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59" r:id="rId2"/>
  </p:sldMasterIdLst>
  <p:notesMasterIdLst>
    <p:notesMasterId r:id="rId3"/>
  </p:notesMasterIdLst>
  <p:sldIdLst>
    <p:sldId id="365" r:id="rId4"/>
    <p:sldId id="356" r:id="rId5"/>
    <p:sldId id="357" r:id="rId6"/>
    <p:sldId id="258" r:id="rId7"/>
    <p:sldId id="265" r:id="rId8"/>
    <p:sldId id="305" r:id="rId9"/>
    <p:sldId id="332" r:id="rId10"/>
    <p:sldId id="318" r:id="rId11"/>
    <p:sldId id="330" r:id="rId12"/>
    <p:sldId id="359" r:id="rId13"/>
    <p:sldId id="256" r:id="rId14"/>
    <p:sldId id="307" r:id="rId15"/>
    <p:sldId id="331" r:id="rId16"/>
    <p:sldId id="329" r:id="rId17"/>
    <p:sldId id="360" r:id="rId18"/>
    <p:sldId id="308" r:id="rId19"/>
    <p:sldId id="309" r:id="rId20"/>
    <p:sldId id="315" r:id="rId21"/>
    <p:sldId id="310" r:id="rId22"/>
    <p:sldId id="316" r:id="rId23"/>
    <p:sldId id="361" r:id="rId24"/>
    <p:sldId id="333" r:id="rId25"/>
    <p:sldId id="311" r:id="rId26"/>
    <p:sldId id="325" r:id="rId27"/>
    <p:sldId id="312" r:id="rId28"/>
    <p:sldId id="362" r:id="rId29"/>
    <p:sldId id="317" r:id="rId30"/>
    <p:sldId id="262" r:id="rId31"/>
    <p:sldId id="269" r:id="rId32"/>
    <p:sldId id="328" r:id="rId33"/>
    <p:sldId id="334" r:id="rId34"/>
    <p:sldId id="319" r:id="rId35"/>
    <p:sldId id="327" r:id="rId36"/>
    <p:sldId id="276" r:id="rId37"/>
    <p:sldId id="363"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4112" userDrawn="1">
          <p15:clr>
            <a:srgbClr val="A4A3A4"/>
          </p15:clr>
        </p15:guide>
        <p15:guide id="4" pos="415" userDrawn="1">
          <p15:clr>
            <a:srgbClr val="A4A3A4"/>
          </p15:clr>
        </p15:guide>
        <p15:guide id="6" orient="horz" pos="1457" userDrawn="1">
          <p15:clr>
            <a:srgbClr val="A4A3A4"/>
          </p15:clr>
        </p15:guide>
        <p15:guide id="7" pos="7219"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6314" autoAdjust="0"/>
  </p:normalViewPr>
  <p:slideViewPr>
    <p:cSldViewPr snapToGrid="0">
      <p:cViewPr varScale="1">
        <p:scale>
          <a:sx n="108" d="100"/>
          <a:sy n="108" d="100"/>
        </p:scale>
        <p:origin x="720" y="114"/>
      </p:cViewPr>
      <p:guideLst>
        <p:guide pos="4112"/>
        <p:guide pos="415"/>
        <p:guide orient="horz" pos="1457"/>
        <p:guide pos="7219"/>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4" Target="slides/slide1.xml" Type="http://schemas.openxmlformats.org/officeDocument/2006/relationships/slide"/><Relationship Id="rId40" Target="tags/tag62.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B2E5B-1A0B-4F0A-9547-4FB8D13F2C5F}"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3CF89-91F4-45FB-A589-58532703FCA1}" type="slidenum">
              <a:rPr lang="zh-CN" altLang="en-US" smtClean="0"/>
              <a:t>‹#›</a:t>
            </a:fld>
            <a:endParaRPr lang="zh-CN" altLang="en-US"/>
          </a:p>
        </p:txBody>
      </p:sp>
    </p:spTree>
    <p:extLst>
      <p:ext uri="{BB962C8B-B14F-4D97-AF65-F5344CB8AC3E}">
        <p14:creationId val="423089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082558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063263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796120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70274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16617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101104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104026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886438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018338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8099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23521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685910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512628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246562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273613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046336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66339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267880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252123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809477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21230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23302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125703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148773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341956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122172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553399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898567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36</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32142406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359137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84835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98980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795420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816892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834788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tags/tag1.xml" Type="http://schemas.openxmlformats.org/officeDocument/2006/relationships/tags"/><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4364"/>
            <a:ext cx="12194588" cy="6853636"/>
          </a:xfrm>
          <a:prstGeom prst="rect">
            <a:avLst/>
          </a:prstGeom>
        </p:spPr>
      </p:pic>
      <p:sp>
        <p:nvSpPr>
          <p:cNvPr id="3" name="矩形 2"/>
          <p:cNvSpPr/>
          <p:nvPr userDrawn="1"/>
        </p:nvSpPr>
        <p:spPr>
          <a:xfrm>
            <a:off x="396169" y="450677"/>
            <a:ext cx="11402250" cy="5961011"/>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75055873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815981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551780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37848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68057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84152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51373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0" y="4364"/>
            <a:ext cx="12194588" cy="6853636"/>
          </a:xfrm>
          <a:prstGeom prst="rect">
            <a:avLst/>
          </a:prstGeom>
        </p:spPr>
      </p:pic>
      <p:sp>
        <p:nvSpPr>
          <p:cNvPr id="5" name="矩形 4"/>
          <p:cNvSpPr/>
          <p:nvPr userDrawn="1"/>
        </p:nvSpPr>
        <p:spPr>
          <a:xfrm>
            <a:off x="396169" y="450677"/>
            <a:ext cx="11402250" cy="5961011"/>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标题 1"/>
          <p:cNvSpPr>
            <a:spLocks noGrp="1"/>
          </p:cNvSpPr>
          <p:nvPr>
            <p:ph type="title" hasCustomPrompt="1"/>
          </p:nvPr>
        </p:nvSpPr>
        <p:spPr>
          <a:xfrm>
            <a:off x="1406898" y="752801"/>
            <a:ext cx="3629564" cy="456129"/>
          </a:xfrm>
          <a:prstGeom prst="rect">
            <a:avLst/>
          </a:prstGeom>
        </p:spPr>
        <p:txBody>
          <a:bodyPr>
            <a:noAutofit/>
          </a:bodyPr>
          <a:lstStyle>
            <a:lvl1pPr>
              <a:defRPr sz="2400" b="1">
                <a:solidFill>
                  <a:srgbClr val="244C89"/>
                </a:solidFill>
                <a:ea typeface="思源黑体" panose="020b0500000000000000" pitchFamily="34" charset="-122"/>
              </a:defRPr>
            </a:lvl1pPr>
          </a:lstStyle>
          <a:p>
            <a:r>
              <a:rPr lang="zh-CN" altLang="en-US" smtClean="0"/>
              <a:t>单击编辑标题</a:t>
            </a:r>
            <a:endParaRPr lang="zh-CN" altLang="en-US"/>
          </a:p>
        </p:txBody>
      </p:sp>
      <p:sp>
        <p:nvSpPr>
          <p:cNvPr id="9" name="Freeform 5"/>
          <p:cNvSpPr>
            <a:spLocks noEditPoints="1"/>
          </p:cNvSpPr>
          <p:nvPr userDrawn="1"/>
        </p:nvSpPr>
        <p:spPr bwMode="auto">
          <a:xfrm>
            <a:off x="861588" y="857970"/>
            <a:ext cx="441095" cy="525190"/>
          </a:xfrm>
          <a:custGeom>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244C89"/>
          </a:solidFill>
          <a:ln>
            <a:noFill/>
          </a:ln>
        </p:spPr>
        <p:txBody>
          <a:bodyPr vert="horz" wrap="square" lIns="91392" tIns="45696" rIns="91392" bIns="45696" numCol="1" anchor="t" anchorCtr="0" compatLnSpc="1"/>
          <a:lstStyle/>
          <a:p>
            <a:endParaRPr lang="zh-CN" altLang="en-US" sz="1799">
              <a:solidFill>
                <a:schemeClr val="bg1"/>
              </a:solidFill>
            </a:endParaRPr>
          </a:p>
        </p:txBody>
      </p:sp>
      <p:sp>
        <p:nvSpPr>
          <p:cNvPr id="6" name="PA_文本框 1">
            <a:extLst>
              <a:ext uri="{FF2B5EF4-FFF2-40B4-BE49-F238E27FC236}">
                <a16:creationId xmlns:a16="http://schemas.microsoft.com/office/drawing/2014/main" id="{BA0F9515-D5AE-4BED-A481-29A81D6010FD}"/>
              </a:ext>
            </a:extLst>
          </p:cNvPr>
          <p:cNvSpPr txBox="1"/>
          <p:nvPr userDrawn="1">
            <p:custDataLst>
              <p:tags r:id="rId2"/>
            </p:custDataLst>
          </p:nvPr>
        </p:nvSpPr>
        <p:spPr>
          <a:xfrm>
            <a:off x="1508454" y="1130748"/>
            <a:ext cx="1982056" cy="314766"/>
          </a:xfrm>
          <a:prstGeom prst="rect">
            <a:avLst/>
          </a:prstGeom>
          <a:noFill/>
        </p:spPr>
        <p:txBody>
          <a:bodyPr wrap="square" lIns="0" tIns="0" rIns="0" rtlCol="0">
            <a:spAutoFit/>
          </a:bodyPr>
          <a:lstStyle/>
          <a:p>
            <a:pPr>
              <a:lnSpc>
                <a:spcPts val="2300"/>
              </a:lnSpc>
            </a:pPr>
            <a:r>
              <a:rPr lang="en-US" altLang="zh-CN" sz="1400" smtClean="0">
                <a:solidFill>
                  <a:srgbClr val="313D51"/>
                </a:solidFill>
                <a:cs typeface="+mn-ea"/>
                <a:sym typeface="+mn-lt"/>
              </a:rPr>
              <a:t>GRADUATION DEFENSE</a:t>
            </a:r>
            <a:endParaRPr lang="en-US" altLang="zh-CN" sz="1400">
              <a:solidFill>
                <a:srgbClr val="313D51"/>
              </a:solidFill>
              <a:cs typeface="+mn-ea"/>
              <a:sym typeface="+mn-lt"/>
            </a:endParaRPr>
          </a:p>
        </p:txBody>
      </p:sp>
    </p:spTree>
    <p:extLst>
      <p:ext uri="{BB962C8B-B14F-4D97-AF65-F5344CB8AC3E}">
        <p14:creationId val="33425768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0" y="4364"/>
            <a:ext cx="12194588" cy="6853636"/>
          </a:xfrm>
          <a:prstGeom prst="rect">
            <a:avLst/>
          </a:prstGeom>
        </p:spPr>
      </p:pic>
      <p:sp>
        <p:nvSpPr>
          <p:cNvPr id="6" name="矩形 5"/>
          <p:cNvSpPr/>
          <p:nvPr userDrawn="1"/>
        </p:nvSpPr>
        <p:spPr>
          <a:xfrm>
            <a:off x="396169" y="450677"/>
            <a:ext cx="11402250" cy="5961011"/>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0679689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4364"/>
            <a:ext cx="12194588" cy="6853636"/>
          </a:xfrm>
          <a:prstGeom prst="rect">
            <a:avLst/>
          </a:prstGeom>
        </p:spPr>
      </p:pic>
      <p:sp>
        <p:nvSpPr>
          <p:cNvPr id="3" name="矩形 2"/>
          <p:cNvSpPr/>
          <p:nvPr userDrawn="1"/>
        </p:nvSpPr>
        <p:spPr>
          <a:xfrm>
            <a:off x="396169" y="450677"/>
            <a:ext cx="11402250" cy="5961011"/>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7140281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89818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47358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5519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421314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060476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239601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8"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152495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png" Type="http://schemas.openxmlformats.org/officeDocument/2006/relationships/image"/><Relationship Id="rId3" Target="../tags/tag2.xml" Type="http://schemas.openxmlformats.org/officeDocument/2006/relationships/tags"/><Relationship Id="rId4" Target="../media/image2.png" Type="http://schemas.openxmlformats.org/officeDocument/2006/relationships/image"/><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xml" Type="http://schemas.openxmlformats.org/officeDocument/2006/relationships/tags"/><Relationship Id="rId11" Target="../tags/tag12.xml" Type="http://schemas.openxmlformats.org/officeDocument/2006/relationships/tags"/><Relationship Id="rId12" Target="../tags/tag13.xml" Type="http://schemas.openxmlformats.org/officeDocument/2006/relationships/tags"/><Relationship Id="rId13" Target="../tags/tag14.xml" Type="http://schemas.openxmlformats.org/officeDocument/2006/relationships/tags"/><Relationship Id="rId14" Target="../tags/tag15.xml" Type="http://schemas.openxmlformats.org/officeDocument/2006/relationships/tags"/><Relationship Id="rId15" Target="../tags/tag16.xml" Type="http://schemas.openxmlformats.org/officeDocument/2006/relationships/tags"/><Relationship Id="rId16" Target="../tags/tag17.xml" Type="http://schemas.openxmlformats.org/officeDocument/2006/relationships/tags"/><Relationship Id="rId17" Target="../tags/tag18.xml" Type="http://schemas.openxmlformats.org/officeDocument/2006/relationships/tags"/><Relationship Id="rId18" Target="../tags/tag19.xml" Type="http://schemas.openxmlformats.org/officeDocument/2006/relationships/tags"/><Relationship Id="rId19" Target="../tags/tag20.xml" Type="http://schemas.openxmlformats.org/officeDocument/2006/relationships/tags"/><Relationship Id="rId2" Target="../notesSlides/notesSlide17.xml" Type="http://schemas.openxmlformats.org/officeDocument/2006/relationships/notesSlide"/><Relationship Id="rId20" Target="../tags/tag21.xml" Type="http://schemas.openxmlformats.org/officeDocument/2006/relationships/tags"/><Relationship Id="rId21" Target="../tags/tag22.xml" Type="http://schemas.openxmlformats.org/officeDocument/2006/relationships/tags"/><Relationship Id="rId22" Target="../tags/tag23.xml" Type="http://schemas.openxmlformats.org/officeDocument/2006/relationships/tags"/><Relationship Id="rId23" Target="../tags/tag24.xml" Type="http://schemas.openxmlformats.org/officeDocument/2006/relationships/tags"/><Relationship Id="rId24" Target="../tags/tag25.xml" Type="http://schemas.openxmlformats.org/officeDocument/2006/relationships/tags"/><Relationship Id="rId25" Target="../tags/tag26.xml" Type="http://schemas.openxmlformats.org/officeDocument/2006/relationships/tags"/><Relationship Id="rId26" Target="../tags/tag27.xml" Type="http://schemas.openxmlformats.org/officeDocument/2006/relationships/tags"/><Relationship Id="rId27" Target="../tags/tag28.xml" Type="http://schemas.openxmlformats.org/officeDocument/2006/relationships/tags"/><Relationship Id="rId28" Target="../tags/tag29.xml" Type="http://schemas.openxmlformats.org/officeDocument/2006/relationships/tags"/><Relationship Id="rId29" Target="../tags/tag30.xml" Type="http://schemas.openxmlformats.org/officeDocument/2006/relationships/tags"/><Relationship Id="rId3" Target="../tags/tag4.xml" Type="http://schemas.openxmlformats.org/officeDocument/2006/relationships/tags"/><Relationship Id="rId30" Target="../tags/tag31.xml" Type="http://schemas.openxmlformats.org/officeDocument/2006/relationships/tags"/><Relationship Id="rId31" Target="../tags/tag32.xml" Type="http://schemas.openxmlformats.org/officeDocument/2006/relationships/tags"/><Relationship Id="rId32" Target="../tags/tag33.xml" Type="http://schemas.openxmlformats.org/officeDocument/2006/relationships/tags"/><Relationship Id="rId33" Target="../tags/tag34.xml" Type="http://schemas.openxmlformats.org/officeDocument/2006/relationships/tags"/><Relationship Id="rId34" Target="../tags/tag35.xml" Type="http://schemas.openxmlformats.org/officeDocument/2006/relationships/tags"/><Relationship Id="rId35" Target="../tags/tag36.xml" Type="http://schemas.openxmlformats.org/officeDocument/2006/relationships/tags"/><Relationship Id="rId36" Target="../tags/tag37.xml" Type="http://schemas.openxmlformats.org/officeDocument/2006/relationships/tags"/><Relationship Id="rId37" Target="../tags/tag38.xml" Type="http://schemas.openxmlformats.org/officeDocument/2006/relationships/tags"/><Relationship Id="rId38" Target="../tags/tag39.xml" Type="http://schemas.openxmlformats.org/officeDocument/2006/relationships/tags"/><Relationship Id="rId39" Target="../tags/tag40.xml" Type="http://schemas.openxmlformats.org/officeDocument/2006/relationships/tags"/><Relationship Id="rId4" Target="../tags/tag5.xml" Type="http://schemas.openxmlformats.org/officeDocument/2006/relationships/tags"/><Relationship Id="rId40" Target="../tags/tag41.xml" Type="http://schemas.openxmlformats.org/officeDocument/2006/relationships/tags"/><Relationship Id="rId41" Target="../tags/tag42.xml" Type="http://schemas.openxmlformats.org/officeDocument/2006/relationships/tags"/><Relationship Id="rId42" Target="../tags/tag43.xml" Type="http://schemas.openxmlformats.org/officeDocument/2006/relationships/tags"/><Relationship Id="rId43" Target="../tags/tag44.xml" Type="http://schemas.openxmlformats.org/officeDocument/2006/relationships/tags"/><Relationship Id="rId44" Target="../tags/tag45.xml" Type="http://schemas.openxmlformats.org/officeDocument/2006/relationships/tags"/><Relationship Id="rId45" Target="../tags/tag46.xml" Type="http://schemas.openxmlformats.org/officeDocument/2006/relationships/tags"/><Relationship Id="rId46" Target="../tags/tag47.xml" Type="http://schemas.openxmlformats.org/officeDocument/2006/relationships/tags"/><Relationship Id="rId47" Target="../tags/tag48.xml" Type="http://schemas.openxmlformats.org/officeDocument/2006/relationships/tags"/><Relationship Id="rId48" Target="../tags/tag49.xml" Type="http://schemas.openxmlformats.org/officeDocument/2006/relationships/tags"/><Relationship Id="rId49" Target="../tags/tag50.xml" Type="http://schemas.openxmlformats.org/officeDocument/2006/relationships/tags"/><Relationship Id="rId5" Target="../tags/tag6.xml" Type="http://schemas.openxmlformats.org/officeDocument/2006/relationships/tags"/><Relationship Id="rId50" Target="../tags/tag51.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9.xml" Type="http://schemas.openxmlformats.org/officeDocument/2006/relationships/tags"/><Relationship Id="rId2" Target="../notesSlides/notesSlide19.xml" Type="http://schemas.openxmlformats.org/officeDocument/2006/relationships/notesSlide"/><Relationship Id="rId3" Target="../tags/tag52.xml" Type="http://schemas.openxmlformats.org/officeDocument/2006/relationships/tags"/><Relationship Id="rId4" Target="../tags/tag53.xml" Type="http://schemas.openxmlformats.org/officeDocument/2006/relationships/tags"/><Relationship Id="rId5" Target="../tags/tag54.xml" Type="http://schemas.openxmlformats.org/officeDocument/2006/relationships/tags"/><Relationship Id="rId6" Target="../tags/tag55.xml" Type="http://schemas.openxmlformats.org/officeDocument/2006/relationships/tags"/><Relationship Id="rId7" Target="../tags/tag56.xml" Type="http://schemas.openxmlformats.org/officeDocument/2006/relationships/tags"/><Relationship Id="rId8" Target="../tags/tag57.xml" Type="http://schemas.openxmlformats.org/officeDocument/2006/relationships/tags"/><Relationship Id="rId9" Target="../tags/tag5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3.xml" Type="http://schemas.openxmlformats.org/officeDocument/2006/relationships/notesSlide"/><Relationship Id="rId3" Target="../media/image1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 Id="rId4" Target="../tags/tag60.xml" Type="http://schemas.openxmlformats.org/officeDocument/2006/relationships/tags"/><Relationship Id="rId5" Target="../media/image2.png" Type="http://schemas.openxmlformats.org/officeDocument/2006/relationships/image"/><Relationship Id="rId6" Target="../tags/tag61.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5.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5819"/>
            <a:ext cx="12192000" cy="6852181"/>
          </a:xfrm>
          <a:prstGeom prst="rect">
            <a:avLst/>
          </a:prstGeom>
        </p:spPr>
      </p:pic>
      <p:sp>
        <p:nvSpPr>
          <p:cNvPr id="3" name="矩形 2"/>
          <p:cNvSpPr/>
          <p:nvPr/>
        </p:nvSpPr>
        <p:spPr>
          <a:xfrm>
            <a:off x="2160496" y="1465866"/>
            <a:ext cx="7871010" cy="393208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 name="矩形 3"/>
          <p:cNvSpPr/>
          <p:nvPr/>
        </p:nvSpPr>
        <p:spPr>
          <a:xfrm>
            <a:off x="2429435" y="1711367"/>
            <a:ext cx="7333130" cy="3441085"/>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5" name="文本框 4"/>
          <p:cNvSpPr txBox="1"/>
          <p:nvPr/>
        </p:nvSpPr>
        <p:spPr>
          <a:xfrm>
            <a:off x="2569302" y="2609419"/>
            <a:ext cx="7053116" cy="822960"/>
          </a:xfrm>
          <a:prstGeom prst="rect">
            <a:avLst/>
          </a:prstGeom>
          <a:noFill/>
        </p:spPr>
        <p:txBody>
          <a:bodyPr rtlCol="0" wrap="square">
            <a:spAutoFit/>
            <a:scene3d>
              <a:camera prst="orthographicFront"/>
              <a:lightRig dir="t" rig="threePt"/>
            </a:scene3d>
            <a:sp3d contourW="12700"/>
          </a:bodyPr>
          <a:lstStyle/>
          <a:p>
            <a:pPr algn="ctr">
              <a:defRPr/>
            </a:pPr>
            <a:r>
              <a:rPr altLang="en-US" b="1" lang="zh-CN" smtClean="0" sz="4800">
                <a:solidFill>
                  <a:schemeClr val="bg1"/>
                </a:solidFill>
                <a:latin charset="-122" panose="020b0500000000000000" pitchFamily="34" typeface="思源黑体"/>
                <a:ea charset="-122" panose="020b0500000000000000" pitchFamily="34" typeface="思源黑体"/>
              </a:rPr>
              <a:t>毕业答辩开题报告PPT</a:t>
            </a:r>
          </a:p>
        </p:txBody>
      </p:sp>
      <p:sp>
        <p:nvSpPr>
          <p:cNvPr id="6" name="PA_圆角矩形 31"/>
          <p:cNvSpPr/>
          <p:nvPr>
            <p:custDataLst>
              <p:tags r:id="rId3"/>
            </p:custDataLst>
          </p:nvPr>
        </p:nvSpPr>
        <p:spPr>
          <a:xfrm>
            <a:off x="4419755" y="4537102"/>
            <a:ext cx="1421591" cy="23290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67">
                <a:solidFill>
                  <a:srgbClr val="223762"/>
                </a:solidFill>
                <a:latin charset="-122" panose="020b0500000000000000" pitchFamily="34" typeface="思源黑体"/>
                <a:ea charset="-122" panose="020b0500000000000000" pitchFamily="34" typeface="思源黑体"/>
              </a:rPr>
              <a:t>答辩人：优页PPT</a:t>
            </a:r>
          </a:p>
        </p:txBody>
      </p:sp>
      <p:grpSp>
        <p:nvGrpSpPr>
          <p:cNvPr id="7" name="组合 6"/>
          <p:cNvGrpSpPr/>
          <p:nvPr/>
        </p:nvGrpSpPr>
        <p:grpSpPr>
          <a:xfrm>
            <a:off x="5387350" y="978500"/>
            <a:ext cx="1471398" cy="1390482"/>
            <a:chOff x="5387350" y="978500"/>
            <a:chExt cx="1471398" cy="1390482"/>
          </a:xfrm>
        </p:grpSpPr>
        <p:sp>
          <p:nvSpPr>
            <p:cNvPr id="8" name="椭圆 7"/>
            <p:cNvSpPr/>
            <p:nvPr/>
          </p:nvSpPr>
          <p:spPr>
            <a:xfrm>
              <a:off x="5387350" y="978500"/>
              <a:ext cx="1390484" cy="1390482"/>
            </a:xfrm>
            <a:prstGeom prst="ellipse">
              <a:avLst/>
            </a:prstGeom>
            <a:solidFill>
              <a:srgbClr val="244C8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9" name="组合 8"/>
            <p:cNvGrpSpPr/>
            <p:nvPr/>
          </p:nvGrpSpPr>
          <p:grpSpPr>
            <a:xfrm>
              <a:off x="5467040" y="1057257"/>
              <a:ext cx="1391708" cy="1240164"/>
              <a:chOff x="5136355" y="497958"/>
              <a:chExt cx="2111099" cy="1881221"/>
            </a:xfrm>
          </p:grpSpPr>
          <p:grpSp>
            <p:nvGrpSpPr>
              <p:cNvPr id="10" name="组合 9"/>
              <p:cNvGrpSpPr/>
              <p:nvPr/>
            </p:nvGrpSpPr>
            <p:grpSpPr>
              <a:xfrm>
                <a:off x="5136355" y="497958"/>
                <a:ext cx="2111099" cy="1881221"/>
                <a:chOff x="5151345" y="437998"/>
                <a:chExt cx="2111099" cy="1881221"/>
              </a:xfrm>
            </p:grpSpPr>
            <p:sp>
              <p:nvSpPr>
                <p:cNvPr id="13" name="椭圆 12"/>
                <p:cNvSpPr/>
                <p:nvPr/>
              </p:nvSpPr>
              <p:spPr>
                <a:xfrm>
                  <a:off x="5174792" y="470865"/>
                  <a:ext cx="1813907" cy="181390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pic>
              <p:nvPicPr>
                <p:cNvPr id="14" name="图片 13"/>
                <p:cNvPicPr>
                  <a:picLocks noChangeAspect="1"/>
                </p:cNvPicPr>
                <p:nvPr/>
              </p:nvPicPr>
              <p:blipFill>
                <a:blip r:embed="rId4">
                  <a:extLst>
                    <a:ext uri="{28A0092B-C50C-407E-A947-70E740481C1C}">
                      <a14:useLocalDpi val="0"/>
                    </a:ext>
                  </a:extLst>
                </a:blip>
                <a:stretch>
                  <a:fillRect/>
                </a:stretch>
              </p:blipFill>
              <p:spPr>
                <a:xfrm>
                  <a:off x="5151345" y="437998"/>
                  <a:ext cx="2111099" cy="1881221"/>
                </a:xfrm>
                <a:prstGeom prst="rect">
                  <a:avLst/>
                </a:prstGeom>
              </p:spPr>
            </p:pic>
          </p:grpSp>
          <p:sp>
            <p:nvSpPr>
              <p:cNvPr id="11" name="椭圆 10"/>
              <p:cNvSpPr/>
              <p:nvPr/>
            </p:nvSpPr>
            <p:spPr>
              <a:xfrm>
                <a:off x="5472591" y="827607"/>
                <a:ext cx="1209821" cy="1209822"/>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sp>
            <p:nvSpPr>
              <p:cNvPr id="12" name="文本框 11"/>
              <p:cNvSpPr txBox="1"/>
              <p:nvPr/>
            </p:nvSpPr>
            <p:spPr>
              <a:xfrm>
                <a:off x="5593452" y="1186254"/>
                <a:ext cx="970945" cy="638050"/>
              </a:xfrm>
              <a:prstGeom prst="rect">
                <a:avLst/>
              </a:prstGeom>
              <a:noFill/>
            </p:spPr>
            <p:txBody>
              <a:bodyPr rtlCol="0" wrap="none">
                <a:spAutoFit/>
              </a:bodyPr>
              <a:lstStyle/>
              <a:p>
                <a:pPr algn="ctr">
                  <a:lnSpc>
                    <a:spcPct val="120000"/>
                  </a:lnSpc>
                </a:pPr>
                <a:r>
                  <a:rPr altLang="zh-CN" b="1" lang="en-US" smtClean="0">
                    <a:solidFill>
                      <a:schemeClr val="bg1"/>
                    </a:solidFill>
                    <a:latin charset="-122" panose="02020400000000000000" pitchFamily="18" typeface="Adobe 仿宋 Std R"/>
                    <a:ea charset="-122" panose="02020400000000000000" pitchFamily="18" typeface="Adobe 仿宋 Std R"/>
                  </a:rPr>
                  <a:t>LOGO</a:t>
                </a:r>
              </a:p>
            </p:txBody>
          </p:sp>
        </p:grpSp>
      </p:grpSp>
      <p:sp>
        <p:nvSpPr>
          <p:cNvPr id="15" name="矩形 259"/>
          <p:cNvSpPr>
            <a:spLocks noChangeArrowheads="1"/>
          </p:cNvSpPr>
          <p:nvPr/>
        </p:nvSpPr>
        <p:spPr bwMode="auto">
          <a:xfrm>
            <a:off x="1928354" y="3377980"/>
            <a:ext cx="8335010" cy="32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lnSpc>
                <a:spcPct val="120000"/>
              </a:lnSpc>
              <a:spcBef>
                <a:spcPct val="0"/>
              </a:spcBef>
              <a:spcAft>
                <a:spcPct val="0"/>
              </a:spcAft>
              <a:buFont charset="0" panose="020b0604020202020204" pitchFamily="34" typeface="Arial"/>
              <a:buNone/>
            </a:pPr>
            <a:r>
              <a:rPr altLang="en-US" lang="zh-CN" smtClean="0" sz="1800">
                <a:solidFill>
                  <a:schemeClr val="bg1"/>
                </a:solidFill>
                <a:latin charset="-122" panose="020b0500000000000000" pitchFamily="34" typeface="思源黑体"/>
                <a:ea charset="-122" panose="020b0500000000000000" pitchFamily="34" typeface="思源黑体"/>
              </a:rPr>
              <a:t>院系/专业：电子信息科学与技术xxx班</a:t>
            </a:r>
          </a:p>
        </p:txBody>
      </p:sp>
      <p:sp>
        <p:nvSpPr>
          <p:cNvPr id="16" name="矩形 259"/>
          <p:cNvSpPr>
            <a:spLocks noChangeArrowheads="1"/>
          </p:cNvSpPr>
          <p:nvPr/>
        </p:nvSpPr>
        <p:spPr bwMode="auto">
          <a:xfrm>
            <a:off x="3686048" y="3761228"/>
            <a:ext cx="4819624"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lnSpc>
                <a:spcPct val="120000"/>
              </a:lnSpc>
              <a:spcBef>
                <a:spcPct val="0"/>
              </a:spcBef>
              <a:spcAft>
                <a:spcPct val="0"/>
              </a:spcAft>
              <a:buFont charset="0" panose="020b0604020202020204" pitchFamily="34" typeface="Arial"/>
              <a:buNone/>
            </a:pPr>
            <a:r>
              <a:rPr altLang="zh-CN" lang="en-US" sz="700">
                <a:solidFill>
                  <a:schemeClr val="bg1"/>
                </a:solidFill>
                <a:latin charset="-122" panose="020b0500000000000000" pitchFamily="34" typeface="思源黑体"/>
                <a:ea charset="-122" panose="020b0500000000000000" pitchFamily="34" typeface="思源黑体"/>
                <a:cs charset="0" panose="020b0604020202020204" pitchFamily="34" typeface="Arial"/>
              </a:rPr>
              <a:t>CONTRACTED WIND POWERPOINT TEMPLATE DESIGNS CONTRACTED WIND POWERPOINT</a:t>
            </a:r>
          </a:p>
          <a:p>
            <a:pPr algn="ctr" fontAlgn="base">
              <a:lnSpc>
                <a:spcPct val="120000"/>
              </a:lnSpc>
              <a:spcBef>
                <a:spcPct val="0"/>
              </a:spcBef>
              <a:spcAft>
                <a:spcPct val="0"/>
              </a:spcAft>
              <a:buFont charset="0" panose="020b0604020202020204" pitchFamily="34" typeface="Arial"/>
              <a:buNone/>
            </a:pPr>
            <a:r>
              <a:rPr altLang="zh-CN" lang="en-US" sz="700">
                <a:solidFill>
                  <a:schemeClr val="bg1"/>
                </a:solidFill>
                <a:latin charset="-122" panose="020b0500000000000000" pitchFamily="34" typeface="思源黑体"/>
                <a:ea charset="-122" panose="020b0500000000000000" pitchFamily="34" typeface="思源黑体"/>
                <a:cs charset="0" panose="020b0604020202020204" pitchFamily="34" typeface="Arial"/>
              </a:rPr>
              <a:t> TEMPLATE DESIGNS CONTRACTED WIND POWERPOINT TEMPLATE DESIGNS CONTRACTED WIND POWERPOINT TEMPLATE DESIGNS</a:t>
            </a:r>
          </a:p>
        </p:txBody>
      </p:sp>
      <p:sp>
        <p:nvSpPr>
          <p:cNvPr id="17" name="PA_圆角矩形 31"/>
          <p:cNvSpPr/>
          <p:nvPr>
            <p:custDataLst>
              <p:tags r:id="rId5"/>
            </p:custDataLst>
          </p:nvPr>
        </p:nvSpPr>
        <p:spPr>
          <a:xfrm>
            <a:off x="6402773" y="4537102"/>
            <a:ext cx="1421591" cy="23290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67">
                <a:solidFill>
                  <a:srgbClr val="223762"/>
                </a:solidFill>
                <a:latin charset="-122" panose="020b0500000000000000" pitchFamily="34" typeface="思源黑体"/>
                <a:ea charset="-122" panose="020b0500000000000000" pitchFamily="34" typeface="思源黑体"/>
              </a:rPr>
              <a:t>指导老师：张教授</a:t>
            </a:r>
          </a:p>
        </p:txBody>
      </p:sp>
    </p:spTree>
    <p:extLst>
      <p:ext uri="{BB962C8B-B14F-4D97-AF65-F5344CB8AC3E}">
        <p14:creationId val="34323990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21"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heel(8)" transition="in">
                                      <p:cBhvr>
                                        <p:cTn dur="750" id="17"/>
                                        <p:tgtEl>
                                          <p:spTgt spid="4"/>
                                        </p:tgtEl>
                                      </p:cBhvr>
                                    </p:animEffect>
                                  </p:childTnLst>
                                </p:cTn>
                              </p:par>
                            </p:childTnLst>
                          </p:cTn>
                        </p:par>
                        <p:par>
                          <p:cTn fill="hold" id="18" nodeType="afterGroup">
                            <p:stCondLst>
                              <p:cond delay="750"/>
                            </p:stCondLst>
                            <p:childTnLst>
                              <p:par>
                                <p:cTn fill="hold" grpId="0" id="19" nodeType="afterEffect" presetClass="entr" presetID="2" presetSubtype="4">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ppt_x"/>
                                          </p:val>
                                        </p:tav>
                                        <p:tav tm="100000">
                                          <p:val>
                                            <p:strVal val="#ppt_x"/>
                                          </p:val>
                                        </p:tav>
                                      </p:tavLst>
                                    </p:anim>
                                    <p:anim calcmode="lin" valueType="num">
                                      <p:cBhvr additive="base">
                                        <p:cTn dur="500" fill="hold" id="22"/>
                                        <p:tgtEl>
                                          <p:spTgt spid="5"/>
                                        </p:tgtEl>
                                        <p:attrNameLst>
                                          <p:attrName>ppt_y</p:attrName>
                                        </p:attrNameLst>
                                      </p:cBhvr>
                                      <p:tavLst>
                                        <p:tav tm="0">
                                          <p:val>
                                            <p:strVal val="1+#ppt_h/2"/>
                                          </p:val>
                                        </p:tav>
                                        <p:tav tm="100000">
                                          <p:val>
                                            <p:strVal val="#ppt_y"/>
                                          </p:val>
                                        </p:tav>
                                      </p:tavLst>
                                    </p:anim>
                                  </p:childTnLst>
                                </p:cTn>
                              </p:par>
                              <p:par>
                                <p:cTn fill="hold" grpId="0" id="23" nodeType="withEffect" presetClass="entr" presetID="16" presetSubtype="21">
                                  <p:stCondLst>
                                    <p:cond delay="250"/>
                                  </p:stCondLst>
                                  <p:childTnLst>
                                    <p:set>
                                      <p:cBhvr>
                                        <p:cTn dur="1" fill="hold" id="24">
                                          <p:stCondLst>
                                            <p:cond delay="0"/>
                                          </p:stCondLst>
                                        </p:cTn>
                                        <p:tgtEl>
                                          <p:spTgt spid="15"/>
                                        </p:tgtEl>
                                        <p:attrNameLst>
                                          <p:attrName>style.visibility</p:attrName>
                                        </p:attrNameLst>
                                      </p:cBhvr>
                                      <p:to>
                                        <p:strVal val="visible"/>
                                      </p:to>
                                    </p:set>
                                    <p:animEffect filter="barn(inVertical)" transition="in">
                                      <p:cBhvr>
                                        <p:cTn dur="500" id="25"/>
                                        <p:tgtEl>
                                          <p:spTgt spid="15"/>
                                        </p:tgtEl>
                                      </p:cBhvr>
                                    </p:animEffect>
                                  </p:childTnLst>
                                </p:cTn>
                              </p:par>
                              <p:par>
                                <p:cTn fill="hold" grpId="0" id="26" nodeType="withEffect" presetClass="entr" presetID="53" presetSubtype="0">
                                  <p:stCondLst>
                                    <p:cond delay="75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grpId="0" id="31" nodeType="withEffect" presetClass="entr" presetID="10" presetSubtype="0">
                                  <p:stCondLst>
                                    <p:cond delay="50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par>
                                <p:cTn fill="hold" grpId="0" id="34" nodeType="withEffect" presetClass="entr" presetID="53" presetSubtype="0">
                                  <p:stCondLst>
                                    <p:cond delay="75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Effect filter="fade" transition="in">
                                      <p:cBhvr>
                                        <p:cTn dur="500" id="3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5"/>
      <p:bldP grpId="0" spid="16"/>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15" name="矩形 14"/>
          <p:cNvSpPr/>
          <p:nvPr/>
        </p:nvSpPr>
        <p:spPr>
          <a:xfrm>
            <a:off x="2449722" y="1931264"/>
            <a:ext cx="7292557" cy="304546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7" name="矩形 16"/>
          <p:cNvSpPr/>
          <p:nvPr/>
        </p:nvSpPr>
        <p:spPr>
          <a:xfrm>
            <a:off x="2679992" y="2159983"/>
            <a:ext cx="6832016" cy="2588032"/>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4" name="文本框 23"/>
          <p:cNvSpPr txBox="1"/>
          <p:nvPr/>
        </p:nvSpPr>
        <p:spPr>
          <a:xfrm>
            <a:off x="2726662" y="2443843"/>
            <a:ext cx="1960880" cy="2194560"/>
          </a:xfrm>
          <a:prstGeom prst="rect">
            <a:avLst/>
          </a:prstGeom>
          <a:noFill/>
        </p:spPr>
        <p:txBody>
          <a:bodyPr rtlCol="0" wrap="none">
            <a:spAutoFit/>
          </a:bodyPr>
          <a:lstStyle/>
          <a:p>
            <a:pPr algn="ctr"/>
            <a:r>
              <a:rPr altLang="zh-CN" lang="en-US" smtClean="0" sz="13800">
                <a:solidFill>
                  <a:schemeClr val="bg1"/>
                </a:solidFill>
                <a:latin charset="0" panose="020b0503020202020204" pitchFamily="34" typeface="Agency FB"/>
              </a:rPr>
              <a:t>02</a:t>
            </a:r>
          </a:p>
        </p:txBody>
      </p:sp>
      <p:sp>
        <p:nvSpPr>
          <p:cNvPr id="25" name="文本框 24"/>
          <p:cNvSpPr txBox="1"/>
          <p:nvPr/>
        </p:nvSpPr>
        <p:spPr>
          <a:xfrm>
            <a:off x="4911483" y="2716242"/>
            <a:ext cx="4238307" cy="762000"/>
          </a:xfrm>
          <a:prstGeom prst="rect">
            <a:avLst/>
          </a:prstGeom>
          <a:noFill/>
        </p:spPr>
        <p:txBody>
          <a:bodyPr rtlCol="0" wrap="square">
            <a:spAutoFit/>
            <a:scene3d>
              <a:camera prst="orthographicFront"/>
              <a:lightRig dir="t" rig="threePt"/>
            </a:scene3d>
            <a:sp3d contourW="12700"/>
          </a:bodyPr>
          <a:lstStyle/>
          <a:p>
            <a:r>
              <a:rPr altLang="en-US" b="1" lang="zh-CN" sz="4400">
                <a:solidFill>
                  <a:schemeClr val="bg1"/>
                </a:solidFill>
                <a:latin charset="-122" panose="020b0500000000000000" pitchFamily="34" typeface="思源黑体"/>
                <a:ea charset="-122" panose="020b0500000000000000" pitchFamily="34" typeface="思源黑体"/>
              </a:rPr>
              <a:t>研究思路及方法</a:t>
            </a:r>
          </a:p>
        </p:txBody>
      </p:sp>
      <p:cxnSp>
        <p:nvCxnSpPr>
          <p:cNvPr id="27" name="直接连接符 26"/>
          <p:cNvCxnSpPr/>
          <p:nvPr/>
        </p:nvCxnSpPr>
        <p:spPr>
          <a:xfrm flipH="1">
            <a:off x="4702757" y="2832100"/>
            <a:ext cx="0" cy="14119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34394" y="3531006"/>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研究思路</a:t>
            </a:r>
          </a:p>
        </p:txBody>
      </p:sp>
      <p:sp>
        <p:nvSpPr>
          <p:cNvPr id="11" name="文本框 9"/>
          <p:cNvSpPr txBox="1"/>
          <p:nvPr/>
        </p:nvSpPr>
        <p:spPr>
          <a:xfrm>
            <a:off x="5034394" y="3792469"/>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研究方法</a:t>
            </a:r>
          </a:p>
        </p:txBody>
      </p:sp>
      <p:sp>
        <p:nvSpPr>
          <p:cNvPr id="14" name="文本框 9"/>
          <p:cNvSpPr txBox="1"/>
          <p:nvPr/>
        </p:nvSpPr>
        <p:spPr>
          <a:xfrm>
            <a:off x="6582450" y="3531006"/>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实施步骤</a:t>
            </a:r>
          </a:p>
        </p:txBody>
      </p:sp>
      <p:sp>
        <p:nvSpPr>
          <p:cNvPr id="16" name="文本框 9"/>
          <p:cNvSpPr txBox="1"/>
          <p:nvPr/>
        </p:nvSpPr>
        <p:spPr>
          <a:xfrm>
            <a:off x="6582450" y="3792469"/>
            <a:ext cx="21007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可行性说明</a:t>
            </a:r>
          </a:p>
        </p:txBody>
      </p:sp>
    </p:spTree>
    <p:extLst>
      <p:ext uri="{BB962C8B-B14F-4D97-AF65-F5344CB8AC3E}">
        <p14:creationId val="422183088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500" fill="hold" id="34"/>
                                        <p:tgtEl>
                                          <p:spTgt spid="14"/>
                                        </p:tgtEl>
                                        <p:attrNameLst>
                                          <p:attrName>ppt_x</p:attrName>
                                        </p:attrNameLst>
                                      </p:cBhvr>
                                      <p:tavLst>
                                        <p:tav tm="0">
                                          <p:val>
                                            <p:strVal val="1+#ppt_w/2"/>
                                          </p:val>
                                        </p:tav>
                                        <p:tav tm="100000">
                                          <p:val>
                                            <p:strVal val="#ppt_x"/>
                                          </p:val>
                                        </p:tav>
                                      </p:tavLst>
                                    </p:anim>
                                    <p:anim calcmode="lin" valueType="num">
                                      <p:cBhvr additive="base">
                                        <p:cTn dur="500" fill="hold" id="35"/>
                                        <p:tgtEl>
                                          <p:spTgt spid="1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1+#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10"/>
      <p:bldP grpId="0" spid="11"/>
      <p:bldP grpId="0" spid="14"/>
      <p:bldP grpId="0" spid="1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研究思路</a:t>
            </a:r>
          </a:p>
        </p:txBody>
      </p:sp>
      <p:sp>
        <p:nvSpPr>
          <p:cNvPr id="88" name="TextBox 28"/>
          <p:cNvSpPr txBox="1"/>
          <p:nvPr/>
        </p:nvSpPr>
        <p:spPr>
          <a:xfrm>
            <a:off x="1815678" y="2314537"/>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输入标题文本</a:t>
            </a:r>
          </a:p>
        </p:txBody>
      </p:sp>
      <p:sp>
        <p:nvSpPr>
          <p:cNvPr id="95" name="TextBox 29"/>
          <p:cNvSpPr txBox="1"/>
          <p:nvPr/>
        </p:nvSpPr>
        <p:spPr>
          <a:xfrm>
            <a:off x="1594021" y="2664060"/>
            <a:ext cx="2500715"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103" name="TextBox 28"/>
          <p:cNvSpPr txBox="1"/>
          <p:nvPr/>
        </p:nvSpPr>
        <p:spPr>
          <a:xfrm>
            <a:off x="1099038" y="4559495"/>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输入标题文本</a:t>
            </a:r>
          </a:p>
        </p:txBody>
      </p:sp>
      <p:sp>
        <p:nvSpPr>
          <p:cNvPr id="104" name="TextBox 29"/>
          <p:cNvSpPr txBox="1"/>
          <p:nvPr/>
        </p:nvSpPr>
        <p:spPr>
          <a:xfrm>
            <a:off x="840257" y="4896753"/>
            <a:ext cx="2537840"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107" name="TextBox 28"/>
          <p:cNvSpPr txBox="1"/>
          <p:nvPr/>
        </p:nvSpPr>
        <p:spPr>
          <a:xfrm>
            <a:off x="7679395" y="2314537"/>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输入标题文本</a:t>
            </a:r>
          </a:p>
        </p:txBody>
      </p:sp>
      <p:sp>
        <p:nvSpPr>
          <p:cNvPr id="108" name="TextBox 29"/>
          <p:cNvSpPr txBox="1"/>
          <p:nvPr/>
        </p:nvSpPr>
        <p:spPr>
          <a:xfrm>
            <a:off x="7679395" y="2664060"/>
            <a:ext cx="2502573"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111" name="TextBox 28"/>
          <p:cNvSpPr txBox="1"/>
          <p:nvPr/>
        </p:nvSpPr>
        <p:spPr>
          <a:xfrm>
            <a:off x="8405951" y="4622051"/>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输入标题文本</a:t>
            </a:r>
          </a:p>
        </p:txBody>
      </p:sp>
      <p:sp>
        <p:nvSpPr>
          <p:cNvPr id="112" name="TextBox 29"/>
          <p:cNvSpPr txBox="1"/>
          <p:nvPr/>
        </p:nvSpPr>
        <p:spPr>
          <a:xfrm>
            <a:off x="8405951" y="4959309"/>
            <a:ext cx="2436707"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grpSp>
        <p:nvGrpSpPr>
          <p:cNvPr id="37" name="组合 36"/>
          <p:cNvGrpSpPr/>
          <p:nvPr/>
        </p:nvGrpSpPr>
        <p:grpSpPr>
          <a:xfrm>
            <a:off x="3709856" y="2791675"/>
            <a:ext cx="4334985" cy="3639924"/>
            <a:chOff x="3345274" y="1792649"/>
            <a:chExt cx="5437512" cy="4565674"/>
          </a:xfrm>
        </p:grpSpPr>
        <p:sp>
          <p:nvSpPr>
            <p:cNvPr id="38" name="Freeform 6"/>
            <p:cNvSpPr>
              <a:spLocks noEditPoints="1"/>
            </p:cNvSpPr>
            <p:nvPr/>
          </p:nvSpPr>
          <p:spPr bwMode="auto">
            <a:xfrm>
              <a:off x="4637435" y="2818924"/>
              <a:ext cx="2797008" cy="2797008"/>
            </a:xfrm>
            <a:custGeom>
              <a:gdLst>
                <a:gd fmla="*/ 2189 w 3067" name="T0"/>
                <a:gd fmla="*/ 554 h 3062" name="T1"/>
                <a:gd fmla="*/ 878 w 3067" name="T2"/>
                <a:gd fmla="*/ 2507 h 3062" name="T3"/>
                <a:gd fmla="*/ 576 w 3067" name="T4"/>
                <a:gd fmla="*/ 2734 h 3062" name="T5"/>
                <a:gd fmla="*/ 968 w 3067" name="T6"/>
                <a:gd fmla="*/ 2704 h 3062" name="T7"/>
                <a:gd fmla="*/ 1122 w 3067" name="T8"/>
                <a:gd fmla="*/ 3013 h 3062" name="T9"/>
                <a:gd fmla="*/ 1474 w 3067" name="T10"/>
                <a:gd fmla="*/ 2829 h 3062" name="T11"/>
                <a:gd fmla="*/ 1712 w 3067" name="T12"/>
                <a:gd fmla="*/ 3062 h 3062" name="T13"/>
                <a:gd fmla="*/ 1968 w 3067" name="T14"/>
                <a:gd fmla="*/ 2754 h 3062" name="T15"/>
                <a:gd fmla="*/ 2309 w 3067" name="T16"/>
                <a:gd fmla="*/ 2867 h 3062" name="T17"/>
                <a:gd fmla="*/ 2420 w 3067" name="T18"/>
                <a:gd fmla="*/ 2480 h 3062" name="T19"/>
                <a:gd fmla="*/ 2744 w 3067" name="T20"/>
                <a:gd fmla="*/ 2493 h 3062" name="T21"/>
                <a:gd fmla="*/ 2704 w 3067" name="T22"/>
                <a:gd fmla="*/ 2092 h 3062" name="T23"/>
                <a:gd fmla="*/ 3017 w 3067" name="T24"/>
                <a:gd fmla="*/ 1964 h 3062" name="T25"/>
                <a:gd fmla="*/ 2830 w 3067" name="T26"/>
                <a:gd fmla="*/ 1608 h 3062" name="T27"/>
                <a:gd fmla="*/ 3067 w 3067" name="T28"/>
                <a:gd fmla="*/ 1361 h 3062" name="T29"/>
                <a:gd fmla="*/ 2760 w 3067" name="T30"/>
                <a:gd fmla="*/ 1104 h 3062" name="T31"/>
                <a:gd fmla="*/ 2889 w 3067" name="T32"/>
                <a:gd fmla="*/ 800 h 3062" name="T33"/>
                <a:gd fmla="*/ 2513 w 3067" name="T34"/>
                <a:gd fmla="*/ 674 h 3062" name="T35"/>
                <a:gd fmla="*/ 2492 w 3067" name="T36"/>
                <a:gd fmla="*/ 328 h 3062" name="T37"/>
                <a:gd fmla="*/ 2102 w 3067" name="T38"/>
                <a:gd fmla="*/ 355 h 3062" name="T39"/>
                <a:gd fmla="*/ 1945 w 3067" name="T40"/>
                <a:gd fmla="*/ 48 h 3062" name="T41"/>
                <a:gd fmla="*/ 1600 w 3067" name="T42"/>
                <a:gd fmla="*/ 220 h 3062" name="T43"/>
                <a:gd fmla="*/ 1355 w 3067" name="T44"/>
                <a:gd fmla="*/ 0 h 3062" name="T45"/>
                <a:gd fmla="*/ 1101 w 3067" name="T46"/>
                <a:gd fmla="*/ 285 h 3062" name="T47"/>
                <a:gd fmla="*/ 758 w 3067" name="T48"/>
                <a:gd fmla="*/ 195 h 3062" name="T49"/>
                <a:gd fmla="*/ 638 w 3067" name="T50"/>
                <a:gd fmla="*/ 556 h 3062" name="T51"/>
                <a:gd fmla="*/ 323 w 3067" name="T52"/>
                <a:gd fmla="*/ 568 h 3062" name="T53"/>
                <a:gd fmla="*/ 344 w 3067" name="T54"/>
                <a:gd fmla="*/ 948 h 3062" name="T55"/>
                <a:gd fmla="*/ 50 w 3067" name="T56"/>
                <a:gd fmla="*/ 1097 h 3062" name="T57"/>
                <a:gd fmla="*/ 216 w 3067" name="T58"/>
                <a:gd fmla="*/ 1443 h 3062" name="T59"/>
                <a:gd fmla="*/ 0 w 3067" name="T60"/>
                <a:gd fmla="*/ 1701 h 3062" name="T61"/>
                <a:gd fmla="*/ 290 w 3067" name="T62"/>
                <a:gd fmla="*/ 1956 h 3062" name="T63"/>
                <a:gd fmla="*/ 179 w 3067" name="T64"/>
                <a:gd fmla="*/ 2262 h 3062" name="T65"/>
                <a:gd fmla="*/ 547 w 3067" name="T66"/>
                <a:gd fmla="*/ 2390 h 3062" name="T67"/>
                <a:gd fmla="*/ 576 w 3067" name="T68"/>
                <a:gd fmla="*/ 2734 h 30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62" w="3067">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sp>
          <p:nvSpPr>
            <p:cNvPr id="39" name="Freeform 7"/>
            <p:cNvSpPr>
              <a:spLocks noEditPoints="1"/>
            </p:cNvSpPr>
            <p:nvPr/>
          </p:nvSpPr>
          <p:spPr bwMode="auto">
            <a:xfrm>
              <a:off x="5556395" y="5278846"/>
              <a:ext cx="995205" cy="1079477"/>
            </a:xfrm>
            <a:custGeom>
              <a:gdLst>
                <a:gd fmla="*/ 0 w 1094" name="T0"/>
                <a:gd fmla="*/ 0 h 1182" name="T1"/>
                <a:gd fmla="*/ 1094 w 1094" name="T2"/>
                <a:gd fmla="*/ 0 h 1182" name="T3"/>
                <a:gd fmla="*/ 1094 w 1094" name="T4"/>
                <a:gd fmla="*/ 511 h 1182" name="T5"/>
                <a:gd fmla="*/ 0 w 1094" name="T6"/>
                <a:gd fmla="*/ 511 h 1182" name="T7"/>
                <a:gd fmla="*/ 0 w 1094" name="T8"/>
                <a:gd fmla="*/ 0 h 1182" name="T9"/>
                <a:gd fmla="*/ 113 w 1094" name="T10"/>
                <a:gd fmla="*/ 567 h 1182" name="T11"/>
                <a:gd fmla="*/ 981 w 1094" name="T12"/>
                <a:gd fmla="*/ 567 h 1182" name="T13"/>
                <a:gd fmla="*/ 981 w 1094" name="T14"/>
                <a:gd fmla="*/ 774 h 1182" name="T15"/>
                <a:gd fmla="*/ 113 w 1094" name="T16"/>
                <a:gd fmla="*/ 774 h 1182" name="T17"/>
                <a:gd fmla="*/ 113 w 1094" name="T18"/>
                <a:gd fmla="*/ 567 h 1182" name="T19"/>
                <a:gd fmla="*/ 132 w 1094" name="T20"/>
                <a:gd fmla="*/ 822 h 1182" name="T21"/>
                <a:gd fmla="*/ 961 w 1094" name="T22"/>
                <a:gd fmla="*/ 822 h 1182" name="T23"/>
                <a:gd fmla="*/ 961 w 1094" name="T24"/>
                <a:gd fmla="*/ 979 h 1182" name="T25"/>
                <a:gd fmla="*/ 132 w 1094" name="T26"/>
                <a:gd fmla="*/ 979 h 1182" name="T27"/>
                <a:gd fmla="*/ 132 w 1094" name="T28"/>
                <a:gd fmla="*/ 822 h 1182" name="T29"/>
                <a:gd fmla="*/ 368 w 1094" name="T30"/>
                <a:gd fmla="*/ 1025 h 1182" name="T31"/>
                <a:gd fmla="*/ 725 w 1094" name="T32"/>
                <a:gd fmla="*/ 1025 h 1182" name="T33"/>
                <a:gd fmla="*/ 725 w 1094" name="T34"/>
                <a:gd fmla="*/ 1182 h 1182" name="T35"/>
                <a:gd fmla="*/ 368 w 1094" name="T36"/>
                <a:gd fmla="*/ 1182 h 1182" name="T37"/>
                <a:gd fmla="*/ 368 w 1094" name="T38"/>
                <a:gd fmla="*/ 1025 h 118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82" w="1094">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grpSp>
          <p:nvGrpSpPr>
            <p:cNvPr id="40" name="组合 39"/>
            <p:cNvGrpSpPr/>
            <p:nvPr/>
          </p:nvGrpSpPr>
          <p:grpSpPr>
            <a:xfrm>
              <a:off x="3345274" y="3641573"/>
              <a:ext cx="1264071" cy="1264071"/>
              <a:chOff x="3602100" y="4141250"/>
              <a:chExt cx="1264071" cy="1264071"/>
            </a:xfrm>
          </p:grpSpPr>
          <p:sp>
            <p:nvSpPr>
              <p:cNvPr id="61" name="Freeform 8"/>
              <p:cNvSpPr>
                <a:spLocks noEditPoints="1"/>
              </p:cNvSpPr>
              <p:nvPr/>
            </p:nvSpPr>
            <p:spPr bwMode="auto">
              <a:xfrm>
                <a:off x="3602100" y="4141250"/>
                <a:ext cx="1264071" cy="1264071"/>
              </a:xfrm>
              <a:custGeom>
                <a:gdLst>
                  <a:gd fmla="*/ 813 w 1386" name="T0"/>
                  <a:gd fmla="*/ 164 h 1385" name="T1"/>
                  <a:gd fmla="*/ 561 w 1386" name="T2"/>
                  <a:gd fmla="*/ 1218 h 1385" name="T3"/>
                  <a:gd fmla="*/ 477 w 1386" name="T4"/>
                  <a:gd fmla="*/ 1353 h 1385" name="T5"/>
                  <a:gd fmla="*/ 638 w 1386" name="T6"/>
                  <a:gd fmla="*/ 1279 h 1385" name="T7"/>
                  <a:gd fmla="*/ 751 w 1386" name="T8"/>
                  <a:gd fmla="*/ 1385 h 1385" name="T9"/>
                  <a:gd fmla="*/ 871 w 1386" name="T10"/>
                  <a:gd fmla="*/ 1251 h 1385" name="T11"/>
                  <a:gd fmla="*/ 1007 w 1386" name="T12"/>
                  <a:gd fmla="*/ 1312 h 1385" name="T13"/>
                  <a:gd fmla="*/ 1067 w 1386" name="T14"/>
                  <a:gd fmla="*/ 1142 h 1385" name="T15"/>
                  <a:gd fmla="*/ 1229 w 1386" name="T16"/>
                  <a:gd fmla="*/ 1135 h 1385" name="T17"/>
                  <a:gd fmla="*/ 1215 w 1386" name="T18"/>
                  <a:gd fmla="*/ 954 h 1385" name="T19"/>
                  <a:gd fmla="*/ 1354 w 1386" name="T20"/>
                  <a:gd fmla="*/ 908 h 1385" name="T21"/>
                  <a:gd fmla="*/ 1274 w 1386" name="T22"/>
                  <a:gd fmla="*/ 745 h 1385" name="T23"/>
                  <a:gd fmla="*/ 1386 w 1386" name="T24"/>
                  <a:gd fmla="*/ 641 h 1385" name="T25"/>
                  <a:gd fmla="*/ 1251 w 1386" name="T26"/>
                  <a:gd fmla="*/ 520 h 1385" name="T27"/>
                  <a:gd fmla="*/ 1313 w 1386" name="T28"/>
                  <a:gd fmla="*/ 378 h 1385" name="T29"/>
                  <a:gd fmla="*/ 1143 w 1386" name="T30"/>
                  <a:gd fmla="*/ 318 h 1385" name="T31"/>
                  <a:gd fmla="*/ 1150 w 1386" name="T32"/>
                  <a:gd fmla="*/ 168 h 1385" name="T33"/>
                  <a:gd fmla="*/ 972 w 1386" name="T34"/>
                  <a:gd fmla="*/ 175 h 1385" name="T35"/>
                  <a:gd fmla="*/ 909 w 1386" name="T36"/>
                  <a:gd fmla="*/ 32 h 1385" name="T37"/>
                  <a:gd fmla="*/ 748 w 1386" name="T38"/>
                  <a:gd fmla="*/ 105 h 1385" name="T39"/>
                  <a:gd fmla="*/ 634 w 1386" name="T40"/>
                  <a:gd fmla="*/ 0 h 1385" name="T41"/>
                  <a:gd fmla="*/ 516 w 1386" name="T42"/>
                  <a:gd fmla="*/ 127 h 1385" name="T43"/>
                  <a:gd fmla="*/ 378 w 1386" name="T44"/>
                  <a:gd fmla="*/ 72 h 1385" name="T45"/>
                  <a:gd fmla="*/ 315 w 1386" name="T46"/>
                  <a:gd fmla="*/ 233 h 1385" name="T47"/>
                  <a:gd fmla="*/ 157 w 1386" name="T48"/>
                  <a:gd fmla="*/ 250 h 1385" name="T49"/>
                  <a:gd fmla="*/ 163 w 1386" name="T50"/>
                  <a:gd fmla="*/ 421 h 1385" name="T51"/>
                  <a:gd fmla="*/ 32 w 1386" name="T52"/>
                  <a:gd fmla="*/ 476 h 1385" name="T53"/>
                  <a:gd fmla="*/ 100 w 1386" name="T54"/>
                  <a:gd fmla="*/ 634 h 1385" name="T55"/>
                  <a:gd fmla="*/ 0 w 1386" name="T56"/>
                  <a:gd fmla="*/ 744 h 1385" name="T57"/>
                  <a:gd fmla="*/ 123 w 1386" name="T58"/>
                  <a:gd fmla="*/ 864 h 1385" name="T59"/>
                  <a:gd fmla="*/ 73 w 1386" name="T60"/>
                  <a:gd fmla="*/ 1007 h 1385" name="T61"/>
                  <a:gd fmla="*/ 235 w 1386" name="T62"/>
                  <a:gd fmla="*/ 1069 h 1385" name="T63"/>
                  <a:gd fmla="*/ 236 w 1386" name="T64"/>
                  <a:gd fmla="*/ 1216 h 1385" name="T65"/>
                  <a:gd fmla="*/ 411 w 1386" name="T66"/>
                  <a:gd fmla="*/ 1212 h 1385" name="T67"/>
                  <a:gd fmla="*/ 477 w 1386" name="T68"/>
                  <a:gd fmla="*/ 1353 h 13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85" w="1386">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sp>
            <p:nvSpPr>
              <p:cNvPr id="62" name="Freeform 9"/>
              <p:cNvSpPr/>
              <p:nvPr/>
            </p:nvSpPr>
            <p:spPr bwMode="auto">
              <a:xfrm>
                <a:off x="3714461" y="4257626"/>
                <a:ext cx="1027308" cy="1027308"/>
              </a:xfrm>
              <a:custGeom>
                <a:gdLst>
                  <a:gd fmla="*/ 1062 w 1128" name="T0"/>
                  <a:gd fmla="*/ 683 h 1128" name="T1"/>
                  <a:gd fmla="*/ 683 w 1128" name="T2"/>
                  <a:gd fmla="*/ 66 h 1128" name="T3"/>
                  <a:gd fmla="*/ 66 w 1128" name="T4"/>
                  <a:gd fmla="*/ 445 h 1128" name="T5"/>
                  <a:gd fmla="*/ 445 w 1128" name="T6"/>
                  <a:gd fmla="*/ 1062 h 1128" name="T7"/>
                  <a:gd fmla="*/ 1062 w 1128" name="T8"/>
                  <a:gd fmla="*/ 683 h 1128" name="T9"/>
                </a:gdLst>
                <a:cxnLst>
                  <a:cxn ang="0">
                    <a:pos x="T0" y="T1"/>
                  </a:cxn>
                  <a:cxn ang="0">
                    <a:pos x="T2" y="T3"/>
                  </a:cxn>
                  <a:cxn ang="0">
                    <a:pos x="T4" y="T5"/>
                  </a:cxn>
                  <a:cxn ang="0">
                    <a:pos x="T6" y="T7"/>
                  </a:cxn>
                  <a:cxn ang="0">
                    <a:pos x="T8" y="T9"/>
                  </a:cxn>
                </a:cxnLst>
                <a:rect b="b" l="0" r="r" t="0"/>
                <a:pathLst>
                  <a:path h="1128" w="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grpSp>
        <p:grpSp>
          <p:nvGrpSpPr>
            <p:cNvPr id="41" name="组合 40"/>
            <p:cNvGrpSpPr/>
            <p:nvPr/>
          </p:nvGrpSpPr>
          <p:grpSpPr>
            <a:xfrm>
              <a:off x="4327970" y="1792649"/>
              <a:ext cx="1264071" cy="1264071"/>
              <a:chOff x="4637435" y="2231854"/>
              <a:chExt cx="1264071" cy="1264071"/>
            </a:xfrm>
          </p:grpSpPr>
          <p:sp>
            <p:nvSpPr>
              <p:cNvPr id="59" name="Freeform 10"/>
              <p:cNvSpPr>
                <a:spLocks noEditPoints="1"/>
              </p:cNvSpPr>
              <p:nvPr/>
            </p:nvSpPr>
            <p:spPr bwMode="auto">
              <a:xfrm>
                <a:off x="4637435" y="2231854"/>
                <a:ext cx="1264071" cy="1264071"/>
              </a:xfrm>
              <a:custGeom>
                <a:gdLst>
                  <a:gd fmla="*/ 813 w 1386" name="T0"/>
                  <a:gd fmla="*/ 164 h 1386" name="T1"/>
                  <a:gd fmla="*/ 561 w 1386" name="T2"/>
                  <a:gd fmla="*/ 1219 h 1386" name="T3"/>
                  <a:gd fmla="*/ 477 w 1386" name="T4"/>
                  <a:gd fmla="*/ 1354 h 1386" name="T5"/>
                  <a:gd fmla="*/ 638 w 1386" name="T6"/>
                  <a:gd fmla="*/ 1279 h 1386" name="T7"/>
                  <a:gd fmla="*/ 751 w 1386" name="T8"/>
                  <a:gd fmla="*/ 1386 h 1386" name="T9"/>
                  <a:gd fmla="*/ 871 w 1386" name="T10"/>
                  <a:gd fmla="*/ 1252 h 1386" name="T11"/>
                  <a:gd fmla="*/ 1008 w 1386" name="T12"/>
                  <a:gd fmla="*/ 1313 h 1386" name="T13"/>
                  <a:gd fmla="*/ 1067 w 1386" name="T14"/>
                  <a:gd fmla="*/ 1142 h 1386" name="T15"/>
                  <a:gd fmla="*/ 1229 w 1386" name="T16"/>
                  <a:gd fmla="*/ 1136 h 1386" name="T17"/>
                  <a:gd fmla="*/ 1215 w 1386" name="T18"/>
                  <a:gd fmla="*/ 955 h 1386" name="T19"/>
                  <a:gd fmla="*/ 1354 w 1386" name="T20"/>
                  <a:gd fmla="*/ 909 h 1386" name="T21"/>
                  <a:gd fmla="*/ 1274 w 1386" name="T22"/>
                  <a:gd fmla="*/ 745 h 1386" name="T23"/>
                  <a:gd fmla="*/ 1386 w 1386" name="T24"/>
                  <a:gd fmla="*/ 642 h 1386" name="T25"/>
                  <a:gd fmla="*/ 1251 w 1386" name="T26"/>
                  <a:gd fmla="*/ 521 h 1386" name="T27"/>
                  <a:gd fmla="*/ 1313 w 1386" name="T28"/>
                  <a:gd fmla="*/ 378 h 1386" name="T29"/>
                  <a:gd fmla="*/ 1143 w 1386" name="T30"/>
                  <a:gd fmla="*/ 318 h 1386" name="T31"/>
                  <a:gd fmla="*/ 1150 w 1386" name="T32"/>
                  <a:gd fmla="*/ 169 h 1386" name="T33"/>
                  <a:gd fmla="*/ 972 w 1386" name="T34"/>
                  <a:gd fmla="*/ 176 h 1386" name="T35"/>
                  <a:gd fmla="*/ 909 w 1386" name="T36"/>
                  <a:gd fmla="*/ 32 h 1386" name="T37"/>
                  <a:gd fmla="*/ 749 w 1386" name="T38"/>
                  <a:gd fmla="*/ 105 h 1386" name="T39"/>
                  <a:gd fmla="*/ 635 w 1386" name="T40"/>
                  <a:gd fmla="*/ 0 h 1386" name="T41"/>
                  <a:gd fmla="*/ 516 w 1386" name="T42"/>
                  <a:gd fmla="*/ 128 h 1386" name="T43"/>
                  <a:gd fmla="*/ 378 w 1386" name="T44"/>
                  <a:gd fmla="*/ 73 h 1386" name="T45"/>
                  <a:gd fmla="*/ 316 w 1386" name="T46"/>
                  <a:gd fmla="*/ 234 h 1386" name="T47"/>
                  <a:gd fmla="*/ 157 w 1386" name="T48"/>
                  <a:gd fmla="*/ 250 h 1386" name="T49"/>
                  <a:gd fmla="*/ 163 w 1386" name="T50"/>
                  <a:gd fmla="*/ 422 h 1386" name="T51"/>
                  <a:gd fmla="*/ 32 w 1386" name="T52"/>
                  <a:gd fmla="*/ 477 h 1386" name="T53"/>
                  <a:gd fmla="*/ 100 w 1386" name="T54"/>
                  <a:gd fmla="*/ 635 h 1386" name="T55"/>
                  <a:gd fmla="*/ 0 w 1386" name="T56"/>
                  <a:gd fmla="*/ 744 h 1386" name="T57"/>
                  <a:gd fmla="*/ 123 w 1386" name="T58"/>
                  <a:gd fmla="*/ 864 h 1386" name="T59"/>
                  <a:gd fmla="*/ 73 w 1386" name="T60"/>
                  <a:gd fmla="*/ 1008 h 1386" name="T61"/>
                  <a:gd fmla="*/ 235 w 1386" name="T62"/>
                  <a:gd fmla="*/ 1070 h 1386" name="T63"/>
                  <a:gd fmla="*/ 236 w 1386" name="T64"/>
                  <a:gd fmla="*/ 1217 h 1386" name="T65"/>
                  <a:gd fmla="*/ 411 w 1386" name="T66"/>
                  <a:gd fmla="*/ 1213 h 1386" name="T67"/>
                  <a:gd fmla="*/ 477 w 1386" name="T68"/>
                  <a:gd fmla="*/ 1354 h 13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86" w="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lumMod val="95000"/>
                </a:schemeClr>
              </a:solidFill>
              <a:ln>
                <a:solidFill>
                  <a:schemeClr val="tx2">
                    <a:lumMod val="75000"/>
                  </a:schemeClr>
                </a:solid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sp>
            <p:nvSpPr>
              <p:cNvPr id="60" name="Freeform 11"/>
              <p:cNvSpPr/>
              <p:nvPr/>
            </p:nvSpPr>
            <p:spPr bwMode="auto">
              <a:xfrm>
                <a:off x="4749797" y="2348228"/>
                <a:ext cx="1027308" cy="1031321"/>
              </a:xfrm>
              <a:custGeom>
                <a:gdLst>
                  <a:gd fmla="*/ 1062 w 1128" name="T0"/>
                  <a:gd fmla="*/ 683 h 1128" name="T1"/>
                  <a:gd fmla="*/ 683 w 1128" name="T2"/>
                  <a:gd fmla="*/ 66 h 1128" name="T3"/>
                  <a:gd fmla="*/ 66 w 1128" name="T4"/>
                  <a:gd fmla="*/ 445 h 1128" name="T5"/>
                  <a:gd fmla="*/ 445 w 1128" name="T6"/>
                  <a:gd fmla="*/ 1062 h 1128" name="T7"/>
                  <a:gd fmla="*/ 1062 w 1128" name="T8"/>
                  <a:gd fmla="*/ 683 h 1128" name="T9"/>
                </a:gdLst>
                <a:cxnLst>
                  <a:cxn ang="0">
                    <a:pos x="T0" y="T1"/>
                  </a:cxn>
                  <a:cxn ang="0">
                    <a:pos x="T2" y="T3"/>
                  </a:cxn>
                  <a:cxn ang="0">
                    <a:pos x="T4" y="T5"/>
                  </a:cxn>
                  <a:cxn ang="0">
                    <a:pos x="T6" y="T7"/>
                  </a:cxn>
                  <a:cxn ang="0">
                    <a:pos x="T8" y="T9"/>
                  </a:cxn>
                </a:cxnLst>
                <a:rect b="b" l="0" r="r" t="0"/>
                <a:pathLst>
                  <a:path h="1128" w="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grpSp>
        <p:grpSp>
          <p:nvGrpSpPr>
            <p:cNvPr id="42" name="组合 41"/>
            <p:cNvGrpSpPr/>
            <p:nvPr/>
          </p:nvGrpSpPr>
          <p:grpSpPr>
            <a:xfrm>
              <a:off x="6537621" y="1834072"/>
              <a:ext cx="1264071" cy="1264071"/>
              <a:chOff x="6847086" y="2273277"/>
              <a:chExt cx="1264071" cy="1264071"/>
            </a:xfrm>
          </p:grpSpPr>
          <p:sp>
            <p:nvSpPr>
              <p:cNvPr id="52" name="Freeform 14"/>
              <p:cNvSpPr>
                <a:spLocks noEditPoints="1"/>
              </p:cNvSpPr>
              <p:nvPr/>
            </p:nvSpPr>
            <p:spPr bwMode="auto">
              <a:xfrm>
                <a:off x="6847086" y="2273277"/>
                <a:ext cx="1264071" cy="1264071"/>
              </a:xfrm>
              <a:custGeom>
                <a:gdLst>
                  <a:gd fmla="*/ 813 w 1386" name="T0"/>
                  <a:gd fmla="*/ 164 h 1385" name="T1"/>
                  <a:gd fmla="*/ 561 w 1386" name="T2"/>
                  <a:gd fmla="*/ 1219 h 1385" name="T3"/>
                  <a:gd fmla="*/ 477 w 1386" name="T4"/>
                  <a:gd fmla="*/ 1354 h 1385" name="T5"/>
                  <a:gd fmla="*/ 638 w 1386" name="T6"/>
                  <a:gd fmla="*/ 1279 h 1385" name="T7"/>
                  <a:gd fmla="*/ 751 w 1386" name="T8"/>
                  <a:gd fmla="*/ 1385 h 1385" name="T9"/>
                  <a:gd fmla="*/ 871 w 1386" name="T10"/>
                  <a:gd fmla="*/ 1252 h 1385" name="T11"/>
                  <a:gd fmla="*/ 1008 w 1386" name="T12"/>
                  <a:gd fmla="*/ 1313 h 1385" name="T13"/>
                  <a:gd fmla="*/ 1067 w 1386" name="T14"/>
                  <a:gd fmla="*/ 1142 h 1385" name="T15"/>
                  <a:gd fmla="*/ 1229 w 1386" name="T16"/>
                  <a:gd fmla="*/ 1135 h 1385" name="T17"/>
                  <a:gd fmla="*/ 1215 w 1386" name="T18"/>
                  <a:gd fmla="*/ 954 h 1385" name="T19"/>
                  <a:gd fmla="*/ 1354 w 1386" name="T20"/>
                  <a:gd fmla="*/ 909 h 1385" name="T21"/>
                  <a:gd fmla="*/ 1274 w 1386" name="T22"/>
                  <a:gd fmla="*/ 745 h 1385" name="T23"/>
                  <a:gd fmla="*/ 1386 w 1386" name="T24"/>
                  <a:gd fmla="*/ 641 h 1385" name="T25"/>
                  <a:gd fmla="*/ 1251 w 1386" name="T26"/>
                  <a:gd fmla="*/ 520 h 1385" name="T27"/>
                  <a:gd fmla="*/ 1313 w 1386" name="T28"/>
                  <a:gd fmla="*/ 378 h 1385" name="T29"/>
                  <a:gd fmla="*/ 1144 w 1386" name="T30"/>
                  <a:gd fmla="*/ 318 h 1385" name="T31"/>
                  <a:gd fmla="*/ 1150 w 1386" name="T32"/>
                  <a:gd fmla="*/ 169 h 1385" name="T33"/>
                  <a:gd fmla="*/ 972 w 1386" name="T34"/>
                  <a:gd fmla="*/ 175 h 1385" name="T35"/>
                  <a:gd fmla="*/ 909 w 1386" name="T36"/>
                  <a:gd fmla="*/ 32 h 1385" name="T37"/>
                  <a:gd fmla="*/ 749 w 1386" name="T38"/>
                  <a:gd fmla="*/ 105 h 1385" name="T39"/>
                  <a:gd fmla="*/ 635 w 1386" name="T40"/>
                  <a:gd fmla="*/ 0 h 1385" name="T41"/>
                  <a:gd fmla="*/ 516 w 1386" name="T42"/>
                  <a:gd fmla="*/ 127 h 1385" name="T43"/>
                  <a:gd fmla="*/ 378 w 1386" name="T44"/>
                  <a:gd fmla="*/ 73 h 1385" name="T45"/>
                  <a:gd fmla="*/ 316 w 1386" name="T46"/>
                  <a:gd fmla="*/ 234 h 1385" name="T47"/>
                  <a:gd fmla="*/ 157 w 1386" name="T48"/>
                  <a:gd fmla="*/ 250 h 1385" name="T49"/>
                  <a:gd fmla="*/ 163 w 1386" name="T50"/>
                  <a:gd fmla="*/ 422 h 1385" name="T51"/>
                  <a:gd fmla="*/ 32 w 1386" name="T52"/>
                  <a:gd fmla="*/ 477 h 1385" name="T53"/>
                  <a:gd fmla="*/ 101 w 1386" name="T54"/>
                  <a:gd fmla="*/ 634 h 1385" name="T55"/>
                  <a:gd fmla="*/ 0 w 1386" name="T56"/>
                  <a:gd fmla="*/ 744 h 1385" name="T57"/>
                  <a:gd fmla="*/ 124 w 1386" name="T58"/>
                  <a:gd fmla="*/ 864 h 1385" name="T59"/>
                  <a:gd fmla="*/ 73 w 1386" name="T60"/>
                  <a:gd fmla="*/ 1007 h 1385" name="T61"/>
                  <a:gd fmla="*/ 235 w 1386" name="T62"/>
                  <a:gd fmla="*/ 1070 h 1385" name="T63"/>
                  <a:gd fmla="*/ 236 w 1386" name="T64"/>
                  <a:gd fmla="*/ 1217 h 1385" name="T65"/>
                  <a:gd fmla="*/ 411 w 1386" name="T66"/>
                  <a:gd fmla="*/ 1212 h 1385" name="T67"/>
                  <a:gd fmla="*/ 477 w 1386" name="T68"/>
                  <a:gd fmla="*/ 1354 h 13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85" w="1386">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lumMod val="95000"/>
                </a:schemeClr>
              </a:solidFill>
              <a:ln>
                <a:solidFill>
                  <a:schemeClr val="tx2">
                    <a:lumMod val="75000"/>
                  </a:schemeClr>
                </a:solid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sp>
            <p:nvSpPr>
              <p:cNvPr id="58" name="Freeform 15"/>
              <p:cNvSpPr/>
              <p:nvPr/>
            </p:nvSpPr>
            <p:spPr bwMode="auto">
              <a:xfrm>
                <a:off x="6959448" y="2389652"/>
                <a:ext cx="1027308" cy="1031321"/>
              </a:xfrm>
              <a:custGeom>
                <a:gdLst>
                  <a:gd fmla="*/ 1062 w 1128" name="T0"/>
                  <a:gd fmla="*/ 683 h 1128" name="T1"/>
                  <a:gd fmla="*/ 683 w 1128" name="T2"/>
                  <a:gd fmla="*/ 66 h 1128" name="T3"/>
                  <a:gd fmla="*/ 66 w 1128" name="T4"/>
                  <a:gd fmla="*/ 445 h 1128" name="T5"/>
                  <a:gd fmla="*/ 445 w 1128" name="T6"/>
                  <a:gd fmla="*/ 1062 h 1128" name="T7"/>
                  <a:gd fmla="*/ 1062 w 1128" name="T8"/>
                  <a:gd fmla="*/ 683 h 1128" name="T9"/>
                </a:gdLst>
                <a:cxnLst>
                  <a:cxn ang="0">
                    <a:pos x="T0" y="T1"/>
                  </a:cxn>
                  <a:cxn ang="0">
                    <a:pos x="T2" y="T3"/>
                  </a:cxn>
                  <a:cxn ang="0">
                    <a:pos x="T4" y="T5"/>
                  </a:cxn>
                  <a:cxn ang="0">
                    <a:pos x="T6" y="T7"/>
                  </a:cxn>
                  <a:cxn ang="0">
                    <a:pos x="T8" y="T9"/>
                  </a:cxn>
                </a:cxnLst>
                <a:rect b="b" l="0" r="r" t="0"/>
                <a:pathLst>
                  <a:path h="1128" w="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grpSp>
        <p:grpSp>
          <p:nvGrpSpPr>
            <p:cNvPr id="43" name="组合 42"/>
            <p:cNvGrpSpPr/>
            <p:nvPr/>
          </p:nvGrpSpPr>
          <p:grpSpPr>
            <a:xfrm>
              <a:off x="7518715" y="3641573"/>
              <a:ext cx="1264071" cy="1264071"/>
              <a:chOff x="7775541" y="4141250"/>
              <a:chExt cx="1264071" cy="1264071"/>
            </a:xfrm>
          </p:grpSpPr>
          <p:sp>
            <p:nvSpPr>
              <p:cNvPr id="50" name="Freeform 16"/>
              <p:cNvSpPr>
                <a:spLocks noEditPoints="1"/>
              </p:cNvSpPr>
              <p:nvPr/>
            </p:nvSpPr>
            <p:spPr bwMode="auto">
              <a:xfrm>
                <a:off x="7775541" y="4141250"/>
                <a:ext cx="1264071" cy="1264071"/>
              </a:xfrm>
              <a:custGeom>
                <a:gdLst>
                  <a:gd fmla="*/ 813 w 1386" name="T0"/>
                  <a:gd fmla="*/ 164 h 1385" name="T1"/>
                  <a:gd fmla="*/ 561 w 1386" name="T2"/>
                  <a:gd fmla="*/ 1218 h 1385" name="T3"/>
                  <a:gd fmla="*/ 477 w 1386" name="T4"/>
                  <a:gd fmla="*/ 1353 h 1385" name="T5"/>
                  <a:gd fmla="*/ 638 w 1386" name="T6"/>
                  <a:gd fmla="*/ 1279 h 1385" name="T7"/>
                  <a:gd fmla="*/ 751 w 1386" name="T8"/>
                  <a:gd fmla="*/ 1385 h 1385" name="T9"/>
                  <a:gd fmla="*/ 871 w 1386" name="T10"/>
                  <a:gd fmla="*/ 1251 h 1385" name="T11"/>
                  <a:gd fmla="*/ 1008 w 1386" name="T12"/>
                  <a:gd fmla="*/ 1312 h 1385" name="T13"/>
                  <a:gd fmla="*/ 1067 w 1386" name="T14"/>
                  <a:gd fmla="*/ 1142 h 1385" name="T15"/>
                  <a:gd fmla="*/ 1229 w 1386" name="T16"/>
                  <a:gd fmla="*/ 1135 h 1385" name="T17"/>
                  <a:gd fmla="*/ 1215 w 1386" name="T18"/>
                  <a:gd fmla="*/ 954 h 1385" name="T19"/>
                  <a:gd fmla="*/ 1354 w 1386" name="T20"/>
                  <a:gd fmla="*/ 908 h 1385" name="T21"/>
                  <a:gd fmla="*/ 1274 w 1386" name="T22"/>
                  <a:gd fmla="*/ 745 h 1385" name="T23"/>
                  <a:gd fmla="*/ 1386 w 1386" name="T24"/>
                  <a:gd fmla="*/ 641 h 1385" name="T25"/>
                  <a:gd fmla="*/ 1252 w 1386" name="T26"/>
                  <a:gd fmla="*/ 520 h 1385" name="T27"/>
                  <a:gd fmla="*/ 1313 w 1386" name="T28"/>
                  <a:gd fmla="*/ 378 h 1385" name="T29"/>
                  <a:gd fmla="*/ 1144 w 1386" name="T30"/>
                  <a:gd fmla="*/ 318 h 1385" name="T31"/>
                  <a:gd fmla="*/ 1150 w 1386" name="T32"/>
                  <a:gd fmla="*/ 168 h 1385" name="T33"/>
                  <a:gd fmla="*/ 972 w 1386" name="T34"/>
                  <a:gd fmla="*/ 175 h 1385" name="T35"/>
                  <a:gd fmla="*/ 909 w 1386" name="T36"/>
                  <a:gd fmla="*/ 32 h 1385" name="T37"/>
                  <a:gd fmla="*/ 749 w 1386" name="T38"/>
                  <a:gd fmla="*/ 105 h 1385" name="T39"/>
                  <a:gd fmla="*/ 635 w 1386" name="T40"/>
                  <a:gd fmla="*/ 0 h 1385" name="T41"/>
                  <a:gd fmla="*/ 516 w 1386" name="T42"/>
                  <a:gd fmla="*/ 127 h 1385" name="T43"/>
                  <a:gd fmla="*/ 378 w 1386" name="T44"/>
                  <a:gd fmla="*/ 72 h 1385" name="T45"/>
                  <a:gd fmla="*/ 316 w 1386" name="T46"/>
                  <a:gd fmla="*/ 233 h 1385" name="T47"/>
                  <a:gd fmla="*/ 157 w 1386" name="T48"/>
                  <a:gd fmla="*/ 250 h 1385" name="T49"/>
                  <a:gd fmla="*/ 163 w 1386" name="T50"/>
                  <a:gd fmla="*/ 421 h 1385" name="T51"/>
                  <a:gd fmla="*/ 32 w 1386" name="T52"/>
                  <a:gd fmla="*/ 476 h 1385" name="T53"/>
                  <a:gd fmla="*/ 101 w 1386" name="T54"/>
                  <a:gd fmla="*/ 634 h 1385" name="T55"/>
                  <a:gd fmla="*/ 0 w 1386" name="T56"/>
                  <a:gd fmla="*/ 744 h 1385" name="T57"/>
                  <a:gd fmla="*/ 124 w 1386" name="T58"/>
                  <a:gd fmla="*/ 864 h 1385" name="T59"/>
                  <a:gd fmla="*/ 73 w 1386" name="T60"/>
                  <a:gd fmla="*/ 1007 h 1385" name="T61"/>
                  <a:gd fmla="*/ 235 w 1386" name="T62"/>
                  <a:gd fmla="*/ 1069 h 1385" name="T63"/>
                  <a:gd fmla="*/ 236 w 1386" name="T64"/>
                  <a:gd fmla="*/ 1216 h 1385" name="T65"/>
                  <a:gd fmla="*/ 411 w 1386" name="T66"/>
                  <a:gd fmla="*/ 1212 h 1385" name="T67"/>
                  <a:gd fmla="*/ 477 w 1386" name="T68"/>
                  <a:gd fmla="*/ 1353 h 13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85" w="1386">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sp>
            <p:nvSpPr>
              <p:cNvPr id="51" name="Freeform 17"/>
              <p:cNvSpPr/>
              <p:nvPr/>
            </p:nvSpPr>
            <p:spPr bwMode="auto">
              <a:xfrm>
                <a:off x="7887903" y="4257626"/>
                <a:ext cx="1027308" cy="1027308"/>
              </a:xfrm>
              <a:custGeom>
                <a:gdLst>
                  <a:gd fmla="*/ 1062 w 1128" name="T0"/>
                  <a:gd fmla="*/ 683 h 1128" name="T1"/>
                  <a:gd fmla="*/ 683 w 1128" name="T2"/>
                  <a:gd fmla="*/ 66 h 1128" name="T3"/>
                  <a:gd fmla="*/ 66 w 1128" name="T4"/>
                  <a:gd fmla="*/ 445 h 1128" name="T5"/>
                  <a:gd fmla="*/ 445 w 1128" name="T6"/>
                  <a:gd fmla="*/ 1062 h 1128" name="T7"/>
                  <a:gd fmla="*/ 1062 w 1128" name="T8"/>
                  <a:gd fmla="*/ 683 h 1128" name="T9"/>
                </a:gdLst>
                <a:cxnLst>
                  <a:cxn ang="0">
                    <a:pos x="T0" y="T1"/>
                  </a:cxn>
                  <a:cxn ang="0">
                    <a:pos x="T2" y="T3"/>
                  </a:cxn>
                  <a:cxn ang="0">
                    <a:pos x="T4" y="T5"/>
                  </a:cxn>
                  <a:cxn ang="0">
                    <a:pos x="T6" y="T7"/>
                  </a:cxn>
                  <a:cxn ang="0">
                    <a:pos x="T8" y="T9"/>
                  </a:cxn>
                </a:cxnLst>
                <a:rect b="b" l="0" r="r" t="0"/>
                <a:pathLst>
                  <a:path h="1128" w="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chemeClr val="bg1"/>
                  </a:solidFill>
                </a:endParaRPr>
              </a:p>
            </p:txBody>
          </p:sp>
        </p:grpSp>
        <p:sp>
          <p:nvSpPr>
            <p:cNvPr id="44" name="Freeform 18"/>
            <p:cNvSpPr/>
            <p:nvPr/>
          </p:nvSpPr>
          <p:spPr bwMode="auto">
            <a:xfrm>
              <a:off x="5006625" y="3176075"/>
              <a:ext cx="2070669" cy="2042578"/>
            </a:xfrm>
            <a:custGeom>
              <a:gdLst>
                <a:gd fmla="*/ 810 w 2267" name="T0"/>
                <a:gd fmla="*/ 2236 h 2236" name="T1"/>
                <a:gd fmla="*/ 0 w 2267" name="T2"/>
                <a:gd fmla="*/ 1141 h 2236" name="T3"/>
                <a:gd fmla="*/ 1133 w 2267" name="T4"/>
                <a:gd fmla="*/ 0 h 2236" name="T5"/>
                <a:gd fmla="*/ 2267 w 2267" name="T6"/>
                <a:gd fmla="*/ 1141 h 2236" name="T7"/>
                <a:gd fmla="*/ 1456 w 2267" name="T8"/>
                <a:gd fmla="*/ 2236 h 2236" name="T9"/>
                <a:gd fmla="*/ 810 w 2267" name="T10"/>
                <a:gd fmla="*/ 2236 h 2236" name="T11"/>
              </a:gdLst>
              <a:cxnLst>
                <a:cxn ang="0">
                  <a:pos x="T0" y="T1"/>
                </a:cxn>
                <a:cxn ang="0">
                  <a:pos x="T2" y="T3"/>
                </a:cxn>
                <a:cxn ang="0">
                  <a:pos x="T4" y="T5"/>
                </a:cxn>
                <a:cxn ang="0">
                  <a:pos x="T6" y="T7"/>
                </a:cxn>
                <a:cxn ang="0">
                  <a:pos x="T8" y="T9"/>
                </a:cxn>
                <a:cxn ang="0">
                  <a:pos x="T10" y="T11"/>
                </a:cxn>
              </a:cxnLst>
              <a:rect b="b" l="0" r="r" t="0"/>
              <a:pathLst>
                <a:path h="2236" w="2267">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400">
                <a:solidFill>
                  <a:srgbClr val="313D51"/>
                </a:solidFill>
              </a:endParaRPr>
            </a:p>
          </p:txBody>
        </p:sp>
        <p:sp>
          <p:nvSpPr>
            <p:cNvPr id="45" name="矩形 44"/>
            <p:cNvSpPr/>
            <p:nvPr/>
          </p:nvSpPr>
          <p:spPr>
            <a:xfrm>
              <a:off x="5169956" y="3902452"/>
              <a:ext cx="1732116" cy="527602"/>
            </a:xfrm>
            <a:prstGeom prst="rect">
              <a:avLst/>
            </a:prstGeom>
            <a:noFill/>
          </p:spPr>
          <p:txBody>
            <a:bodyPr rtlCol="0" wrap="square">
              <a:spAutoFit/>
            </a:bodyPr>
            <a:lstStyle/>
            <a:p>
              <a:pPr algn="ctr">
                <a:lnSpc>
                  <a:spcPct val="120000"/>
                </a:lnSpc>
              </a:pPr>
              <a:r>
                <a:rPr altLang="en-US" b="1" lang="zh-CN">
                  <a:solidFill>
                    <a:schemeClr val="bg2"/>
                  </a:solidFill>
                  <a:latin charset="-122" panose="020b0500000000000000" pitchFamily="34" typeface="思源黑体"/>
                  <a:ea charset="-122" panose="020b0500000000000000" pitchFamily="34" typeface="思源黑体"/>
                </a:rPr>
                <a:t>四个创新点</a:t>
              </a:r>
            </a:p>
          </p:txBody>
        </p:sp>
        <p:sp>
          <p:nvSpPr>
            <p:cNvPr id="46" name="文本框 45"/>
            <p:cNvSpPr txBox="1"/>
            <p:nvPr/>
          </p:nvSpPr>
          <p:spPr>
            <a:xfrm>
              <a:off x="3587714" y="3921193"/>
              <a:ext cx="751100" cy="756995"/>
            </a:xfrm>
            <a:prstGeom prst="rect">
              <a:avLst/>
            </a:prstGeom>
            <a:noFill/>
          </p:spPr>
          <p:txBody>
            <a:bodyPr rtlCol="0" wrap="none">
              <a:spAutoFit/>
            </a:bodyPr>
            <a:lstStyle/>
            <a:p>
              <a:pPr algn="ctr">
                <a:lnSpc>
                  <a:spcPct val="120000"/>
                </a:lnSpc>
              </a:pPr>
              <a:r>
                <a:rPr altLang="zh-CN" lang="en-US" sz="2800">
                  <a:solidFill>
                    <a:schemeClr val="bg2"/>
                  </a:solidFill>
                  <a:latin charset="-122" panose="020b0500000000000000" pitchFamily="34" typeface="思源黑体"/>
                </a:rPr>
                <a:t>01</a:t>
              </a:r>
            </a:p>
          </p:txBody>
        </p:sp>
        <p:sp>
          <p:nvSpPr>
            <p:cNvPr id="47" name="文本框 46"/>
            <p:cNvSpPr txBox="1"/>
            <p:nvPr/>
          </p:nvSpPr>
          <p:spPr>
            <a:xfrm>
              <a:off x="4578436" y="2045812"/>
              <a:ext cx="751100" cy="756995"/>
            </a:xfrm>
            <a:prstGeom prst="rect">
              <a:avLst/>
            </a:prstGeom>
            <a:noFill/>
          </p:spPr>
          <p:txBody>
            <a:bodyPr rtlCol="0" wrap="none">
              <a:spAutoFit/>
            </a:bodyPr>
            <a:lstStyle/>
            <a:p>
              <a:pPr algn="ctr">
                <a:lnSpc>
                  <a:spcPct val="120000"/>
                </a:lnSpc>
              </a:pPr>
              <a:r>
                <a:rPr altLang="zh-CN" lang="en-US" sz="2800">
                  <a:solidFill>
                    <a:schemeClr val="bg2"/>
                  </a:solidFill>
                  <a:latin charset="-122" panose="020b0500000000000000" pitchFamily="34" typeface="思源黑体"/>
                </a:rPr>
                <a:t>02</a:t>
              </a:r>
            </a:p>
          </p:txBody>
        </p:sp>
        <p:sp>
          <p:nvSpPr>
            <p:cNvPr id="48" name="文本框 47"/>
            <p:cNvSpPr txBox="1"/>
            <p:nvPr/>
          </p:nvSpPr>
          <p:spPr>
            <a:xfrm>
              <a:off x="6788086" y="2083087"/>
              <a:ext cx="751100" cy="756995"/>
            </a:xfrm>
            <a:prstGeom prst="rect">
              <a:avLst/>
            </a:prstGeom>
            <a:noFill/>
          </p:spPr>
          <p:txBody>
            <a:bodyPr rtlCol="0" wrap="none">
              <a:spAutoFit/>
            </a:bodyPr>
            <a:lstStyle/>
            <a:p>
              <a:pPr algn="ctr">
                <a:lnSpc>
                  <a:spcPct val="120000"/>
                </a:lnSpc>
              </a:pPr>
              <a:r>
                <a:rPr altLang="zh-CN" lang="en-US" sz="2800">
                  <a:solidFill>
                    <a:schemeClr val="bg2"/>
                  </a:solidFill>
                  <a:latin charset="-122" panose="020b0500000000000000" pitchFamily="34" typeface="思源黑体"/>
                </a:rPr>
                <a:t>03</a:t>
              </a:r>
            </a:p>
          </p:txBody>
        </p:sp>
        <p:sp>
          <p:nvSpPr>
            <p:cNvPr id="49" name="文本框 48"/>
            <p:cNvSpPr txBox="1"/>
            <p:nvPr/>
          </p:nvSpPr>
          <p:spPr>
            <a:xfrm>
              <a:off x="7774177" y="3927615"/>
              <a:ext cx="751100" cy="756995"/>
            </a:xfrm>
            <a:prstGeom prst="rect">
              <a:avLst/>
            </a:prstGeom>
            <a:noFill/>
          </p:spPr>
          <p:txBody>
            <a:bodyPr rtlCol="0" wrap="none">
              <a:spAutoFit/>
            </a:bodyPr>
            <a:lstStyle/>
            <a:p>
              <a:pPr algn="ctr">
                <a:lnSpc>
                  <a:spcPct val="120000"/>
                </a:lnSpc>
              </a:pPr>
              <a:r>
                <a:rPr altLang="zh-CN" lang="en-US" sz="2800">
                  <a:solidFill>
                    <a:schemeClr val="bg2"/>
                  </a:solidFill>
                  <a:latin charset="-122" panose="020b0500000000000000" pitchFamily="34" typeface="思源黑体"/>
                </a:rPr>
                <a:t>04</a:t>
              </a:r>
            </a:p>
          </p:txBody>
        </p:sp>
      </p:grpSp>
    </p:spTree>
    <p:extLst>
      <p:ext uri="{BB962C8B-B14F-4D97-AF65-F5344CB8AC3E}">
        <p14:creationId val="24415492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88"/>
                                        </p:tgtEl>
                                        <p:attrNameLst>
                                          <p:attrName>style.visibility</p:attrName>
                                        </p:attrNameLst>
                                      </p:cBhvr>
                                      <p:to>
                                        <p:strVal val="visible"/>
                                      </p:to>
                                    </p:set>
                                    <p:animEffect filter="wipe(right)" transition="in">
                                      <p:cBhvr>
                                        <p:cTn dur="500" id="7"/>
                                        <p:tgtEl>
                                          <p:spTgt spid="88"/>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95"/>
                                        </p:tgtEl>
                                        <p:attrNameLst>
                                          <p:attrName>style.visibility</p:attrName>
                                        </p:attrNameLst>
                                      </p:cBhvr>
                                      <p:to>
                                        <p:strVal val="visible"/>
                                      </p:to>
                                    </p:set>
                                    <p:animEffect filter="wipe(right)" transition="in">
                                      <p:cBhvr>
                                        <p:cTn dur="500" id="10"/>
                                        <p:tgtEl>
                                          <p:spTgt spid="95"/>
                                        </p:tgtEl>
                                      </p:cBhvr>
                                    </p:animEffect>
                                  </p:childTnLst>
                                </p:cTn>
                              </p:par>
                              <p:par>
                                <p:cTn fill="hold" grpId="0" id="11" nodeType="withEffect" presetClass="entr" presetID="22" presetSubtype="2">
                                  <p:stCondLst>
                                    <p:cond delay="0"/>
                                  </p:stCondLst>
                                  <p:childTnLst>
                                    <p:set>
                                      <p:cBhvr>
                                        <p:cTn dur="1" fill="hold" id="12">
                                          <p:stCondLst>
                                            <p:cond delay="0"/>
                                          </p:stCondLst>
                                        </p:cTn>
                                        <p:tgtEl>
                                          <p:spTgt spid="103"/>
                                        </p:tgtEl>
                                        <p:attrNameLst>
                                          <p:attrName>style.visibility</p:attrName>
                                        </p:attrNameLst>
                                      </p:cBhvr>
                                      <p:to>
                                        <p:strVal val="visible"/>
                                      </p:to>
                                    </p:set>
                                    <p:animEffect filter="wipe(right)" transition="in">
                                      <p:cBhvr>
                                        <p:cTn dur="500" id="13"/>
                                        <p:tgtEl>
                                          <p:spTgt spid="103"/>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104"/>
                                        </p:tgtEl>
                                        <p:attrNameLst>
                                          <p:attrName>style.visibility</p:attrName>
                                        </p:attrNameLst>
                                      </p:cBhvr>
                                      <p:to>
                                        <p:strVal val="visible"/>
                                      </p:to>
                                    </p:set>
                                    <p:animEffect filter="wipe(right)" transition="in">
                                      <p:cBhvr>
                                        <p:cTn dur="500" id="16"/>
                                        <p:tgtEl>
                                          <p:spTgt spid="104"/>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07"/>
                                        </p:tgtEl>
                                        <p:attrNameLst>
                                          <p:attrName>style.visibility</p:attrName>
                                        </p:attrNameLst>
                                      </p:cBhvr>
                                      <p:to>
                                        <p:strVal val="visible"/>
                                      </p:to>
                                    </p:set>
                                    <p:animEffect filter="wipe(left)" transition="in">
                                      <p:cBhvr>
                                        <p:cTn dur="500" id="19"/>
                                        <p:tgtEl>
                                          <p:spTgt spid="107"/>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08"/>
                                        </p:tgtEl>
                                        <p:attrNameLst>
                                          <p:attrName>style.visibility</p:attrName>
                                        </p:attrNameLst>
                                      </p:cBhvr>
                                      <p:to>
                                        <p:strVal val="visible"/>
                                      </p:to>
                                    </p:set>
                                    <p:animEffect filter="wipe(left)" transition="in">
                                      <p:cBhvr>
                                        <p:cTn dur="500" id="22"/>
                                        <p:tgtEl>
                                          <p:spTgt spid="108"/>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11"/>
                                        </p:tgtEl>
                                        <p:attrNameLst>
                                          <p:attrName>style.visibility</p:attrName>
                                        </p:attrNameLst>
                                      </p:cBhvr>
                                      <p:to>
                                        <p:strVal val="visible"/>
                                      </p:to>
                                    </p:set>
                                    <p:animEffect filter="wipe(left)" transition="in">
                                      <p:cBhvr>
                                        <p:cTn dur="500" id="25"/>
                                        <p:tgtEl>
                                          <p:spTgt spid="11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12"/>
                                        </p:tgtEl>
                                        <p:attrNameLst>
                                          <p:attrName>style.visibility</p:attrName>
                                        </p:attrNameLst>
                                      </p:cBhvr>
                                      <p:to>
                                        <p:strVal val="visible"/>
                                      </p:to>
                                    </p:set>
                                    <p:animEffect filter="wipe(left)" transition="in">
                                      <p:cBhvr>
                                        <p:cTn dur="500" id="28"/>
                                        <p:tgtEl>
                                          <p:spTgt spid="112"/>
                                        </p:tgtEl>
                                      </p:cBhvr>
                                    </p:animEffect>
                                  </p:childTnLst>
                                </p:cTn>
                              </p:par>
                              <p:par>
                                <p:cTn fill="hold" id="29" nodeType="withEffect" presetClass="entr" presetID="42"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fade" transition="in">
                                      <p:cBhvr>
                                        <p:cTn dur="1000" id="31"/>
                                        <p:tgtEl>
                                          <p:spTgt spid="37"/>
                                        </p:tgtEl>
                                      </p:cBhvr>
                                    </p:animEffect>
                                    <p:anim calcmode="lin" valueType="num">
                                      <p:cBhvr>
                                        <p:cTn dur="1000" fill="hold" id="32"/>
                                        <p:tgtEl>
                                          <p:spTgt spid="37"/>
                                        </p:tgtEl>
                                        <p:attrNameLst>
                                          <p:attrName>ppt_x</p:attrName>
                                        </p:attrNameLst>
                                      </p:cBhvr>
                                      <p:tavLst>
                                        <p:tav tm="0">
                                          <p:val>
                                            <p:strVal val="#ppt_x"/>
                                          </p:val>
                                        </p:tav>
                                        <p:tav tm="100000">
                                          <p:val>
                                            <p:strVal val="#ppt_x"/>
                                          </p:val>
                                        </p:tav>
                                      </p:tavLst>
                                    </p:anim>
                                    <p:anim calcmode="lin" valueType="num">
                                      <p:cBhvr>
                                        <p:cTn dur="1000" fill="hold" id="33"/>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95"/>
      <p:bldP grpId="0" spid="103"/>
      <p:bldP grpId="0" spid="104"/>
      <p:bldP grpId="0" spid="107"/>
      <p:bldP grpId="0" spid="108"/>
      <p:bldP grpId="0" spid="111"/>
      <p:bldP grpId="0" spid="1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标题 80"/>
          <p:cNvSpPr>
            <a:spLocks noGrp="1"/>
          </p:cNvSpPr>
          <p:nvPr>
            <p:ph type="title"/>
          </p:nvPr>
        </p:nvSpPr>
        <p:spPr/>
        <p:txBody>
          <a:bodyPr/>
          <a:lstStyle/>
          <a:p>
            <a:pPr>
              <a:lnSpc>
                <a:spcPct val="120000"/>
              </a:lnSpc>
            </a:pPr>
            <a:r>
              <a:rPr altLang="en-US" lang="zh-CN" smtClean="0"/>
              <a:t>研究方法</a:t>
            </a:r>
          </a:p>
        </p:txBody>
      </p:sp>
      <p:sp>
        <p:nvSpPr>
          <p:cNvPr id="23" name="圆角右箭头 41"/>
          <p:cNvSpPr/>
          <p:nvPr/>
        </p:nvSpPr>
        <p:spPr>
          <a:xfrm>
            <a:off x="6351327" y="3387094"/>
            <a:ext cx="1185155" cy="3119135"/>
          </a:xfrm>
          <a:prstGeom prst="bentArrow">
            <a:avLst>
              <a:gd fmla="val 25000" name="adj1"/>
              <a:gd fmla="val 25000" name="adj2"/>
              <a:gd fmla="val 25000" name="adj3"/>
              <a:gd fmla="val 75000" name="adj4"/>
            </a:avLst>
          </a:prstGeom>
          <a:solidFill>
            <a:srgbClr val="244C89"/>
          </a:solidFill>
          <a:ln cap="flat" w="2857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rgbClr val="213555"/>
              </a:solidFill>
              <a:latin charset="-122" panose="020b0500000000000000" pitchFamily="34" typeface="思源黑体"/>
              <a:ea charset="-122" panose="020b0500000000000000" pitchFamily="34" typeface="思源黑体"/>
            </a:endParaRPr>
          </a:p>
        </p:txBody>
      </p:sp>
      <p:sp>
        <p:nvSpPr>
          <p:cNvPr id="24" name="圆角右箭头 52"/>
          <p:cNvSpPr/>
          <p:nvPr/>
        </p:nvSpPr>
        <p:spPr>
          <a:xfrm flipH="1">
            <a:off x="4667122" y="3387094"/>
            <a:ext cx="1185155" cy="3119135"/>
          </a:xfrm>
          <a:prstGeom prst="bentArrow">
            <a:avLst>
              <a:gd fmla="val 25000" name="adj1"/>
              <a:gd fmla="val 25000" name="adj2"/>
              <a:gd fmla="val 25000" name="adj3"/>
              <a:gd fmla="val 75000" name="adj4"/>
            </a:avLst>
          </a:prstGeom>
          <a:solidFill>
            <a:srgbClr val="244C89"/>
          </a:solidFill>
          <a:ln cap="flat" w="2857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rgbClr val="213555"/>
              </a:solidFill>
              <a:latin charset="-122" panose="020b0500000000000000" pitchFamily="34" typeface="思源黑体"/>
              <a:ea charset="-122" panose="020b0500000000000000" pitchFamily="34" typeface="思源黑体"/>
            </a:endParaRPr>
          </a:p>
        </p:txBody>
      </p:sp>
      <p:sp>
        <p:nvSpPr>
          <p:cNvPr id="25" name="圆角右箭头 61"/>
          <p:cNvSpPr/>
          <p:nvPr/>
        </p:nvSpPr>
        <p:spPr>
          <a:xfrm>
            <a:off x="6711001" y="4318709"/>
            <a:ext cx="1179257" cy="2187521"/>
          </a:xfrm>
          <a:prstGeom prst="bentArrow">
            <a:avLst>
              <a:gd fmla="val 25000" name="adj1"/>
              <a:gd fmla="val 25000" name="adj2"/>
              <a:gd fmla="val 25000" name="adj3"/>
              <a:gd fmla="val 75000" name="adj4"/>
            </a:avLst>
          </a:prstGeom>
          <a:solidFill>
            <a:srgbClr val="244C89"/>
          </a:solidFill>
          <a:ln cap="flat" w="2857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rgbClr val="213555"/>
              </a:solidFill>
              <a:latin charset="-122" panose="020b0500000000000000" pitchFamily="34" typeface="思源黑体"/>
              <a:ea charset="-122" panose="020b0500000000000000" pitchFamily="34" typeface="思源黑体"/>
            </a:endParaRPr>
          </a:p>
        </p:txBody>
      </p:sp>
      <p:sp>
        <p:nvSpPr>
          <p:cNvPr id="26" name="圆角右箭头 83"/>
          <p:cNvSpPr/>
          <p:nvPr/>
        </p:nvSpPr>
        <p:spPr>
          <a:xfrm flipH="1">
            <a:off x="4310398" y="4318709"/>
            <a:ext cx="1179257" cy="2187521"/>
          </a:xfrm>
          <a:prstGeom prst="bentArrow">
            <a:avLst>
              <a:gd fmla="val 25000" name="adj1"/>
              <a:gd fmla="val 25000" name="adj2"/>
              <a:gd fmla="val 25000" name="adj3"/>
              <a:gd fmla="val 75000" name="adj4"/>
            </a:avLst>
          </a:prstGeom>
          <a:solidFill>
            <a:srgbClr val="244C89"/>
          </a:solidFill>
          <a:ln cap="flat" w="2857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rgbClr val="213555"/>
              </a:solidFill>
              <a:latin charset="-122" panose="020b0500000000000000" pitchFamily="34" typeface="思源黑体"/>
              <a:ea charset="-122" panose="020b0500000000000000" pitchFamily="34" typeface="思源黑体"/>
            </a:endParaRPr>
          </a:p>
        </p:txBody>
      </p:sp>
      <p:sp>
        <p:nvSpPr>
          <p:cNvPr id="27" name="上箭头 45"/>
          <p:cNvSpPr/>
          <p:nvPr/>
        </p:nvSpPr>
        <p:spPr>
          <a:xfrm>
            <a:off x="5814767" y="2949251"/>
            <a:ext cx="601422" cy="3556979"/>
          </a:xfrm>
          <a:prstGeom prst="upArrow">
            <a:avLst/>
          </a:prstGeom>
          <a:solidFill>
            <a:srgbClr val="244C89"/>
          </a:solidFill>
          <a:ln cap="flat" w="2857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rgbClr val="213555"/>
              </a:solidFill>
              <a:latin charset="-122" panose="020b0500000000000000" pitchFamily="34" typeface="思源黑体"/>
              <a:ea charset="-122" panose="020b0500000000000000" pitchFamily="34" typeface="思源黑体"/>
            </a:endParaRPr>
          </a:p>
        </p:txBody>
      </p:sp>
      <p:grpSp>
        <p:nvGrpSpPr>
          <p:cNvPr id="28" name="组合 27"/>
          <p:cNvGrpSpPr/>
          <p:nvPr/>
        </p:nvGrpSpPr>
        <p:grpSpPr>
          <a:xfrm>
            <a:off x="1233318" y="4443525"/>
            <a:ext cx="2454823" cy="946962"/>
            <a:chOff x="1546824" y="3774437"/>
            <a:chExt cx="2161186" cy="1092569"/>
          </a:xfrm>
        </p:grpSpPr>
        <p:sp>
          <p:nvSpPr>
            <p:cNvPr id="29" name="TextBox 9"/>
            <p:cNvSpPr txBox="1"/>
            <p:nvPr/>
          </p:nvSpPr>
          <p:spPr>
            <a:xfrm>
              <a:off x="2108348" y="3774437"/>
              <a:ext cx="966027" cy="485300"/>
            </a:xfrm>
            <a:prstGeom prst="rect">
              <a:avLst/>
            </a:prstGeom>
            <a:noFill/>
          </p:spPr>
          <p:txBody>
            <a:bodyPr rtlCol="0" wrap="none">
              <a:spAutoFit/>
            </a:bodyPr>
            <a:lstStyle>
              <a:defPPr>
                <a:defRPr lang="zh-CN"/>
              </a:defPPr>
              <a:lvl1pPr algn="r">
                <a:defRPr sz="1200">
                  <a:solidFill>
                    <a:srgbClr val="232B36"/>
                  </a:solidFill>
                  <a:latin charset="0" panose="020f0704030504030204" pitchFamily="34" typeface="Arial Rounded MT Bold"/>
                </a:defRPr>
              </a:lvl1pPr>
            </a:lstStyle>
            <a:p>
              <a:pPr algn="ctr">
                <a:lnSpc>
                  <a:spcPct val="120000"/>
                </a:lnSpc>
              </a:pPr>
              <a:r>
                <a:rPr altLang="en-US" b="1" lang="zh-CN" sz="1800">
                  <a:solidFill>
                    <a:srgbClr val="313D51"/>
                  </a:solidFill>
                  <a:latin charset="-122" panose="020b0500000000000000" pitchFamily="34" typeface="思源黑体"/>
                  <a:ea charset="-122" panose="020b0500000000000000" pitchFamily="34" typeface="思源黑体"/>
                </a:rPr>
                <a:t>添加标题</a:t>
              </a:r>
            </a:p>
          </p:txBody>
        </p:sp>
        <p:sp>
          <p:nvSpPr>
            <p:cNvPr id="30" name="TextBox 10"/>
            <p:cNvSpPr txBox="1"/>
            <p:nvPr/>
          </p:nvSpPr>
          <p:spPr>
            <a:xfrm>
              <a:off x="1546824" y="4249130"/>
              <a:ext cx="2161186" cy="611900"/>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0" panose="020b0604020202020204" pitchFamily="34" typeface="Arial"/>
                </a:rPr>
                <a:t>单击此处编辑您要的内容，建议您在展示时采用微软雅黑字体</a:t>
              </a:r>
            </a:p>
          </p:txBody>
        </p:sp>
      </p:grpSp>
      <p:grpSp>
        <p:nvGrpSpPr>
          <p:cNvPr id="31" name="组合 30"/>
          <p:cNvGrpSpPr/>
          <p:nvPr/>
        </p:nvGrpSpPr>
        <p:grpSpPr>
          <a:xfrm>
            <a:off x="1743794" y="2851762"/>
            <a:ext cx="2454823" cy="974695"/>
            <a:chOff x="2192654" y="2110914"/>
            <a:chExt cx="2161186" cy="1124568"/>
          </a:xfrm>
        </p:grpSpPr>
        <p:sp>
          <p:nvSpPr>
            <p:cNvPr id="32" name="TextBox 9"/>
            <p:cNvSpPr txBox="1"/>
            <p:nvPr/>
          </p:nvSpPr>
          <p:spPr>
            <a:xfrm>
              <a:off x="2763116" y="2110914"/>
              <a:ext cx="966027" cy="485301"/>
            </a:xfrm>
            <a:prstGeom prst="rect">
              <a:avLst/>
            </a:prstGeom>
            <a:noFill/>
          </p:spPr>
          <p:txBody>
            <a:bodyPr rtlCol="0" wrap="none">
              <a:spAutoFit/>
            </a:bodyPr>
            <a:lstStyle>
              <a:defPPr>
                <a:defRPr lang="zh-CN"/>
              </a:defPPr>
              <a:lvl1pPr algn="r">
                <a:defRPr sz="1200">
                  <a:solidFill>
                    <a:srgbClr val="232B36"/>
                  </a:solidFill>
                  <a:latin charset="0" panose="020f0704030504030204" pitchFamily="34" typeface="Arial Rounded MT Bold"/>
                </a:defRPr>
              </a:lvl1pPr>
            </a:lstStyle>
            <a:p>
              <a:pPr algn="ctr">
                <a:lnSpc>
                  <a:spcPct val="120000"/>
                </a:lnSpc>
              </a:pPr>
              <a:r>
                <a:rPr altLang="en-US" b="1" lang="zh-CN" sz="1800">
                  <a:solidFill>
                    <a:srgbClr val="313D51"/>
                  </a:solidFill>
                  <a:latin charset="-122" panose="020b0500000000000000" pitchFamily="34" typeface="思源黑体"/>
                  <a:ea charset="-122" panose="020b0500000000000000" pitchFamily="34" typeface="思源黑体"/>
                </a:rPr>
                <a:t>添加标题</a:t>
              </a:r>
            </a:p>
          </p:txBody>
        </p:sp>
        <p:sp>
          <p:nvSpPr>
            <p:cNvPr id="33" name="TextBox 10"/>
            <p:cNvSpPr txBox="1"/>
            <p:nvPr/>
          </p:nvSpPr>
          <p:spPr>
            <a:xfrm>
              <a:off x="2192654" y="2617605"/>
              <a:ext cx="2161186" cy="611901"/>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0" panose="020b0604020202020204" pitchFamily="34" typeface="Arial"/>
                </a:rPr>
                <a:t>单击此处编辑您要的内容，建议您在展示时采用微软雅黑字体</a:t>
              </a:r>
            </a:p>
          </p:txBody>
        </p:sp>
      </p:grpSp>
      <p:grpSp>
        <p:nvGrpSpPr>
          <p:cNvPr id="34" name="组合 33"/>
          <p:cNvGrpSpPr/>
          <p:nvPr/>
        </p:nvGrpSpPr>
        <p:grpSpPr>
          <a:xfrm>
            <a:off x="4883635" y="1754818"/>
            <a:ext cx="2454823" cy="951623"/>
            <a:chOff x="4973597" y="926834"/>
            <a:chExt cx="2161186" cy="1097947"/>
          </a:xfrm>
        </p:grpSpPr>
        <p:sp>
          <p:nvSpPr>
            <p:cNvPr id="35" name="TextBox 9"/>
            <p:cNvSpPr txBox="1"/>
            <p:nvPr/>
          </p:nvSpPr>
          <p:spPr>
            <a:xfrm>
              <a:off x="5509458" y="926834"/>
              <a:ext cx="966027" cy="485300"/>
            </a:xfrm>
            <a:prstGeom prst="rect">
              <a:avLst/>
            </a:prstGeom>
            <a:noFill/>
          </p:spPr>
          <p:txBody>
            <a:bodyPr rtlCol="0" wrap="none">
              <a:spAutoFit/>
            </a:bodyPr>
            <a:lstStyle>
              <a:defPPr>
                <a:defRPr lang="zh-CN"/>
              </a:defPPr>
              <a:lvl1pPr algn="r">
                <a:defRPr sz="1200">
                  <a:solidFill>
                    <a:srgbClr val="232B36"/>
                  </a:solidFill>
                  <a:latin charset="0" panose="020f0704030504030204" pitchFamily="34" typeface="Arial Rounded MT Bold"/>
                </a:defRPr>
              </a:lvl1pPr>
            </a:lstStyle>
            <a:p>
              <a:pPr algn="ctr">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添加标题</a:t>
              </a:r>
            </a:p>
          </p:txBody>
        </p:sp>
        <p:sp>
          <p:nvSpPr>
            <p:cNvPr id="36" name="TextBox 10"/>
            <p:cNvSpPr txBox="1"/>
            <p:nvPr/>
          </p:nvSpPr>
          <p:spPr>
            <a:xfrm>
              <a:off x="4973597" y="1406905"/>
              <a:ext cx="2161186" cy="611900"/>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0" panose="020b0604020202020204" pitchFamily="34" typeface="Arial"/>
                </a:rPr>
                <a:t>单击此处编辑您要的内容，建议您在展示时采用微软雅黑字体</a:t>
              </a:r>
            </a:p>
          </p:txBody>
        </p:sp>
      </p:grpSp>
      <p:grpSp>
        <p:nvGrpSpPr>
          <p:cNvPr id="37" name="组合 36"/>
          <p:cNvGrpSpPr/>
          <p:nvPr/>
        </p:nvGrpSpPr>
        <p:grpSpPr>
          <a:xfrm>
            <a:off x="7707303" y="2851760"/>
            <a:ext cx="2454823" cy="963390"/>
            <a:chOff x="7702299" y="2110914"/>
            <a:chExt cx="2161186" cy="1111525"/>
          </a:xfrm>
        </p:grpSpPr>
        <p:sp>
          <p:nvSpPr>
            <p:cNvPr id="38" name="TextBox 9"/>
            <p:cNvSpPr txBox="1"/>
            <p:nvPr/>
          </p:nvSpPr>
          <p:spPr>
            <a:xfrm>
              <a:off x="8254926" y="2110914"/>
              <a:ext cx="966027" cy="485301"/>
            </a:xfrm>
            <a:prstGeom prst="rect">
              <a:avLst/>
            </a:prstGeom>
            <a:noFill/>
          </p:spPr>
          <p:txBody>
            <a:bodyPr rtlCol="0" wrap="none">
              <a:spAutoFit/>
            </a:bodyPr>
            <a:lstStyle>
              <a:defPPr>
                <a:defRPr lang="zh-CN"/>
              </a:defPPr>
              <a:lvl1pPr algn="r">
                <a:defRPr sz="1200">
                  <a:solidFill>
                    <a:srgbClr val="232B36"/>
                  </a:solidFill>
                  <a:latin charset="0" panose="020f0704030504030204" pitchFamily="34" typeface="Arial Rounded MT Bold"/>
                </a:defRPr>
              </a:lvl1pPr>
            </a:lstStyle>
            <a:p>
              <a:pPr algn="ctr">
                <a:lnSpc>
                  <a:spcPct val="120000"/>
                </a:lnSpc>
              </a:pPr>
              <a:r>
                <a:rPr altLang="en-US" b="1" lang="zh-CN" sz="1800">
                  <a:solidFill>
                    <a:srgbClr val="313D51"/>
                  </a:solidFill>
                  <a:latin charset="-122" panose="020b0500000000000000" pitchFamily="34" typeface="思源黑体"/>
                  <a:ea charset="-122" panose="020b0500000000000000" pitchFamily="34" typeface="思源黑体"/>
                </a:rPr>
                <a:t>添加标题</a:t>
              </a:r>
            </a:p>
          </p:txBody>
        </p:sp>
        <p:sp>
          <p:nvSpPr>
            <p:cNvPr id="39" name="TextBox 10"/>
            <p:cNvSpPr txBox="1"/>
            <p:nvPr/>
          </p:nvSpPr>
          <p:spPr>
            <a:xfrm>
              <a:off x="7702301" y="2604561"/>
              <a:ext cx="2161186" cy="611901"/>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0" panose="020b0604020202020204" pitchFamily="34" typeface="Arial"/>
                </a:rPr>
                <a:t>单击此处编辑您要的内容，建议您在展示时采用微软雅黑字体</a:t>
              </a:r>
            </a:p>
          </p:txBody>
        </p:sp>
      </p:grpSp>
      <p:grpSp>
        <p:nvGrpSpPr>
          <p:cNvPr id="40" name="组合 39"/>
          <p:cNvGrpSpPr/>
          <p:nvPr/>
        </p:nvGrpSpPr>
        <p:grpSpPr>
          <a:xfrm>
            <a:off x="8175769" y="4420915"/>
            <a:ext cx="2454823" cy="969574"/>
            <a:chOff x="8376589" y="3748349"/>
            <a:chExt cx="2161186" cy="1118658"/>
          </a:xfrm>
        </p:grpSpPr>
        <p:sp>
          <p:nvSpPr>
            <p:cNvPr id="41" name="TextBox 9"/>
            <p:cNvSpPr txBox="1"/>
            <p:nvPr/>
          </p:nvSpPr>
          <p:spPr>
            <a:xfrm>
              <a:off x="8891731" y="3748348"/>
              <a:ext cx="966027" cy="485300"/>
            </a:xfrm>
            <a:prstGeom prst="rect">
              <a:avLst/>
            </a:prstGeom>
            <a:noFill/>
          </p:spPr>
          <p:txBody>
            <a:bodyPr rtlCol="0" wrap="none">
              <a:spAutoFit/>
            </a:bodyPr>
            <a:lstStyle>
              <a:defPPr>
                <a:defRPr lang="zh-CN"/>
              </a:defPPr>
              <a:lvl1pPr algn="r">
                <a:defRPr sz="1200">
                  <a:solidFill>
                    <a:srgbClr val="232B36"/>
                  </a:solidFill>
                  <a:latin charset="0" panose="020f0704030504030204" pitchFamily="34" typeface="Arial Rounded MT Bold"/>
                </a:defRPr>
              </a:lvl1pPr>
            </a:lstStyle>
            <a:p>
              <a:pPr algn="ctr">
                <a:lnSpc>
                  <a:spcPct val="120000"/>
                </a:lnSpc>
              </a:pPr>
              <a:r>
                <a:rPr altLang="en-US" b="1" lang="zh-CN" sz="1800">
                  <a:solidFill>
                    <a:srgbClr val="313D51"/>
                  </a:solidFill>
                  <a:latin charset="-122" panose="020b0500000000000000" pitchFamily="34" typeface="思源黑体"/>
                  <a:ea charset="-122" panose="020b0500000000000000" pitchFamily="34" typeface="思源黑体"/>
                </a:rPr>
                <a:t>添加标题</a:t>
              </a:r>
            </a:p>
          </p:txBody>
        </p:sp>
        <p:sp>
          <p:nvSpPr>
            <p:cNvPr id="42" name="TextBox 10"/>
            <p:cNvSpPr txBox="1"/>
            <p:nvPr/>
          </p:nvSpPr>
          <p:spPr>
            <a:xfrm>
              <a:off x="8376591" y="4249131"/>
              <a:ext cx="2161186" cy="611900"/>
            </a:xfrm>
            <a:prstGeom prst="rect">
              <a:avLst/>
            </a:prstGeom>
            <a:noFill/>
          </p:spPr>
          <p:txBody>
            <a:bodyPr rtlCol="0" wrap="square">
              <a:spAutoFit/>
            </a:body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0" panose="020b0604020202020204" pitchFamily="34" typeface="Arial"/>
                </a:rPr>
                <a:t>单击此处编辑您要的内容，建议您在展示时采用微软雅黑字体</a:t>
              </a:r>
            </a:p>
          </p:txBody>
        </p:sp>
      </p:grpSp>
    </p:spTree>
    <p:extLst>
      <p:ext uri="{BB962C8B-B14F-4D97-AF65-F5344CB8AC3E}">
        <p14:creationId val="16960113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4"/>
                                        </p:tgtEl>
                                        <p:attrNameLst>
                                          <p:attrName>style.visibility</p:attrName>
                                        </p:attrNameLst>
                                      </p:cBhvr>
                                      <p:to>
                                        <p:strVal val="visible"/>
                                      </p:to>
                                    </p:set>
                                    <p:animEffect filter="wipe(down)" transition="in">
                                      <p:cBhvr>
                                        <p:cTn dur="500" id="10"/>
                                        <p:tgtEl>
                                          <p:spTgt spid="2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27"/>
                                        </p:tgtEl>
                                        <p:attrNameLst>
                                          <p:attrName>style.visibility</p:attrName>
                                        </p:attrNameLst>
                                      </p:cBhvr>
                                      <p:to>
                                        <p:strVal val="visible"/>
                                      </p:to>
                                    </p:set>
                                    <p:animEffect filter="wipe(down)" transition="in">
                                      <p:cBhvr>
                                        <p:cTn dur="500" id="13"/>
                                        <p:tgtEl>
                                          <p:spTgt spid="27"/>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3"/>
                                        </p:tgtEl>
                                        <p:attrNameLst>
                                          <p:attrName>style.visibility</p:attrName>
                                        </p:attrNameLst>
                                      </p:cBhvr>
                                      <p:to>
                                        <p:strVal val="visible"/>
                                      </p:to>
                                    </p:set>
                                    <p:animEffect filter="wipe(down)" transition="in">
                                      <p:cBhvr>
                                        <p:cTn dur="500" id="16"/>
                                        <p:tgtEl>
                                          <p:spTgt spid="23"/>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25"/>
                                        </p:tgtEl>
                                        <p:attrNameLst>
                                          <p:attrName>style.visibility</p:attrName>
                                        </p:attrNameLst>
                                      </p:cBhvr>
                                      <p:to>
                                        <p:strVal val="visible"/>
                                      </p:to>
                                    </p:set>
                                    <p:animEffect filter="wipe(down)" transition="in">
                                      <p:cBhvr>
                                        <p:cTn dur="500" id="19"/>
                                        <p:tgtEl>
                                          <p:spTgt spid="25"/>
                                        </p:tgtEl>
                                      </p:cBhvr>
                                    </p:animEffect>
                                  </p:childTnLst>
                                </p:cTn>
                              </p:par>
                            </p:childTnLst>
                          </p:cTn>
                        </p:par>
                        <p:par>
                          <p:cTn fill="hold" id="20" nodeType="afterGroup">
                            <p:stCondLst>
                              <p:cond delay="500"/>
                            </p:stCondLst>
                            <p:childTnLst>
                              <p:par>
                                <p:cTn fill="hold" id="21" nodeType="afterEffect" presetClass="entr" presetID="2" presetSubtype="8">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0-#ppt_w/2"/>
                                          </p:val>
                                        </p:tav>
                                        <p:tav tm="100000">
                                          <p:val>
                                            <p:strVal val="#ppt_x"/>
                                          </p:val>
                                        </p:tav>
                                      </p:tavLst>
                                    </p:anim>
                                    <p:anim calcmode="lin" valueType="num">
                                      <p:cBhvr additive="base">
                                        <p:cTn dur="500" fill="hold" id="24"/>
                                        <p:tgtEl>
                                          <p:spTgt spid="28"/>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500" fill="hold" id="27"/>
                                        <p:tgtEl>
                                          <p:spTgt spid="31"/>
                                        </p:tgtEl>
                                        <p:attrNameLst>
                                          <p:attrName>ppt_x</p:attrName>
                                        </p:attrNameLst>
                                      </p:cBhvr>
                                      <p:tavLst>
                                        <p:tav tm="0">
                                          <p:val>
                                            <p:strVal val="0-#ppt_w/2"/>
                                          </p:val>
                                        </p:tav>
                                        <p:tav tm="100000">
                                          <p:val>
                                            <p:strVal val="#ppt_x"/>
                                          </p:val>
                                        </p:tav>
                                      </p:tavLst>
                                    </p:anim>
                                    <p:anim calcmode="lin" valueType="num">
                                      <p:cBhvr additive="base">
                                        <p:cTn dur="500" fill="hold" id="28"/>
                                        <p:tgtEl>
                                          <p:spTgt spid="31"/>
                                        </p:tgtEl>
                                        <p:attrNameLst>
                                          <p:attrName>ppt_y</p:attrName>
                                        </p:attrNameLst>
                                      </p:cBhvr>
                                      <p:tavLst>
                                        <p:tav tm="0">
                                          <p:val>
                                            <p:strVal val="#ppt_y"/>
                                          </p:val>
                                        </p:tav>
                                        <p:tav tm="100000">
                                          <p:val>
                                            <p:strVal val="#ppt_y"/>
                                          </p:val>
                                        </p:tav>
                                      </p:tavLst>
                                    </p:anim>
                                  </p:childTnLst>
                                </p:cTn>
                              </p:par>
                              <p:par>
                                <p:cTn fill="hold" id="29" nodeType="withEffect" presetClass="entr" presetID="2" presetSubtype="1">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500" fill="hold" id="31"/>
                                        <p:tgtEl>
                                          <p:spTgt spid="34"/>
                                        </p:tgtEl>
                                        <p:attrNameLst>
                                          <p:attrName>ppt_x</p:attrName>
                                        </p:attrNameLst>
                                      </p:cBhvr>
                                      <p:tavLst>
                                        <p:tav tm="0">
                                          <p:val>
                                            <p:strVal val="#ppt_x"/>
                                          </p:val>
                                        </p:tav>
                                        <p:tav tm="100000">
                                          <p:val>
                                            <p:strVal val="#ppt_x"/>
                                          </p:val>
                                        </p:tav>
                                      </p:tavLst>
                                    </p:anim>
                                    <p:anim calcmode="lin" valueType="num">
                                      <p:cBhvr additive="base">
                                        <p:cTn dur="500" fill="hold" id="32"/>
                                        <p:tgtEl>
                                          <p:spTgt spid="34"/>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additive="base">
                                        <p:cTn dur="500" fill="hold" id="35"/>
                                        <p:tgtEl>
                                          <p:spTgt spid="37"/>
                                        </p:tgtEl>
                                        <p:attrNameLst>
                                          <p:attrName>ppt_x</p:attrName>
                                        </p:attrNameLst>
                                      </p:cBhvr>
                                      <p:tavLst>
                                        <p:tav tm="0">
                                          <p:val>
                                            <p:strVal val="1+#ppt_w/2"/>
                                          </p:val>
                                        </p:tav>
                                        <p:tav tm="100000">
                                          <p:val>
                                            <p:strVal val="#ppt_x"/>
                                          </p:val>
                                        </p:tav>
                                      </p:tavLst>
                                    </p:anim>
                                    <p:anim calcmode="lin" valueType="num">
                                      <p:cBhvr additive="base">
                                        <p:cTn dur="500" fill="hold" id="36"/>
                                        <p:tgtEl>
                                          <p:spTgt spid="37"/>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40"/>
                                        </p:tgtEl>
                                        <p:attrNameLst>
                                          <p:attrName>style.visibility</p:attrName>
                                        </p:attrNameLst>
                                      </p:cBhvr>
                                      <p:to>
                                        <p:strVal val="visible"/>
                                      </p:to>
                                    </p:set>
                                    <p:anim calcmode="lin" valueType="num">
                                      <p:cBhvr additive="base">
                                        <p:cTn dur="500" fill="hold" id="39"/>
                                        <p:tgtEl>
                                          <p:spTgt spid="40"/>
                                        </p:tgtEl>
                                        <p:attrNameLst>
                                          <p:attrName>ppt_x</p:attrName>
                                        </p:attrNameLst>
                                      </p:cBhvr>
                                      <p:tavLst>
                                        <p:tav tm="0">
                                          <p:val>
                                            <p:strVal val="1+#ppt_w/2"/>
                                          </p:val>
                                        </p:tav>
                                        <p:tav tm="100000">
                                          <p:val>
                                            <p:strVal val="#ppt_x"/>
                                          </p:val>
                                        </p:tav>
                                      </p:tavLst>
                                    </p:anim>
                                    <p:anim calcmode="lin" valueType="num">
                                      <p:cBhvr additive="base">
                                        <p:cTn dur="500" fill="hold" id="40"/>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弧形 5"/>
          <p:cNvSpPr/>
          <p:nvPr/>
        </p:nvSpPr>
        <p:spPr>
          <a:xfrm rot="8100000">
            <a:off x="1744022" y="2075855"/>
            <a:ext cx="1580898" cy="1580898"/>
          </a:xfrm>
          <a:prstGeom prst="arc">
            <a:avLst/>
          </a:prstGeom>
          <a:no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 name="标题 1"/>
          <p:cNvSpPr>
            <a:spLocks noGrp="1"/>
          </p:cNvSpPr>
          <p:nvPr>
            <p:ph type="title"/>
          </p:nvPr>
        </p:nvSpPr>
        <p:spPr/>
        <p:txBody>
          <a:bodyPr/>
          <a:lstStyle/>
          <a:p>
            <a:pPr>
              <a:lnSpc>
                <a:spcPct val="120000"/>
              </a:lnSpc>
            </a:pPr>
            <a:r>
              <a:rPr altLang="en-US" lang="zh-CN" smtClean="0"/>
              <a:t>实验步骤</a:t>
            </a:r>
          </a:p>
        </p:txBody>
      </p:sp>
      <p:sp>
        <p:nvSpPr>
          <p:cNvPr id="5" name="椭圆 4"/>
          <p:cNvSpPr/>
          <p:nvPr/>
        </p:nvSpPr>
        <p:spPr>
          <a:xfrm>
            <a:off x="1947162" y="2357373"/>
            <a:ext cx="1174618" cy="1174618"/>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2400">
                <a:latin charset="0" panose="020b0503020202020204" pitchFamily="34" typeface="Agency FB"/>
              </a:rPr>
              <a:t>Step 01</a:t>
            </a:r>
          </a:p>
        </p:txBody>
      </p:sp>
      <p:sp>
        <p:nvSpPr>
          <p:cNvPr id="14" name="椭圆 13"/>
          <p:cNvSpPr/>
          <p:nvPr/>
        </p:nvSpPr>
        <p:spPr>
          <a:xfrm>
            <a:off x="834285" y="3998197"/>
            <a:ext cx="596726" cy="596726"/>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mtClean="0">
                <a:latin charset="0" panose="020b0503020202020204" pitchFamily="34" typeface="Agency FB"/>
              </a:rPr>
              <a:t>Start</a:t>
            </a:r>
          </a:p>
        </p:txBody>
      </p:sp>
      <p:cxnSp>
        <p:nvCxnSpPr>
          <p:cNvPr id="24" name="直接箭头连接符 23"/>
          <p:cNvCxnSpPr>
            <a:endCxn id="27" idx="0"/>
          </p:cNvCxnSpPr>
          <p:nvPr/>
        </p:nvCxnSpPr>
        <p:spPr>
          <a:xfrm>
            <a:off x="3089389" y="3424397"/>
            <a:ext cx="1244117" cy="1143575"/>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rot="8100000">
            <a:off x="6459956" y="2075855"/>
            <a:ext cx="1580898" cy="1580898"/>
          </a:xfrm>
          <a:prstGeom prst="arc">
            <a:avLst/>
          </a:prstGeom>
          <a:no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6" name="椭圆 25"/>
          <p:cNvSpPr/>
          <p:nvPr/>
        </p:nvSpPr>
        <p:spPr>
          <a:xfrm>
            <a:off x="6663096" y="2357373"/>
            <a:ext cx="1174618" cy="1174618"/>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2400">
                <a:latin charset="0" panose="020b0503020202020204" pitchFamily="34" typeface="Agency FB"/>
              </a:rPr>
              <a:t>Step 03</a:t>
            </a:r>
          </a:p>
        </p:txBody>
      </p:sp>
      <p:sp>
        <p:nvSpPr>
          <p:cNvPr id="27" name="弧形 26"/>
          <p:cNvSpPr/>
          <p:nvPr/>
        </p:nvSpPr>
        <p:spPr>
          <a:xfrm rot="18900000">
            <a:off x="4101989" y="4336455"/>
            <a:ext cx="1580898" cy="1580898"/>
          </a:xfrm>
          <a:prstGeom prst="arc">
            <a:avLst/>
          </a:prstGeom>
          <a:no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8" name="椭圆 27"/>
          <p:cNvSpPr/>
          <p:nvPr/>
        </p:nvSpPr>
        <p:spPr>
          <a:xfrm>
            <a:off x="4305129" y="4461217"/>
            <a:ext cx="1174618" cy="1174618"/>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2400">
                <a:latin charset="0" panose="020b0503020202020204" pitchFamily="34" typeface="Agency FB"/>
              </a:rPr>
              <a:t>Step 02</a:t>
            </a:r>
          </a:p>
        </p:txBody>
      </p:sp>
      <p:sp>
        <p:nvSpPr>
          <p:cNvPr id="29" name="弧形 28"/>
          <p:cNvSpPr/>
          <p:nvPr/>
        </p:nvSpPr>
        <p:spPr>
          <a:xfrm rot="18900000">
            <a:off x="8817922" y="4336455"/>
            <a:ext cx="1580898" cy="1580898"/>
          </a:xfrm>
          <a:prstGeom prst="arc">
            <a:avLst/>
          </a:prstGeom>
          <a:no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30" name="椭圆 29"/>
          <p:cNvSpPr/>
          <p:nvPr/>
        </p:nvSpPr>
        <p:spPr>
          <a:xfrm>
            <a:off x="9021062" y="4461217"/>
            <a:ext cx="1174618" cy="1174618"/>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z="2400">
                <a:latin charset="0" panose="020b0503020202020204" pitchFamily="34" typeface="Agency FB"/>
              </a:rPr>
              <a:t>Step 04</a:t>
            </a:r>
          </a:p>
        </p:txBody>
      </p:sp>
      <p:cxnSp>
        <p:nvCxnSpPr>
          <p:cNvPr id="31" name="直接箭头连接符 30"/>
          <p:cNvCxnSpPr>
            <a:stCxn id="25" idx="0"/>
            <a:endCxn id="29" idx="0"/>
          </p:cNvCxnSpPr>
          <p:nvPr/>
        </p:nvCxnSpPr>
        <p:spPr>
          <a:xfrm>
            <a:off x="7809337" y="3425236"/>
            <a:ext cx="1240102" cy="1142736"/>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25" idx="2"/>
          </p:cNvCxnSpPr>
          <p:nvPr/>
        </p:nvCxnSpPr>
        <p:spPr>
          <a:xfrm flipV="1">
            <a:off x="5451370" y="3425236"/>
            <a:ext cx="1240103" cy="114273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0769027" y="3368603"/>
            <a:ext cx="596726" cy="596726"/>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altLang="zh-CN" lang="en-US" smtClean="0">
                <a:latin charset="0" panose="020b0503020202020204" pitchFamily="34" typeface="Agency FB"/>
              </a:rPr>
              <a:t>Finish</a:t>
            </a:r>
          </a:p>
        </p:txBody>
      </p:sp>
      <p:cxnSp>
        <p:nvCxnSpPr>
          <p:cNvPr id="34" name="直接箭头连接符 33"/>
          <p:cNvCxnSpPr>
            <a:endCxn id="6" idx="2"/>
          </p:cNvCxnSpPr>
          <p:nvPr/>
        </p:nvCxnSpPr>
        <p:spPr>
          <a:xfrm flipV="1">
            <a:off x="1318774" y="3425236"/>
            <a:ext cx="656765" cy="675363"/>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9" idx="2"/>
          </p:cNvCxnSpPr>
          <p:nvPr/>
        </p:nvCxnSpPr>
        <p:spPr>
          <a:xfrm flipV="1">
            <a:off x="10167303" y="3932397"/>
            <a:ext cx="656703" cy="635575"/>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28"/>
          <p:cNvSpPr txBox="1"/>
          <p:nvPr/>
        </p:nvSpPr>
        <p:spPr>
          <a:xfrm>
            <a:off x="3387166" y="2200275"/>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标题文本</a:t>
            </a:r>
          </a:p>
        </p:txBody>
      </p:sp>
      <p:sp>
        <p:nvSpPr>
          <p:cNvPr id="39" name="TextBox 29"/>
          <p:cNvSpPr txBox="1"/>
          <p:nvPr/>
        </p:nvSpPr>
        <p:spPr>
          <a:xfrm>
            <a:off x="3387166" y="2556872"/>
            <a:ext cx="2459709"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l">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40" name="TextBox 28"/>
          <p:cNvSpPr txBox="1"/>
          <p:nvPr/>
        </p:nvSpPr>
        <p:spPr>
          <a:xfrm>
            <a:off x="8100567" y="2200275"/>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标题文本</a:t>
            </a:r>
          </a:p>
        </p:txBody>
      </p:sp>
      <p:sp>
        <p:nvSpPr>
          <p:cNvPr id="41" name="TextBox 29"/>
          <p:cNvSpPr txBox="1"/>
          <p:nvPr/>
        </p:nvSpPr>
        <p:spPr>
          <a:xfrm>
            <a:off x="8100567" y="2556872"/>
            <a:ext cx="2459709"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l">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42" name="TextBox 28"/>
          <p:cNvSpPr txBox="1"/>
          <p:nvPr/>
        </p:nvSpPr>
        <p:spPr>
          <a:xfrm>
            <a:off x="1730650" y="4679525"/>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标题文本</a:t>
            </a:r>
          </a:p>
        </p:txBody>
      </p:sp>
      <p:sp>
        <p:nvSpPr>
          <p:cNvPr id="43" name="TextBox 29"/>
          <p:cNvSpPr txBox="1"/>
          <p:nvPr/>
        </p:nvSpPr>
        <p:spPr>
          <a:xfrm>
            <a:off x="1524272" y="5036122"/>
            <a:ext cx="2459709"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44" name="TextBox 28"/>
          <p:cNvSpPr txBox="1"/>
          <p:nvPr/>
        </p:nvSpPr>
        <p:spPr>
          <a:xfrm>
            <a:off x="6528893" y="4679525"/>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标题文本</a:t>
            </a:r>
          </a:p>
        </p:txBody>
      </p:sp>
      <p:sp>
        <p:nvSpPr>
          <p:cNvPr id="45" name="TextBox 29"/>
          <p:cNvSpPr txBox="1"/>
          <p:nvPr/>
        </p:nvSpPr>
        <p:spPr>
          <a:xfrm>
            <a:off x="6322515" y="5036122"/>
            <a:ext cx="2459709" cy="438912"/>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Tree>
    <p:extLst>
      <p:ext uri="{BB962C8B-B14F-4D97-AF65-F5344CB8AC3E}">
        <p14:creationId val="12675663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200" fill="hold" id="7"/>
                                        <p:tgtEl>
                                          <p:spTgt spid="5"/>
                                        </p:tgtEl>
                                        <p:attrNameLst>
                                          <p:attrName>ppt_x</p:attrName>
                                        </p:attrNameLst>
                                      </p:cBhvr>
                                      <p:tavLst>
                                        <p:tav tm="0">
                                          <p:val>
                                            <p:strVal val="#ppt_x"/>
                                          </p:val>
                                        </p:tav>
                                        <p:tav tm="100000">
                                          <p:val>
                                            <p:strVal val="#ppt_x"/>
                                          </p:val>
                                        </p:tav>
                                      </p:tavLst>
                                    </p:anim>
                                    <p:anim calcmode="lin" valueType="num">
                                      <p:cBhvr additive="base">
                                        <p:cTn dur="12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1200" fill="hold" id="11"/>
                                        <p:tgtEl>
                                          <p:spTgt spid="28"/>
                                        </p:tgtEl>
                                        <p:attrNameLst>
                                          <p:attrName>ppt_x</p:attrName>
                                        </p:attrNameLst>
                                      </p:cBhvr>
                                      <p:tavLst>
                                        <p:tav tm="0">
                                          <p:val>
                                            <p:strVal val="#ppt_x"/>
                                          </p:val>
                                        </p:tav>
                                        <p:tav tm="100000">
                                          <p:val>
                                            <p:strVal val="#ppt_x"/>
                                          </p:val>
                                        </p:tav>
                                      </p:tavLst>
                                    </p:anim>
                                    <p:anim calcmode="lin" valueType="num">
                                      <p:cBhvr additive="base">
                                        <p:cTn dur="1200" fill="hold" id="12"/>
                                        <p:tgtEl>
                                          <p:spTgt spid="2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200" fill="hold" id="15"/>
                                        <p:tgtEl>
                                          <p:spTgt spid="26"/>
                                        </p:tgtEl>
                                        <p:attrNameLst>
                                          <p:attrName>ppt_x</p:attrName>
                                        </p:attrNameLst>
                                      </p:cBhvr>
                                      <p:tavLst>
                                        <p:tav tm="0">
                                          <p:val>
                                            <p:strVal val="#ppt_x"/>
                                          </p:val>
                                        </p:tav>
                                        <p:tav tm="100000">
                                          <p:val>
                                            <p:strVal val="#ppt_x"/>
                                          </p:val>
                                        </p:tav>
                                      </p:tavLst>
                                    </p:anim>
                                    <p:anim calcmode="lin" valueType="num">
                                      <p:cBhvr additive="base">
                                        <p:cTn dur="1200" fill="hold" id="16"/>
                                        <p:tgtEl>
                                          <p:spTgt spid="26"/>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1200" fill="hold" id="19"/>
                                        <p:tgtEl>
                                          <p:spTgt spid="30"/>
                                        </p:tgtEl>
                                        <p:attrNameLst>
                                          <p:attrName>ppt_x</p:attrName>
                                        </p:attrNameLst>
                                      </p:cBhvr>
                                      <p:tavLst>
                                        <p:tav tm="0">
                                          <p:val>
                                            <p:strVal val="#ppt_x"/>
                                          </p:val>
                                        </p:tav>
                                        <p:tav tm="100000">
                                          <p:val>
                                            <p:strVal val="#ppt_x"/>
                                          </p:val>
                                        </p:tav>
                                      </p:tavLst>
                                    </p:anim>
                                    <p:anim calcmode="lin" valueType="num">
                                      <p:cBhvr additive="base">
                                        <p:cTn dur="1200" fill="hold" id="20"/>
                                        <p:tgtEl>
                                          <p:spTgt spid="30"/>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200"/>
                            </p:stCondLst>
                            <p:childTnLst>
                              <p:par>
                                <p:cTn fill="hold" grpId="0" id="22" nodeType="after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childTnLst>
                          </p:cTn>
                        </p:par>
                        <p:par>
                          <p:cTn fill="hold" id="25" nodeType="afterGroup">
                            <p:stCondLst>
                              <p:cond delay="1700"/>
                            </p:stCondLst>
                            <p:childTnLst>
                              <p:par>
                                <p:cTn fill="hold" id="26" nodeType="afterEffect" presetClass="entr" presetID="22" presetSubtype="8">
                                  <p:stCondLst>
                                    <p:cond delay="0"/>
                                  </p:stCondLst>
                                  <p:childTnLst>
                                    <p:set>
                                      <p:cBhvr>
                                        <p:cTn dur="1" fill="hold" id="27">
                                          <p:stCondLst>
                                            <p:cond delay="0"/>
                                          </p:stCondLst>
                                        </p:cTn>
                                        <p:tgtEl>
                                          <p:spTgt spid="34"/>
                                        </p:tgtEl>
                                        <p:attrNameLst>
                                          <p:attrName>style.visibility</p:attrName>
                                        </p:attrNameLst>
                                      </p:cBhvr>
                                      <p:to>
                                        <p:strVal val="visible"/>
                                      </p:to>
                                    </p:set>
                                    <p:animEffect filter="wipe(left)" transition="in">
                                      <p:cBhvr>
                                        <p:cTn dur="200" id="28"/>
                                        <p:tgtEl>
                                          <p:spTgt spid="34"/>
                                        </p:tgtEl>
                                      </p:cBhvr>
                                    </p:animEffect>
                                  </p:childTnLst>
                                </p:cTn>
                              </p:par>
                            </p:childTnLst>
                          </p:cTn>
                        </p:par>
                        <p:par>
                          <p:cTn fill="hold" id="29" nodeType="afterGroup">
                            <p:stCondLst>
                              <p:cond delay="1900"/>
                            </p:stCondLst>
                            <p:childTnLst>
                              <p:par>
                                <p:cTn fill="hold" grpId="0" id="30" nodeType="afterEffect" presetClass="entr" presetID="22" presetSubtype="8">
                                  <p:stCondLst>
                                    <p:cond delay="0"/>
                                  </p:stCondLst>
                                  <p:childTnLst>
                                    <p:set>
                                      <p:cBhvr>
                                        <p:cTn dur="1" fill="hold" id="31">
                                          <p:stCondLst>
                                            <p:cond delay="0"/>
                                          </p:stCondLst>
                                        </p:cTn>
                                        <p:tgtEl>
                                          <p:spTgt spid="6"/>
                                        </p:tgtEl>
                                        <p:attrNameLst>
                                          <p:attrName>style.visibility</p:attrName>
                                        </p:attrNameLst>
                                      </p:cBhvr>
                                      <p:to>
                                        <p:strVal val="visible"/>
                                      </p:to>
                                    </p:set>
                                    <p:animEffect filter="wipe(left)" transition="in">
                                      <p:cBhvr>
                                        <p:cTn dur="200" id="32"/>
                                        <p:tgtEl>
                                          <p:spTgt spid="6"/>
                                        </p:tgtEl>
                                      </p:cBhvr>
                                    </p:animEffect>
                                  </p:childTnLst>
                                </p:cTn>
                              </p:par>
                            </p:childTnLst>
                          </p:cTn>
                        </p:par>
                        <p:par>
                          <p:cTn fill="hold" id="33" nodeType="afterGroup">
                            <p:stCondLst>
                              <p:cond delay="2100"/>
                            </p:stCondLst>
                            <p:childTnLst>
                              <p:par>
                                <p:cTn fill="hold" id="34" nodeType="afterEffect" presetClass="entr" presetID="22" presetSubtype="8">
                                  <p:stCondLst>
                                    <p:cond delay="0"/>
                                  </p:stCondLst>
                                  <p:childTnLst>
                                    <p:set>
                                      <p:cBhvr>
                                        <p:cTn dur="1" fill="hold" id="35">
                                          <p:stCondLst>
                                            <p:cond delay="0"/>
                                          </p:stCondLst>
                                        </p:cTn>
                                        <p:tgtEl>
                                          <p:spTgt spid="24"/>
                                        </p:tgtEl>
                                        <p:attrNameLst>
                                          <p:attrName>style.visibility</p:attrName>
                                        </p:attrNameLst>
                                      </p:cBhvr>
                                      <p:to>
                                        <p:strVal val="visible"/>
                                      </p:to>
                                    </p:set>
                                    <p:animEffect filter="wipe(left)" transition="in">
                                      <p:cBhvr>
                                        <p:cTn dur="200" id="36"/>
                                        <p:tgtEl>
                                          <p:spTgt spid="24"/>
                                        </p:tgtEl>
                                      </p:cBhvr>
                                    </p:animEffect>
                                  </p:childTnLst>
                                </p:cTn>
                              </p:par>
                            </p:childTnLst>
                          </p:cTn>
                        </p:par>
                        <p:par>
                          <p:cTn fill="hold" id="37" nodeType="afterGroup">
                            <p:stCondLst>
                              <p:cond delay="2300"/>
                            </p:stCondLst>
                            <p:childTnLst>
                              <p:par>
                                <p:cTn fill="hold" grpId="0" id="38" nodeType="afterEffect" presetClass="entr" presetID="22" presetSubtype="8">
                                  <p:stCondLst>
                                    <p:cond delay="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200" id="40"/>
                                        <p:tgtEl>
                                          <p:spTgt spid="27"/>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32"/>
                                        </p:tgtEl>
                                        <p:attrNameLst>
                                          <p:attrName>style.visibility</p:attrName>
                                        </p:attrNameLst>
                                      </p:cBhvr>
                                      <p:to>
                                        <p:strVal val="visible"/>
                                      </p:to>
                                    </p:set>
                                    <p:animEffect filter="wipe(left)" transition="in">
                                      <p:cBhvr>
                                        <p:cTn dur="200" id="44"/>
                                        <p:tgtEl>
                                          <p:spTgt spid="32"/>
                                        </p:tgtEl>
                                      </p:cBhvr>
                                    </p:animEffect>
                                  </p:childTnLst>
                                </p:cTn>
                              </p:par>
                            </p:childTnLst>
                          </p:cTn>
                        </p:par>
                        <p:par>
                          <p:cTn fill="hold" id="45" nodeType="afterGroup">
                            <p:stCondLst>
                              <p:cond delay="2700"/>
                            </p:stCondLst>
                            <p:childTnLst>
                              <p:par>
                                <p:cTn fill="hold" grpId="0" id="46" nodeType="afterEffect" presetClass="entr" presetID="22" presetSubtype="8">
                                  <p:stCondLst>
                                    <p:cond delay="0"/>
                                  </p:stCondLst>
                                  <p:childTnLst>
                                    <p:set>
                                      <p:cBhvr>
                                        <p:cTn dur="1" fill="hold" id="47">
                                          <p:stCondLst>
                                            <p:cond delay="0"/>
                                          </p:stCondLst>
                                        </p:cTn>
                                        <p:tgtEl>
                                          <p:spTgt spid="25"/>
                                        </p:tgtEl>
                                        <p:attrNameLst>
                                          <p:attrName>style.visibility</p:attrName>
                                        </p:attrNameLst>
                                      </p:cBhvr>
                                      <p:to>
                                        <p:strVal val="visible"/>
                                      </p:to>
                                    </p:set>
                                    <p:animEffect filter="wipe(left)" transition="in">
                                      <p:cBhvr>
                                        <p:cTn dur="200" id="48"/>
                                        <p:tgtEl>
                                          <p:spTgt spid="25"/>
                                        </p:tgtEl>
                                      </p:cBhvr>
                                    </p:animEffect>
                                  </p:childTnLst>
                                </p:cTn>
                              </p:par>
                            </p:childTnLst>
                          </p:cTn>
                        </p:par>
                        <p:par>
                          <p:cTn fill="hold" id="49" nodeType="afterGroup">
                            <p:stCondLst>
                              <p:cond delay="2900"/>
                            </p:stCondLst>
                            <p:childTnLst>
                              <p:par>
                                <p:cTn fill="hold" id="50" nodeType="afterEffect" presetClass="entr" presetID="22" presetSubtype="8">
                                  <p:stCondLst>
                                    <p:cond delay="0"/>
                                  </p:stCondLst>
                                  <p:childTnLst>
                                    <p:set>
                                      <p:cBhvr>
                                        <p:cTn dur="1" fill="hold" id="51">
                                          <p:stCondLst>
                                            <p:cond delay="0"/>
                                          </p:stCondLst>
                                        </p:cTn>
                                        <p:tgtEl>
                                          <p:spTgt spid="31"/>
                                        </p:tgtEl>
                                        <p:attrNameLst>
                                          <p:attrName>style.visibility</p:attrName>
                                        </p:attrNameLst>
                                      </p:cBhvr>
                                      <p:to>
                                        <p:strVal val="visible"/>
                                      </p:to>
                                    </p:set>
                                    <p:animEffect filter="wipe(left)" transition="in">
                                      <p:cBhvr>
                                        <p:cTn dur="200" id="52"/>
                                        <p:tgtEl>
                                          <p:spTgt spid="31"/>
                                        </p:tgtEl>
                                      </p:cBhvr>
                                    </p:animEffect>
                                  </p:childTnLst>
                                </p:cTn>
                              </p:par>
                            </p:childTnLst>
                          </p:cTn>
                        </p:par>
                        <p:par>
                          <p:cTn fill="hold" id="53" nodeType="afterGroup">
                            <p:stCondLst>
                              <p:cond delay="3100"/>
                            </p:stCondLst>
                            <p:childTnLst>
                              <p:par>
                                <p:cTn fill="hold" grpId="0" id="54" nodeType="afterEffect" presetClass="entr" presetID="22" presetSubtype="8">
                                  <p:stCondLst>
                                    <p:cond delay="0"/>
                                  </p:stCondLst>
                                  <p:childTnLst>
                                    <p:set>
                                      <p:cBhvr>
                                        <p:cTn dur="1" fill="hold" id="55">
                                          <p:stCondLst>
                                            <p:cond delay="0"/>
                                          </p:stCondLst>
                                        </p:cTn>
                                        <p:tgtEl>
                                          <p:spTgt spid="29"/>
                                        </p:tgtEl>
                                        <p:attrNameLst>
                                          <p:attrName>style.visibility</p:attrName>
                                        </p:attrNameLst>
                                      </p:cBhvr>
                                      <p:to>
                                        <p:strVal val="visible"/>
                                      </p:to>
                                    </p:set>
                                    <p:animEffect filter="wipe(left)" transition="in">
                                      <p:cBhvr>
                                        <p:cTn dur="200" id="56"/>
                                        <p:tgtEl>
                                          <p:spTgt spid="29"/>
                                        </p:tgtEl>
                                      </p:cBhvr>
                                    </p:animEffect>
                                  </p:childTnLst>
                                </p:cTn>
                              </p:par>
                            </p:childTnLst>
                          </p:cTn>
                        </p:par>
                        <p:par>
                          <p:cTn fill="hold" id="57" nodeType="afterGroup">
                            <p:stCondLst>
                              <p:cond delay="3300"/>
                            </p:stCondLst>
                            <p:childTnLst>
                              <p:par>
                                <p:cTn fill="hold" id="58" nodeType="afterEffect" presetClass="entr" presetID="22" presetSubtype="8">
                                  <p:stCondLst>
                                    <p:cond delay="0"/>
                                  </p:stCondLst>
                                  <p:childTnLst>
                                    <p:set>
                                      <p:cBhvr>
                                        <p:cTn dur="1" fill="hold" id="59">
                                          <p:stCondLst>
                                            <p:cond delay="0"/>
                                          </p:stCondLst>
                                        </p:cTn>
                                        <p:tgtEl>
                                          <p:spTgt spid="37"/>
                                        </p:tgtEl>
                                        <p:attrNameLst>
                                          <p:attrName>style.visibility</p:attrName>
                                        </p:attrNameLst>
                                      </p:cBhvr>
                                      <p:to>
                                        <p:strVal val="visible"/>
                                      </p:to>
                                    </p:set>
                                    <p:animEffect filter="wipe(left)" transition="in">
                                      <p:cBhvr>
                                        <p:cTn dur="200" id="60"/>
                                        <p:tgtEl>
                                          <p:spTgt spid="37"/>
                                        </p:tgtEl>
                                      </p:cBhvr>
                                    </p:animEffect>
                                  </p:childTnLst>
                                </p:cTn>
                              </p:par>
                            </p:childTnLst>
                          </p:cTn>
                        </p:par>
                        <p:par>
                          <p:cTn fill="hold" id="61" nodeType="afterGroup">
                            <p:stCondLst>
                              <p:cond delay="3500"/>
                            </p:stCondLst>
                            <p:childTnLst>
                              <p:par>
                                <p:cTn fill="hold" grpId="0" id="62" nodeType="afterEffect" presetClass="entr" presetID="10" presetSubtype="0">
                                  <p:stCondLst>
                                    <p:cond delay="0"/>
                                  </p:stCondLst>
                                  <p:childTnLst>
                                    <p:set>
                                      <p:cBhvr>
                                        <p:cTn dur="1" fill="hold" id="63">
                                          <p:stCondLst>
                                            <p:cond delay="0"/>
                                          </p:stCondLst>
                                        </p:cTn>
                                        <p:tgtEl>
                                          <p:spTgt spid="33"/>
                                        </p:tgtEl>
                                        <p:attrNameLst>
                                          <p:attrName>style.visibility</p:attrName>
                                        </p:attrNameLst>
                                      </p:cBhvr>
                                      <p:to>
                                        <p:strVal val="visible"/>
                                      </p:to>
                                    </p:set>
                                    <p:animEffect filter="fade" transition="in">
                                      <p:cBhvr>
                                        <p:cTn dur="500" id="64"/>
                                        <p:tgtEl>
                                          <p:spTgt spid="33"/>
                                        </p:tgtEl>
                                      </p:cBhvr>
                                    </p:animEffect>
                                  </p:childTnLst>
                                </p:cTn>
                              </p:par>
                            </p:childTnLst>
                          </p:cTn>
                        </p:par>
                        <p:par>
                          <p:cTn fill="hold" id="65" nodeType="afterGroup">
                            <p:stCondLst>
                              <p:cond delay="4000"/>
                            </p:stCondLst>
                            <p:childTnLst>
                              <p:par>
                                <p:cTn fill="hold" grpId="0" id="66" nodeType="afterEffect" presetClass="entr" presetID="31" presetSubtype="0">
                                  <p:stCondLst>
                                    <p:cond delay="0"/>
                                  </p:stCondLst>
                                  <p:childTnLst>
                                    <p:set>
                                      <p:cBhvr>
                                        <p:cTn dur="1" fill="hold" id="67">
                                          <p:stCondLst>
                                            <p:cond delay="0"/>
                                          </p:stCondLst>
                                        </p:cTn>
                                        <p:tgtEl>
                                          <p:spTgt spid="38"/>
                                        </p:tgtEl>
                                        <p:attrNameLst>
                                          <p:attrName>style.visibility</p:attrName>
                                        </p:attrNameLst>
                                      </p:cBhvr>
                                      <p:to>
                                        <p:strVal val="visible"/>
                                      </p:to>
                                    </p:set>
                                    <p:anim calcmode="lin" valueType="num">
                                      <p:cBhvr>
                                        <p:cTn dur="1000" fill="hold" id="68"/>
                                        <p:tgtEl>
                                          <p:spTgt spid="38"/>
                                        </p:tgtEl>
                                        <p:attrNameLst>
                                          <p:attrName>ppt_w</p:attrName>
                                        </p:attrNameLst>
                                      </p:cBhvr>
                                      <p:tavLst>
                                        <p:tav tm="0">
                                          <p:val>
                                            <p:fltVal val="0"/>
                                          </p:val>
                                        </p:tav>
                                        <p:tav tm="100000">
                                          <p:val>
                                            <p:strVal val="#ppt_w"/>
                                          </p:val>
                                        </p:tav>
                                      </p:tavLst>
                                    </p:anim>
                                    <p:anim calcmode="lin" valueType="num">
                                      <p:cBhvr>
                                        <p:cTn dur="1000" fill="hold" id="69"/>
                                        <p:tgtEl>
                                          <p:spTgt spid="38"/>
                                        </p:tgtEl>
                                        <p:attrNameLst>
                                          <p:attrName>ppt_h</p:attrName>
                                        </p:attrNameLst>
                                      </p:cBhvr>
                                      <p:tavLst>
                                        <p:tav tm="0">
                                          <p:val>
                                            <p:fltVal val="0"/>
                                          </p:val>
                                        </p:tav>
                                        <p:tav tm="100000">
                                          <p:val>
                                            <p:strVal val="#ppt_h"/>
                                          </p:val>
                                        </p:tav>
                                      </p:tavLst>
                                    </p:anim>
                                    <p:anim calcmode="lin" valueType="num">
                                      <p:cBhvr>
                                        <p:cTn dur="1000" fill="hold" id="70"/>
                                        <p:tgtEl>
                                          <p:spTgt spid="38"/>
                                        </p:tgtEl>
                                        <p:attrNameLst>
                                          <p:attrName>style.rotation</p:attrName>
                                        </p:attrNameLst>
                                      </p:cBhvr>
                                      <p:tavLst>
                                        <p:tav tm="0">
                                          <p:val>
                                            <p:fltVal val="90"/>
                                          </p:val>
                                        </p:tav>
                                        <p:tav tm="100000">
                                          <p:val>
                                            <p:fltVal val="0"/>
                                          </p:val>
                                        </p:tav>
                                      </p:tavLst>
                                    </p:anim>
                                    <p:animEffect filter="fade" transition="in">
                                      <p:cBhvr>
                                        <p:cTn dur="1000" id="71"/>
                                        <p:tgtEl>
                                          <p:spTgt spid="38"/>
                                        </p:tgtEl>
                                      </p:cBhvr>
                                    </p:animEffect>
                                  </p:childTnLst>
                                </p:cTn>
                              </p:par>
                              <p:par>
                                <p:cTn fill="hold" grpId="0" id="72" nodeType="withEffect" presetClass="entr" presetID="31" presetSubtype="0">
                                  <p:stCondLst>
                                    <p:cond delay="0"/>
                                  </p:stCondLst>
                                  <p:childTnLst>
                                    <p:set>
                                      <p:cBhvr>
                                        <p:cTn dur="1" fill="hold" id="73">
                                          <p:stCondLst>
                                            <p:cond delay="0"/>
                                          </p:stCondLst>
                                        </p:cTn>
                                        <p:tgtEl>
                                          <p:spTgt spid="39"/>
                                        </p:tgtEl>
                                        <p:attrNameLst>
                                          <p:attrName>style.visibility</p:attrName>
                                        </p:attrNameLst>
                                      </p:cBhvr>
                                      <p:to>
                                        <p:strVal val="visible"/>
                                      </p:to>
                                    </p:set>
                                    <p:anim calcmode="lin" valueType="num">
                                      <p:cBhvr>
                                        <p:cTn dur="1000" fill="hold" id="74"/>
                                        <p:tgtEl>
                                          <p:spTgt spid="39"/>
                                        </p:tgtEl>
                                        <p:attrNameLst>
                                          <p:attrName>ppt_w</p:attrName>
                                        </p:attrNameLst>
                                      </p:cBhvr>
                                      <p:tavLst>
                                        <p:tav tm="0">
                                          <p:val>
                                            <p:fltVal val="0"/>
                                          </p:val>
                                        </p:tav>
                                        <p:tav tm="100000">
                                          <p:val>
                                            <p:strVal val="#ppt_w"/>
                                          </p:val>
                                        </p:tav>
                                      </p:tavLst>
                                    </p:anim>
                                    <p:anim calcmode="lin" valueType="num">
                                      <p:cBhvr>
                                        <p:cTn dur="1000" fill="hold" id="75"/>
                                        <p:tgtEl>
                                          <p:spTgt spid="39"/>
                                        </p:tgtEl>
                                        <p:attrNameLst>
                                          <p:attrName>ppt_h</p:attrName>
                                        </p:attrNameLst>
                                      </p:cBhvr>
                                      <p:tavLst>
                                        <p:tav tm="0">
                                          <p:val>
                                            <p:fltVal val="0"/>
                                          </p:val>
                                        </p:tav>
                                        <p:tav tm="100000">
                                          <p:val>
                                            <p:strVal val="#ppt_h"/>
                                          </p:val>
                                        </p:tav>
                                      </p:tavLst>
                                    </p:anim>
                                    <p:anim calcmode="lin" valueType="num">
                                      <p:cBhvr>
                                        <p:cTn dur="1000" fill="hold" id="76"/>
                                        <p:tgtEl>
                                          <p:spTgt spid="39"/>
                                        </p:tgtEl>
                                        <p:attrNameLst>
                                          <p:attrName>style.rotation</p:attrName>
                                        </p:attrNameLst>
                                      </p:cBhvr>
                                      <p:tavLst>
                                        <p:tav tm="0">
                                          <p:val>
                                            <p:fltVal val="90"/>
                                          </p:val>
                                        </p:tav>
                                        <p:tav tm="100000">
                                          <p:val>
                                            <p:fltVal val="0"/>
                                          </p:val>
                                        </p:tav>
                                      </p:tavLst>
                                    </p:anim>
                                    <p:animEffect filter="fade" transition="in">
                                      <p:cBhvr>
                                        <p:cTn dur="1000" id="77"/>
                                        <p:tgtEl>
                                          <p:spTgt spid="39"/>
                                        </p:tgtEl>
                                      </p:cBhvr>
                                    </p:animEffect>
                                  </p:childTnLst>
                                </p:cTn>
                              </p:par>
                              <p:par>
                                <p:cTn fill="hold" grpId="0" id="78" nodeType="withEffect" presetClass="entr" presetID="31" presetSubtype="0">
                                  <p:stCondLst>
                                    <p:cond delay="0"/>
                                  </p:stCondLst>
                                  <p:childTnLst>
                                    <p:set>
                                      <p:cBhvr>
                                        <p:cTn dur="1" fill="hold" id="79">
                                          <p:stCondLst>
                                            <p:cond delay="0"/>
                                          </p:stCondLst>
                                        </p:cTn>
                                        <p:tgtEl>
                                          <p:spTgt spid="40"/>
                                        </p:tgtEl>
                                        <p:attrNameLst>
                                          <p:attrName>style.visibility</p:attrName>
                                        </p:attrNameLst>
                                      </p:cBhvr>
                                      <p:to>
                                        <p:strVal val="visible"/>
                                      </p:to>
                                    </p:set>
                                    <p:anim calcmode="lin" valueType="num">
                                      <p:cBhvr>
                                        <p:cTn dur="1000" fill="hold" id="80"/>
                                        <p:tgtEl>
                                          <p:spTgt spid="40"/>
                                        </p:tgtEl>
                                        <p:attrNameLst>
                                          <p:attrName>ppt_w</p:attrName>
                                        </p:attrNameLst>
                                      </p:cBhvr>
                                      <p:tavLst>
                                        <p:tav tm="0">
                                          <p:val>
                                            <p:fltVal val="0"/>
                                          </p:val>
                                        </p:tav>
                                        <p:tav tm="100000">
                                          <p:val>
                                            <p:strVal val="#ppt_w"/>
                                          </p:val>
                                        </p:tav>
                                      </p:tavLst>
                                    </p:anim>
                                    <p:anim calcmode="lin" valueType="num">
                                      <p:cBhvr>
                                        <p:cTn dur="1000" fill="hold" id="81"/>
                                        <p:tgtEl>
                                          <p:spTgt spid="40"/>
                                        </p:tgtEl>
                                        <p:attrNameLst>
                                          <p:attrName>ppt_h</p:attrName>
                                        </p:attrNameLst>
                                      </p:cBhvr>
                                      <p:tavLst>
                                        <p:tav tm="0">
                                          <p:val>
                                            <p:fltVal val="0"/>
                                          </p:val>
                                        </p:tav>
                                        <p:tav tm="100000">
                                          <p:val>
                                            <p:strVal val="#ppt_h"/>
                                          </p:val>
                                        </p:tav>
                                      </p:tavLst>
                                    </p:anim>
                                    <p:anim calcmode="lin" valueType="num">
                                      <p:cBhvr>
                                        <p:cTn dur="1000" fill="hold" id="82"/>
                                        <p:tgtEl>
                                          <p:spTgt spid="40"/>
                                        </p:tgtEl>
                                        <p:attrNameLst>
                                          <p:attrName>style.rotation</p:attrName>
                                        </p:attrNameLst>
                                      </p:cBhvr>
                                      <p:tavLst>
                                        <p:tav tm="0">
                                          <p:val>
                                            <p:fltVal val="90"/>
                                          </p:val>
                                        </p:tav>
                                        <p:tav tm="100000">
                                          <p:val>
                                            <p:fltVal val="0"/>
                                          </p:val>
                                        </p:tav>
                                      </p:tavLst>
                                    </p:anim>
                                    <p:animEffect filter="fade" transition="in">
                                      <p:cBhvr>
                                        <p:cTn dur="1000" id="83"/>
                                        <p:tgtEl>
                                          <p:spTgt spid="40"/>
                                        </p:tgtEl>
                                      </p:cBhvr>
                                    </p:animEffect>
                                  </p:childTnLst>
                                </p:cTn>
                              </p:par>
                              <p:par>
                                <p:cTn fill="hold" grpId="0" id="84" nodeType="withEffect" presetClass="entr" presetID="31" presetSubtype="0">
                                  <p:stCondLst>
                                    <p:cond delay="0"/>
                                  </p:stCondLst>
                                  <p:childTnLst>
                                    <p:set>
                                      <p:cBhvr>
                                        <p:cTn dur="1" fill="hold" id="85">
                                          <p:stCondLst>
                                            <p:cond delay="0"/>
                                          </p:stCondLst>
                                        </p:cTn>
                                        <p:tgtEl>
                                          <p:spTgt spid="41"/>
                                        </p:tgtEl>
                                        <p:attrNameLst>
                                          <p:attrName>style.visibility</p:attrName>
                                        </p:attrNameLst>
                                      </p:cBhvr>
                                      <p:to>
                                        <p:strVal val="visible"/>
                                      </p:to>
                                    </p:set>
                                    <p:anim calcmode="lin" valueType="num">
                                      <p:cBhvr>
                                        <p:cTn dur="1000" fill="hold" id="86"/>
                                        <p:tgtEl>
                                          <p:spTgt spid="41"/>
                                        </p:tgtEl>
                                        <p:attrNameLst>
                                          <p:attrName>ppt_w</p:attrName>
                                        </p:attrNameLst>
                                      </p:cBhvr>
                                      <p:tavLst>
                                        <p:tav tm="0">
                                          <p:val>
                                            <p:fltVal val="0"/>
                                          </p:val>
                                        </p:tav>
                                        <p:tav tm="100000">
                                          <p:val>
                                            <p:strVal val="#ppt_w"/>
                                          </p:val>
                                        </p:tav>
                                      </p:tavLst>
                                    </p:anim>
                                    <p:anim calcmode="lin" valueType="num">
                                      <p:cBhvr>
                                        <p:cTn dur="1000" fill="hold" id="87"/>
                                        <p:tgtEl>
                                          <p:spTgt spid="41"/>
                                        </p:tgtEl>
                                        <p:attrNameLst>
                                          <p:attrName>ppt_h</p:attrName>
                                        </p:attrNameLst>
                                      </p:cBhvr>
                                      <p:tavLst>
                                        <p:tav tm="0">
                                          <p:val>
                                            <p:fltVal val="0"/>
                                          </p:val>
                                        </p:tav>
                                        <p:tav tm="100000">
                                          <p:val>
                                            <p:strVal val="#ppt_h"/>
                                          </p:val>
                                        </p:tav>
                                      </p:tavLst>
                                    </p:anim>
                                    <p:anim calcmode="lin" valueType="num">
                                      <p:cBhvr>
                                        <p:cTn dur="1000" fill="hold" id="88"/>
                                        <p:tgtEl>
                                          <p:spTgt spid="41"/>
                                        </p:tgtEl>
                                        <p:attrNameLst>
                                          <p:attrName>style.rotation</p:attrName>
                                        </p:attrNameLst>
                                      </p:cBhvr>
                                      <p:tavLst>
                                        <p:tav tm="0">
                                          <p:val>
                                            <p:fltVal val="90"/>
                                          </p:val>
                                        </p:tav>
                                        <p:tav tm="100000">
                                          <p:val>
                                            <p:fltVal val="0"/>
                                          </p:val>
                                        </p:tav>
                                      </p:tavLst>
                                    </p:anim>
                                    <p:animEffect filter="fade" transition="in">
                                      <p:cBhvr>
                                        <p:cTn dur="1000" id="89"/>
                                        <p:tgtEl>
                                          <p:spTgt spid="41"/>
                                        </p:tgtEl>
                                      </p:cBhvr>
                                    </p:animEffect>
                                  </p:childTnLst>
                                </p:cTn>
                              </p:par>
                              <p:par>
                                <p:cTn fill="hold" grpId="0" id="90" nodeType="withEffect" presetClass="entr" presetID="31" presetSubtype="0">
                                  <p:stCondLst>
                                    <p:cond delay="0"/>
                                  </p:stCondLst>
                                  <p:childTnLst>
                                    <p:set>
                                      <p:cBhvr>
                                        <p:cTn dur="1" fill="hold" id="91">
                                          <p:stCondLst>
                                            <p:cond delay="0"/>
                                          </p:stCondLst>
                                        </p:cTn>
                                        <p:tgtEl>
                                          <p:spTgt spid="42"/>
                                        </p:tgtEl>
                                        <p:attrNameLst>
                                          <p:attrName>style.visibility</p:attrName>
                                        </p:attrNameLst>
                                      </p:cBhvr>
                                      <p:to>
                                        <p:strVal val="visible"/>
                                      </p:to>
                                    </p:set>
                                    <p:anim calcmode="lin" valueType="num">
                                      <p:cBhvr>
                                        <p:cTn dur="1000" fill="hold" id="92"/>
                                        <p:tgtEl>
                                          <p:spTgt spid="42"/>
                                        </p:tgtEl>
                                        <p:attrNameLst>
                                          <p:attrName>ppt_w</p:attrName>
                                        </p:attrNameLst>
                                      </p:cBhvr>
                                      <p:tavLst>
                                        <p:tav tm="0">
                                          <p:val>
                                            <p:fltVal val="0"/>
                                          </p:val>
                                        </p:tav>
                                        <p:tav tm="100000">
                                          <p:val>
                                            <p:strVal val="#ppt_w"/>
                                          </p:val>
                                        </p:tav>
                                      </p:tavLst>
                                    </p:anim>
                                    <p:anim calcmode="lin" valueType="num">
                                      <p:cBhvr>
                                        <p:cTn dur="1000" fill="hold" id="93"/>
                                        <p:tgtEl>
                                          <p:spTgt spid="42"/>
                                        </p:tgtEl>
                                        <p:attrNameLst>
                                          <p:attrName>ppt_h</p:attrName>
                                        </p:attrNameLst>
                                      </p:cBhvr>
                                      <p:tavLst>
                                        <p:tav tm="0">
                                          <p:val>
                                            <p:fltVal val="0"/>
                                          </p:val>
                                        </p:tav>
                                        <p:tav tm="100000">
                                          <p:val>
                                            <p:strVal val="#ppt_h"/>
                                          </p:val>
                                        </p:tav>
                                      </p:tavLst>
                                    </p:anim>
                                    <p:anim calcmode="lin" valueType="num">
                                      <p:cBhvr>
                                        <p:cTn dur="1000" fill="hold" id="94"/>
                                        <p:tgtEl>
                                          <p:spTgt spid="42"/>
                                        </p:tgtEl>
                                        <p:attrNameLst>
                                          <p:attrName>style.rotation</p:attrName>
                                        </p:attrNameLst>
                                      </p:cBhvr>
                                      <p:tavLst>
                                        <p:tav tm="0">
                                          <p:val>
                                            <p:fltVal val="90"/>
                                          </p:val>
                                        </p:tav>
                                        <p:tav tm="100000">
                                          <p:val>
                                            <p:fltVal val="0"/>
                                          </p:val>
                                        </p:tav>
                                      </p:tavLst>
                                    </p:anim>
                                    <p:animEffect filter="fade" transition="in">
                                      <p:cBhvr>
                                        <p:cTn dur="1000" id="95"/>
                                        <p:tgtEl>
                                          <p:spTgt spid="42"/>
                                        </p:tgtEl>
                                      </p:cBhvr>
                                    </p:animEffect>
                                  </p:childTnLst>
                                </p:cTn>
                              </p:par>
                              <p:par>
                                <p:cTn fill="hold" grpId="0" id="96" nodeType="withEffect" presetClass="entr" presetID="31" presetSubtype="0">
                                  <p:stCondLst>
                                    <p:cond delay="0"/>
                                  </p:stCondLst>
                                  <p:childTnLst>
                                    <p:set>
                                      <p:cBhvr>
                                        <p:cTn dur="1" fill="hold" id="97">
                                          <p:stCondLst>
                                            <p:cond delay="0"/>
                                          </p:stCondLst>
                                        </p:cTn>
                                        <p:tgtEl>
                                          <p:spTgt spid="43"/>
                                        </p:tgtEl>
                                        <p:attrNameLst>
                                          <p:attrName>style.visibility</p:attrName>
                                        </p:attrNameLst>
                                      </p:cBhvr>
                                      <p:to>
                                        <p:strVal val="visible"/>
                                      </p:to>
                                    </p:set>
                                    <p:anim calcmode="lin" valueType="num">
                                      <p:cBhvr>
                                        <p:cTn dur="1000" fill="hold" id="98"/>
                                        <p:tgtEl>
                                          <p:spTgt spid="43"/>
                                        </p:tgtEl>
                                        <p:attrNameLst>
                                          <p:attrName>ppt_w</p:attrName>
                                        </p:attrNameLst>
                                      </p:cBhvr>
                                      <p:tavLst>
                                        <p:tav tm="0">
                                          <p:val>
                                            <p:fltVal val="0"/>
                                          </p:val>
                                        </p:tav>
                                        <p:tav tm="100000">
                                          <p:val>
                                            <p:strVal val="#ppt_w"/>
                                          </p:val>
                                        </p:tav>
                                      </p:tavLst>
                                    </p:anim>
                                    <p:anim calcmode="lin" valueType="num">
                                      <p:cBhvr>
                                        <p:cTn dur="1000" fill="hold" id="99"/>
                                        <p:tgtEl>
                                          <p:spTgt spid="43"/>
                                        </p:tgtEl>
                                        <p:attrNameLst>
                                          <p:attrName>ppt_h</p:attrName>
                                        </p:attrNameLst>
                                      </p:cBhvr>
                                      <p:tavLst>
                                        <p:tav tm="0">
                                          <p:val>
                                            <p:fltVal val="0"/>
                                          </p:val>
                                        </p:tav>
                                        <p:tav tm="100000">
                                          <p:val>
                                            <p:strVal val="#ppt_h"/>
                                          </p:val>
                                        </p:tav>
                                      </p:tavLst>
                                    </p:anim>
                                    <p:anim calcmode="lin" valueType="num">
                                      <p:cBhvr>
                                        <p:cTn dur="1000" fill="hold" id="100"/>
                                        <p:tgtEl>
                                          <p:spTgt spid="43"/>
                                        </p:tgtEl>
                                        <p:attrNameLst>
                                          <p:attrName>style.rotation</p:attrName>
                                        </p:attrNameLst>
                                      </p:cBhvr>
                                      <p:tavLst>
                                        <p:tav tm="0">
                                          <p:val>
                                            <p:fltVal val="90"/>
                                          </p:val>
                                        </p:tav>
                                        <p:tav tm="100000">
                                          <p:val>
                                            <p:fltVal val="0"/>
                                          </p:val>
                                        </p:tav>
                                      </p:tavLst>
                                    </p:anim>
                                    <p:animEffect filter="fade" transition="in">
                                      <p:cBhvr>
                                        <p:cTn dur="1000" id="101"/>
                                        <p:tgtEl>
                                          <p:spTgt spid="43"/>
                                        </p:tgtEl>
                                      </p:cBhvr>
                                    </p:animEffect>
                                  </p:childTnLst>
                                </p:cTn>
                              </p:par>
                              <p:par>
                                <p:cTn fill="hold" grpId="0" id="102" nodeType="withEffect" presetClass="entr" presetID="31" presetSubtype="0">
                                  <p:stCondLst>
                                    <p:cond delay="0"/>
                                  </p:stCondLst>
                                  <p:childTnLst>
                                    <p:set>
                                      <p:cBhvr>
                                        <p:cTn dur="1" fill="hold" id="103">
                                          <p:stCondLst>
                                            <p:cond delay="0"/>
                                          </p:stCondLst>
                                        </p:cTn>
                                        <p:tgtEl>
                                          <p:spTgt spid="44"/>
                                        </p:tgtEl>
                                        <p:attrNameLst>
                                          <p:attrName>style.visibility</p:attrName>
                                        </p:attrNameLst>
                                      </p:cBhvr>
                                      <p:to>
                                        <p:strVal val="visible"/>
                                      </p:to>
                                    </p:set>
                                    <p:anim calcmode="lin" valueType="num">
                                      <p:cBhvr>
                                        <p:cTn dur="1000" fill="hold" id="104"/>
                                        <p:tgtEl>
                                          <p:spTgt spid="44"/>
                                        </p:tgtEl>
                                        <p:attrNameLst>
                                          <p:attrName>ppt_w</p:attrName>
                                        </p:attrNameLst>
                                      </p:cBhvr>
                                      <p:tavLst>
                                        <p:tav tm="0">
                                          <p:val>
                                            <p:fltVal val="0"/>
                                          </p:val>
                                        </p:tav>
                                        <p:tav tm="100000">
                                          <p:val>
                                            <p:strVal val="#ppt_w"/>
                                          </p:val>
                                        </p:tav>
                                      </p:tavLst>
                                    </p:anim>
                                    <p:anim calcmode="lin" valueType="num">
                                      <p:cBhvr>
                                        <p:cTn dur="1000" fill="hold" id="105"/>
                                        <p:tgtEl>
                                          <p:spTgt spid="44"/>
                                        </p:tgtEl>
                                        <p:attrNameLst>
                                          <p:attrName>ppt_h</p:attrName>
                                        </p:attrNameLst>
                                      </p:cBhvr>
                                      <p:tavLst>
                                        <p:tav tm="0">
                                          <p:val>
                                            <p:fltVal val="0"/>
                                          </p:val>
                                        </p:tav>
                                        <p:tav tm="100000">
                                          <p:val>
                                            <p:strVal val="#ppt_h"/>
                                          </p:val>
                                        </p:tav>
                                      </p:tavLst>
                                    </p:anim>
                                    <p:anim calcmode="lin" valueType="num">
                                      <p:cBhvr>
                                        <p:cTn dur="1000" fill="hold" id="106"/>
                                        <p:tgtEl>
                                          <p:spTgt spid="44"/>
                                        </p:tgtEl>
                                        <p:attrNameLst>
                                          <p:attrName>style.rotation</p:attrName>
                                        </p:attrNameLst>
                                      </p:cBhvr>
                                      <p:tavLst>
                                        <p:tav tm="0">
                                          <p:val>
                                            <p:fltVal val="90"/>
                                          </p:val>
                                        </p:tav>
                                        <p:tav tm="100000">
                                          <p:val>
                                            <p:fltVal val="0"/>
                                          </p:val>
                                        </p:tav>
                                      </p:tavLst>
                                    </p:anim>
                                    <p:animEffect filter="fade" transition="in">
                                      <p:cBhvr>
                                        <p:cTn dur="1000" id="107"/>
                                        <p:tgtEl>
                                          <p:spTgt spid="44"/>
                                        </p:tgtEl>
                                      </p:cBhvr>
                                    </p:animEffect>
                                  </p:childTnLst>
                                </p:cTn>
                              </p:par>
                              <p:par>
                                <p:cTn fill="hold" grpId="0" id="108" nodeType="withEffect" presetClass="entr" presetID="31" presetSubtype="0">
                                  <p:stCondLst>
                                    <p:cond delay="0"/>
                                  </p:stCondLst>
                                  <p:childTnLst>
                                    <p:set>
                                      <p:cBhvr>
                                        <p:cTn dur="1" fill="hold" id="109">
                                          <p:stCondLst>
                                            <p:cond delay="0"/>
                                          </p:stCondLst>
                                        </p:cTn>
                                        <p:tgtEl>
                                          <p:spTgt spid="45"/>
                                        </p:tgtEl>
                                        <p:attrNameLst>
                                          <p:attrName>style.visibility</p:attrName>
                                        </p:attrNameLst>
                                      </p:cBhvr>
                                      <p:to>
                                        <p:strVal val="visible"/>
                                      </p:to>
                                    </p:set>
                                    <p:anim calcmode="lin" valueType="num">
                                      <p:cBhvr>
                                        <p:cTn dur="1000" fill="hold" id="110"/>
                                        <p:tgtEl>
                                          <p:spTgt spid="45"/>
                                        </p:tgtEl>
                                        <p:attrNameLst>
                                          <p:attrName>ppt_w</p:attrName>
                                        </p:attrNameLst>
                                      </p:cBhvr>
                                      <p:tavLst>
                                        <p:tav tm="0">
                                          <p:val>
                                            <p:fltVal val="0"/>
                                          </p:val>
                                        </p:tav>
                                        <p:tav tm="100000">
                                          <p:val>
                                            <p:strVal val="#ppt_w"/>
                                          </p:val>
                                        </p:tav>
                                      </p:tavLst>
                                    </p:anim>
                                    <p:anim calcmode="lin" valueType="num">
                                      <p:cBhvr>
                                        <p:cTn dur="1000" fill="hold" id="111"/>
                                        <p:tgtEl>
                                          <p:spTgt spid="45"/>
                                        </p:tgtEl>
                                        <p:attrNameLst>
                                          <p:attrName>ppt_h</p:attrName>
                                        </p:attrNameLst>
                                      </p:cBhvr>
                                      <p:tavLst>
                                        <p:tav tm="0">
                                          <p:val>
                                            <p:fltVal val="0"/>
                                          </p:val>
                                        </p:tav>
                                        <p:tav tm="100000">
                                          <p:val>
                                            <p:strVal val="#ppt_h"/>
                                          </p:val>
                                        </p:tav>
                                      </p:tavLst>
                                    </p:anim>
                                    <p:anim calcmode="lin" valueType="num">
                                      <p:cBhvr>
                                        <p:cTn dur="1000" fill="hold" id="112"/>
                                        <p:tgtEl>
                                          <p:spTgt spid="45"/>
                                        </p:tgtEl>
                                        <p:attrNameLst>
                                          <p:attrName>style.rotation</p:attrName>
                                        </p:attrNameLst>
                                      </p:cBhvr>
                                      <p:tavLst>
                                        <p:tav tm="0">
                                          <p:val>
                                            <p:fltVal val="90"/>
                                          </p:val>
                                        </p:tav>
                                        <p:tav tm="100000">
                                          <p:val>
                                            <p:fltVal val="0"/>
                                          </p:val>
                                        </p:tav>
                                      </p:tavLst>
                                    </p:anim>
                                    <p:animEffect filter="fade" transition="in">
                                      <p:cBhvr>
                                        <p:cTn dur="1000" id="113"/>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
      <p:bldP grpId="0" spid="14"/>
      <p:bldP grpId="0" spid="25"/>
      <p:bldP grpId="0" spid="26"/>
      <p:bldP grpId="0" spid="27"/>
      <p:bldP grpId="0" spid="28"/>
      <p:bldP grpId="0" spid="29"/>
      <p:bldP grpId="0" spid="30"/>
      <p:bldP grpId="0" spid="33"/>
      <p:bldP grpId="0" spid="38"/>
      <p:bldP grpId="0" spid="39"/>
      <p:bldP grpId="0" spid="40"/>
      <p:bldP grpId="0" spid="41"/>
      <p:bldP grpId="0" spid="42"/>
      <p:bldP grpId="0" spid="43"/>
      <p:bldP grpId="0" spid="44"/>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可行性说明</a:t>
            </a:r>
          </a:p>
        </p:txBody>
      </p:sp>
      <p:grpSp>
        <p:nvGrpSpPr>
          <p:cNvPr id="21" name="组合 20"/>
          <p:cNvGrpSpPr/>
          <p:nvPr/>
        </p:nvGrpSpPr>
        <p:grpSpPr>
          <a:xfrm>
            <a:off x="2039845" y="1893215"/>
            <a:ext cx="7730818" cy="4119258"/>
            <a:chOff x="1138238" y="995645"/>
            <a:chExt cx="9732202" cy="5185669"/>
          </a:xfrm>
        </p:grpSpPr>
        <p:sp>
          <p:nvSpPr>
            <p:cNvPr id="22" name="Freeform 6"/>
            <p:cNvSpPr/>
            <p:nvPr/>
          </p:nvSpPr>
          <p:spPr bwMode="auto">
            <a:xfrm>
              <a:off x="1138238" y="2667283"/>
              <a:ext cx="2065338" cy="1787525"/>
            </a:xfrm>
            <a:custGeom>
              <a:gdLst>
                <a:gd fmla="*/ 2143 w 2858" name="T0"/>
                <a:gd fmla="*/ 0 h 2475" name="T1"/>
                <a:gd fmla="*/ 2501 w 2858" name="T2"/>
                <a:gd fmla="*/ 619 h 2475" name="T3"/>
                <a:gd fmla="*/ 2858 w 2858" name="T4"/>
                <a:gd fmla="*/ 1238 h 2475" name="T5"/>
                <a:gd fmla="*/ 2501 w 2858" name="T6"/>
                <a:gd fmla="*/ 1856 h 2475" name="T7"/>
                <a:gd fmla="*/ 2143 w 2858" name="T8"/>
                <a:gd fmla="*/ 2475 h 2475" name="T9"/>
                <a:gd fmla="*/ 1429 w 2858" name="T10"/>
                <a:gd fmla="*/ 2475 h 2475" name="T11"/>
                <a:gd fmla="*/ 714 w 2858" name="T12"/>
                <a:gd fmla="*/ 2475 h 2475" name="T13"/>
                <a:gd fmla="*/ 357 w 2858" name="T14"/>
                <a:gd fmla="*/ 1856 h 2475" name="T15"/>
                <a:gd fmla="*/ 0 w 2858" name="T16"/>
                <a:gd fmla="*/ 1238 h 2475" name="T17"/>
                <a:gd fmla="*/ 357 w 2858" name="T18"/>
                <a:gd fmla="*/ 619 h 2475" name="T19"/>
                <a:gd fmla="*/ 714 w 2858" name="T20"/>
                <a:gd fmla="*/ 0 h 2475" name="T21"/>
                <a:gd fmla="*/ 1429 w 2858" name="T22"/>
                <a:gd fmla="*/ 0 h 2475" name="T23"/>
                <a:gd fmla="*/ 2143 w 2858" name="T24"/>
                <a:gd fmla="*/ 0 h 2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75" w="2858">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pPr>
              <a:endParaRPr altLang="en-US" lang="zh-CN" sz="2400">
                <a:solidFill>
                  <a:srgbClr val="213555"/>
                </a:solidFill>
              </a:endParaRPr>
            </a:p>
          </p:txBody>
        </p:sp>
        <p:sp>
          <p:nvSpPr>
            <p:cNvPr id="23" name="Line 7"/>
            <p:cNvSpPr>
              <a:spLocks noChangeShapeType="1"/>
            </p:cNvSpPr>
            <p:nvPr/>
          </p:nvSpPr>
          <p:spPr bwMode="auto">
            <a:xfrm flipV="1">
              <a:off x="2690813" y="1833845"/>
              <a:ext cx="1055688" cy="833438"/>
            </a:xfrm>
            <a:prstGeom prst="line">
              <a:avLst/>
            </a:prstGeom>
            <a:noFill/>
            <a:ln cap="flat" w="9">
              <a:solidFill>
                <a:srgbClr val="2E2C2C"/>
              </a:solidFill>
              <a:prstDash val="solid"/>
              <a:miter lim="800000"/>
              <a:headEnd len="med" type="none" w="med"/>
              <a:tailEnd len="med" type="triangle" w="med"/>
            </a:ln>
            <a:extLst>
              <a:ext uri="{909E8E84-426E-40DD-AFC4-6F175D3DCCD1}">
                <a14:hiddenFill>
                  <a:noFill/>
                </a14:hiddenFill>
              </a:ext>
            </a:extLst>
          </p:spPr>
          <p:txBody>
            <a:bodyPr anchor="t" anchorCtr="0" bIns="45720" compatLnSpc="1" lIns="91440" numCol="1" rIns="91440" tIns="45720" vert="horz" wrap="square"/>
            <a:lstStyle/>
            <a:p>
              <a:pPr>
                <a:lnSpc>
                  <a:spcPct val="120000"/>
                </a:lnSpc>
              </a:pPr>
              <a:endParaRPr altLang="en-US" lang="zh-CN" sz="2400">
                <a:solidFill>
                  <a:srgbClr val="213555"/>
                </a:solidFill>
              </a:endParaRPr>
            </a:p>
          </p:txBody>
        </p:sp>
        <p:sp>
          <p:nvSpPr>
            <p:cNvPr id="24" name="Line 8"/>
            <p:cNvSpPr>
              <a:spLocks noChangeShapeType="1"/>
            </p:cNvSpPr>
            <p:nvPr/>
          </p:nvSpPr>
          <p:spPr bwMode="auto">
            <a:xfrm flipV="1">
              <a:off x="3201987" y="3564220"/>
              <a:ext cx="549275" cy="0"/>
            </a:xfrm>
            <a:prstGeom prst="line">
              <a:avLst/>
            </a:prstGeom>
            <a:noFill/>
            <a:ln cap="flat" w="9">
              <a:solidFill>
                <a:srgbClr val="2E2C2C"/>
              </a:solidFill>
              <a:prstDash val="solid"/>
              <a:miter lim="800000"/>
              <a:headEnd len="med" type="none" w="med"/>
              <a:tailEnd len="med" type="triangle" w="med"/>
            </a:ln>
            <a:extLst>
              <a:ext uri="{909E8E84-426E-40DD-AFC4-6F175D3DCCD1}">
                <a14:hiddenFill>
                  <a:noFill/>
                </a14:hiddenFill>
              </a:ext>
            </a:extLst>
          </p:spPr>
          <p:txBody>
            <a:bodyPr anchor="t" anchorCtr="0" bIns="45720" compatLnSpc="1" lIns="91440" numCol="1" rIns="91440" tIns="45720" vert="horz" wrap="square"/>
            <a:lstStyle/>
            <a:p>
              <a:pPr>
                <a:lnSpc>
                  <a:spcPct val="120000"/>
                </a:lnSpc>
              </a:pPr>
              <a:endParaRPr altLang="en-US" lang="zh-CN" sz="2400">
                <a:solidFill>
                  <a:srgbClr val="213555"/>
                </a:solidFill>
              </a:endParaRPr>
            </a:p>
          </p:txBody>
        </p:sp>
        <p:sp>
          <p:nvSpPr>
            <p:cNvPr id="25" name="Line 13"/>
            <p:cNvSpPr>
              <a:spLocks noChangeShapeType="1"/>
            </p:cNvSpPr>
            <p:nvPr/>
          </p:nvSpPr>
          <p:spPr bwMode="auto">
            <a:xfrm>
              <a:off x="2690813" y="4456395"/>
              <a:ext cx="1055688" cy="833438"/>
            </a:xfrm>
            <a:prstGeom prst="line">
              <a:avLst/>
            </a:prstGeom>
            <a:noFill/>
            <a:ln cap="flat" w="9">
              <a:solidFill>
                <a:srgbClr val="2E2C2C"/>
              </a:solidFill>
              <a:prstDash val="solid"/>
              <a:miter lim="800000"/>
              <a:headEnd len="med" type="none" w="med"/>
              <a:tailEnd len="med" type="triangle" w="med"/>
            </a:ln>
            <a:extLst>
              <a:ext uri="{909E8E84-426E-40DD-AFC4-6F175D3DCCD1}">
                <a14:hiddenFill>
                  <a:noFill/>
                </a14:hiddenFill>
              </a:ext>
            </a:extLst>
          </p:spPr>
          <p:txBody>
            <a:bodyPr anchor="t" anchorCtr="0" bIns="45720" compatLnSpc="1" lIns="91440" numCol="1" rIns="91440" tIns="45720" vert="horz" wrap="square"/>
            <a:lstStyle/>
            <a:p>
              <a:pPr>
                <a:lnSpc>
                  <a:spcPct val="120000"/>
                </a:lnSpc>
              </a:pPr>
              <a:endParaRPr altLang="en-US" lang="zh-CN" sz="2400">
                <a:solidFill>
                  <a:srgbClr val="213555"/>
                </a:solidFill>
              </a:endParaRPr>
            </a:p>
          </p:txBody>
        </p:sp>
        <p:grpSp>
          <p:nvGrpSpPr>
            <p:cNvPr id="28" name="组合 27"/>
            <p:cNvGrpSpPr/>
            <p:nvPr/>
          </p:nvGrpSpPr>
          <p:grpSpPr>
            <a:xfrm>
              <a:off x="3751263" y="995645"/>
              <a:ext cx="7119177" cy="1734186"/>
              <a:chOff x="3751263" y="995645"/>
              <a:chExt cx="7119177" cy="1734186"/>
            </a:xfrm>
          </p:grpSpPr>
          <p:sp>
            <p:nvSpPr>
              <p:cNvPr id="44" name="Rectangle 9"/>
              <p:cNvSpPr>
                <a:spLocks noChangeArrowheads="1"/>
              </p:cNvSpPr>
              <p:nvPr/>
            </p:nvSpPr>
            <p:spPr bwMode="auto">
              <a:xfrm>
                <a:off x="3751263" y="1333579"/>
                <a:ext cx="7119177" cy="1348886"/>
              </a:xfrm>
              <a:prstGeom prst="rect">
                <a:avLst/>
              </a:prstGeom>
              <a:solidFill>
                <a:srgbClr val="FFFFFF"/>
              </a:solidFill>
              <a:ln cap="flat" w="9">
                <a:solidFill>
                  <a:schemeClr val="bg2">
                    <a:lumMod val="75000"/>
                  </a:schemeClr>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45" name="Rectangle 10"/>
              <p:cNvSpPr>
                <a:spLocks noChangeArrowheads="1"/>
              </p:cNvSpPr>
              <p:nvPr/>
            </p:nvSpPr>
            <p:spPr bwMode="auto">
              <a:xfrm>
                <a:off x="5540009" y="995645"/>
                <a:ext cx="3581400" cy="582090"/>
              </a:xfrm>
              <a:prstGeom prst="rect">
                <a:avLst/>
              </a:prstGeom>
              <a:solidFill>
                <a:srgbClr val="244C89"/>
              </a:solidFill>
              <a:ln cap="flat" w="1905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46" name="TextBox 16"/>
              <p:cNvSpPr txBox="1"/>
              <p:nvPr/>
            </p:nvSpPr>
            <p:spPr>
              <a:xfrm>
                <a:off x="5776684" y="995645"/>
                <a:ext cx="3108046" cy="575562"/>
              </a:xfrm>
              <a:prstGeom prst="rect">
                <a:avLst/>
              </a:prstGeom>
              <a:noFill/>
            </p:spPr>
            <p:txBody>
              <a:bodyPr rtlCol="0" wrap="square">
                <a:spAutoFit/>
              </a:bodyPr>
              <a:lstStyle/>
              <a:p>
                <a:pPr algn="ctr">
                  <a:lnSpc>
                    <a:spcPct val="120000"/>
                  </a:lnSpc>
                </a:pPr>
                <a:r>
                  <a:rPr altLang="en-US" b="1" lang="zh-CN" smtClean="0" sz="2000">
                    <a:solidFill>
                      <a:schemeClr val="bg1"/>
                    </a:solidFill>
                    <a:latin typeface="+mn-ea"/>
                  </a:rPr>
                  <a:t>可行性一</a:t>
                </a:r>
              </a:p>
            </p:txBody>
          </p:sp>
          <p:sp>
            <p:nvSpPr>
              <p:cNvPr id="47" name="TextBox 17"/>
              <p:cNvSpPr txBox="1"/>
              <p:nvPr/>
            </p:nvSpPr>
            <p:spPr>
              <a:xfrm>
                <a:off x="3938139" y="1776693"/>
                <a:ext cx="6807854" cy="667652"/>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本课题具有较高的学术研究价值，可以某某某研究提供相应的理论基础。本课题具有较高的学术研究价值，可以某某某研究提供相应的理论基础。</a:t>
                </a:r>
              </a:p>
            </p:txBody>
          </p:sp>
        </p:grpSp>
        <p:grpSp>
          <p:nvGrpSpPr>
            <p:cNvPr id="31" name="组合 30"/>
            <p:cNvGrpSpPr/>
            <p:nvPr/>
          </p:nvGrpSpPr>
          <p:grpSpPr>
            <a:xfrm>
              <a:off x="3751263" y="2741895"/>
              <a:ext cx="7119177" cy="1721201"/>
              <a:chOff x="3751263" y="2741895"/>
              <a:chExt cx="7119177" cy="1721201"/>
            </a:xfrm>
          </p:grpSpPr>
          <p:sp>
            <p:nvSpPr>
              <p:cNvPr id="38" name="Rectangle 11"/>
              <p:cNvSpPr>
                <a:spLocks noChangeArrowheads="1"/>
              </p:cNvSpPr>
              <p:nvPr/>
            </p:nvSpPr>
            <p:spPr bwMode="auto">
              <a:xfrm>
                <a:off x="3751263" y="3081414"/>
                <a:ext cx="7119177" cy="1347229"/>
              </a:xfrm>
              <a:prstGeom prst="rect">
                <a:avLst/>
              </a:prstGeom>
              <a:solidFill>
                <a:srgbClr val="FFFFFF"/>
              </a:solidFill>
              <a:ln cap="flat" w="9">
                <a:solidFill>
                  <a:schemeClr val="bg2">
                    <a:lumMod val="75000"/>
                  </a:schemeClr>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40" name="Rectangle 12"/>
              <p:cNvSpPr>
                <a:spLocks noChangeArrowheads="1"/>
              </p:cNvSpPr>
              <p:nvPr/>
            </p:nvSpPr>
            <p:spPr bwMode="auto">
              <a:xfrm>
                <a:off x="5540009" y="2741895"/>
                <a:ext cx="3581400" cy="584278"/>
              </a:xfrm>
              <a:prstGeom prst="rect">
                <a:avLst/>
              </a:prstGeom>
              <a:solidFill>
                <a:srgbClr val="244C89"/>
              </a:solidFill>
              <a:ln cap="flat" w="1905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41" name="TextBox 18"/>
              <p:cNvSpPr txBox="1"/>
              <p:nvPr/>
            </p:nvSpPr>
            <p:spPr>
              <a:xfrm>
                <a:off x="5776684" y="2750677"/>
                <a:ext cx="3108046" cy="575562"/>
              </a:xfrm>
              <a:prstGeom prst="rect">
                <a:avLst/>
              </a:prstGeom>
              <a:noFill/>
            </p:spPr>
            <p:txBody>
              <a:bodyPr rtlCol="0" wrap="square">
                <a:spAutoFit/>
              </a:bodyPr>
              <a:lstStyle/>
              <a:p>
                <a:pPr algn="ctr">
                  <a:lnSpc>
                    <a:spcPct val="120000"/>
                  </a:lnSpc>
                </a:pPr>
                <a:r>
                  <a:rPr altLang="en-US" b="1" lang="zh-CN" smtClean="0" sz="2000">
                    <a:solidFill>
                      <a:schemeClr val="bg1"/>
                    </a:solidFill>
                    <a:latin typeface="+mn-ea"/>
                  </a:rPr>
                  <a:t>可行性二</a:t>
                </a:r>
              </a:p>
            </p:txBody>
          </p:sp>
          <p:sp>
            <p:nvSpPr>
              <p:cNvPr id="43" name="TextBox 19"/>
              <p:cNvSpPr txBox="1"/>
              <p:nvPr/>
            </p:nvSpPr>
            <p:spPr>
              <a:xfrm>
                <a:off x="3938139" y="3509957"/>
                <a:ext cx="6807854" cy="667652"/>
              </a:xfrm>
              <a:prstGeom prst="rect">
                <a:avLst/>
              </a:prstGeom>
              <a:noFill/>
            </p:spPr>
            <p:txBody>
              <a:bodyPr rtlCol="0" wrap="square">
                <a:spAutoFit/>
              </a:bodyPr>
              <a:lstStyle>
                <a:defPPr>
                  <a:defRPr lang="zh-CN"/>
                </a:defPPr>
                <a:lvl1pPr>
                  <a:defRPr>
                    <a:solidFill>
                      <a:schemeClr val="accent1"/>
                    </a:solidFill>
                    <a:latin typeface="+mn-ea"/>
                    <a:ea typeface="+mn-ea"/>
                  </a:defRPr>
                </a:lvl1p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本课题能有效地提高工作效率，降低成本，经济效益比较明显。本课题能有效地提高工作效率，降低成本本课题具有较高的学术研究价值</a:t>
                </a:r>
              </a:p>
            </p:txBody>
          </p:sp>
        </p:grpSp>
        <p:grpSp>
          <p:nvGrpSpPr>
            <p:cNvPr id="32" name="组合 31"/>
            <p:cNvGrpSpPr/>
            <p:nvPr/>
          </p:nvGrpSpPr>
          <p:grpSpPr>
            <a:xfrm>
              <a:off x="3751263" y="4494495"/>
              <a:ext cx="7119177" cy="1686819"/>
              <a:chOff x="3751263" y="4494495"/>
              <a:chExt cx="7119177" cy="1686819"/>
            </a:xfrm>
          </p:grpSpPr>
          <p:sp>
            <p:nvSpPr>
              <p:cNvPr id="34" name="Rectangle 14"/>
              <p:cNvSpPr>
                <a:spLocks noChangeArrowheads="1"/>
              </p:cNvSpPr>
              <p:nvPr/>
            </p:nvSpPr>
            <p:spPr bwMode="auto">
              <a:xfrm>
                <a:off x="3751263" y="4832429"/>
                <a:ext cx="7119177" cy="1348885"/>
              </a:xfrm>
              <a:prstGeom prst="rect">
                <a:avLst/>
              </a:prstGeom>
              <a:solidFill>
                <a:srgbClr val="FFFFFF"/>
              </a:solidFill>
              <a:ln cap="flat" w="9">
                <a:solidFill>
                  <a:schemeClr val="bg2">
                    <a:lumMod val="75000"/>
                  </a:schemeClr>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35" name="Rectangle 15"/>
              <p:cNvSpPr>
                <a:spLocks noChangeArrowheads="1"/>
              </p:cNvSpPr>
              <p:nvPr/>
            </p:nvSpPr>
            <p:spPr bwMode="auto">
              <a:xfrm>
                <a:off x="5540009" y="4494495"/>
                <a:ext cx="3581400" cy="584278"/>
              </a:xfrm>
              <a:prstGeom prst="rect">
                <a:avLst/>
              </a:prstGeom>
              <a:solidFill>
                <a:srgbClr val="244C89"/>
              </a:solidFill>
              <a:ln cap="flat" w="1905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pPr>
                <a:endParaRPr altLang="en-US" lang="zh-CN" sz="1600">
                  <a:solidFill>
                    <a:srgbClr val="213555"/>
                  </a:solidFill>
                </a:endParaRPr>
              </a:p>
            </p:txBody>
          </p:sp>
          <p:sp>
            <p:nvSpPr>
              <p:cNvPr id="36" name="TextBox 20"/>
              <p:cNvSpPr txBox="1"/>
              <p:nvPr/>
            </p:nvSpPr>
            <p:spPr>
              <a:xfrm>
                <a:off x="5776683" y="4497591"/>
                <a:ext cx="3108046" cy="667652"/>
              </a:xfrm>
              <a:prstGeom prst="rect">
                <a:avLst/>
              </a:prstGeom>
              <a:noFill/>
            </p:spPr>
            <p:txBody>
              <a:bodyPr rtlCol="0" wrap="square">
                <a:spAutoFit/>
              </a:bodyPr>
              <a:lstStyle/>
              <a:p>
                <a:pPr algn="ctr">
                  <a:lnSpc>
                    <a:spcPct val="120000"/>
                  </a:lnSpc>
                </a:pPr>
                <a:r>
                  <a:rPr altLang="en-US" b="1" lang="zh-CN" smtClean="0" sz="2400">
                    <a:solidFill>
                      <a:schemeClr val="bg1"/>
                    </a:solidFill>
                    <a:latin typeface="+mn-ea"/>
                  </a:rPr>
                  <a:t>可行性三</a:t>
                </a:r>
              </a:p>
            </p:txBody>
          </p:sp>
          <p:sp>
            <p:nvSpPr>
              <p:cNvPr id="37" name="TextBox 21"/>
              <p:cNvSpPr txBox="1"/>
              <p:nvPr/>
            </p:nvSpPr>
            <p:spPr>
              <a:xfrm>
                <a:off x="3938141" y="5256870"/>
                <a:ext cx="6807854" cy="667652"/>
              </a:xfrm>
              <a:prstGeom prst="rect">
                <a:avLst/>
              </a:prstGeom>
              <a:noFill/>
            </p:spPr>
            <p:txBody>
              <a:bodyPr rtlCol="0" wrap="square">
                <a:spAutoFit/>
              </a:bodyPr>
              <a:lstStyle>
                <a:defPPr>
                  <a:defRPr lang="zh-CN"/>
                </a:defPPr>
                <a:lvl1pPr>
                  <a:defRPr>
                    <a:solidFill>
                      <a:schemeClr val="accent1"/>
                    </a:solidFill>
                    <a:latin typeface="+mn-ea"/>
                    <a:ea typeface="+mn-ea"/>
                  </a:defRPr>
                </a:lvl1p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请在这里输入您的文字请在这里输入您的文字请在这里输入您的文字请在这里输入您的文字本课题具有较高的学术研究价值</a:t>
                </a:r>
              </a:p>
            </p:txBody>
          </p:sp>
        </p:grpSp>
        <p:sp>
          <p:nvSpPr>
            <p:cNvPr id="33" name="TextBox 22"/>
            <p:cNvSpPr txBox="1"/>
            <p:nvPr/>
          </p:nvSpPr>
          <p:spPr>
            <a:xfrm>
              <a:off x="1438197" y="3072904"/>
              <a:ext cx="1499007" cy="1220191"/>
            </a:xfrm>
            <a:prstGeom prst="rect">
              <a:avLst/>
            </a:prstGeom>
            <a:noFill/>
          </p:spPr>
          <p:txBody>
            <a:bodyPr rtlCol="0" wrap="square">
              <a:spAutoFit/>
            </a:bodyPr>
            <a:lstStyle/>
            <a:p>
              <a:pPr algn="ctr">
                <a:lnSpc>
                  <a:spcPct val="120000"/>
                </a:lnSpc>
              </a:pPr>
              <a:r>
                <a:rPr altLang="en-US" b="1" lang="zh-CN" smtClean="0" sz="2400">
                  <a:solidFill>
                    <a:schemeClr val="bg1"/>
                  </a:solidFill>
                  <a:latin typeface="+mn-ea"/>
                </a:rPr>
                <a:t>可行性说明</a:t>
              </a:r>
            </a:p>
          </p:txBody>
        </p:sp>
      </p:grpSp>
    </p:spTree>
    <p:extLst>
      <p:ext uri="{BB962C8B-B14F-4D97-AF65-F5344CB8AC3E}">
        <p14:creationId val="11093396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15" name="矩形 14"/>
          <p:cNvSpPr/>
          <p:nvPr/>
        </p:nvSpPr>
        <p:spPr>
          <a:xfrm>
            <a:off x="2449722" y="1931264"/>
            <a:ext cx="7292557" cy="304546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7" name="矩形 16"/>
          <p:cNvSpPr/>
          <p:nvPr/>
        </p:nvSpPr>
        <p:spPr>
          <a:xfrm>
            <a:off x="2679992" y="2159983"/>
            <a:ext cx="6832016" cy="2588032"/>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4" name="文本框 23"/>
          <p:cNvSpPr txBox="1"/>
          <p:nvPr/>
        </p:nvSpPr>
        <p:spPr>
          <a:xfrm>
            <a:off x="2726661" y="2443843"/>
            <a:ext cx="1960880" cy="2194560"/>
          </a:xfrm>
          <a:prstGeom prst="rect">
            <a:avLst/>
          </a:prstGeom>
          <a:noFill/>
        </p:spPr>
        <p:txBody>
          <a:bodyPr rtlCol="0" wrap="none">
            <a:spAutoFit/>
          </a:bodyPr>
          <a:lstStyle/>
          <a:p>
            <a:pPr algn="ctr"/>
            <a:r>
              <a:rPr altLang="zh-CN" lang="en-US" smtClean="0" sz="13800">
                <a:solidFill>
                  <a:schemeClr val="bg1"/>
                </a:solidFill>
                <a:latin charset="0" panose="020b0503020202020204" pitchFamily="34" typeface="Agency FB"/>
              </a:rPr>
              <a:t>03</a:t>
            </a:r>
          </a:p>
        </p:txBody>
      </p:sp>
      <p:sp>
        <p:nvSpPr>
          <p:cNvPr id="25" name="文本框 24"/>
          <p:cNvSpPr txBox="1"/>
          <p:nvPr/>
        </p:nvSpPr>
        <p:spPr>
          <a:xfrm>
            <a:off x="4911483" y="2716242"/>
            <a:ext cx="4238307" cy="762000"/>
          </a:xfrm>
          <a:prstGeom prst="rect">
            <a:avLst/>
          </a:prstGeom>
          <a:noFill/>
        </p:spPr>
        <p:txBody>
          <a:bodyPr rtlCol="0" wrap="square">
            <a:spAutoFit/>
            <a:scene3d>
              <a:camera prst="orthographicFront"/>
              <a:lightRig dir="t" rig="threePt"/>
            </a:scene3d>
            <a:sp3d contourW="12700"/>
          </a:bodyPr>
          <a:lstStyle/>
          <a:p>
            <a:r>
              <a:rPr altLang="en-US" b="1" lang="zh-CN" sz="4400">
                <a:solidFill>
                  <a:schemeClr val="bg1"/>
                </a:solidFill>
                <a:latin charset="-122" panose="020b0500000000000000" pitchFamily="34" typeface="思源黑体"/>
                <a:ea charset="-122" panose="020b0500000000000000" pitchFamily="34" typeface="思源黑体"/>
              </a:rPr>
              <a:t>关键技术与难点</a:t>
            </a:r>
          </a:p>
        </p:txBody>
      </p:sp>
      <p:cxnSp>
        <p:nvCxnSpPr>
          <p:cNvPr id="27" name="直接连接符 26"/>
          <p:cNvCxnSpPr/>
          <p:nvPr/>
        </p:nvCxnSpPr>
        <p:spPr>
          <a:xfrm flipH="1">
            <a:off x="4702757" y="2832100"/>
            <a:ext cx="0" cy="14119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34394" y="3531006"/>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关键技术</a:t>
            </a:r>
          </a:p>
        </p:txBody>
      </p:sp>
      <p:sp>
        <p:nvSpPr>
          <p:cNvPr id="11" name="文本框 9"/>
          <p:cNvSpPr txBox="1"/>
          <p:nvPr/>
        </p:nvSpPr>
        <p:spPr>
          <a:xfrm>
            <a:off x="5034394" y="3792469"/>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实践难点</a:t>
            </a:r>
          </a:p>
        </p:txBody>
      </p:sp>
      <p:sp>
        <p:nvSpPr>
          <p:cNvPr id="12" name="文本框 11"/>
          <p:cNvSpPr txBox="1"/>
          <p:nvPr/>
        </p:nvSpPr>
        <p:spPr>
          <a:xfrm>
            <a:off x="5034394" y="4053932"/>
            <a:ext cx="15824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市场调研</a:t>
            </a:r>
          </a:p>
        </p:txBody>
      </p:sp>
      <p:sp>
        <p:nvSpPr>
          <p:cNvPr id="14" name="文本框 9"/>
          <p:cNvSpPr txBox="1"/>
          <p:nvPr/>
        </p:nvSpPr>
        <p:spPr>
          <a:xfrm>
            <a:off x="6582450" y="3531006"/>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案例分析</a:t>
            </a:r>
          </a:p>
        </p:txBody>
      </p:sp>
      <p:sp>
        <p:nvSpPr>
          <p:cNvPr id="16" name="文本框 9"/>
          <p:cNvSpPr txBox="1"/>
          <p:nvPr/>
        </p:nvSpPr>
        <p:spPr>
          <a:xfrm>
            <a:off x="6582450" y="3792469"/>
            <a:ext cx="21007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数据对比</a:t>
            </a:r>
          </a:p>
        </p:txBody>
      </p:sp>
    </p:spTree>
    <p:extLst>
      <p:ext uri="{BB962C8B-B14F-4D97-AF65-F5344CB8AC3E}">
        <p14:creationId val="1681368167"/>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500" fill="hold" id="34"/>
                                        <p:tgtEl>
                                          <p:spTgt spid="14"/>
                                        </p:tgtEl>
                                        <p:attrNameLst>
                                          <p:attrName>ppt_x</p:attrName>
                                        </p:attrNameLst>
                                      </p:cBhvr>
                                      <p:tavLst>
                                        <p:tav tm="0">
                                          <p:val>
                                            <p:strVal val="1+#ppt_w/2"/>
                                          </p:val>
                                        </p:tav>
                                        <p:tav tm="100000">
                                          <p:val>
                                            <p:strVal val="#ppt_x"/>
                                          </p:val>
                                        </p:tav>
                                      </p:tavLst>
                                    </p:anim>
                                    <p:anim calcmode="lin" valueType="num">
                                      <p:cBhvr additive="base">
                                        <p:cTn dur="500" fill="hold" id="35"/>
                                        <p:tgtEl>
                                          <p:spTgt spid="1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1+#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00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10"/>
      <p:bldP grpId="0" spid="11"/>
      <p:bldP grpId="0" spid="12"/>
      <p:bldP grpId="0" spid="14"/>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pPr>
              <a:lnSpc>
                <a:spcPct val="120000"/>
              </a:lnSpc>
            </a:pPr>
            <a:r>
              <a:rPr altLang="en-US" lang="zh-CN" smtClean="0"/>
              <a:t>关键技术</a:t>
            </a:r>
          </a:p>
        </p:txBody>
      </p:sp>
      <p:grpSp>
        <p:nvGrpSpPr>
          <p:cNvPr id="3" name="组合 2"/>
          <p:cNvGrpSpPr/>
          <p:nvPr/>
        </p:nvGrpSpPr>
        <p:grpSpPr>
          <a:xfrm>
            <a:off x="1392383" y="2294987"/>
            <a:ext cx="4647829" cy="764407"/>
            <a:chOff x="1082136" y="2399490"/>
            <a:chExt cx="4647829" cy="764407"/>
          </a:xfrm>
        </p:grpSpPr>
        <p:sp>
          <p:nvSpPr>
            <p:cNvPr id="24" name="íṡľíḍè-Arrow: Chevron 31"/>
            <p:cNvSpPr/>
            <p:nvPr/>
          </p:nvSpPr>
          <p:spPr>
            <a:xfrm>
              <a:off x="4004431" y="2399490"/>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25" name="íṡľíḍè-Arrow: Chevron 37"/>
            <p:cNvSpPr/>
            <p:nvPr/>
          </p:nvSpPr>
          <p:spPr>
            <a:xfrm>
              <a:off x="1082136" y="2399490"/>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26" name="矩形 25"/>
            <p:cNvSpPr/>
            <p:nvPr/>
          </p:nvSpPr>
          <p:spPr>
            <a:xfrm>
              <a:off x="1546103" y="2510693"/>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4" name="TextBox 26"/>
            <p:cNvSpPr txBox="1"/>
            <p:nvPr/>
          </p:nvSpPr>
          <p:spPr>
            <a:xfrm>
              <a:off x="4500856" y="2616820"/>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技术一</a:t>
              </a:r>
            </a:p>
          </p:txBody>
        </p:sp>
      </p:grpSp>
      <p:grpSp>
        <p:nvGrpSpPr>
          <p:cNvPr id="6" name="组合 5"/>
          <p:cNvGrpSpPr/>
          <p:nvPr/>
        </p:nvGrpSpPr>
        <p:grpSpPr>
          <a:xfrm>
            <a:off x="1392383" y="3604520"/>
            <a:ext cx="4647829" cy="764407"/>
            <a:chOff x="1082136" y="3709023"/>
            <a:chExt cx="4647829" cy="764407"/>
          </a:xfrm>
        </p:grpSpPr>
        <p:sp>
          <p:nvSpPr>
            <p:cNvPr id="28" name="íṡľíḍè-Arrow: Chevron 31"/>
            <p:cNvSpPr/>
            <p:nvPr/>
          </p:nvSpPr>
          <p:spPr>
            <a:xfrm>
              <a:off x="4004431" y="3709023"/>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29" name="íṡľíḍè-Arrow: Chevron 37"/>
            <p:cNvSpPr/>
            <p:nvPr/>
          </p:nvSpPr>
          <p:spPr>
            <a:xfrm>
              <a:off x="1082136" y="3709023"/>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30" name="矩形 29"/>
            <p:cNvSpPr/>
            <p:nvPr/>
          </p:nvSpPr>
          <p:spPr>
            <a:xfrm>
              <a:off x="1546103" y="3806904"/>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5" name="TextBox 26"/>
            <p:cNvSpPr txBox="1"/>
            <p:nvPr/>
          </p:nvSpPr>
          <p:spPr>
            <a:xfrm>
              <a:off x="4500856" y="3922311"/>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技术二</a:t>
              </a:r>
            </a:p>
          </p:txBody>
        </p:sp>
      </p:grpSp>
      <p:grpSp>
        <p:nvGrpSpPr>
          <p:cNvPr id="7" name="组合 6"/>
          <p:cNvGrpSpPr/>
          <p:nvPr/>
        </p:nvGrpSpPr>
        <p:grpSpPr>
          <a:xfrm>
            <a:off x="1392383" y="4914052"/>
            <a:ext cx="4647829" cy="764407"/>
            <a:chOff x="1082136" y="5018555"/>
            <a:chExt cx="4647829" cy="764407"/>
          </a:xfrm>
        </p:grpSpPr>
        <p:sp>
          <p:nvSpPr>
            <p:cNvPr id="38" name="íṡľíḍè-Arrow: Chevron 31"/>
            <p:cNvSpPr/>
            <p:nvPr/>
          </p:nvSpPr>
          <p:spPr>
            <a:xfrm>
              <a:off x="4004431" y="5018555"/>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0" name="íṡľíḍè-Arrow: Chevron 37"/>
            <p:cNvSpPr/>
            <p:nvPr/>
          </p:nvSpPr>
          <p:spPr>
            <a:xfrm>
              <a:off x="1082136" y="5018555"/>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1" name="矩形 40"/>
            <p:cNvSpPr/>
            <p:nvPr/>
          </p:nvSpPr>
          <p:spPr>
            <a:xfrm>
              <a:off x="1546103" y="5116437"/>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6" name="TextBox 26"/>
            <p:cNvSpPr txBox="1"/>
            <p:nvPr/>
          </p:nvSpPr>
          <p:spPr>
            <a:xfrm>
              <a:off x="4500856" y="5227802"/>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技术三</a:t>
              </a:r>
            </a:p>
          </p:txBody>
        </p:sp>
      </p:grpSp>
      <p:grpSp>
        <p:nvGrpSpPr>
          <p:cNvPr id="5" name="组合 4"/>
          <p:cNvGrpSpPr/>
          <p:nvPr/>
        </p:nvGrpSpPr>
        <p:grpSpPr>
          <a:xfrm>
            <a:off x="6279995" y="2294987"/>
            <a:ext cx="4647830" cy="764407"/>
            <a:chOff x="5969748" y="2399490"/>
            <a:chExt cx="4647830" cy="764407"/>
          </a:xfrm>
        </p:grpSpPr>
        <p:sp>
          <p:nvSpPr>
            <p:cNvPr id="42" name="íṡľíḍè-Arrow: Chevron 31"/>
            <p:cNvSpPr/>
            <p:nvPr/>
          </p:nvSpPr>
          <p:spPr>
            <a:xfrm>
              <a:off x="8892044" y="2399490"/>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3" name="íṡľíḍè-Arrow: Chevron 37"/>
            <p:cNvSpPr/>
            <p:nvPr/>
          </p:nvSpPr>
          <p:spPr>
            <a:xfrm>
              <a:off x="5969748" y="2399490"/>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4" name="矩形 43"/>
            <p:cNvSpPr/>
            <p:nvPr/>
          </p:nvSpPr>
          <p:spPr>
            <a:xfrm>
              <a:off x="6399990" y="2510693"/>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7" name="TextBox 26"/>
            <p:cNvSpPr txBox="1"/>
            <p:nvPr/>
          </p:nvSpPr>
          <p:spPr>
            <a:xfrm>
              <a:off x="9416429" y="2616820"/>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技术四</a:t>
              </a:r>
            </a:p>
          </p:txBody>
        </p:sp>
      </p:grpSp>
      <p:grpSp>
        <p:nvGrpSpPr>
          <p:cNvPr id="10" name="组合 9"/>
          <p:cNvGrpSpPr/>
          <p:nvPr/>
        </p:nvGrpSpPr>
        <p:grpSpPr>
          <a:xfrm>
            <a:off x="6279995" y="3604520"/>
            <a:ext cx="4647830" cy="764407"/>
            <a:chOff x="5969748" y="3709023"/>
            <a:chExt cx="4647830" cy="764407"/>
          </a:xfrm>
        </p:grpSpPr>
        <p:sp>
          <p:nvSpPr>
            <p:cNvPr id="45" name="íṡľíḍè-Arrow: Chevron 31"/>
            <p:cNvSpPr/>
            <p:nvPr/>
          </p:nvSpPr>
          <p:spPr>
            <a:xfrm>
              <a:off x="8892044" y="3709023"/>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6" name="íṡľíḍè-Arrow: Chevron 37"/>
            <p:cNvSpPr/>
            <p:nvPr/>
          </p:nvSpPr>
          <p:spPr>
            <a:xfrm>
              <a:off x="5969748" y="3709023"/>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47" name="矩形 46"/>
            <p:cNvSpPr/>
            <p:nvPr/>
          </p:nvSpPr>
          <p:spPr>
            <a:xfrm>
              <a:off x="6399990" y="3806904"/>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8" name="TextBox 26"/>
            <p:cNvSpPr txBox="1"/>
            <p:nvPr/>
          </p:nvSpPr>
          <p:spPr>
            <a:xfrm>
              <a:off x="9416429" y="3922311"/>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技术五</a:t>
              </a:r>
            </a:p>
          </p:txBody>
        </p:sp>
      </p:grpSp>
      <p:grpSp>
        <p:nvGrpSpPr>
          <p:cNvPr id="9" name="组合 8"/>
          <p:cNvGrpSpPr/>
          <p:nvPr/>
        </p:nvGrpSpPr>
        <p:grpSpPr>
          <a:xfrm>
            <a:off x="6279995" y="4914052"/>
            <a:ext cx="4647830" cy="764407"/>
            <a:chOff x="5969748" y="5018555"/>
            <a:chExt cx="4647830" cy="764407"/>
          </a:xfrm>
        </p:grpSpPr>
        <p:sp>
          <p:nvSpPr>
            <p:cNvPr id="51" name="íṡľíḍè-Arrow: Chevron 31"/>
            <p:cNvSpPr/>
            <p:nvPr/>
          </p:nvSpPr>
          <p:spPr>
            <a:xfrm>
              <a:off x="8892044" y="5018555"/>
              <a:ext cx="1725534" cy="764407"/>
            </a:xfrm>
            <a:prstGeom prst="chevron">
              <a:avLst>
                <a:gd fmla="val 41391" name="adj"/>
              </a:avLst>
            </a:prstGeom>
            <a:solidFill>
              <a:srgbClr val="244C8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52" name="íṡľíḍè-Arrow: Chevron 37"/>
            <p:cNvSpPr/>
            <p:nvPr/>
          </p:nvSpPr>
          <p:spPr>
            <a:xfrm>
              <a:off x="5969748" y="5018555"/>
              <a:ext cx="3243969" cy="764407"/>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015"/>
            </a:p>
          </p:txBody>
        </p:sp>
        <p:sp>
          <p:nvSpPr>
            <p:cNvPr id="53" name="矩形 52"/>
            <p:cNvSpPr/>
            <p:nvPr/>
          </p:nvSpPr>
          <p:spPr>
            <a:xfrm>
              <a:off x="6399990" y="5116437"/>
              <a:ext cx="235884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用户可以在投影仪或者计算机上可以将演示文稿</a:t>
              </a:r>
            </a:p>
          </p:txBody>
        </p:sp>
        <p:sp>
          <p:nvSpPr>
            <p:cNvPr id="59" name="TextBox 26"/>
            <p:cNvSpPr txBox="1"/>
            <p:nvPr/>
          </p:nvSpPr>
          <p:spPr>
            <a:xfrm>
              <a:off x="9416429" y="5227802"/>
              <a:ext cx="782111" cy="365760"/>
            </a:xfrm>
            <a:prstGeom prst="rect">
              <a:avLst/>
            </a:prstGeom>
            <a:noFill/>
          </p:spPr>
          <p:txBody>
            <a:bodyPr bIns="0" lIns="0" rIns="0" rtlCol="0" tIns="0" wrap="square">
              <a:spAutoFit/>
            </a:bodyPr>
            <a:lstStyle/>
            <a:p>
              <a:pPr algn="ctr">
                <a:lnSpc>
                  <a:spcPct val="120000"/>
                </a:lnSpc>
              </a:pPr>
              <a:r>
                <a:rPr altLang="en-US" b="1" lang="zh-CN" smtClean="0" sz="2000">
                  <a:solidFill>
                    <a:schemeClr val="bg1"/>
                  </a:solidFill>
                  <a:latin charset="-122" panose="020b0500000000000000" pitchFamily="34" typeface="思源黑体"/>
                  <a:ea charset="-122" panose="020b0500000000000000" pitchFamily="34" typeface="思源黑体"/>
                </a:rPr>
                <a:t>技术六</a:t>
              </a:r>
            </a:p>
          </p:txBody>
        </p:sp>
      </p:grpSp>
    </p:spTree>
    <p:extLst>
      <p:ext uri="{BB962C8B-B14F-4D97-AF65-F5344CB8AC3E}">
        <p14:creationId val="9115963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0-#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0-#ppt_w/2"/>
                                          </p:val>
                                        </p:tav>
                                        <p:tav tm="100000">
                                          <p:val>
                                            <p:strVal val="#ppt_x"/>
                                          </p:val>
                                        </p:tav>
                                      </p:tavLst>
                                    </p:anim>
                                    <p:anim calcmode="lin" valueType="num">
                                      <p:cBhvr additive="base">
                                        <p:cTn dur="500" fill="hold" id="23"/>
                                        <p:tgtEl>
                                          <p:spTgt spid="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0-#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0-#ppt_w/2"/>
                                          </p:val>
                                        </p:tav>
                                        <p:tav tm="100000">
                                          <p:val>
                                            <p:strVal val="#ppt_x"/>
                                          </p:val>
                                        </p:tav>
                                      </p:tavLst>
                                    </p:anim>
                                    <p:anim calcmode="lin" valueType="num">
                                      <p:cBhvr additive="base">
                                        <p:cTn dur="500" fill="hold" id="3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实践难点</a:t>
            </a:r>
          </a:p>
        </p:txBody>
      </p:sp>
      <p:grpSp>
        <p:nvGrpSpPr>
          <p:cNvPr id="57" name="组合 56"/>
          <p:cNvGrpSpPr/>
          <p:nvPr/>
        </p:nvGrpSpPr>
        <p:grpSpPr>
          <a:xfrm>
            <a:off x="1836005" y="2037198"/>
            <a:ext cx="3835748" cy="3993613"/>
            <a:chOff x="1823648" y="2061912"/>
            <a:chExt cx="3835748" cy="3993613"/>
          </a:xfrm>
        </p:grpSpPr>
        <p:sp>
          <p:nvSpPr>
            <p:cNvPr id="58" name="矩形 57"/>
            <p:cNvSpPr/>
            <p:nvPr/>
          </p:nvSpPr>
          <p:spPr bwMode="auto">
            <a:xfrm>
              <a:off x="1823648" y="2190078"/>
              <a:ext cx="3835748" cy="3615186"/>
            </a:xfrm>
            <a:prstGeom prst="rect">
              <a:avLst/>
            </a:prstGeom>
            <a:solidFill>
              <a:schemeClr val="bg1">
                <a:lumMod val="95000"/>
              </a:schemeClr>
            </a:solidFill>
            <a:ln>
              <a:solidFill>
                <a:schemeClr val="bg2">
                  <a:lumMod val="85000"/>
                </a:schemeClr>
              </a:solidFill>
            </a:ln>
          </p:spPr>
          <p:txBody>
            <a:bodyPr anchor="t" anchorCtr="0" bIns="45720" compatLnSpc="1" lIns="91440" numCol="1" rIns="91440" tIns="45720" vert="horz" wrap="square"/>
            <a:lstStyle/>
            <a:p>
              <a:pPr>
                <a:lnSpc>
                  <a:spcPct val="120000"/>
                </a:lnSpc>
              </a:pPr>
              <a:endParaRPr altLang="en-US" lang="zh-CN" sz="1200">
                <a:solidFill>
                  <a:schemeClr val="bg1"/>
                </a:solidFill>
              </a:endParaRPr>
            </a:p>
          </p:txBody>
        </p:sp>
        <p:sp>
          <p:nvSpPr>
            <p:cNvPr id="59" name="Freeform 6"/>
            <p:cNvSpPr/>
            <p:nvPr/>
          </p:nvSpPr>
          <p:spPr bwMode="auto">
            <a:xfrm>
              <a:off x="1965587" y="2061912"/>
              <a:ext cx="3562213" cy="127898"/>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20000"/>
                </a:lnSpc>
              </a:pPr>
              <a:endParaRPr altLang="en-US" lang="zh-CN" sz="1200">
                <a:solidFill>
                  <a:schemeClr val="bg2"/>
                </a:solidFill>
              </a:endParaRPr>
            </a:p>
          </p:txBody>
        </p:sp>
        <p:sp>
          <p:nvSpPr>
            <p:cNvPr id="95" name="Freeform 7"/>
            <p:cNvSpPr/>
            <p:nvPr/>
          </p:nvSpPr>
          <p:spPr bwMode="auto">
            <a:xfrm>
              <a:off x="2203505" y="2061912"/>
              <a:ext cx="3097148" cy="745630"/>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200"/>
            </a:p>
          </p:txBody>
        </p:sp>
        <p:sp>
          <p:nvSpPr>
            <p:cNvPr id="96" name="矩形 95"/>
            <p:cNvSpPr/>
            <p:nvPr/>
          </p:nvSpPr>
          <p:spPr>
            <a:xfrm>
              <a:off x="2803388" y="2232199"/>
              <a:ext cx="1897380" cy="530352"/>
            </a:xfrm>
            <a:prstGeom prst="rect">
              <a:avLst/>
            </a:prstGeom>
          </p:spPr>
          <p:txBody>
            <a:bodyPr wrap="none">
              <a:spAutoFit/>
            </a:bodyPr>
            <a:lstStyle/>
            <a:p>
              <a:pPr algn="just">
                <a:lnSpc>
                  <a:spcPct val="120000"/>
                </a:lnSpc>
              </a:pPr>
              <a:r>
                <a:rPr altLang="en-US" b="1" lang="zh-CN" smtClean="0" spc="300" sz="2400">
                  <a:solidFill>
                    <a:schemeClr val="bg2"/>
                  </a:solidFill>
                  <a:latin charset="-122" panose="020b0500000000000000" pitchFamily="34" typeface="思源黑体"/>
                  <a:ea charset="-122" panose="020b0500000000000000" pitchFamily="34" typeface="思源黑体"/>
                </a:rPr>
                <a:t>实践难点一</a:t>
              </a:r>
            </a:p>
          </p:txBody>
        </p:sp>
        <p:sp>
          <p:nvSpPr>
            <p:cNvPr id="97" name="TextBox 10"/>
            <p:cNvSpPr txBox="1"/>
            <p:nvPr/>
          </p:nvSpPr>
          <p:spPr>
            <a:xfrm>
              <a:off x="2203506" y="3082403"/>
              <a:ext cx="3097147" cy="2505456"/>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详写内容……点击输入本栏的具体文字，简明扼要的说明分项内容，此为概念图解详写内容……点击输入本栏的具体文字，简明扼要的说明分项内容，此为概念图解，请根据您的具体内容酌情修改</a:t>
              </a:r>
            </a:p>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a:t>
              </a:r>
            </a:p>
            <a:p>
              <a:pPr algn="just">
                <a:lnSpc>
                  <a:spcPct val="120000"/>
                </a:lnSpc>
              </a:pPr>
              <a:endParaRPr altLang="en-US" lang="zh-CN" sz="1200">
                <a:solidFill>
                  <a:schemeClr val="tx1">
                    <a:lumMod val="65000"/>
                    <a:lumOff val="35000"/>
                  </a:schemeClr>
                </a:solidFill>
                <a:latin charset="-122" panose="020b0500000000000000" pitchFamily="34" typeface="思源黑体"/>
                <a:ea charset="-122" panose="020b0500000000000000" pitchFamily="34" typeface="思源黑体"/>
              </a:endParaRPr>
            </a:p>
          </p:txBody>
        </p:sp>
      </p:grpSp>
      <p:grpSp>
        <p:nvGrpSpPr>
          <p:cNvPr id="98" name="组合 97"/>
          <p:cNvGrpSpPr/>
          <p:nvPr/>
        </p:nvGrpSpPr>
        <p:grpSpPr>
          <a:xfrm>
            <a:off x="6432718" y="2037198"/>
            <a:ext cx="3835748" cy="3993613"/>
            <a:chOff x="1823648" y="2061912"/>
            <a:chExt cx="3835748" cy="3993613"/>
          </a:xfrm>
        </p:grpSpPr>
        <p:sp>
          <p:nvSpPr>
            <p:cNvPr id="99" name="矩形 98"/>
            <p:cNvSpPr/>
            <p:nvPr/>
          </p:nvSpPr>
          <p:spPr bwMode="auto">
            <a:xfrm>
              <a:off x="1823648" y="2190078"/>
              <a:ext cx="3835748" cy="3615186"/>
            </a:xfrm>
            <a:prstGeom prst="rect">
              <a:avLst/>
            </a:prstGeom>
            <a:solidFill>
              <a:schemeClr val="bg1">
                <a:lumMod val="95000"/>
              </a:schemeClr>
            </a:solidFill>
            <a:ln>
              <a:solidFill>
                <a:schemeClr val="bg2">
                  <a:lumMod val="85000"/>
                </a:schemeClr>
              </a:solidFill>
            </a:ln>
          </p:spPr>
          <p:txBody>
            <a:bodyPr anchor="t" anchorCtr="0" bIns="45720" compatLnSpc="1" lIns="91440" numCol="1" rIns="91440" tIns="45720" vert="horz" wrap="square"/>
            <a:lstStyle/>
            <a:p>
              <a:pPr>
                <a:lnSpc>
                  <a:spcPct val="120000"/>
                </a:lnSpc>
              </a:pPr>
              <a:endParaRPr altLang="en-US" lang="zh-CN" sz="1200">
                <a:solidFill>
                  <a:schemeClr val="bg1"/>
                </a:solidFill>
              </a:endParaRPr>
            </a:p>
          </p:txBody>
        </p:sp>
        <p:sp>
          <p:nvSpPr>
            <p:cNvPr id="100" name="Freeform 6"/>
            <p:cNvSpPr/>
            <p:nvPr/>
          </p:nvSpPr>
          <p:spPr bwMode="auto">
            <a:xfrm>
              <a:off x="1965587" y="2061912"/>
              <a:ext cx="3562213" cy="127898"/>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20000"/>
                </a:lnSpc>
              </a:pPr>
              <a:endParaRPr altLang="en-US" lang="zh-CN" sz="1200">
                <a:solidFill>
                  <a:schemeClr val="bg2"/>
                </a:solidFill>
              </a:endParaRPr>
            </a:p>
          </p:txBody>
        </p:sp>
        <p:sp>
          <p:nvSpPr>
            <p:cNvPr id="101" name="Freeform 7"/>
            <p:cNvSpPr/>
            <p:nvPr/>
          </p:nvSpPr>
          <p:spPr bwMode="auto">
            <a:xfrm>
              <a:off x="2203505" y="2061912"/>
              <a:ext cx="3097148" cy="745630"/>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244C89"/>
            </a:solidFill>
            <a:ln>
              <a:noFill/>
            </a:ln>
          </p:spPr>
          <p:txBody>
            <a:bodyPr anchor="t" anchorCtr="0" bIns="45720" compatLnSpc="1" lIns="91440" numCol="1" rIns="91440" tIns="45720" vert="horz" wrap="square"/>
            <a:lstStyle/>
            <a:p>
              <a:pPr>
                <a:lnSpc>
                  <a:spcPct val="120000"/>
                </a:lnSpc>
              </a:pPr>
              <a:endParaRPr altLang="en-US" lang="zh-CN" sz="1200"/>
            </a:p>
          </p:txBody>
        </p:sp>
        <p:sp>
          <p:nvSpPr>
            <p:cNvPr id="102" name="矩形 101"/>
            <p:cNvSpPr/>
            <p:nvPr/>
          </p:nvSpPr>
          <p:spPr>
            <a:xfrm>
              <a:off x="2803388" y="2232199"/>
              <a:ext cx="1897380" cy="530352"/>
            </a:xfrm>
            <a:prstGeom prst="rect">
              <a:avLst/>
            </a:prstGeom>
          </p:spPr>
          <p:txBody>
            <a:bodyPr wrap="none">
              <a:spAutoFit/>
            </a:bodyPr>
            <a:lstStyle/>
            <a:p>
              <a:pPr algn="just">
                <a:lnSpc>
                  <a:spcPct val="120000"/>
                </a:lnSpc>
              </a:pPr>
              <a:r>
                <a:rPr altLang="en-US" b="1" lang="zh-CN" smtClean="0" spc="300" sz="2400">
                  <a:solidFill>
                    <a:schemeClr val="bg2"/>
                  </a:solidFill>
                  <a:latin charset="-122" panose="020b0500000000000000" pitchFamily="34" typeface="思源黑体"/>
                  <a:ea charset="-122" panose="020b0500000000000000" pitchFamily="34" typeface="思源黑体"/>
                </a:rPr>
                <a:t>实践难点二</a:t>
              </a:r>
            </a:p>
          </p:txBody>
        </p:sp>
        <p:sp>
          <p:nvSpPr>
            <p:cNvPr id="103" name="TextBox 10"/>
            <p:cNvSpPr txBox="1"/>
            <p:nvPr/>
          </p:nvSpPr>
          <p:spPr>
            <a:xfrm>
              <a:off x="2203506" y="3082403"/>
              <a:ext cx="3097147" cy="2505456"/>
            </a:xfrm>
            <a:prstGeom prst="rect">
              <a:avLst/>
            </a:prstGeom>
            <a:noFill/>
          </p:spPr>
          <p:txBody>
            <a:bodyPr rtlCol="0" wrap="square">
              <a:spAutoFit/>
            </a:bodyPr>
            <a:lstStyle/>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详写内容……点击输入本栏的具体文字，简明扼要的说明分项内容，此为概念图解详写内容……点击输入本栏的具体文字，简明扼要的说明分项内容，此为概念图解，请根据您的具体内容酌情修改</a:t>
              </a:r>
            </a:p>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a:t>
              </a:r>
            </a:p>
            <a:p>
              <a:pPr algn="just">
                <a:lnSpc>
                  <a:spcPct val="120000"/>
                </a:lnSpc>
              </a:pPr>
              <a:endParaRPr altLang="en-US" lang="zh-CN" sz="1200">
                <a:solidFill>
                  <a:schemeClr val="bg2">
                    <a:lumMod val="25000"/>
                  </a:schemeClr>
                </a:solidFill>
                <a:latin charset="-122" panose="020b0500000000000000" pitchFamily="34" typeface="思源黑体"/>
                <a:ea charset="-122" panose="020b0500000000000000" pitchFamily="34" typeface="思源黑体"/>
              </a:endParaRPr>
            </a:p>
          </p:txBody>
        </p:sp>
      </p:grpSp>
    </p:spTree>
    <p:extLst>
      <p:ext uri="{BB962C8B-B14F-4D97-AF65-F5344CB8AC3E}">
        <p14:creationId val="15297893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ppt_x"/>
                                          </p:val>
                                        </p:tav>
                                        <p:tav tm="100000">
                                          <p:val>
                                            <p:strVal val="#ppt_x"/>
                                          </p:val>
                                        </p:tav>
                                      </p:tavLst>
                                    </p:anim>
                                    <p:anim calcmode="lin" valueType="num">
                                      <p:cBhvr additive="base">
                                        <p:cTn dur="500" fill="hold" id="8"/>
                                        <p:tgtEl>
                                          <p:spTgt spid="5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98"/>
                                        </p:tgtEl>
                                        <p:attrNameLst>
                                          <p:attrName>style.visibility</p:attrName>
                                        </p:attrNameLst>
                                      </p:cBhvr>
                                      <p:to>
                                        <p:strVal val="visible"/>
                                      </p:to>
                                    </p:set>
                                    <p:anim calcmode="lin" valueType="num">
                                      <p:cBhvr additive="base">
                                        <p:cTn dur="500" fill="hold" id="12"/>
                                        <p:tgtEl>
                                          <p:spTgt spid="98"/>
                                        </p:tgtEl>
                                        <p:attrNameLst>
                                          <p:attrName>ppt_x</p:attrName>
                                        </p:attrNameLst>
                                      </p:cBhvr>
                                      <p:tavLst>
                                        <p:tav tm="0">
                                          <p:val>
                                            <p:strVal val="#ppt_x"/>
                                          </p:val>
                                        </p:tav>
                                        <p:tav tm="100000">
                                          <p:val>
                                            <p:strVal val="#ppt_x"/>
                                          </p:val>
                                        </p:tav>
                                      </p:tavLst>
                                    </p:anim>
                                    <p:anim calcmode="lin" valueType="num">
                                      <p:cBhvr additive="base">
                                        <p:cTn dur="500" fill="hold" id="13"/>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标题 20"/>
          <p:cNvSpPr>
            <a:spLocks noGrp="1"/>
          </p:cNvSpPr>
          <p:nvPr>
            <p:ph type="title"/>
          </p:nvPr>
        </p:nvSpPr>
        <p:spPr/>
        <p:txBody>
          <a:bodyPr/>
          <a:lstStyle/>
          <a:p>
            <a:pPr>
              <a:lnSpc>
                <a:spcPct val="120000"/>
              </a:lnSpc>
            </a:pPr>
            <a:r>
              <a:rPr altLang="en-US" lang="zh-CN" smtClean="0"/>
              <a:t>市场调研</a:t>
            </a:r>
          </a:p>
        </p:txBody>
      </p:sp>
      <p:grpSp>
        <p:nvGrpSpPr>
          <p:cNvPr id="36" name="组合 35"/>
          <p:cNvGrpSpPr/>
          <p:nvPr/>
        </p:nvGrpSpPr>
        <p:grpSpPr>
          <a:xfrm>
            <a:off x="906853" y="2657962"/>
            <a:ext cx="6934123" cy="3476228"/>
            <a:chOff x="1041323" y="2479142"/>
            <a:chExt cx="6934123" cy="3476228"/>
          </a:xfrm>
        </p:grpSpPr>
        <p:sp>
          <p:nvSpPr>
            <p:cNvPr id="2860" name="MH_Other_1"/>
            <p:cNvSpPr/>
            <p:nvPr>
              <p:custDataLst>
                <p:tags r:id="rId3"/>
              </p:custDataLst>
            </p:nvPr>
          </p:nvSpPr>
          <p:spPr>
            <a:xfrm>
              <a:off x="7504414" y="3943768"/>
              <a:ext cx="162850" cy="177991"/>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33D3C"/>
            </a:solidFill>
            <a:ln algn="ctr" cap="flat" cmpd="sng" w="25400">
              <a:noFill/>
              <a:prstDash val="solid"/>
            </a:ln>
            <a:effectLst/>
          </p:spPr>
          <p:txBody>
            <a:bodyPr anchor="ctr"/>
            <a:lstStyle/>
            <a:p>
              <a:pPr algn="ct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cs typeface="+mn-cs"/>
              </a:endParaRPr>
            </a:p>
          </p:txBody>
        </p:sp>
        <p:grpSp>
          <p:nvGrpSpPr>
            <p:cNvPr id="2861" name="组合 2860"/>
            <p:cNvGrpSpPr/>
            <p:nvPr/>
          </p:nvGrpSpPr>
          <p:grpSpPr>
            <a:xfrm>
              <a:off x="2058310" y="2479142"/>
              <a:ext cx="4679011" cy="3473797"/>
              <a:chOff x="2210121" y="1707654"/>
              <a:chExt cx="4373063" cy="3246655"/>
            </a:xfrm>
          </p:grpSpPr>
          <p:sp>
            <p:nvSpPr>
              <p:cNvPr id="2862" name="MH_Other_2"/>
              <p:cNvSpPr/>
              <p:nvPr>
                <p:custDataLst>
                  <p:tags r:id="rId4"/>
                </p:custDataLst>
              </p:nvPr>
            </p:nvSpPr>
            <p:spPr bwMode="auto">
              <a:xfrm>
                <a:off x="4045965" y="1744309"/>
                <a:ext cx="1917427" cy="1468966"/>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63" name="MH_Other_3"/>
              <p:cNvSpPr/>
              <p:nvPr>
                <p:custDataLst>
                  <p:tags r:id="rId5"/>
                </p:custDataLst>
              </p:nvPr>
            </p:nvSpPr>
            <p:spPr bwMode="auto">
              <a:xfrm>
                <a:off x="3678788" y="2738185"/>
                <a:ext cx="1223889" cy="93044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64" name="MH_Other_4"/>
              <p:cNvSpPr/>
              <p:nvPr>
                <p:custDataLst>
                  <p:tags r:id="rId6"/>
                </p:custDataLst>
              </p:nvPr>
            </p:nvSpPr>
            <p:spPr bwMode="auto">
              <a:xfrm>
                <a:off x="4548075" y="3061020"/>
                <a:ext cx="247916" cy="366537"/>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65" name="MH_Other_5"/>
              <p:cNvSpPr/>
              <p:nvPr>
                <p:custDataLst>
                  <p:tags r:id="rId7"/>
                </p:custDataLst>
              </p:nvPr>
            </p:nvSpPr>
            <p:spPr bwMode="auto">
              <a:xfrm>
                <a:off x="2210121" y="2096743"/>
                <a:ext cx="1751103" cy="1188425"/>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244C89"/>
              </a:solidFill>
              <a:ln>
                <a:noFill/>
              </a:ln>
              <a:extLst/>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800" u="none">
                  <a:ln>
                    <a:noFill/>
                  </a:ln>
                  <a:solidFill>
                    <a:srgbClr val="000000">
                      <a:lumMod val="50000"/>
                      <a:lumOff val="50000"/>
                    </a:srgbClr>
                  </a:solidFill>
                  <a:effectLst/>
                  <a:uLnTx/>
                  <a:uFillTx/>
                  <a:latin charset="-122" panose="020b0500000000000000" pitchFamily="34" typeface="思源黑体"/>
                  <a:ea charset="-122" panose="02010600030101010101" pitchFamily="2" typeface="宋体"/>
                </a:endParaRPr>
              </a:p>
            </p:txBody>
          </p:sp>
          <p:sp>
            <p:nvSpPr>
              <p:cNvPr id="2866" name="MH_Other_6"/>
              <p:cNvSpPr/>
              <p:nvPr>
                <p:custDataLst>
                  <p:tags r:id="rId8"/>
                </p:custDataLst>
              </p:nvPr>
            </p:nvSpPr>
            <p:spPr bwMode="auto">
              <a:xfrm>
                <a:off x="3346170" y="3029991"/>
                <a:ext cx="1088948" cy="700648"/>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67" name="MH_Other_7"/>
              <p:cNvSpPr/>
              <p:nvPr>
                <p:custDataLst>
                  <p:tags r:id="rId9"/>
                </p:custDataLst>
              </p:nvPr>
            </p:nvSpPr>
            <p:spPr bwMode="auto">
              <a:xfrm>
                <a:off x="3970639" y="3521994"/>
                <a:ext cx="943023" cy="742942"/>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mtClean="0" spc="0" strike="noStrike" sz="1800" u="none">
                  <a:ln>
                    <a:noFill/>
                  </a:ln>
                  <a:solidFill>
                    <a:srgbClr val="000000">
                      <a:lumMod val="50000"/>
                      <a:lumOff val="50000"/>
                    </a:srgbClr>
                  </a:solidFill>
                  <a:effectLst/>
                  <a:uLnTx/>
                  <a:uFillTx/>
                  <a:latin charset="-122" panose="020b0500000000000000" pitchFamily="34" typeface="思源黑体"/>
                  <a:ea charset="-122" panose="02010600030101010101" pitchFamily="2" typeface="宋体"/>
                </a:endParaRPr>
              </a:p>
            </p:txBody>
          </p:sp>
          <p:sp>
            <p:nvSpPr>
              <p:cNvPr id="2868" name="MH_Other_8"/>
              <p:cNvSpPr/>
              <p:nvPr>
                <p:custDataLst>
                  <p:tags r:id="rId10"/>
                </p:custDataLst>
              </p:nvPr>
            </p:nvSpPr>
            <p:spPr bwMode="auto">
              <a:xfrm>
                <a:off x="2406266" y="3220322"/>
                <a:ext cx="1685202" cy="920572"/>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69" name="MH_Other_9"/>
              <p:cNvSpPr/>
              <p:nvPr>
                <p:custDataLst>
                  <p:tags r:id="rId11"/>
                </p:custDataLst>
              </p:nvPr>
            </p:nvSpPr>
            <p:spPr bwMode="auto">
              <a:xfrm>
                <a:off x="3942410" y="3987215"/>
                <a:ext cx="762577" cy="713337"/>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0" name="MH_Other_10"/>
              <p:cNvSpPr/>
              <p:nvPr>
                <p:custDataLst>
                  <p:tags r:id="rId12"/>
                </p:custDataLst>
              </p:nvPr>
            </p:nvSpPr>
            <p:spPr bwMode="auto">
              <a:xfrm>
                <a:off x="4490008" y="3977348"/>
                <a:ext cx="514661" cy="400371"/>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1" name="MH_Other_11"/>
              <p:cNvSpPr/>
              <p:nvPr>
                <p:custDataLst>
                  <p:tags r:id="rId13"/>
                </p:custDataLst>
              </p:nvPr>
            </p:nvSpPr>
            <p:spPr bwMode="auto">
              <a:xfrm>
                <a:off x="4573169" y="4222643"/>
                <a:ext cx="673140" cy="460990"/>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2" name="MH_Other_12"/>
              <p:cNvSpPr/>
              <p:nvPr>
                <p:custDataLst>
                  <p:tags r:id="rId14"/>
                </p:custDataLst>
              </p:nvPr>
            </p:nvSpPr>
            <p:spPr bwMode="auto">
              <a:xfrm>
                <a:off x="4667337" y="3716558"/>
                <a:ext cx="381289" cy="348211"/>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3" name="MH_Other_13"/>
              <p:cNvSpPr/>
              <p:nvPr>
                <p:custDataLst>
                  <p:tags r:id="rId15"/>
                </p:custDataLst>
              </p:nvPr>
            </p:nvSpPr>
            <p:spPr bwMode="auto">
              <a:xfrm>
                <a:off x="4667314" y="3041267"/>
                <a:ext cx="434638" cy="697829"/>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4" name="MH_Other_14"/>
              <p:cNvSpPr/>
              <p:nvPr>
                <p:custDataLst>
                  <p:tags r:id="rId16"/>
                </p:custDataLst>
              </p:nvPr>
            </p:nvSpPr>
            <p:spPr bwMode="auto">
              <a:xfrm>
                <a:off x="5042328" y="2911586"/>
                <a:ext cx="290281" cy="570951"/>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2"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5" name="MH_Other_15"/>
              <p:cNvSpPr/>
              <p:nvPr>
                <p:custDataLst>
                  <p:tags r:id="rId17"/>
                </p:custDataLst>
              </p:nvPr>
            </p:nvSpPr>
            <p:spPr bwMode="auto">
              <a:xfrm>
                <a:off x="4967031" y="3885711"/>
                <a:ext cx="461312" cy="482137"/>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6" name="MH_Other_16"/>
              <p:cNvSpPr/>
              <p:nvPr>
                <p:custDataLst>
                  <p:tags r:id="rId18"/>
                </p:custDataLst>
              </p:nvPr>
            </p:nvSpPr>
            <p:spPr bwMode="auto">
              <a:xfrm>
                <a:off x="4913667" y="3607991"/>
                <a:ext cx="654310" cy="369357"/>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7" name="MH_Other_17"/>
              <p:cNvSpPr/>
              <p:nvPr>
                <p:custDataLst>
                  <p:tags r:id="rId19"/>
                </p:custDataLst>
              </p:nvPr>
            </p:nvSpPr>
            <p:spPr bwMode="auto">
              <a:xfrm>
                <a:off x="5058018" y="4286083"/>
                <a:ext cx="682553" cy="484956"/>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mtClean="0" spc="0" strike="noStrike" sz="1800" u="none">
                  <a:ln>
                    <a:noFill/>
                  </a:ln>
                  <a:solidFill>
                    <a:srgbClr val="000000">
                      <a:lumMod val="50000"/>
                      <a:lumOff val="50000"/>
                    </a:srgbClr>
                  </a:solidFill>
                  <a:effectLst/>
                  <a:uLnTx/>
                  <a:uFillTx/>
                  <a:latin charset="-122" panose="020b0500000000000000" pitchFamily="34" typeface="思源黑体"/>
                  <a:ea charset="-122" panose="02010600030101010101" pitchFamily="2" typeface="宋体"/>
                </a:endParaRPr>
              </a:p>
            </p:txBody>
          </p:sp>
          <p:sp>
            <p:nvSpPr>
              <p:cNvPr id="2878" name="MH_Other_18"/>
              <p:cNvSpPr/>
              <p:nvPr>
                <p:custDataLst>
                  <p:tags r:id="rId20"/>
                </p:custDataLst>
              </p:nvPr>
            </p:nvSpPr>
            <p:spPr bwMode="auto">
              <a:xfrm>
                <a:off x="5381250" y="3865991"/>
                <a:ext cx="407963" cy="499054"/>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79" name="MH_Other_19"/>
              <p:cNvSpPr/>
              <p:nvPr>
                <p:custDataLst>
                  <p:tags r:id="rId21"/>
                </p:custDataLst>
              </p:nvPr>
            </p:nvSpPr>
            <p:spPr bwMode="auto">
              <a:xfrm>
                <a:off x="5593077" y="3998509"/>
                <a:ext cx="378151" cy="415879"/>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0" name="MH_Other_20"/>
              <p:cNvSpPr/>
              <p:nvPr>
                <p:custDataLst>
                  <p:tags r:id="rId22"/>
                </p:custDataLst>
              </p:nvPr>
            </p:nvSpPr>
            <p:spPr bwMode="auto">
              <a:xfrm>
                <a:off x="5762544" y="3736277"/>
                <a:ext cx="324802" cy="336933"/>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1" name="MH_Other_21"/>
              <p:cNvSpPr/>
              <p:nvPr>
                <p:custDataLst>
                  <p:tags r:id="rId23"/>
                </p:custDataLst>
              </p:nvPr>
            </p:nvSpPr>
            <p:spPr bwMode="auto">
              <a:xfrm>
                <a:off x="5445582" y="3444457"/>
                <a:ext cx="409533" cy="451122"/>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2" name="MH_Other_22"/>
              <p:cNvSpPr/>
              <p:nvPr>
                <p:custDataLst>
                  <p:tags r:id="rId24"/>
                </p:custDataLst>
              </p:nvPr>
            </p:nvSpPr>
            <p:spPr bwMode="auto">
              <a:xfrm>
                <a:off x="5525606" y="2922864"/>
                <a:ext cx="106698" cy="140976"/>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solidFill>
                <a:srgbClr val="A5A5A5"/>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3" name="MH_Other_23"/>
              <p:cNvSpPr/>
              <p:nvPr>
                <p:custDataLst>
                  <p:tags r:id="rId25"/>
                </p:custDataLst>
              </p:nvPr>
            </p:nvSpPr>
            <p:spPr bwMode="auto">
              <a:xfrm>
                <a:off x="5418934" y="2860820"/>
                <a:ext cx="141218" cy="136746"/>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4" name="MH_Other_24"/>
              <p:cNvSpPr/>
              <p:nvPr>
                <p:custDataLst>
                  <p:tags r:id="rId26"/>
                </p:custDataLst>
              </p:nvPr>
            </p:nvSpPr>
            <p:spPr bwMode="auto">
              <a:xfrm>
                <a:off x="5660568" y="2588752"/>
                <a:ext cx="503677" cy="43138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5" name="MH_Other_25"/>
              <p:cNvSpPr/>
              <p:nvPr>
                <p:custDataLst>
                  <p:tags r:id="rId27"/>
                </p:custDataLst>
              </p:nvPr>
            </p:nvSpPr>
            <p:spPr bwMode="auto">
              <a:xfrm>
                <a:off x="5771956" y="2327930"/>
                <a:ext cx="720212" cy="438434"/>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6" name="MH_Other_26"/>
              <p:cNvSpPr/>
              <p:nvPr>
                <p:custDataLst>
                  <p:tags r:id="rId28"/>
                </p:custDataLst>
              </p:nvPr>
            </p:nvSpPr>
            <p:spPr bwMode="auto">
              <a:xfrm>
                <a:off x="5619763" y="1707654"/>
                <a:ext cx="963421" cy="786644"/>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7" name="MH_Other_27"/>
              <p:cNvSpPr/>
              <p:nvPr>
                <p:custDataLst>
                  <p:tags r:id="rId29"/>
                </p:custDataLst>
              </p:nvPr>
            </p:nvSpPr>
            <p:spPr bwMode="auto">
              <a:xfrm>
                <a:off x="5428323" y="3118803"/>
                <a:ext cx="583701" cy="328474"/>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solidFill>
                <a:srgbClr val="244C89"/>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mtClean="0" spc="0" strike="noStrike" sz="1800" u="none">
                  <a:ln>
                    <a:noFill/>
                  </a:ln>
                  <a:solidFill>
                    <a:srgbClr val="000000">
                      <a:lumMod val="50000"/>
                      <a:lumOff val="50000"/>
                    </a:srgbClr>
                  </a:solidFill>
                  <a:effectLst/>
                  <a:uLnTx/>
                  <a:uFillTx/>
                  <a:latin charset="-122" panose="020b0500000000000000" pitchFamily="34" typeface="思源黑体"/>
                  <a:ea charset="-122" panose="02010600030101010101" pitchFamily="2" typeface="宋体"/>
                </a:endParaRPr>
              </a:p>
            </p:txBody>
          </p:sp>
          <p:sp>
            <p:nvSpPr>
              <p:cNvPr id="2888" name="MH_Other_28"/>
              <p:cNvSpPr/>
              <p:nvPr>
                <p:custDataLst>
                  <p:tags r:id="rId30"/>
                </p:custDataLst>
              </p:nvPr>
            </p:nvSpPr>
            <p:spPr bwMode="auto">
              <a:xfrm>
                <a:off x="5974374" y="3639006"/>
                <a:ext cx="91007" cy="71898"/>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solidFill>
                <a:srgbClr val="A5A5A5"/>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89" name="MH_Other_29"/>
              <p:cNvSpPr/>
              <p:nvPr>
                <p:custDataLst>
                  <p:tags r:id="rId31"/>
                </p:custDataLst>
              </p:nvPr>
            </p:nvSpPr>
            <p:spPr bwMode="auto">
              <a:xfrm>
                <a:off x="5547574" y="3386658"/>
                <a:ext cx="506815" cy="352439"/>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90" name="MH_Other_30"/>
              <p:cNvSpPr/>
              <p:nvPr>
                <p:custDataLst>
                  <p:tags r:id="rId32"/>
                </p:custDataLst>
              </p:nvPr>
            </p:nvSpPr>
            <p:spPr bwMode="auto">
              <a:xfrm>
                <a:off x="5280840" y="2712811"/>
                <a:ext cx="472295" cy="606196"/>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91" name="MH_Other_31"/>
              <p:cNvSpPr/>
              <p:nvPr>
                <p:custDataLst>
                  <p:tags r:id="rId33"/>
                </p:custDataLst>
              </p:nvPr>
            </p:nvSpPr>
            <p:spPr bwMode="auto">
              <a:xfrm>
                <a:off x="5065863" y="3295040"/>
                <a:ext cx="497402" cy="441253"/>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92" name="MH_Other_32"/>
              <p:cNvSpPr/>
              <p:nvPr>
                <p:custDataLst>
                  <p:tags r:id="rId34"/>
                </p:custDataLst>
              </p:nvPr>
            </p:nvSpPr>
            <p:spPr bwMode="auto">
              <a:xfrm>
                <a:off x="6001046" y="4238167"/>
                <a:ext cx="142788" cy="308737"/>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sp>
            <p:nvSpPr>
              <p:cNvPr id="2893" name="MH_Other_33"/>
              <p:cNvSpPr/>
              <p:nvPr>
                <p:custDataLst>
                  <p:tags r:id="rId35"/>
                </p:custDataLst>
              </p:nvPr>
            </p:nvSpPr>
            <p:spPr bwMode="auto">
              <a:xfrm>
                <a:off x="4954465" y="4785138"/>
                <a:ext cx="214965" cy="169171"/>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solidFill>
                <a:schemeClr val="bg1">
                  <a:lumMod val="75000"/>
                </a:schemeClr>
              </a:solidFill>
              <a:ln>
                <a:noFill/>
              </a:ln>
            </p:spPr>
            <p:txBody>
              <a:bodyPr/>
              <a:lstStyle/>
              <a:p>
                <a:pP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endParaRPr>
              </a:p>
            </p:txBody>
          </p:sp>
        </p:grpSp>
        <p:cxnSp>
          <p:nvCxnSpPr>
            <p:cNvPr id="2894" name="MH_Other_34"/>
            <p:cNvCxnSpPr>
              <a:endCxn id="2860" idx="8"/>
            </p:cNvCxnSpPr>
            <p:nvPr>
              <p:custDataLst>
                <p:tags r:id="rId36"/>
              </p:custDataLst>
            </p:nvPr>
          </p:nvCxnSpPr>
          <p:spPr>
            <a:xfrm flipV="1">
              <a:off x="5894518" y="4121759"/>
              <a:ext cx="1691321" cy="15082"/>
            </a:xfrm>
            <a:prstGeom prst="line">
              <a:avLst/>
            </a:prstGeom>
            <a:noFill/>
            <a:ln algn="ctr" cap="flat" cmpd="sng" w="9525">
              <a:solidFill>
                <a:srgbClr val="B6B6B6"/>
              </a:solidFill>
              <a:prstDash val="sysDash"/>
            </a:ln>
            <a:effectLst/>
          </p:spPr>
        </p:cxnSp>
        <p:sp>
          <p:nvSpPr>
            <p:cNvPr id="2895" name="MH_Text_2"/>
            <p:cNvSpPr txBox="1"/>
            <p:nvPr>
              <p:custDataLst>
                <p:tags r:id="rId37"/>
              </p:custDataLst>
            </p:nvPr>
          </p:nvSpPr>
          <p:spPr>
            <a:xfrm>
              <a:off x="5862619" y="4167008"/>
              <a:ext cx="1472366" cy="384048"/>
            </a:xfrm>
            <a:prstGeom prst="rect">
              <a:avLst/>
            </a:prstGeom>
            <a:noFill/>
          </p:spPr>
          <p:txBody>
            <a:bodyPr>
              <a:spAutoFit/>
            </a:bodyPr>
            <a:lstStyle/>
            <a:p>
              <a:pPr algn="ctr">
                <a:lnSpc>
                  <a:spcPct val="120000"/>
                </a:lnSpc>
                <a:defRPr/>
              </a:pPr>
              <a:r>
                <a:rPr altLang="zh-CN" lang="en-US" sz="1600">
                  <a:solidFill>
                    <a:srgbClr val="313D51"/>
                  </a:solidFill>
                  <a:latin charset="-122" panose="020b0500000000000000" pitchFamily="34" typeface="思源黑体"/>
                  <a:ea charset="-122" panose="020b0500000000000000" pitchFamily="34" typeface="思源黑体"/>
                  <a:cs charset="0" panose="020b0604020202020204" pitchFamily="34" typeface="Arial"/>
                </a:rPr>
                <a:t>2865</a:t>
              </a:r>
            </a:p>
          </p:txBody>
        </p:sp>
        <p:sp>
          <p:nvSpPr>
            <p:cNvPr id="2896" name="MH_Other_35"/>
            <p:cNvSpPr/>
            <p:nvPr>
              <p:custDataLst>
                <p:tags r:id="rId38"/>
              </p:custDataLst>
            </p:nvPr>
          </p:nvSpPr>
          <p:spPr>
            <a:xfrm>
              <a:off x="7812596" y="5369194"/>
              <a:ext cx="162850" cy="177991"/>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33D3C"/>
            </a:solidFill>
            <a:ln algn="ctr" cap="flat" cmpd="sng" w="25400">
              <a:noFill/>
              <a:prstDash val="solid"/>
            </a:ln>
            <a:effectLst/>
          </p:spPr>
          <p:txBody>
            <a:bodyPr anchor="ctr"/>
            <a:lstStyle/>
            <a:p>
              <a:pPr algn="ct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cs typeface="+mn-cs"/>
              </a:endParaRPr>
            </a:p>
          </p:txBody>
        </p:sp>
        <p:cxnSp>
          <p:nvCxnSpPr>
            <p:cNvPr id="2897" name="MH_Other_36"/>
            <p:cNvCxnSpPr/>
            <p:nvPr>
              <p:custDataLst>
                <p:tags r:id="rId39"/>
              </p:custDataLst>
            </p:nvPr>
          </p:nvCxnSpPr>
          <p:spPr>
            <a:xfrm flipV="1">
              <a:off x="5345552" y="5547184"/>
              <a:ext cx="2467045" cy="16588"/>
            </a:xfrm>
            <a:prstGeom prst="line">
              <a:avLst/>
            </a:prstGeom>
            <a:noFill/>
            <a:ln algn="ctr" cap="flat" cmpd="sng" w="9525">
              <a:solidFill>
                <a:srgbClr val="B6B6B6"/>
              </a:solidFill>
              <a:prstDash val="sysDash"/>
            </a:ln>
            <a:effectLst/>
          </p:spPr>
        </p:cxnSp>
        <p:sp>
          <p:nvSpPr>
            <p:cNvPr id="2898" name="MH_Text_4"/>
            <p:cNvSpPr txBox="1">
              <a:spLocks noChangeArrowheads="1"/>
            </p:cNvSpPr>
            <p:nvPr>
              <p:custDataLst>
                <p:tags r:id="rId40"/>
              </p:custDataLst>
            </p:nvPr>
          </p:nvSpPr>
          <p:spPr bwMode="auto">
            <a:xfrm>
              <a:off x="5919701" y="5592450"/>
              <a:ext cx="1472366"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a:lnSpc>
                  <a:spcPct val="120000"/>
                </a:lnSpc>
                <a:defRPr/>
              </a:pPr>
              <a:r>
                <a:rPr altLang="zh-CN" lang="en-US" smtClean="0" sz="1600">
                  <a:solidFill>
                    <a:srgbClr val="313D51"/>
                  </a:solidFill>
                  <a:latin charset="-122" panose="020b0500000000000000" pitchFamily="34" typeface="思源黑体"/>
                  <a:ea charset="-122" panose="020b0500000000000000" pitchFamily="34" typeface="思源黑体"/>
                  <a:cs charset="0" panose="020b0604020202020204" pitchFamily="34" typeface="Arial"/>
                </a:rPr>
                <a:t>13289</a:t>
              </a:r>
            </a:p>
          </p:txBody>
        </p:sp>
        <p:sp>
          <p:nvSpPr>
            <p:cNvPr id="2899" name="MH_Other_37"/>
            <p:cNvSpPr/>
            <p:nvPr>
              <p:custDataLst>
                <p:tags r:id="rId41"/>
              </p:custDataLst>
            </p:nvPr>
          </p:nvSpPr>
          <p:spPr>
            <a:xfrm>
              <a:off x="1356537" y="2834895"/>
              <a:ext cx="162850" cy="177991"/>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33D3C"/>
            </a:solidFill>
            <a:ln algn="ctr" cap="flat" cmpd="sng" w="25400">
              <a:noFill/>
              <a:prstDash val="solid"/>
            </a:ln>
            <a:effectLst/>
          </p:spPr>
          <p:txBody>
            <a:bodyPr anchor="ctr"/>
            <a:lstStyle/>
            <a:p>
              <a:pPr algn="ct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cs typeface="+mn-cs"/>
              </a:endParaRPr>
            </a:p>
          </p:txBody>
        </p:sp>
        <p:cxnSp>
          <p:nvCxnSpPr>
            <p:cNvPr id="2900" name="MH_Other_38"/>
            <p:cNvCxnSpPr/>
            <p:nvPr>
              <p:custDataLst>
                <p:tags r:id="rId42"/>
              </p:custDataLst>
            </p:nvPr>
          </p:nvCxnSpPr>
          <p:spPr>
            <a:xfrm>
              <a:off x="1356534" y="3029477"/>
              <a:ext cx="1692297" cy="0"/>
            </a:xfrm>
            <a:prstGeom prst="line">
              <a:avLst/>
            </a:prstGeom>
            <a:noFill/>
            <a:ln algn="ctr" cap="flat" cmpd="sng" w="9525">
              <a:solidFill>
                <a:srgbClr val="B6B6B6"/>
              </a:solidFill>
              <a:prstDash val="sysDash"/>
            </a:ln>
            <a:effectLst/>
          </p:spPr>
        </p:cxnSp>
        <p:sp>
          <p:nvSpPr>
            <p:cNvPr id="2901" name="MH_SubTitle_1"/>
            <p:cNvSpPr txBox="1"/>
            <p:nvPr>
              <p:custDataLst>
                <p:tags r:id="rId43"/>
              </p:custDataLst>
            </p:nvPr>
          </p:nvSpPr>
          <p:spPr>
            <a:xfrm>
              <a:off x="1648670" y="2661475"/>
              <a:ext cx="1294402" cy="384048"/>
            </a:xfrm>
            <a:prstGeom prst="rect">
              <a:avLst/>
            </a:prstGeom>
            <a:noFill/>
          </p:spPr>
          <p:txBody>
            <a:bodyPr wrap="square">
              <a:spAutoFit/>
            </a:bodyPr>
            <a:lstStyle/>
            <a:p>
              <a:pPr>
                <a:lnSpc>
                  <a:spcPct val="120000"/>
                </a:lnSpc>
                <a:defRPr/>
              </a:pPr>
              <a:r>
                <a:rPr altLang="en-US" b="1" lang="zh-CN" smtClean="0" sz="1600">
                  <a:solidFill>
                    <a:srgbClr val="313D51"/>
                  </a:solidFill>
                  <a:latin charset="-122" panose="020b0500000000000000" pitchFamily="34" typeface="思源黑体"/>
                  <a:ea charset="-122" panose="020b0500000000000000" pitchFamily="34" typeface="思源黑体"/>
                </a:rPr>
                <a:t>标题文字</a:t>
              </a:r>
            </a:p>
          </p:txBody>
        </p:sp>
        <p:sp>
          <p:nvSpPr>
            <p:cNvPr id="2902" name="MH_Text_1"/>
            <p:cNvSpPr txBox="1"/>
            <p:nvPr>
              <p:custDataLst>
                <p:tags r:id="rId44"/>
              </p:custDataLst>
            </p:nvPr>
          </p:nvSpPr>
          <p:spPr>
            <a:xfrm>
              <a:off x="1423699" y="3059643"/>
              <a:ext cx="1472365" cy="384048"/>
            </a:xfrm>
            <a:prstGeom prst="rect">
              <a:avLst/>
            </a:prstGeom>
            <a:noFill/>
          </p:spPr>
          <p:txBody>
            <a:bodyPr>
              <a:spAutoFit/>
            </a:bodyPr>
            <a:lstStyle/>
            <a:p>
              <a:pPr algn="ctr">
                <a:lnSpc>
                  <a:spcPct val="120000"/>
                </a:lnSpc>
                <a:defRPr/>
              </a:pPr>
              <a:r>
                <a:rPr altLang="zh-CN" lang="en-US" sz="1600">
                  <a:solidFill>
                    <a:srgbClr val="313D51"/>
                  </a:solidFill>
                  <a:latin charset="-122" panose="020b0500000000000000" pitchFamily="34" typeface="思源黑体"/>
                  <a:ea charset="-122" panose="020b0500000000000000" pitchFamily="34" typeface="思源黑体"/>
                  <a:cs charset="0" panose="020b0604020202020204" pitchFamily="34" typeface="Arial"/>
                </a:rPr>
                <a:t>3896</a:t>
              </a:r>
            </a:p>
          </p:txBody>
        </p:sp>
        <p:sp>
          <p:nvSpPr>
            <p:cNvPr id="2903" name="MH_Other_39"/>
            <p:cNvSpPr/>
            <p:nvPr>
              <p:custDataLst>
                <p:tags r:id="rId45"/>
              </p:custDataLst>
            </p:nvPr>
          </p:nvSpPr>
          <p:spPr>
            <a:xfrm>
              <a:off x="1041323" y="4729638"/>
              <a:ext cx="164529" cy="177991"/>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433D3C"/>
            </a:solidFill>
            <a:ln algn="ctr" cap="flat" cmpd="sng" w="25400">
              <a:noFill/>
              <a:prstDash val="solid"/>
            </a:ln>
            <a:effectLst/>
          </p:spPr>
          <p:txBody>
            <a:bodyPr anchor="ctr"/>
            <a:lstStyle/>
            <a:p>
              <a:pPr algn="ctr" defTabSz="914400" eaLnBrk="1" fontAlgn="auto" hangingPunct="1" indent="0" latinLnBrk="0" lvl="0" marL="0" marR="0">
                <a:lnSpc>
                  <a:spcPct val="120000"/>
                </a:lnSpc>
                <a:buClrTx/>
                <a:buSzTx/>
                <a:buFontTx/>
                <a:buNone/>
                <a:defRPr/>
              </a:pPr>
              <a:endParaRPr altLang="en-US" b="0" baseline="0" cap="none" i="0" kern="0" kumimoji="0" lang="zh-CN" noProof="0" normalizeH="0" spc="0" strike="noStrike" sz="1400" u="none">
                <a:ln>
                  <a:noFill/>
                </a:ln>
                <a:solidFill>
                  <a:srgbClr val="000000">
                    <a:lumMod val="50000"/>
                    <a:lumOff val="50000"/>
                  </a:srgbClr>
                </a:solidFill>
                <a:effectLst/>
                <a:uLnTx/>
                <a:uFillTx/>
                <a:latin charset="-122" panose="020b0500000000000000" pitchFamily="34" typeface="思源黑体"/>
                <a:ea charset="-122" panose="020b0500000000000000" pitchFamily="34" typeface="思源黑体"/>
                <a:cs typeface="+mn-cs"/>
              </a:endParaRPr>
            </a:p>
          </p:txBody>
        </p:sp>
        <p:cxnSp>
          <p:nvCxnSpPr>
            <p:cNvPr id="2904" name="MH_Other_40"/>
            <p:cNvCxnSpPr>
              <a:stCxn id="2903" idx="8"/>
            </p:cNvCxnSpPr>
            <p:nvPr>
              <p:custDataLst>
                <p:tags r:id="rId46"/>
              </p:custDataLst>
            </p:nvPr>
          </p:nvCxnSpPr>
          <p:spPr>
            <a:xfrm>
              <a:off x="1123588" y="4907628"/>
              <a:ext cx="3201194" cy="15082"/>
            </a:xfrm>
            <a:prstGeom prst="line">
              <a:avLst/>
            </a:prstGeom>
            <a:noFill/>
            <a:ln algn="ctr" cap="flat" cmpd="sng" w="9525">
              <a:solidFill>
                <a:srgbClr val="B6B6B6"/>
              </a:solidFill>
              <a:prstDash val="sysDash"/>
            </a:ln>
            <a:effectLst/>
          </p:spPr>
        </p:cxnSp>
        <p:sp>
          <p:nvSpPr>
            <p:cNvPr id="2905" name="MH_Text_3"/>
            <p:cNvSpPr txBox="1"/>
            <p:nvPr>
              <p:custDataLst>
                <p:tags r:id="rId47"/>
              </p:custDataLst>
            </p:nvPr>
          </p:nvSpPr>
          <p:spPr>
            <a:xfrm>
              <a:off x="1423698" y="4952877"/>
              <a:ext cx="1472366" cy="384048"/>
            </a:xfrm>
            <a:prstGeom prst="rect">
              <a:avLst/>
            </a:prstGeom>
            <a:noFill/>
          </p:spPr>
          <p:txBody>
            <a:bodyPr>
              <a:spAutoFit/>
            </a:bodyPr>
            <a:lstStyle/>
            <a:p>
              <a:pPr algn="ctr">
                <a:lnSpc>
                  <a:spcPct val="120000"/>
                </a:lnSpc>
                <a:defRPr/>
              </a:pPr>
              <a:r>
                <a:rPr altLang="zh-CN" lang="en-US" sz="1600">
                  <a:solidFill>
                    <a:srgbClr val="313D51"/>
                  </a:solidFill>
                  <a:latin charset="-122" panose="020b0500000000000000" pitchFamily="34" typeface="思源黑体"/>
                  <a:ea charset="-122" panose="020b0500000000000000" pitchFamily="34" typeface="思源黑体"/>
                  <a:cs charset="0" panose="020b0604020202020204" pitchFamily="34" typeface="Arial"/>
                </a:rPr>
                <a:t>2106</a:t>
              </a:r>
            </a:p>
          </p:txBody>
        </p:sp>
        <p:sp>
          <p:nvSpPr>
            <p:cNvPr id="2907" name="MH_SubTitle_1"/>
            <p:cNvSpPr txBox="1"/>
            <p:nvPr>
              <p:custDataLst>
                <p:tags r:id="rId48"/>
              </p:custDataLst>
            </p:nvPr>
          </p:nvSpPr>
          <p:spPr>
            <a:xfrm>
              <a:off x="1270830" y="4528908"/>
              <a:ext cx="1294402" cy="384048"/>
            </a:xfrm>
            <a:prstGeom prst="rect">
              <a:avLst/>
            </a:prstGeom>
            <a:noFill/>
          </p:spPr>
          <p:txBody>
            <a:bodyPr wrap="square">
              <a:spAutoFit/>
            </a:bodyPr>
            <a:lstStyle/>
            <a:p>
              <a:pPr>
                <a:lnSpc>
                  <a:spcPct val="120000"/>
                </a:lnSpc>
                <a:defRPr/>
              </a:pPr>
              <a:r>
                <a:rPr altLang="en-US" b="1" lang="zh-CN" smtClean="0" sz="1600">
                  <a:solidFill>
                    <a:srgbClr val="313D51"/>
                  </a:solidFill>
                  <a:latin charset="-122" panose="020b0500000000000000" pitchFamily="34" typeface="思源黑体"/>
                  <a:ea charset="-122" panose="020b0500000000000000" pitchFamily="34" typeface="思源黑体"/>
                </a:rPr>
                <a:t>标题文字</a:t>
              </a:r>
            </a:p>
          </p:txBody>
        </p:sp>
        <p:sp>
          <p:nvSpPr>
            <p:cNvPr id="2908" name="MH_SubTitle_1"/>
            <p:cNvSpPr txBox="1"/>
            <p:nvPr>
              <p:custDataLst>
                <p:tags r:id="rId49"/>
              </p:custDataLst>
            </p:nvPr>
          </p:nvSpPr>
          <p:spPr>
            <a:xfrm>
              <a:off x="6166464" y="3778567"/>
              <a:ext cx="1294402" cy="384048"/>
            </a:xfrm>
            <a:prstGeom prst="rect">
              <a:avLst/>
            </a:prstGeom>
            <a:noFill/>
          </p:spPr>
          <p:txBody>
            <a:bodyPr wrap="square">
              <a:spAutoFit/>
            </a:bodyPr>
            <a:lstStyle/>
            <a:p>
              <a:pPr>
                <a:lnSpc>
                  <a:spcPct val="120000"/>
                </a:lnSpc>
                <a:defRPr/>
              </a:pPr>
              <a:r>
                <a:rPr altLang="en-US" b="1" lang="zh-CN" smtClean="0" sz="1600">
                  <a:solidFill>
                    <a:srgbClr val="313D51"/>
                  </a:solidFill>
                  <a:latin charset="-122" panose="020b0500000000000000" pitchFamily="34" typeface="思源黑体"/>
                  <a:ea charset="-122" panose="020b0500000000000000" pitchFamily="34" typeface="思源黑体"/>
                </a:rPr>
                <a:t>标题文字</a:t>
              </a:r>
            </a:p>
          </p:txBody>
        </p:sp>
        <p:sp>
          <p:nvSpPr>
            <p:cNvPr id="2909" name="MH_SubTitle_1"/>
            <p:cNvSpPr txBox="1"/>
            <p:nvPr>
              <p:custDataLst>
                <p:tags r:id="rId50"/>
              </p:custDataLst>
            </p:nvPr>
          </p:nvSpPr>
          <p:spPr>
            <a:xfrm>
              <a:off x="6372860" y="5179605"/>
              <a:ext cx="1294402" cy="384048"/>
            </a:xfrm>
            <a:prstGeom prst="rect">
              <a:avLst/>
            </a:prstGeom>
            <a:noFill/>
          </p:spPr>
          <p:txBody>
            <a:bodyPr wrap="square">
              <a:spAutoFit/>
            </a:bodyPr>
            <a:lstStyle/>
            <a:p>
              <a:pPr>
                <a:lnSpc>
                  <a:spcPct val="120000"/>
                </a:lnSpc>
                <a:defRPr/>
              </a:pPr>
              <a:r>
                <a:rPr altLang="en-US" b="1" lang="zh-CN" smtClean="0" sz="1600">
                  <a:solidFill>
                    <a:srgbClr val="313D51"/>
                  </a:solidFill>
                  <a:latin charset="-122" panose="020b0500000000000000" pitchFamily="34" typeface="思源黑体"/>
                  <a:ea charset="-122" panose="020b0500000000000000" pitchFamily="34" typeface="思源黑体"/>
                </a:rPr>
                <a:t>标题文字</a:t>
              </a:r>
            </a:p>
          </p:txBody>
        </p:sp>
      </p:grpSp>
      <p:grpSp>
        <p:nvGrpSpPr>
          <p:cNvPr id="33" name="组合 32"/>
          <p:cNvGrpSpPr/>
          <p:nvPr/>
        </p:nvGrpSpPr>
        <p:grpSpPr>
          <a:xfrm>
            <a:off x="8270408" y="2734036"/>
            <a:ext cx="2639580" cy="667519"/>
            <a:chOff x="896866" y="1496892"/>
            <a:chExt cx="2639580" cy="667519"/>
          </a:xfrm>
        </p:grpSpPr>
        <p:sp>
          <p:nvSpPr>
            <p:cNvPr id="2797" name="Rectangle 43"/>
            <p:cNvSpPr>
              <a:spLocks noChangeArrowheads="1"/>
            </p:cNvSpPr>
            <p:nvPr/>
          </p:nvSpPr>
          <p:spPr bwMode="auto">
            <a:xfrm>
              <a:off x="1564308" y="1496892"/>
              <a:ext cx="1972138" cy="667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点击输入本栏的具体文字，简明扼要的说明分项内容，请根据您的具体需求修改</a:t>
              </a:r>
            </a:p>
          </p:txBody>
        </p:sp>
        <p:sp>
          <p:nvSpPr>
            <p:cNvPr id="3" name="矩形 2"/>
            <p:cNvSpPr/>
            <p:nvPr/>
          </p:nvSpPr>
          <p:spPr>
            <a:xfrm>
              <a:off x="896866" y="1496892"/>
              <a:ext cx="543464" cy="667519"/>
            </a:xfrm>
            <a:prstGeom prst="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122" panose="020b0500000000000000" pitchFamily="34" typeface="思源黑体"/>
                  <a:ea charset="-122" panose="020b0500000000000000" pitchFamily="34" typeface="思源黑体"/>
                </a:rPr>
                <a:t>一级市场</a:t>
              </a:r>
            </a:p>
          </p:txBody>
        </p:sp>
      </p:grpSp>
      <p:grpSp>
        <p:nvGrpSpPr>
          <p:cNvPr id="34" name="组合 33"/>
          <p:cNvGrpSpPr/>
          <p:nvPr/>
        </p:nvGrpSpPr>
        <p:grpSpPr>
          <a:xfrm>
            <a:off x="8270408" y="4010604"/>
            <a:ext cx="2702508" cy="667519"/>
            <a:chOff x="4546345" y="1496892"/>
            <a:chExt cx="2702508" cy="667519"/>
          </a:xfrm>
        </p:grpSpPr>
        <p:sp>
          <p:nvSpPr>
            <p:cNvPr id="2798" name="Rectangle 43"/>
            <p:cNvSpPr>
              <a:spLocks noChangeArrowheads="1"/>
            </p:cNvSpPr>
            <p:nvPr/>
          </p:nvSpPr>
          <p:spPr bwMode="auto">
            <a:xfrm>
              <a:off x="5276715" y="1496892"/>
              <a:ext cx="1972138" cy="667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点击输入本栏的具体文字，简明扼要的说明分项内容，请根据您的具体需求修改</a:t>
              </a:r>
            </a:p>
          </p:txBody>
        </p:sp>
        <p:sp>
          <p:nvSpPr>
            <p:cNvPr id="2910" name="矩形 2909"/>
            <p:cNvSpPr/>
            <p:nvPr/>
          </p:nvSpPr>
          <p:spPr>
            <a:xfrm>
              <a:off x="4546345" y="1496892"/>
              <a:ext cx="543464" cy="667519"/>
            </a:xfrm>
            <a:prstGeom prst="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122" panose="020b0500000000000000" pitchFamily="34" typeface="思源黑体"/>
                  <a:ea charset="-122" panose="020b0500000000000000" pitchFamily="34" typeface="思源黑体"/>
                </a:rPr>
                <a:t>二级市场</a:t>
              </a:r>
            </a:p>
          </p:txBody>
        </p:sp>
      </p:grpSp>
      <p:grpSp>
        <p:nvGrpSpPr>
          <p:cNvPr id="35" name="组合 34"/>
          <p:cNvGrpSpPr/>
          <p:nvPr/>
        </p:nvGrpSpPr>
        <p:grpSpPr>
          <a:xfrm>
            <a:off x="8270408" y="5287171"/>
            <a:ext cx="2603824" cy="667519"/>
            <a:chOff x="8357436" y="1496892"/>
            <a:chExt cx="2603824" cy="667519"/>
          </a:xfrm>
        </p:grpSpPr>
        <p:sp>
          <p:nvSpPr>
            <p:cNvPr id="2799" name="Rectangle 43"/>
            <p:cNvSpPr>
              <a:spLocks noChangeArrowheads="1"/>
            </p:cNvSpPr>
            <p:nvPr/>
          </p:nvSpPr>
          <p:spPr bwMode="auto">
            <a:xfrm>
              <a:off x="8989122" y="1496892"/>
              <a:ext cx="1972138" cy="667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点击输入本栏的具体文字，简明扼要的说明分项内容，请根据您的具体需求修改</a:t>
              </a:r>
            </a:p>
          </p:txBody>
        </p:sp>
        <p:sp>
          <p:nvSpPr>
            <p:cNvPr id="2911" name="矩形 2910"/>
            <p:cNvSpPr/>
            <p:nvPr/>
          </p:nvSpPr>
          <p:spPr>
            <a:xfrm>
              <a:off x="8357436" y="1496892"/>
              <a:ext cx="543464" cy="667519"/>
            </a:xfrm>
            <a:prstGeom prst="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122" panose="020b0500000000000000" pitchFamily="34" typeface="思源黑体"/>
                  <a:ea charset="-122" panose="020b0500000000000000" pitchFamily="34" typeface="思源黑体"/>
                </a:rPr>
                <a:t>三级市场</a:t>
              </a:r>
            </a:p>
          </p:txBody>
        </p:sp>
      </p:grpSp>
      <p:sp>
        <p:nvSpPr>
          <p:cNvPr id="2912" name="矩形 47"/>
          <p:cNvSpPr>
            <a:spLocks noChangeArrowheads="1"/>
          </p:cNvSpPr>
          <p:nvPr/>
        </p:nvSpPr>
        <p:spPr bwMode="auto">
          <a:xfrm>
            <a:off x="1191521" y="1789130"/>
            <a:ext cx="9660812" cy="580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latin charset="-122" panose="020b0500000000000000" pitchFamily="34" typeface="思源黑体"/>
                <a:ea charset="-122" panose="020b0500000000000000" pitchFamily="34" typeface="思源黑体"/>
                <a:sym charset="-122" panose="02000000000000000000" pitchFamily="2" typeface="方正兰亭黑_GBK"/>
              </a:rPr>
              <a:t>实力加自信就是一个坚韧不可摧的团队。站在每一个人都想挑战自我的立场上，我们以实力为盾、自信为矛、团结为勇气，组成了激情无畏的团体。我们会用实力证明，我们是最棒的，让我们勇敢地去做吧。</a:t>
            </a:r>
          </a:p>
        </p:txBody>
      </p:sp>
    </p:spTree>
    <p:extLst>
      <p:ext uri="{BB962C8B-B14F-4D97-AF65-F5344CB8AC3E}">
        <p14:creationId val="42456005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2912"/>
                                        </p:tgtEl>
                                        <p:attrNameLst>
                                          <p:attrName>style.visibility</p:attrName>
                                        </p:attrNameLst>
                                      </p:cBhvr>
                                      <p:to>
                                        <p:strVal val="visible"/>
                                      </p:to>
                                    </p:set>
                                    <p:animEffect filter="randombar(horizontal)" transition="in">
                                      <p:cBhvr>
                                        <p:cTn dur="1000" id="7"/>
                                        <p:tgtEl>
                                          <p:spTgt spid="291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500" fill="hold" id="12"/>
                                        <p:tgtEl>
                                          <p:spTgt spid="36"/>
                                        </p:tgtEl>
                                        <p:attrNameLst>
                                          <p:attrName>ppt_w</p:attrName>
                                        </p:attrNameLst>
                                      </p:cBhvr>
                                      <p:tavLst>
                                        <p:tav tm="0">
                                          <p:val>
                                            <p:fltVal val="0"/>
                                          </p:val>
                                        </p:tav>
                                        <p:tav tm="100000">
                                          <p:val>
                                            <p:strVal val="#ppt_w"/>
                                          </p:val>
                                        </p:tav>
                                      </p:tavLst>
                                    </p:anim>
                                    <p:anim calcmode="lin" valueType="num">
                                      <p:cBhvr>
                                        <p:cTn dur="500" fill="hold" id="13"/>
                                        <p:tgtEl>
                                          <p:spTgt spid="36"/>
                                        </p:tgtEl>
                                        <p:attrNameLst>
                                          <p:attrName>ppt_h</p:attrName>
                                        </p:attrNameLst>
                                      </p:cBhvr>
                                      <p:tavLst>
                                        <p:tav tm="0">
                                          <p:val>
                                            <p:fltVal val="0"/>
                                          </p:val>
                                        </p:tav>
                                        <p:tav tm="100000">
                                          <p:val>
                                            <p:strVal val="#ppt_h"/>
                                          </p:val>
                                        </p:tav>
                                      </p:tavLst>
                                    </p:anim>
                                    <p:animEffect filter="fade" transition="in">
                                      <p:cBhvr>
                                        <p:cTn dur="500" id="14"/>
                                        <p:tgtEl>
                                          <p:spTgt spid="3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2" presetSubtype="2">
                                  <p:stCondLst>
                                    <p:cond delay="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1+#ppt_w/2"/>
                                          </p:val>
                                        </p:tav>
                                        <p:tav tm="100000">
                                          <p:val>
                                            <p:strVal val="#ppt_x"/>
                                          </p:val>
                                        </p:tav>
                                      </p:tavLst>
                                    </p:anim>
                                    <p:anim calcmode="lin" valueType="num">
                                      <p:cBhvr additive="base">
                                        <p:cTn dur="500" fill="hold" id="20"/>
                                        <p:tgtEl>
                                          <p:spTgt spid="33"/>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34"/>
                                        </p:tgtEl>
                                        <p:attrNameLst>
                                          <p:attrName>style.visibility</p:attrName>
                                        </p:attrNameLst>
                                      </p:cBhvr>
                                      <p:to>
                                        <p:strVal val="visible"/>
                                      </p:to>
                                    </p:set>
                                    <p:anim calcmode="lin" valueType="num">
                                      <p:cBhvr additive="base">
                                        <p:cTn dur="500" fill="hold" id="23"/>
                                        <p:tgtEl>
                                          <p:spTgt spid="34"/>
                                        </p:tgtEl>
                                        <p:attrNameLst>
                                          <p:attrName>ppt_x</p:attrName>
                                        </p:attrNameLst>
                                      </p:cBhvr>
                                      <p:tavLst>
                                        <p:tav tm="0">
                                          <p:val>
                                            <p:strVal val="1+#ppt_w/2"/>
                                          </p:val>
                                        </p:tav>
                                        <p:tav tm="100000">
                                          <p:val>
                                            <p:strVal val="#ppt_x"/>
                                          </p:val>
                                        </p:tav>
                                      </p:tavLst>
                                    </p:anim>
                                    <p:anim calcmode="lin" valueType="num">
                                      <p:cBhvr additive="base">
                                        <p:cTn dur="500" fill="hold" id="24"/>
                                        <p:tgtEl>
                                          <p:spTgt spid="34"/>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additive="base">
                                        <p:cTn dur="500" fill="hold" id="27"/>
                                        <p:tgtEl>
                                          <p:spTgt spid="35"/>
                                        </p:tgtEl>
                                        <p:attrNameLst>
                                          <p:attrName>ppt_x</p:attrName>
                                        </p:attrNameLst>
                                      </p:cBhvr>
                                      <p:tavLst>
                                        <p:tav tm="0">
                                          <p:val>
                                            <p:strVal val="1+#ppt_w/2"/>
                                          </p:val>
                                        </p:tav>
                                        <p:tav tm="100000">
                                          <p:val>
                                            <p:strVal val="#ppt_x"/>
                                          </p:val>
                                        </p:tav>
                                      </p:tavLst>
                                    </p:anim>
                                    <p:anim calcmode="lin" valueType="num">
                                      <p:cBhvr additive="base">
                                        <p:cTn dur="500" fill="hold" id="28"/>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3"/>
          <p:cNvSpPr>
            <a:spLocks noGrp="1"/>
          </p:cNvSpPr>
          <p:nvPr>
            <p:ph type="title"/>
          </p:nvPr>
        </p:nvSpPr>
        <p:spPr/>
        <p:txBody>
          <a:bodyPr/>
          <a:lstStyle/>
          <a:p>
            <a:pPr>
              <a:lnSpc>
                <a:spcPct val="120000"/>
              </a:lnSpc>
            </a:pPr>
            <a:r>
              <a:rPr altLang="en-US" lang="zh-CN" smtClean="0"/>
              <a:t>案例分析</a:t>
            </a:r>
          </a:p>
        </p:txBody>
      </p:sp>
      <p:grpSp>
        <p:nvGrpSpPr>
          <p:cNvPr id="4" name="组合 3"/>
          <p:cNvGrpSpPr/>
          <p:nvPr/>
        </p:nvGrpSpPr>
        <p:grpSpPr>
          <a:xfrm>
            <a:off x="1214302" y="1802674"/>
            <a:ext cx="4347098" cy="1910657"/>
            <a:chOff x="1135924" y="1541597"/>
            <a:chExt cx="4347098" cy="2173282"/>
          </a:xfrm>
        </p:grpSpPr>
        <p:sp>
          <p:nvSpPr>
            <p:cNvPr id="19" name="圆角矩形 18"/>
            <p:cNvSpPr/>
            <p:nvPr/>
          </p:nvSpPr>
          <p:spPr>
            <a:xfrm>
              <a:off x="1135924" y="1541597"/>
              <a:ext cx="3521825" cy="1963747"/>
            </a:xfrm>
            <a:prstGeom prst="roundRect">
              <a:avLst>
                <a:gd fmla="val 2782" name="adj"/>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944" lIns="67887" rIns="67887" rtlCol="0" tIns="33944"/>
            <a:lstStyle/>
            <a:p>
              <a:pPr algn="ctr">
                <a:lnSpc>
                  <a:spcPct val="120000"/>
                </a:lnSpc>
              </a:pPr>
              <a:endParaRPr altLang="en-US" lang="zh-CN" sz="1450"/>
            </a:p>
          </p:txBody>
        </p:sp>
        <p:sp>
          <p:nvSpPr>
            <p:cNvPr id="23" name="文本框 22"/>
            <p:cNvSpPr txBox="1"/>
            <p:nvPr/>
          </p:nvSpPr>
          <p:spPr>
            <a:xfrm>
              <a:off x="1351143" y="3329271"/>
              <a:ext cx="1270608" cy="410047"/>
            </a:xfrm>
            <a:prstGeom prst="rect">
              <a:avLst/>
            </a:prstGeom>
            <a:solidFill>
              <a:srgbClr val="244C89"/>
            </a:solidFill>
            <a:effectLst/>
          </p:spPr>
          <p:txBody>
            <a:bodyPr bIns="33944" lIns="67887" rIns="67887" rtlCol="0" tIns="33944" wrap="square">
              <a:spAutoFit/>
            </a:bodyPr>
            <a:lstStyle/>
            <a:p>
              <a:pPr algn="ctr">
                <a:lnSpc>
                  <a:spcPct val="120000"/>
                </a:lnSpc>
              </a:pPr>
              <a:r>
                <a:rPr altLang="en-US" b="1" lang="zh-CN" smtClean="0" sz="1600">
                  <a:solidFill>
                    <a:schemeClr val="bg1"/>
                  </a:solidFill>
                  <a:latin charset="-122" panose="020b0500000000000000" pitchFamily="34" typeface="思源黑体"/>
                  <a:ea charset="-122" panose="020b0500000000000000" pitchFamily="34" typeface="思源黑体"/>
                </a:rPr>
                <a:t>案例一</a:t>
              </a:r>
            </a:p>
          </p:txBody>
        </p:sp>
        <p:pic>
          <p:nvPicPr>
            <p:cNvPr id="27" name="图片 26"/>
            <p:cNvPicPr>
              <a:picLocks noChangeAspect="1"/>
            </p:cNvPicPr>
            <p:nvPr/>
          </p:nvPicPr>
          <p:blipFill>
            <a:blip r:embed="rId3">
              <a:extLst>
                <a:ext uri="{28A0092B-C50C-407E-A947-70E740481C1C}">
                  <a14:useLocalDpi val="0"/>
                </a:ext>
              </a:extLst>
            </a:blip>
            <a:srcRect l="14244" r="14244"/>
            <a:stretch>
              <a:fillRect/>
            </a:stretch>
          </p:blipFill>
          <p:spPr>
            <a:xfrm>
              <a:off x="3908148" y="1714335"/>
              <a:ext cx="1574874" cy="1574874"/>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p:spPr>
        </p:pic>
        <p:sp>
          <p:nvSpPr>
            <p:cNvPr id="31" name="矩形 30"/>
            <p:cNvSpPr>
              <a:spLocks noChangeArrowheads="1"/>
            </p:cNvSpPr>
            <p:nvPr/>
          </p:nvSpPr>
          <p:spPr bwMode="auto">
            <a:xfrm>
              <a:off x="1351143" y="1802938"/>
              <a:ext cx="2328655" cy="1042257"/>
            </a:xfrm>
            <a:prstGeom prst="rect">
              <a:avLst/>
            </a:prstGeom>
            <a:noFill/>
            <a:ln w="9525">
              <a:noFill/>
              <a:miter lim="800000"/>
            </a:ln>
          </p:spPr>
          <p:txBody>
            <a:bodyPr bIns="19242" lIns="38485" rIns="38485" tIns="19242" wrap="square">
              <a:spAutoFit/>
            </a:bodyPr>
            <a:lstStyle/>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a:t>
              </a:r>
            </a:p>
          </p:txBody>
        </p:sp>
      </p:grpSp>
      <p:grpSp>
        <p:nvGrpSpPr>
          <p:cNvPr id="7" name="组合 6"/>
          <p:cNvGrpSpPr/>
          <p:nvPr/>
        </p:nvGrpSpPr>
        <p:grpSpPr>
          <a:xfrm>
            <a:off x="6707809" y="1802674"/>
            <a:ext cx="4205389" cy="1910657"/>
            <a:chOff x="6629431" y="1541597"/>
            <a:chExt cx="4205389" cy="2173282"/>
          </a:xfrm>
        </p:grpSpPr>
        <p:sp>
          <p:nvSpPr>
            <p:cNvPr id="20" name="圆角矩形 19"/>
            <p:cNvSpPr/>
            <p:nvPr/>
          </p:nvSpPr>
          <p:spPr>
            <a:xfrm>
              <a:off x="6629431" y="1541597"/>
              <a:ext cx="3521825" cy="1963747"/>
            </a:xfrm>
            <a:prstGeom prst="roundRect">
              <a:avLst>
                <a:gd fmla="val 2782" name="adj"/>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944" lIns="67887" rIns="67887" rtlCol="0" tIns="33944"/>
            <a:lstStyle/>
            <a:p>
              <a:pPr algn="ctr">
                <a:lnSpc>
                  <a:spcPct val="120000"/>
                </a:lnSpc>
              </a:pPr>
              <a:endParaRPr altLang="en-US" lang="zh-CN" sz="1450"/>
            </a:p>
          </p:txBody>
        </p:sp>
        <p:sp>
          <p:nvSpPr>
            <p:cNvPr id="24" name="文本框 23"/>
            <p:cNvSpPr txBox="1"/>
            <p:nvPr/>
          </p:nvSpPr>
          <p:spPr>
            <a:xfrm>
              <a:off x="6799497" y="3329271"/>
              <a:ext cx="1270608" cy="410047"/>
            </a:xfrm>
            <a:prstGeom prst="rect">
              <a:avLst/>
            </a:prstGeom>
            <a:solidFill>
              <a:srgbClr val="244C89"/>
            </a:solidFill>
            <a:effectLst/>
          </p:spPr>
          <p:txBody>
            <a:bodyPr bIns="33944" lIns="67887" rIns="67887" rtlCol="0" tIns="33944" wrap="square">
              <a:spAutoFit/>
            </a:bodyPr>
            <a:lstStyle/>
            <a:p>
              <a:pPr algn="ctr">
                <a:lnSpc>
                  <a:spcPct val="120000"/>
                </a:lnSpc>
              </a:pPr>
              <a:r>
                <a:rPr altLang="en-US" b="1" lang="zh-CN" smtClean="0" sz="1600">
                  <a:solidFill>
                    <a:schemeClr val="bg1">
                      <a:lumMod val="95000"/>
                    </a:schemeClr>
                  </a:solidFill>
                  <a:latin charset="-122" panose="020b0500000000000000" pitchFamily="34" typeface="思源黑体"/>
                  <a:ea charset="-122" panose="020b0500000000000000" pitchFamily="34" typeface="思源黑体"/>
                </a:rPr>
                <a:t>案例二</a:t>
              </a:r>
            </a:p>
          </p:txBody>
        </p:sp>
        <p:pic>
          <p:nvPicPr>
            <p:cNvPr id="29" name="图片 28"/>
            <p:cNvPicPr>
              <a:picLocks noChangeAspect="1"/>
            </p:cNvPicPr>
            <p:nvPr/>
          </p:nvPicPr>
          <p:blipFill>
            <a:blip r:embed="rId4">
              <a:extLst>
                <a:ext uri="{28A0092B-C50C-407E-A947-70E740481C1C}">
                  <a14:useLocalDpi val="0"/>
                </a:ext>
              </a:extLst>
            </a:blip>
            <a:srcRect l="9093" r="9093"/>
            <a:stretch>
              <a:fillRect/>
            </a:stretch>
          </p:blipFill>
          <p:spPr>
            <a:xfrm>
              <a:off x="9232055" y="1802939"/>
              <a:ext cx="1602765" cy="1486271"/>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p:spPr>
        </p:pic>
        <p:sp>
          <p:nvSpPr>
            <p:cNvPr id="32" name="矩形 30"/>
            <p:cNvSpPr>
              <a:spLocks noChangeArrowheads="1"/>
            </p:cNvSpPr>
            <p:nvPr/>
          </p:nvSpPr>
          <p:spPr bwMode="auto">
            <a:xfrm>
              <a:off x="6812741" y="1789491"/>
              <a:ext cx="2328655" cy="1042257"/>
            </a:xfrm>
            <a:prstGeom prst="rect">
              <a:avLst/>
            </a:prstGeom>
            <a:noFill/>
            <a:ln w="9525">
              <a:noFill/>
              <a:miter lim="800000"/>
            </a:ln>
          </p:spPr>
          <p:txBody>
            <a:bodyPr bIns="19242" lIns="38485" rIns="38485" tIns="19242" wrap="square">
              <a:spAutoFit/>
            </a:bodyPr>
            <a:lstStyle/>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a:t>
              </a:r>
            </a:p>
          </p:txBody>
        </p:sp>
      </p:grpSp>
      <p:grpSp>
        <p:nvGrpSpPr>
          <p:cNvPr id="6" name="组合 5"/>
          <p:cNvGrpSpPr/>
          <p:nvPr/>
        </p:nvGrpSpPr>
        <p:grpSpPr>
          <a:xfrm>
            <a:off x="6707809" y="3938070"/>
            <a:ext cx="4268523" cy="1916489"/>
            <a:chOff x="6629431" y="3994993"/>
            <a:chExt cx="4268523" cy="2179916"/>
          </a:xfrm>
        </p:grpSpPr>
        <p:sp>
          <p:nvSpPr>
            <p:cNvPr id="22" name="圆角矩形 21"/>
            <p:cNvSpPr/>
            <p:nvPr/>
          </p:nvSpPr>
          <p:spPr>
            <a:xfrm>
              <a:off x="6629431" y="3994993"/>
              <a:ext cx="3521825" cy="1963747"/>
            </a:xfrm>
            <a:prstGeom prst="roundRect">
              <a:avLst>
                <a:gd fmla="val 2782" name="adj"/>
              </a:avLst>
            </a:prstGeom>
            <a:solidFill>
              <a:schemeClr val="bg1">
                <a:lumMod val="9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944" lIns="67887" rIns="67887" rtlCol="0" tIns="33944"/>
            <a:lstStyle/>
            <a:p>
              <a:pPr algn="ctr">
                <a:lnSpc>
                  <a:spcPct val="120000"/>
                </a:lnSpc>
              </a:pPr>
              <a:endParaRPr altLang="en-US" lang="zh-CN" sz="1450"/>
            </a:p>
          </p:txBody>
        </p:sp>
        <p:sp>
          <p:nvSpPr>
            <p:cNvPr id="26" name="文本框 25"/>
            <p:cNvSpPr txBox="1"/>
            <p:nvPr/>
          </p:nvSpPr>
          <p:spPr>
            <a:xfrm>
              <a:off x="6838868" y="5789301"/>
              <a:ext cx="1270608" cy="410047"/>
            </a:xfrm>
            <a:prstGeom prst="rect">
              <a:avLst/>
            </a:prstGeom>
            <a:solidFill>
              <a:srgbClr val="244C89"/>
            </a:solidFill>
            <a:effectLst>
              <a:outerShdw algn="t" blurRad="114300" dir="5400000" dist="38100" rotWithShape="0">
                <a:prstClr val="black">
                  <a:alpha val="31000"/>
                </a:prstClr>
              </a:outerShdw>
            </a:effectLst>
          </p:spPr>
          <p:txBody>
            <a:bodyPr bIns="33944" lIns="67887" rIns="67887" rtlCol="0" tIns="33944" wrap="square">
              <a:spAutoFit/>
            </a:bodyPr>
            <a:lstStyle/>
            <a:p>
              <a:pPr algn="ctr">
                <a:lnSpc>
                  <a:spcPct val="120000"/>
                </a:lnSpc>
              </a:pPr>
              <a:r>
                <a:rPr altLang="en-US" b="1" lang="zh-CN" smtClean="0" sz="1600">
                  <a:solidFill>
                    <a:schemeClr val="bg1">
                      <a:lumMod val="95000"/>
                    </a:schemeClr>
                  </a:solidFill>
                  <a:latin charset="-122" panose="020b0500000000000000" pitchFamily="34" typeface="思源黑体"/>
                  <a:ea charset="-122" panose="020b0500000000000000" pitchFamily="34" typeface="思源黑体"/>
                </a:rPr>
                <a:t>案例四</a:t>
              </a:r>
            </a:p>
          </p:txBody>
        </p:sp>
        <p:pic>
          <p:nvPicPr>
            <p:cNvPr id="30" name="图片 29"/>
            <p:cNvPicPr>
              <a:picLocks noChangeAspect="1"/>
            </p:cNvPicPr>
            <p:nvPr/>
          </p:nvPicPr>
          <p:blipFill>
            <a:blip r:embed="rId5">
              <a:extLst>
                <a:ext uri="{28A0092B-C50C-407E-A947-70E740481C1C}">
                  <a14:useLocalDpi val="0"/>
                </a:ext>
              </a:extLst>
            </a:blip>
            <a:srcRect l="8564" r="8564"/>
            <a:stretch>
              <a:fillRect/>
            </a:stretch>
          </p:blipFill>
          <p:spPr>
            <a:xfrm>
              <a:off x="9225468" y="4215848"/>
              <a:ext cx="1672486" cy="1530378"/>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p:spPr>
        </p:pic>
        <p:sp>
          <p:nvSpPr>
            <p:cNvPr id="33" name="矩形 30"/>
            <p:cNvSpPr>
              <a:spLocks noChangeArrowheads="1"/>
            </p:cNvSpPr>
            <p:nvPr/>
          </p:nvSpPr>
          <p:spPr bwMode="auto">
            <a:xfrm>
              <a:off x="6812741" y="4278257"/>
              <a:ext cx="2328655" cy="1042257"/>
            </a:xfrm>
            <a:prstGeom prst="rect">
              <a:avLst/>
            </a:prstGeom>
            <a:noFill/>
            <a:ln w="9525">
              <a:noFill/>
              <a:miter lim="800000"/>
            </a:ln>
          </p:spPr>
          <p:txBody>
            <a:bodyPr bIns="19242" lIns="38485" rIns="38485" tIns="19242" wrap="square">
              <a:spAutoFit/>
            </a:bodyPr>
            <a:lstStyle/>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a:t>
              </a:r>
            </a:p>
          </p:txBody>
        </p:sp>
      </p:grpSp>
      <p:grpSp>
        <p:nvGrpSpPr>
          <p:cNvPr id="5" name="组合 4"/>
          <p:cNvGrpSpPr/>
          <p:nvPr/>
        </p:nvGrpSpPr>
        <p:grpSpPr>
          <a:xfrm>
            <a:off x="1214302" y="3938070"/>
            <a:ext cx="4330606" cy="1916489"/>
            <a:chOff x="1135924" y="3994993"/>
            <a:chExt cx="4330606" cy="2179916"/>
          </a:xfrm>
        </p:grpSpPr>
        <p:sp>
          <p:nvSpPr>
            <p:cNvPr id="21" name="圆角矩形 20"/>
            <p:cNvSpPr/>
            <p:nvPr/>
          </p:nvSpPr>
          <p:spPr>
            <a:xfrm>
              <a:off x="1135924" y="3994993"/>
              <a:ext cx="3521825" cy="1963747"/>
            </a:xfrm>
            <a:prstGeom prst="roundRect">
              <a:avLst>
                <a:gd fmla="val 2782" name="adj"/>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944" lIns="67887" rIns="67887" rtlCol="0" tIns="33944"/>
            <a:lstStyle/>
            <a:p>
              <a:pPr algn="ctr">
                <a:lnSpc>
                  <a:spcPct val="120000"/>
                </a:lnSpc>
              </a:pPr>
              <a:endParaRPr altLang="en-US" lang="zh-CN" sz="1450"/>
            </a:p>
          </p:txBody>
        </p:sp>
        <p:sp>
          <p:nvSpPr>
            <p:cNvPr id="25" name="文本框 24"/>
            <p:cNvSpPr txBox="1"/>
            <p:nvPr/>
          </p:nvSpPr>
          <p:spPr>
            <a:xfrm>
              <a:off x="1373237" y="5789301"/>
              <a:ext cx="1270608" cy="410047"/>
            </a:xfrm>
            <a:prstGeom prst="rect">
              <a:avLst/>
            </a:prstGeom>
            <a:solidFill>
              <a:srgbClr val="244C89"/>
            </a:solidFill>
            <a:effectLst/>
          </p:spPr>
          <p:txBody>
            <a:bodyPr bIns="33944" lIns="67887" rIns="67887" rtlCol="0" tIns="33944" wrap="square">
              <a:spAutoFit/>
            </a:bodyPr>
            <a:lstStyle/>
            <a:p>
              <a:pPr algn="ctr">
                <a:lnSpc>
                  <a:spcPct val="120000"/>
                </a:lnSpc>
              </a:pPr>
              <a:r>
                <a:rPr altLang="en-US" b="1" lang="zh-CN" smtClean="0" sz="1600">
                  <a:solidFill>
                    <a:schemeClr val="bg1">
                      <a:lumMod val="95000"/>
                    </a:schemeClr>
                  </a:solidFill>
                  <a:latin charset="-122" panose="020b0500000000000000" pitchFamily="34" typeface="思源黑体"/>
                  <a:ea charset="-122" panose="020b0500000000000000" pitchFamily="34" typeface="思源黑体"/>
                </a:rPr>
                <a:t>案例三</a:t>
              </a:r>
            </a:p>
          </p:txBody>
        </p:sp>
        <p:pic>
          <p:nvPicPr>
            <p:cNvPr id="28" name="图片 27"/>
            <p:cNvPicPr>
              <a:picLocks noChangeAspect="1"/>
            </p:cNvPicPr>
            <p:nvPr/>
          </p:nvPicPr>
          <p:blipFill>
            <a:blip r:embed="rId6">
              <a:extLst>
                <a:ext uri="{28A0092B-C50C-407E-A947-70E740481C1C}">
                  <a14:useLocalDpi val="0"/>
                </a:ext>
              </a:extLst>
            </a:blip>
            <a:srcRect l="11967" r="11967"/>
            <a:stretch>
              <a:fillRect/>
            </a:stretch>
          </p:blipFill>
          <p:spPr>
            <a:xfrm>
              <a:off x="3932147" y="4215849"/>
              <a:ext cx="1534383" cy="1530378"/>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p:spPr>
        </p:pic>
        <p:sp>
          <p:nvSpPr>
            <p:cNvPr id="34" name="矩形 30"/>
            <p:cNvSpPr>
              <a:spLocks noChangeArrowheads="1"/>
            </p:cNvSpPr>
            <p:nvPr/>
          </p:nvSpPr>
          <p:spPr bwMode="auto">
            <a:xfrm>
              <a:off x="1351143" y="4278257"/>
              <a:ext cx="2328655" cy="1042257"/>
            </a:xfrm>
            <a:prstGeom prst="rect">
              <a:avLst/>
            </a:prstGeom>
            <a:noFill/>
            <a:ln w="9525">
              <a:noFill/>
              <a:miter lim="800000"/>
            </a:ln>
          </p:spPr>
          <p:txBody>
            <a:bodyPr bIns="19242" lIns="38485" rIns="38485" tIns="19242" wrap="square">
              <a:spAutoFit/>
            </a:bodyPr>
            <a:lstStyle/>
            <a:p>
              <a:pPr algn="just">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a:t>
              </a:r>
            </a:p>
          </p:txBody>
        </p:sp>
      </p:grpSp>
    </p:spTree>
    <p:extLst>
      <p:ext uri="{BB962C8B-B14F-4D97-AF65-F5344CB8AC3E}">
        <p14:creationId val="39430185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 name="图片 52"/>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54" name="矩形 53"/>
          <p:cNvSpPr/>
          <p:nvPr/>
        </p:nvSpPr>
        <p:spPr>
          <a:xfrm>
            <a:off x="2997200" y="423263"/>
            <a:ext cx="8780616" cy="6017293"/>
          </a:xfrm>
          <a:prstGeom prst="rect">
            <a:avLst/>
          </a:prstGeom>
          <a:solidFill>
            <a:schemeClr val="bg1"/>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26" name="组合 25"/>
          <p:cNvGrpSpPr/>
          <p:nvPr/>
        </p:nvGrpSpPr>
        <p:grpSpPr>
          <a:xfrm>
            <a:off x="1129619" y="1228068"/>
            <a:ext cx="3045965" cy="1575682"/>
            <a:chOff x="944370" y="632414"/>
            <a:chExt cx="2981065" cy="1542110"/>
          </a:xfrm>
        </p:grpSpPr>
        <p:sp>
          <p:nvSpPr>
            <p:cNvPr id="24" name="矩形 23"/>
            <p:cNvSpPr/>
            <p:nvPr/>
          </p:nvSpPr>
          <p:spPr>
            <a:xfrm>
              <a:off x="1065396" y="632414"/>
              <a:ext cx="2860039" cy="1542110"/>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5" name="矩形 24"/>
            <p:cNvSpPr/>
            <p:nvPr/>
          </p:nvSpPr>
          <p:spPr>
            <a:xfrm>
              <a:off x="1194797" y="749939"/>
              <a:ext cx="2601237" cy="1307060"/>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1" name="文本框 20"/>
            <p:cNvSpPr txBox="1"/>
            <p:nvPr/>
          </p:nvSpPr>
          <p:spPr>
            <a:xfrm>
              <a:off x="944370" y="1388963"/>
              <a:ext cx="2792383" cy="606605"/>
            </a:xfrm>
            <a:prstGeom prst="rect">
              <a:avLst/>
            </a:prstGeom>
            <a:noFill/>
          </p:spPr>
          <p:txBody>
            <a:bodyPr rtlCol="0" wrap="square">
              <a:spAutoFit/>
              <a:scene3d>
                <a:camera prst="orthographicFront"/>
                <a:lightRig dir="t" rig="threePt"/>
              </a:scene3d>
              <a:sp3d contourW="12700"/>
            </a:bodyPr>
            <a:lstStyle/>
            <a:p>
              <a:pPr algn="r">
                <a:defRPr/>
              </a:pPr>
              <a:r>
                <a:rPr altLang="zh-CN" lang="en-US" sz="3467">
                  <a:solidFill>
                    <a:schemeClr val="bg1"/>
                  </a:solidFill>
                  <a:latin charset="-122" panose="020b0500000000000000" pitchFamily="34" typeface="思源黑体"/>
                  <a:ea charset="-122" panose="020b0500000000000000" pitchFamily="34" typeface="思源黑体"/>
                </a:rPr>
                <a:t>CONTENT</a:t>
              </a:r>
            </a:p>
          </p:txBody>
        </p:sp>
        <p:sp>
          <p:nvSpPr>
            <p:cNvPr id="32" name="文本框 31"/>
            <p:cNvSpPr txBox="1"/>
            <p:nvPr/>
          </p:nvSpPr>
          <p:spPr>
            <a:xfrm>
              <a:off x="2229307" y="849517"/>
              <a:ext cx="1490820" cy="646280"/>
            </a:xfrm>
            <a:prstGeom prst="rect">
              <a:avLst/>
            </a:prstGeom>
            <a:noFill/>
          </p:spPr>
          <p:txBody>
            <a:bodyPr rtlCol="0" wrap="square">
              <a:spAutoFit/>
              <a:scene3d>
                <a:camera prst="orthographicFront"/>
                <a:lightRig dir="t" rig="threePt"/>
              </a:scene3d>
              <a:sp3d contourW="12700"/>
            </a:bodyPr>
            <a:lstStyle/>
            <a:p>
              <a:pPr algn="r">
                <a:defRPr/>
              </a:pPr>
              <a:r>
                <a:rPr altLang="en-US" b="1" lang="zh-CN" sz="3733">
                  <a:solidFill>
                    <a:schemeClr val="bg1"/>
                  </a:solidFill>
                  <a:latin charset="-122" panose="020b0500000000000000" pitchFamily="34" typeface="思源黑体"/>
                  <a:ea charset="-122" panose="020b0500000000000000" pitchFamily="34" typeface="思源黑体"/>
                </a:rPr>
                <a:t>目 录</a:t>
              </a:r>
            </a:p>
          </p:txBody>
        </p:sp>
        <p:cxnSp>
          <p:nvCxnSpPr>
            <p:cNvPr id="34" name="直接连接符 33"/>
            <p:cNvCxnSpPr/>
            <p:nvPr/>
          </p:nvCxnSpPr>
          <p:spPr>
            <a:xfrm flipV="1" rot="16200000">
              <a:off x="2113755" y="1100764"/>
              <a:ext cx="313392" cy="1891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714354" y="1664538"/>
            <a:ext cx="4890672" cy="576262"/>
            <a:chOff x="5714354" y="1664538"/>
            <a:chExt cx="4890672" cy="576262"/>
          </a:xfrm>
        </p:grpSpPr>
        <p:grpSp>
          <p:nvGrpSpPr>
            <p:cNvPr id="37" name="组合 36"/>
            <p:cNvGrpSpPr/>
            <p:nvPr/>
          </p:nvGrpSpPr>
          <p:grpSpPr>
            <a:xfrm>
              <a:off x="5714354" y="1664538"/>
              <a:ext cx="4752975" cy="576262"/>
              <a:chOff x="4753236" y="2069839"/>
              <a:chExt cx="4752975" cy="576262"/>
            </a:xfrm>
          </p:grpSpPr>
          <p:grpSp>
            <p:nvGrpSpPr>
              <p:cNvPr id="52" name="组合 21"/>
              <p:cNvGrpSpPr/>
              <p:nvPr/>
            </p:nvGrpSpPr>
            <p:grpSpPr>
              <a:xfrm>
                <a:off x="4753236" y="2069839"/>
                <a:ext cx="576262" cy="576262"/>
                <a:chOff x="6170389" y="2579551"/>
                <a:chExt cx="576064" cy="576064"/>
              </a:xfrm>
            </p:grpSpPr>
            <p:sp>
              <p:nvSpPr>
                <p:cNvPr id="57" name="圆角矩形 10"/>
                <p:cNvSpPr>
                  <a:spLocks noChangeArrowheads="1"/>
                </p:cNvSpPr>
                <p:nvPr/>
              </p:nvSpPr>
              <p:spPr bwMode="auto">
                <a:xfrm>
                  <a:off x="6170389" y="2579551"/>
                  <a:ext cx="576064" cy="576064"/>
                </a:xfrm>
                <a:prstGeom prst="roundRect">
                  <a:avLst>
                    <a:gd fmla="val 16667" name="adj"/>
                  </a:avLst>
                </a:prstGeom>
                <a:solidFill>
                  <a:srgbClr val="244C89"/>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endParaRPr altLang="en-US" lang="zh-CN" sz="1800">
                    <a:solidFill>
                      <a:srgbClr val="313D51"/>
                    </a:solidFill>
                    <a:latin charset="-122" panose="020b0500000000000000" pitchFamily="34" typeface="思源黑体"/>
                    <a:ea charset="-122" panose="02010600030101010101" pitchFamily="2" typeface="宋体"/>
                  </a:endParaRPr>
                </a:p>
              </p:txBody>
            </p:sp>
            <p:sp>
              <p:nvSpPr>
                <p:cNvPr id="58" name="Freeform 27"/>
                <p:cNvSpPr>
                  <a:spLocks noEditPoints="1"/>
                </p:cNvSpPr>
                <p:nvPr/>
              </p:nvSpPr>
              <p:spPr bwMode="auto">
                <a:xfrm>
                  <a:off x="6344742" y="2711328"/>
                  <a:ext cx="312142" cy="334857"/>
                </a:xfrm>
                <a:custGeom>
                  <a:gdLst>
                    <a:gd fmla="*/ 2147483646 w 812" name="T0"/>
                    <a:gd fmla="*/ 0 h 858" name="T1"/>
                    <a:gd fmla="*/ 2147483646 w 812" name="T2"/>
                    <a:gd fmla="*/ 2147483646 h 858" name="T3"/>
                    <a:gd fmla="*/ 2147483646 w 812" name="T4"/>
                    <a:gd fmla="*/ 2147483646 h 858" name="T5"/>
                    <a:gd fmla="*/ 2147483646 w 812" name="T6"/>
                    <a:gd fmla="*/ 2147483646 h 858" name="T7"/>
                    <a:gd fmla="*/ 2147483646 w 812" name="T8"/>
                    <a:gd fmla="*/ 2147483646 h 858" name="T9"/>
                    <a:gd fmla="*/ 2147483646 w 812" name="T10"/>
                    <a:gd fmla="*/ 2147483646 h 858" name="T11"/>
                    <a:gd fmla="*/ 2147483646 w 812" name="T12"/>
                    <a:gd fmla="*/ 2147483646 h 858" name="T13"/>
                    <a:gd fmla="*/ 2147483646 w 812" name="T14"/>
                    <a:gd fmla="*/ 2147483646 h 858" name="T15"/>
                    <a:gd fmla="*/ 0 w 812" name="T16"/>
                    <a:gd fmla="*/ 2147483646 h 858" name="T17"/>
                    <a:gd fmla="*/ 2147483646 w 812" name="T18"/>
                    <a:gd fmla="*/ 2147483646 h 858" name="T19"/>
                    <a:gd fmla="*/ 2147483646 w 812" name="T20"/>
                    <a:gd fmla="*/ 2147483646 h 858" name="T21"/>
                    <a:gd fmla="*/ 2147483646 w 812" name="T22"/>
                    <a:gd fmla="*/ 2147483646 h 858" name="T23"/>
                    <a:gd fmla="*/ 2147483646 w 812" name="T24"/>
                    <a:gd fmla="*/ 2147483646 h 858" name="T25"/>
                    <a:gd fmla="*/ 2147483646 w 812" name="T26"/>
                    <a:gd fmla="*/ 2147483646 h 858" name="T27"/>
                    <a:gd fmla="*/ 2147483646 w 812" name="T28"/>
                    <a:gd fmla="*/ 2147483646 h 858" name="T29"/>
                    <a:gd fmla="*/ 2147483646 w 812" name="T30"/>
                    <a:gd fmla="*/ 2147483646 h 858" name="T31"/>
                    <a:gd fmla="*/ 2147483646 w 812" name="T32"/>
                    <a:gd fmla="*/ 2147483646 h 858" name="T33"/>
                    <a:gd fmla="*/ 2147483646 w 812" name="T34"/>
                    <a:gd fmla="*/ 2147483646 h 858" name="T35"/>
                    <a:gd fmla="*/ 2147483646 w 812" name="T36"/>
                    <a:gd fmla="*/ 2147483646 h 858" name="T37"/>
                    <a:gd fmla="*/ 2147483646 w 812" name="T38"/>
                    <a:gd fmla="*/ 2147483646 h 858" name="T39"/>
                    <a:gd fmla="*/ 2147483646 w 812" name="T40"/>
                    <a:gd fmla="*/ 2147483646 h 858" name="T41"/>
                    <a:gd fmla="*/ 2147483646 w 812" name="T42"/>
                    <a:gd fmla="*/ 2147483646 h 858" name="T43"/>
                    <a:gd fmla="*/ 2147483646 w 812" name="T44"/>
                    <a:gd fmla="*/ 2147483646 h 858" name="T45"/>
                    <a:gd fmla="*/ 2147483646 w 812" name="T46"/>
                    <a:gd fmla="*/ 2147483646 h 858" name="T47"/>
                    <a:gd fmla="*/ 2147483646 w 812" name="T48"/>
                    <a:gd fmla="*/ 2147483646 h 858" name="T49"/>
                    <a:gd fmla="*/ 2147483646 w 812" name="T50"/>
                    <a:gd fmla="*/ 2147483646 h 858" name="T51"/>
                    <a:gd fmla="*/ 2147483646 w 812" name="T52"/>
                    <a:gd fmla="*/ 2147483646 h 858" name="T53"/>
                    <a:gd fmla="*/ 2147483646 w 812" name="T54"/>
                    <a:gd fmla="*/ 2147483646 h 858" name="T55"/>
                    <a:gd fmla="*/ 2147483646 w 812" name="T56"/>
                    <a:gd fmla="*/ 2147483646 h 858" name="T57"/>
                    <a:gd fmla="*/ 2147483646 w 812" name="T58"/>
                    <a:gd fmla="*/ 2147483646 h 858" name="T59"/>
                    <a:gd fmla="*/ 2147483646 w 812" name="T60"/>
                    <a:gd fmla="*/ 2147483646 h 858" name="T61"/>
                    <a:gd fmla="*/ 2147483646 w 812" name="T62"/>
                    <a:gd fmla="*/ 2147483646 h 858" name="T63"/>
                    <a:gd fmla="*/ 2147483646 w 812" name="T64"/>
                    <a:gd fmla="*/ 2147483646 h 858" name="T65"/>
                    <a:gd fmla="*/ 2147483646 w 812" name="T66"/>
                    <a:gd fmla="*/ 2147483646 h 858" name="T67"/>
                    <a:gd fmla="*/ 2147483646 w 812" name="T68"/>
                    <a:gd fmla="*/ 2147483646 h 85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58" w="812">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lnSpc>
                      <a:spcPct val="120000"/>
                    </a:lnSpc>
                    <a:spcBef>
                      <a:spcPct val="0"/>
                    </a:spcBef>
                    <a:spcAft>
                      <a:spcPct val="0"/>
                    </a:spcAft>
                  </a:pPr>
                  <a:endParaRPr altLang="en-US" lang="zh-CN">
                    <a:solidFill>
                      <a:srgbClr val="313D51"/>
                    </a:solidFill>
                    <a:latin charset="-122" panose="020b0500000000000000" pitchFamily="34" typeface="思源黑体"/>
                    <a:ea charset="-122" panose="02010600030101010101" pitchFamily="2" typeface="宋体"/>
                  </a:endParaRPr>
                </a:p>
              </p:txBody>
            </p:sp>
          </p:grpSp>
          <p:sp>
            <p:nvSpPr>
              <p:cNvPr id="55" name="Rectangle 14"/>
              <p:cNvSpPr>
                <a:spLocks noChangeArrowheads="1"/>
              </p:cNvSpPr>
              <p:nvPr/>
            </p:nvSpPr>
            <p:spPr bwMode="auto">
              <a:xfrm>
                <a:off x="5581875" y="2234939"/>
                <a:ext cx="73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mtClean="0" sz="1600">
                    <a:solidFill>
                      <a:srgbClr val="313D51"/>
                    </a:solidFill>
                    <a:latin charset="-122" panose="020b0500000000000000" pitchFamily="34" typeface="思源黑体"/>
                    <a:ea charset="-122" panose="020b0500000000000000" pitchFamily="34" typeface="思源黑体"/>
                  </a:rPr>
                  <a:t>PART 1</a:t>
                </a:r>
              </a:p>
            </p:txBody>
          </p:sp>
          <p:sp>
            <p:nvSpPr>
              <p:cNvPr id="56" name="TextBox 59"/>
              <p:cNvSpPr txBox="1">
                <a:spLocks noChangeArrowheads="1"/>
              </p:cNvSpPr>
              <p:nvPr/>
            </p:nvSpPr>
            <p:spPr bwMode="auto">
              <a:xfrm>
                <a:off x="6566162" y="2152388"/>
                <a:ext cx="29400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a:solidFill>
                      <a:srgbClr val="313D51"/>
                    </a:solidFill>
                    <a:latin charset="-122" panose="020b0500000000000000" pitchFamily="34" typeface="思源黑体"/>
                    <a:ea charset="-122" panose="020b0500000000000000" pitchFamily="34" typeface="思源黑体"/>
                  </a:rPr>
                  <a:t>选题背景及意义</a:t>
                </a:r>
              </a:p>
            </p:txBody>
          </p:sp>
        </p:grpSp>
        <p:grpSp>
          <p:nvGrpSpPr>
            <p:cNvPr id="38" name="组合 37"/>
            <p:cNvGrpSpPr/>
            <p:nvPr/>
          </p:nvGrpSpPr>
          <p:grpSpPr>
            <a:xfrm flipH="1">
              <a:off x="6433491" y="2147214"/>
              <a:ext cx="4171535" cy="80892"/>
              <a:chOff x="2272062" y="2596259"/>
              <a:chExt cx="4173708" cy="80934"/>
            </a:xfrm>
          </p:grpSpPr>
          <p:cxnSp>
            <p:nvCxnSpPr>
              <p:cNvPr id="39" name="直接连接符 38"/>
              <p:cNvCxnSpPr/>
              <p:nvPr/>
            </p:nvCxnSpPr>
            <p:spPr>
              <a:xfrm>
                <a:off x="2272062" y="2672770"/>
                <a:ext cx="4158716" cy="0"/>
              </a:xfrm>
              <a:prstGeom prst="line">
                <a:avLst/>
              </a:prstGeom>
              <a:noFill/>
              <a:ln algn="ctr" cap="flat" cmpd="sng" w="19050">
                <a:solidFill>
                  <a:sysClr lastClr="FFFFFF" val="window">
                    <a:lumMod val="75000"/>
                  </a:sysClr>
                </a:solidFill>
                <a:prstDash val="solid"/>
                <a:miter lim="800000"/>
              </a:ln>
              <a:effectLst/>
            </p:spPr>
          </p:cxnSp>
          <p:sp>
            <p:nvSpPr>
              <p:cNvPr id="51" name="矩形 50"/>
              <p:cNvSpPr/>
              <p:nvPr/>
            </p:nvSpPr>
            <p:spPr>
              <a:xfrm>
                <a:off x="5494740" y="2596259"/>
                <a:ext cx="951030" cy="80934"/>
              </a:xfrm>
              <a:prstGeom prst="rect">
                <a:avLst/>
              </a:prstGeom>
              <a:solidFill>
                <a:srgbClr val="244C89"/>
              </a:solidFill>
              <a:ln algn="ctr" cap="flat" cmpd="sng" w="12700">
                <a:noFill/>
                <a:prstDash val="solid"/>
                <a:miter lim="800000"/>
              </a:ln>
              <a:effectLst/>
            </p:spPr>
            <p:txBody>
              <a:bodyPr anchor="ctr" rtlCol="0"/>
              <a:lstStyle/>
              <a:p>
                <a:pPr algn="ctr" defTabSz="913943">
                  <a:lnSpc>
                    <a:spcPct val="120000"/>
                  </a:lnSpc>
                  <a:defRPr/>
                </a:pPr>
                <a:endParaRPr altLang="en-US" kern="0" lang="zh-CN" sz="1799">
                  <a:solidFill>
                    <a:srgbClr val="313D51"/>
                  </a:solidFill>
                  <a:latin typeface="Calibri"/>
                  <a:ea charset="-122" panose="02010600030101010101" pitchFamily="2" typeface="宋体"/>
                </a:endParaRPr>
              </a:p>
            </p:txBody>
          </p:sp>
        </p:grpSp>
      </p:grpSp>
      <p:grpSp>
        <p:nvGrpSpPr>
          <p:cNvPr id="59" name="组合 58"/>
          <p:cNvGrpSpPr/>
          <p:nvPr/>
        </p:nvGrpSpPr>
        <p:grpSpPr>
          <a:xfrm>
            <a:off x="5714354" y="2522443"/>
            <a:ext cx="4890672" cy="576263"/>
            <a:chOff x="5714354" y="2522443"/>
            <a:chExt cx="4890672" cy="576263"/>
          </a:xfrm>
        </p:grpSpPr>
        <p:grpSp>
          <p:nvGrpSpPr>
            <p:cNvPr id="60" name="组合 59"/>
            <p:cNvGrpSpPr/>
            <p:nvPr/>
          </p:nvGrpSpPr>
          <p:grpSpPr>
            <a:xfrm>
              <a:off x="5714354" y="2522443"/>
              <a:ext cx="4229100" cy="576263"/>
              <a:chOff x="4753236" y="2862001"/>
              <a:chExt cx="4229100" cy="576263"/>
            </a:xfrm>
          </p:grpSpPr>
          <p:grpSp>
            <p:nvGrpSpPr>
              <p:cNvPr id="64" name="组合 22"/>
              <p:cNvGrpSpPr/>
              <p:nvPr/>
            </p:nvGrpSpPr>
            <p:grpSpPr>
              <a:xfrm>
                <a:off x="4753236" y="2862001"/>
                <a:ext cx="576262" cy="576263"/>
                <a:chOff x="6170389" y="3371639"/>
                <a:chExt cx="576064" cy="576064"/>
              </a:xfrm>
            </p:grpSpPr>
            <p:sp>
              <p:nvSpPr>
                <p:cNvPr id="67" name="圆角矩形 11"/>
                <p:cNvSpPr>
                  <a:spLocks noChangeArrowheads="1"/>
                </p:cNvSpPr>
                <p:nvPr/>
              </p:nvSpPr>
              <p:spPr bwMode="auto">
                <a:xfrm>
                  <a:off x="6170389" y="3371639"/>
                  <a:ext cx="576064" cy="576064"/>
                </a:xfrm>
                <a:prstGeom prst="roundRect">
                  <a:avLst>
                    <a:gd fmla="val 16667" name="adj"/>
                  </a:avLst>
                </a:prstGeom>
                <a:solidFill>
                  <a:srgbClr val="244C89"/>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endParaRPr altLang="en-US" lang="zh-CN" sz="1800">
                    <a:solidFill>
                      <a:srgbClr val="313D51"/>
                    </a:solidFill>
                    <a:latin charset="-122" panose="020b0500000000000000" pitchFamily="34" typeface="思源黑体"/>
                    <a:ea charset="-122" panose="02010600030101010101" pitchFamily="2" typeface="宋体"/>
                  </a:endParaRPr>
                </a:p>
              </p:txBody>
            </p:sp>
            <p:sp>
              <p:nvSpPr>
                <p:cNvPr id="68" name="Freeform 13"/>
                <p:cNvSpPr>
                  <a:spLocks noEditPoints="1"/>
                </p:cNvSpPr>
                <p:nvPr/>
              </p:nvSpPr>
              <p:spPr bwMode="auto">
                <a:xfrm>
                  <a:off x="6293383" y="3504805"/>
                  <a:ext cx="330076" cy="309733"/>
                </a:xfrm>
                <a:custGeom>
                  <a:gdLst>
                    <a:gd fmla="*/ 0 w 957" name="T0"/>
                    <a:gd fmla="*/ 2147483646 h 885" name="T1"/>
                    <a:gd fmla="*/ 2147483646 w 957" name="T2"/>
                    <a:gd fmla="*/ 2147483646 h 885" name="T3"/>
                    <a:gd fmla="*/ 2147483646 w 957" name="T4"/>
                    <a:gd fmla="*/ 2147483646 h 885" name="T5"/>
                    <a:gd fmla="*/ 2147483646 w 957" name="T6"/>
                    <a:gd fmla="*/ 2147483646 h 885" name="T7"/>
                    <a:gd fmla="*/ 2147483646 w 957" name="T8"/>
                    <a:gd fmla="*/ 2147483646 h 885" name="T9"/>
                    <a:gd fmla="*/ 2147483646 w 957" name="T10"/>
                    <a:gd fmla="*/ 2147483646 h 885" name="T11"/>
                    <a:gd fmla="*/ 2147483646 w 957" name="T12"/>
                    <a:gd fmla="*/ 2147483646 h 885" name="T13"/>
                    <a:gd fmla="*/ 2147483646 w 957" name="T14"/>
                    <a:gd fmla="*/ 2147483646 h 885" name="T15"/>
                    <a:gd fmla="*/ 2147483646 w 957" name="T16"/>
                    <a:gd fmla="*/ 2147483646 h 885" name="T17"/>
                    <a:gd fmla="*/ 2147483646 w 957" name="T18"/>
                    <a:gd fmla="*/ 2147483646 h 885" name="T19"/>
                    <a:gd fmla="*/ 0 w 957" name="T20"/>
                    <a:gd fmla="*/ 2147483646 h 885" name="T21"/>
                    <a:gd fmla="*/ 2147483646 w 957" name="T22"/>
                    <a:gd fmla="*/ 2147483646 h 885" name="T23"/>
                    <a:gd fmla="*/ 2147483646 w 957" name="T24"/>
                    <a:gd fmla="*/ 2147483646 h 885" name="T25"/>
                    <a:gd fmla="*/ 2147483646 w 957" name="T26"/>
                    <a:gd fmla="*/ 2147483646 h 885" name="T27"/>
                    <a:gd fmla="*/ 2147483646 w 957" name="T28"/>
                    <a:gd fmla="*/ 2147483646 h 885" name="T29"/>
                    <a:gd fmla="*/ 2147483646 w 957" name="T30"/>
                    <a:gd fmla="*/ 2147483646 h 885" name="T31"/>
                    <a:gd fmla="*/ 2147483646 w 957" name="T32"/>
                    <a:gd fmla="*/ 2147483646 h 885" name="T33"/>
                    <a:gd fmla="*/ 2147483646 w 957" name="T34"/>
                    <a:gd fmla="*/ 2147483646 h 885" name="T35"/>
                    <a:gd fmla="*/ 2147483646 w 957" name="T36"/>
                    <a:gd fmla="*/ 2147483646 h 885" name="T37"/>
                    <a:gd fmla="*/ 2147483646 w 957" name="T38"/>
                    <a:gd fmla="*/ 2147483646 h 885" name="T39"/>
                    <a:gd fmla="*/ 2147483646 w 957" name="T40"/>
                    <a:gd fmla="*/ 2147483646 h 885" name="T41"/>
                    <a:gd fmla="*/ 2147483646 w 957" name="T42"/>
                    <a:gd fmla="*/ 2147483646 h 885" name="T43"/>
                    <a:gd fmla="*/ 2147483646 w 957" name="T44"/>
                    <a:gd fmla="*/ 2147483646 h 885" name="T45"/>
                    <a:gd fmla="*/ 2147483646 w 957" name="T46"/>
                    <a:gd fmla="*/ 2147483646 h 885" name="T47"/>
                    <a:gd fmla="*/ 2147483646 w 957" name="T48"/>
                    <a:gd fmla="*/ 2147483646 h 885" name="T49"/>
                    <a:gd fmla="*/ 2147483646 w 957" name="T50"/>
                    <a:gd fmla="*/ 2147483646 h 885" name="T51"/>
                    <a:gd fmla="*/ 2147483646 w 957" name="T52"/>
                    <a:gd fmla="*/ 2147483646 h 885" name="T53"/>
                    <a:gd fmla="*/ 2147483646 w 957" name="T54"/>
                    <a:gd fmla="*/ 2147483646 h 885" name="T55"/>
                    <a:gd fmla="*/ 2147483646 w 957" name="T56"/>
                    <a:gd fmla="*/ 2147483646 h 885" name="T57"/>
                    <a:gd fmla="*/ 2147483646 w 957" name="T58"/>
                    <a:gd fmla="*/ 2147483646 h 885" name="T59"/>
                    <a:gd fmla="*/ 2147483646 w 957" name="T60"/>
                    <a:gd fmla="*/ 2147483646 h 885" name="T61"/>
                    <a:gd fmla="*/ 2147483646 w 957" name="T62"/>
                    <a:gd fmla="*/ 2147483646 h 885" name="T63"/>
                    <a:gd fmla="*/ 2147483646 w 957" name="T64"/>
                    <a:gd fmla="*/ 2147483646 h 885" name="T65"/>
                    <a:gd fmla="*/ 2147483646 w 957" name="T66"/>
                    <a:gd fmla="*/ 2147483646 h 885" name="T67"/>
                    <a:gd fmla="*/ 2147483646 w 957" name="T68"/>
                    <a:gd fmla="*/ 2147483646 h 885" name="T69"/>
                    <a:gd fmla="*/ 2147483646 w 957" name="T70"/>
                    <a:gd fmla="*/ 2147483646 h 885" name="T71"/>
                    <a:gd fmla="*/ 2147483646 w 957" name="T72"/>
                    <a:gd fmla="*/ 2147483646 h 885" name="T73"/>
                    <a:gd fmla="*/ 2147483646 w 957" name="T74"/>
                    <a:gd fmla="*/ 2147483646 h 885" name="T75"/>
                    <a:gd fmla="*/ 2147483646 w 957" name="T76"/>
                    <a:gd fmla="*/ 2147483646 h 885" name="T77"/>
                    <a:gd fmla="*/ 2147483646 w 957" name="T78"/>
                    <a:gd fmla="*/ 2147483646 h 885" name="T79"/>
                    <a:gd fmla="*/ 2147483646 w 957" name="T80"/>
                    <a:gd fmla="*/ 2147483646 h 885" name="T81"/>
                    <a:gd fmla="*/ 2147483646 w 957" name="T82"/>
                    <a:gd fmla="*/ 2147483646 h 885" name="T83"/>
                    <a:gd fmla="*/ 2147483646 w 957" name="T84"/>
                    <a:gd fmla="*/ 2147483646 h 885" name="T85"/>
                    <a:gd fmla="*/ 2147483646 w 957" name="T86"/>
                    <a:gd fmla="*/ 2147483646 h 885" name="T87"/>
                    <a:gd fmla="*/ 2147483646 w 957" name="T88"/>
                    <a:gd fmla="*/ 2147483646 h 885" name="T89"/>
                    <a:gd fmla="*/ 2147483646 w 957" name="T90"/>
                    <a:gd fmla="*/ 2147483646 h 885" name="T91"/>
                    <a:gd fmla="*/ 2147483646 w 957" name="T92"/>
                    <a:gd fmla="*/ 2147483646 h 88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885" w="957">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lnSpc>
                      <a:spcPct val="120000"/>
                    </a:lnSpc>
                    <a:spcBef>
                      <a:spcPct val="0"/>
                    </a:spcBef>
                    <a:spcAft>
                      <a:spcPct val="0"/>
                    </a:spcAft>
                  </a:pPr>
                  <a:endParaRPr altLang="en-US" lang="zh-CN">
                    <a:solidFill>
                      <a:srgbClr val="313D51"/>
                    </a:solidFill>
                    <a:latin charset="-122" panose="020b0500000000000000" pitchFamily="34" typeface="思源黑体"/>
                    <a:ea charset="-122" panose="02010600030101010101" pitchFamily="2" typeface="宋体"/>
                  </a:endParaRPr>
                </a:p>
              </p:txBody>
            </p:sp>
          </p:grpSp>
          <p:sp>
            <p:nvSpPr>
              <p:cNvPr id="65" name="Rectangle 14"/>
              <p:cNvSpPr>
                <a:spLocks noChangeArrowheads="1"/>
              </p:cNvSpPr>
              <p:nvPr/>
            </p:nvSpPr>
            <p:spPr bwMode="auto">
              <a:xfrm>
                <a:off x="5581875" y="3017576"/>
                <a:ext cx="73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mtClean="0" sz="1600">
                    <a:solidFill>
                      <a:srgbClr val="313D51"/>
                    </a:solidFill>
                    <a:latin charset="-122" panose="020b0500000000000000" pitchFamily="34" typeface="思源黑体"/>
                    <a:ea charset="-122" panose="020b0500000000000000" pitchFamily="34" typeface="思源黑体"/>
                  </a:rPr>
                  <a:t>PART 2</a:t>
                </a:r>
              </a:p>
            </p:txBody>
          </p:sp>
          <p:sp>
            <p:nvSpPr>
              <p:cNvPr id="66" name="TextBox 59"/>
              <p:cNvSpPr txBox="1">
                <a:spLocks noChangeArrowheads="1"/>
              </p:cNvSpPr>
              <p:nvPr/>
            </p:nvSpPr>
            <p:spPr bwMode="auto">
              <a:xfrm>
                <a:off x="6566162" y="2941376"/>
                <a:ext cx="24161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a:solidFill>
                      <a:srgbClr val="313D51"/>
                    </a:solidFill>
                    <a:latin charset="-122" panose="020b0500000000000000" pitchFamily="34" typeface="思源黑体"/>
                    <a:ea charset="-122" panose="020b0500000000000000" pitchFamily="34" typeface="思源黑体"/>
                  </a:rPr>
                  <a:t>研究思路与方法</a:t>
                </a:r>
              </a:p>
            </p:txBody>
          </p:sp>
        </p:grpSp>
        <p:grpSp>
          <p:nvGrpSpPr>
            <p:cNvPr id="61" name="组合 60"/>
            <p:cNvGrpSpPr/>
            <p:nvPr/>
          </p:nvGrpSpPr>
          <p:grpSpPr>
            <a:xfrm flipH="1">
              <a:off x="6433491" y="3012031"/>
              <a:ext cx="4171535" cy="80892"/>
              <a:chOff x="2272062" y="2596259"/>
              <a:chExt cx="4173708" cy="80934"/>
            </a:xfrm>
          </p:grpSpPr>
          <p:cxnSp>
            <p:nvCxnSpPr>
              <p:cNvPr id="62" name="直接连接符 61"/>
              <p:cNvCxnSpPr/>
              <p:nvPr/>
            </p:nvCxnSpPr>
            <p:spPr>
              <a:xfrm>
                <a:off x="2272062" y="2672770"/>
                <a:ext cx="4158716" cy="0"/>
              </a:xfrm>
              <a:prstGeom prst="line">
                <a:avLst/>
              </a:prstGeom>
              <a:noFill/>
              <a:ln algn="ctr" cap="flat" cmpd="sng" w="19050">
                <a:solidFill>
                  <a:sysClr lastClr="FFFFFF" val="window">
                    <a:lumMod val="75000"/>
                  </a:sysClr>
                </a:solidFill>
                <a:prstDash val="solid"/>
                <a:miter lim="800000"/>
              </a:ln>
              <a:effectLst/>
            </p:spPr>
          </p:cxnSp>
          <p:sp>
            <p:nvSpPr>
              <p:cNvPr id="63" name="矩形 62"/>
              <p:cNvSpPr/>
              <p:nvPr/>
            </p:nvSpPr>
            <p:spPr>
              <a:xfrm>
                <a:off x="5494740" y="2596259"/>
                <a:ext cx="951030" cy="80934"/>
              </a:xfrm>
              <a:prstGeom prst="rect">
                <a:avLst/>
              </a:prstGeom>
              <a:solidFill>
                <a:srgbClr val="244C89"/>
              </a:solidFill>
              <a:ln algn="ctr" cap="flat" cmpd="sng" w="12700">
                <a:noFill/>
                <a:prstDash val="solid"/>
                <a:miter lim="800000"/>
              </a:ln>
              <a:effectLst/>
            </p:spPr>
            <p:txBody>
              <a:bodyPr anchor="ctr" rtlCol="0"/>
              <a:lstStyle/>
              <a:p>
                <a:pPr algn="ctr" defTabSz="913943">
                  <a:lnSpc>
                    <a:spcPct val="120000"/>
                  </a:lnSpc>
                  <a:defRPr/>
                </a:pPr>
                <a:endParaRPr altLang="en-US" kern="0" lang="zh-CN" sz="1799">
                  <a:solidFill>
                    <a:srgbClr val="313D51"/>
                  </a:solidFill>
                  <a:latin typeface="Calibri"/>
                  <a:ea charset="-122" panose="02010600030101010101" pitchFamily="2" typeface="宋体"/>
                </a:endParaRPr>
              </a:p>
            </p:txBody>
          </p:sp>
        </p:grpSp>
      </p:grpSp>
      <p:grpSp>
        <p:nvGrpSpPr>
          <p:cNvPr id="69" name="组合 68"/>
          <p:cNvGrpSpPr/>
          <p:nvPr/>
        </p:nvGrpSpPr>
        <p:grpSpPr>
          <a:xfrm>
            <a:off x="5714354" y="3382138"/>
            <a:ext cx="4968875" cy="576262"/>
            <a:chOff x="5714354" y="3382138"/>
            <a:chExt cx="4968875" cy="576262"/>
          </a:xfrm>
        </p:grpSpPr>
        <p:grpSp>
          <p:nvGrpSpPr>
            <p:cNvPr id="70" name="组合 69"/>
            <p:cNvGrpSpPr/>
            <p:nvPr/>
          </p:nvGrpSpPr>
          <p:grpSpPr>
            <a:xfrm>
              <a:off x="5714354" y="3382138"/>
              <a:ext cx="4968875" cy="576262"/>
              <a:chOff x="4753236" y="3654164"/>
              <a:chExt cx="4968875" cy="576262"/>
            </a:xfrm>
          </p:grpSpPr>
          <p:grpSp>
            <p:nvGrpSpPr>
              <p:cNvPr id="74" name="组合 23"/>
              <p:cNvGrpSpPr/>
              <p:nvPr/>
            </p:nvGrpSpPr>
            <p:grpSpPr>
              <a:xfrm>
                <a:off x="4753236" y="3654164"/>
                <a:ext cx="576262" cy="576262"/>
                <a:chOff x="6170389" y="4163727"/>
                <a:chExt cx="576064" cy="576064"/>
              </a:xfrm>
            </p:grpSpPr>
            <p:sp>
              <p:nvSpPr>
                <p:cNvPr id="77" name="圆角矩形 12"/>
                <p:cNvSpPr>
                  <a:spLocks noChangeArrowheads="1"/>
                </p:cNvSpPr>
                <p:nvPr/>
              </p:nvSpPr>
              <p:spPr bwMode="auto">
                <a:xfrm>
                  <a:off x="6170389" y="4163727"/>
                  <a:ext cx="576064" cy="576064"/>
                </a:xfrm>
                <a:prstGeom prst="roundRect">
                  <a:avLst>
                    <a:gd fmla="val 16667" name="adj"/>
                  </a:avLst>
                </a:prstGeom>
                <a:solidFill>
                  <a:srgbClr val="244C89"/>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endParaRPr altLang="en-US" lang="zh-CN" sz="1800">
                    <a:solidFill>
                      <a:srgbClr val="313D51"/>
                    </a:solidFill>
                    <a:latin charset="-122" panose="020b0500000000000000" pitchFamily="34" typeface="思源黑体"/>
                    <a:ea charset="-122" panose="02010600030101010101" pitchFamily="2" typeface="宋体"/>
                  </a:endParaRPr>
                </a:p>
              </p:txBody>
            </p:sp>
            <p:sp>
              <p:nvSpPr>
                <p:cNvPr id="78" name="Freeform 12"/>
                <p:cNvSpPr>
                  <a:spLocks noEditPoints="1"/>
                </p:cNvSpPr>
                <p:nvPr/>
              </p:nvSpPr>
              <p:spPr bwMode="auto">
                <a:xfrm>
                  <a:off x="6278404" y="4253861"/>
                  <a:ext cx="378197" cy="364816"/>
                </a:xfrm>
                <a:custGeom>
                  <a:gdLst>
                    <a:gd fmla="*/ 2147483646 w 1022" name="T0"/>
                    <a:gd fmla="*/ 2147483646 h 973" name="T1"/>
                    <a:gd fmla="*/ 2147483646 w 1022" name="T2"/>
                    <a:gd fmla="*/ 2147483646 h 973" name="T3"/>
                    <a:gd fmla="*/ 2147483646 w 1022" name="T4"/>
                    <a:gd fmla="*/ 2147483646 h 973" name="T5"/>
                    <a:gd fmla="*/ 2147483646 w 1022" name="T6"/>
                    <a:gd fmla="*/ 2147483646 h 973" name="T7"/>
                    <a:gd fmla="*/ 2147483646 w 1022" name="T8"/>
                    <a:gd fmla="*/ 2147483646 h 973" name="T9"/>
                    <a:gd fmla="*/ 2147483646 w 1022" name="T10"/>
                    <a:gd fmla="*/ 2147483646 h 973" name="T11"/>
                    <a:gd fmla="*/ 2147483646 w 1022" name="T12"/>
                    <a:gd fmla="*/ 2147483646 h 973" name="T13"/>
                    <a:gd fmla="*/ 2147483646 w 1022" name="T14"/>
                    <a:gd fmla="*/ 2147483646 h 973" name="T15"/>
                    <a:gd fmla="*/ 2147483646 w 1022" name="T16"/>
                    <a:gd fmla="*/ 2147483646 h 973" name="T17"/>
                    <a:gd fmla="*/ 2147483646 w 1022" name="T18"/>
                    <a:gd fmla="*/ 2147483646 h 973" name="T19"/>
                    <a:gd fmla="*/ 2147483646 w 1022" name="T20"/>
                    <a:gd fmla="*/ 2147483646 h 973" name="T21"/>
                    <a:gd fmla="*/ 2147483646 w 1022" name="T22"/>
                    <a:gd fmla="*/ 2147483646 h 973" name="T23"/>
                    <a:gd fmla="*/ 2147483646 w 1022" name="T24"/>
                    <a:gd fmla="*/ 2147483646 h 973" name="T25"/>
                    <a:gd fmla="*/ 2147483646 w 1022" name="T26"/>
                    <a:gd fmla="*/ 2147483646 h 973" name="T27"/>
                    <a:gd fmla="*/ 2147483646 w 1022" name="T28"/>
                    <a:gd fmla="*/ 2147483646 h 973" name="T29"/>
                    <a:gd fmla="*/ 2147483646 w 1022" name="T30"/>
                    <a:gd fmla="*/ 2147483646 h 973" name="T31"/>
                    <a:gd fmla="*/ 2147483646 w 1022" name="T32"/>
                    <a:gd fmla="*/ 2147483646 h 973" name="T33"/>
                    <a:gd fmla="*/ 2147483646 w 1022" name="T34"/>
                    <a:gd fmla="*/ 2147483646 h 973" name="T35"/>
                    <a:gd fmla="*/ 2147483646 w 1022" name="T36"/>
                    <a:gd fmla="*/ 2147483646 h 973" name="T37"/>
                    <a:gd fmla="*/ 2147483646 w 1022" name="T38"/>
                    <a:gd fmla="*/ 2147483646 h 973" name="T39"/>
                    <a:gd fmla="*/ 2147483646 w 1022" name="T40"/>
                    <a:gd fmla="*/ 2147483646 h 973" name="T41"/>
                    <a:gd fmla="*/ 2147483646 w 1022" name="T42"/>
                    <a:gd fmla="*/ 2147483646 h 973" name="T43"/>
                    <a:gd fmla="*/ 2147483646 w 1022" name="T44"/>
                    <a:gd fmla="*/ 2147483646 h 973" name="T45"/>
                    <a:gd fmla="*/ 2147483646 w 1022" name="T46"/>
                    <a:gd fmla="*/ 2147483646 h 973" name="T47"/>
                    <a:gd fmla="*/ 2147483646 w 1022" name="T48"/>
                    <a:gd fmla="*/ 2147483646 h 973" name="T49"/>
                    <a:gd fmla="*/ 2147483646 w 1022" name="T50"/>
                    <a:gd fmla="*/ 2147483646 h 973" name="T51"/>
                    <a:gd fmla="*/ 2147483646 w 1022" name="T52"/>
                    <a:gd fmla="*/ 2147483646 h 973" name="T53"/>
                    <a:gd fmla="*/ 2147483646 w 1022" name="T54"/>
                    <a:gd fmla="*/ 2147483646 h 973" name="T55"/>
                    <a:gd fmla="*/ 2147483646 w 1022" name="T56"/>
                    <a:gd fmla="*/ 2147483646 h 973" name="T57"/>
                    <a:gd fmla="*/ 2147483646 w 1022" name="T58"/>
                    <a:gd fmla="*/ 2147483646 h 973" name="T59"/>
                    <a:gd fmla="*/ 2147483646 w 1022" name="T60"/>
                    <a:gd fmla="*/ 2147483646 h 973" name="T61"/>
                    <a:gd fmla="*/ 2147483646 w 1022" name="T62"/>
                    <a:gd fmla="*/ 2147483646 h 973" name="T63"/>
                    <a:gd fmla="*/ 2147483646 w 1022" name="T64"/>
                    <a:gd fmla="*/ 2147483646 h 973" name="T65"/>
                    <a:gd fmla="*/ 2147483646 w 1022" name="T66"/>
                    <a:gd fmla="*/ 2147483646 h 973" name="T67"/>
                    <a:gd fmla="*/ 2147483646 w 1022" name="T68"/>
                    <a:gd fmla="*/ 2147483646 h 973" name="T69"/>
                    <a:gd fmla="*/ 2147483646 w 1022" name="T70"/>
                    <a:gd fmla="*/ 2147483646 h 973" name="T71"/>
                    <a:gd fmla="*/ 2147483646 w 1022" name="T72"/>
                    <a:gd fmla="*/ 2147483646 h 973" name="T73"/>
                    <a:gd fmla="*/ 2147483646 w 1022" name="T74"/>
                    <a:gd fmla="*/ 2147483646 h 973" name="T75"/>
                    <a:gd fmla="*/ 2147483646 w 1022" name="T76"/>
                    <a:gd fmla="*/ 2147483646 h 973" name="T77"/>
                    <a:gd fmla="*/ 2147483646 w 1022" name="T78"/>
                    <a:gd fmla="*/ 2147483646 h 973" name="T79"/>
                    <a:gd fmla="*/ 2147483646 w 1022" name="T80"/>
                    <a:gd fmla="*/ 2147483646 h 973" name="T81"/>
                    <a:gd fmla="*/ 2147483646 w 1022" name="T82"/>
                    <a:gd fmla="*/ 2147483646 h 973" name="T83"/>
                    <a:gd fmla="*/ 2147483646 w 1022" name="T84"/>
                    <a:gd fmla="*/ 2147483646 h 973" name="T85"/>
                    <a:gd fmla="*/ 2147483646 w 1022" name="T86"/>
                    <a:gd fmla="*/ 2147483646 h 97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73" w="1022">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lnSpc>
                      <a:spcPct val="120000"/>
                    </a:lnSpc>
                    <a:spcBef>
                      <a:spcPct val="0"/>
                    </a:spcBef>
                    <a:spcAft>
                      <a:spcPct val="0"/>
                    </a:spcAft>
                  </a:pPr>
                  <a:endParaRPr altLang="en-US" lang="zh-CN">
                    <a:solidFill>
                      <a:srgbClr val="313D51"/>
                    </a:solidFill>
                    <a:latin charset="-122" panose="020b0500000000000000" pitchFamily="34" typeface="思源黑体"/>
                    <a:ea charset="-122" panose="02010600030101010101" pitchFamily="2" typeface="宋体"/>
                  </a:endParaRPr>
                </a:p>
              </p:txBody>
            </p:sp>
          </p:grpSp>
          <p:sp>
            <p:nvSpPr>
              <p:cNvPr id="75" name="Rectangle 14"/>
              <p:cNvSpPr>
                <a:spLocks noChangeArrowheads="1"/>
              </p:cNvSpPr>
              <p:nvPr/>
            </p:nvSpPr>
            <p:spPr bwMode="auto">
              <a:xfrm>
                <a:off x="5581875" y="3809739"/>
                <a:ext cx="73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mtClean="0" sz="1600">
                    <a:solidFill>
                      <a:srgbClr val="313D51"/>
                    </a:solidFill>
                    <a:latin charset="-122" panose="020b0500000000000000" pitchFamily="34" typeface="思源黑体"/>
                    <a:ea charset="-122" panose="020b0500000000000000" pitchFamily="34" typeface="思源黑体"/>
                  </a:rPr>
                  <a:t>PART 3</a:t>
                </a:r>
              </a:p>
            </p:txBody>
          </p:sp>
          <p:sp>
            <p:nvSpPr>
              <p:cNvPr id="76" name="TextBox 59"/>
              <p:cNvSpPr txBox="1">
                <a:spLocks noChangeArrowheads="1"/>
              </p:cNvSpPr>
              <p:nvPr/>
            </p:nvSpPr>
            <p:spPr bwMode="auto">
              <a:xfrm>
                <a:off x="6566162" y="3744652"/>
                <a:ext cx="3155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a:solidFill>
                      <a:srgbClr val="313D51"/>
                    </a:solidFill>
                    <a:latin charset="-122" panose="020b0500000000000000" pitchFamily="34" typeface="思源黑体"/>
                    <a:ea charset="-122" panose="020b0500000000000000" pitchFamily="34" typeface="思源黑体"/>
                  </a:rPr>
                  <a:t>关键技术与实践难点</a:t>
                </a:r>
              </a:p>
            </p:txBody>
          </p:sp>
        </p:grpSp>
        <p:grpSp>
          <p:nvGrpSpPr>
            <p:cNvPr id="71" name="组合 70"/>
            <p:cNvGrpSpPr/>
            <p:nvPr/>
          </p:nvGrpSpPr>
          <p:grpSpPr>
            <a:xfrm flipH="1">
              <a:off x="6433491" y="3876848"/>
              <a:ext cx="4171535" cy="80892"/>
              <a:chOff x="2272062" y="2596259"/>
              <a:chExt cx="4173708" cy="80934"/>
            </a:xfrm>
          </p:grpSpPr>
          <p:cxnSp>
            <p:nvCxnSpPr>
              <p:cNvPr id="72" name="直接连接符 71"/>
              <p:cNvCxnSpPr/>
              <p:nvPr/>
            </p:nvCxnSpPr>
            <p:spPr>
              <a:xfrm>
                <a:off x="2272062" y="2672770"/>
                <a:ext cx="4158716" cy="0"/>
              </a:xfrm>
              <a:prstGeom prst="line">
                <a:avLst/>
              </a:prstGeom>
              <a:noFill/>
              <a:ln algn="ctr" cap="flat" cmpd="sng" w="19050">
                <a:solidFill>
                  <a:sysClr lastClr="FFFFFF" val="window">
                    <a:lumMod val="75000"/>
                  </a:sysClr>
                </a:solidFill>
                <a:prstDash val="solid"/>
                <a:miter lim="800000"/>
              </a:ln>
              <a:effectLst/>
            </p:spPr>
          </p:cxnSp>
          <p:sp>
            <p:nvSpPr>
              <p:cNvPr id="73" name="矩形 72"/>
              <p:cNvSpPr/>
              <p:nvPr/>
            </p:nvSpPr>
            <p:spPr>
              <a:xfrm>
                <a:off x="5494740" y="2596259"/>
                <a:ext cx="951030" cy="80934"/>
              </a:xfrm>
              <a:prstGeom prst="rect">
                <a:avLst/>
              </a:prstGeom>
              <a:solidFill>
                <a:srgbClr val="244C89"/>
              </a:solidFill>
              <a:ln algn="ctr" cap="flat" cmpd="sng" w="12700">
                <a:noFill/>
                <a:prstDash val="solid"/>
                <a:miter lim="800000"/>
              </a:ln>
              <a:effectLst/>
            </p:spPr>
            <p:txBody>
              <a:bodyPr anchor="ctr" rtlCol="0"/>
              <a:lstStyle/>
              <a:p>
                <a:pPr algn="ctr" defTabSz="913943">
                  <a:lnSpc>
                    <a:spcPct val="120000"/>
                  </a:lnSpc>
                  <a:defRPr/>
                </a:pPr>
                <a:endParaRPr altLang="en-US" kern="0" lang="zh-CN" sz="1799">
                  <a:solidFill>
                    <a:srgbClr val="313D51"/>
                  </a:solidFill>
                  <a:latin typeface="Calibri"/>
                  <a:ea charset="-122" panose="02010600030101010101" pitchFamily="2" typeface="宋体"/>
                </a:endParaRPr>
              </a:p>
            </p:txBody>
          </p:sp>
        </p:grpSp>
      </p:grpSp>
      <p:grpSp>
        <p:nvGrpSpPr>
          <p:cNvPr id="79" name="组合 78"/>
          <p:cNvGrpSpPr/>
          <p:nvPr/>
        </p:nvGrpSpPr>
        <p:grpSpPr>
          <a:xfrm>
            <a:off x="5714354" y="4244369"/>
            <a:ext cx="4890672" cy="578188"/>
            <a:chOff x="5714354" y="4244369"/>
            <a:chExt cx="4890672" cy="578188"/>
          </a:xfrm>
        </p:grpSpPr>
        <p:grpSp>
          <p:nvGrpSpPr>
            <p:cNvPr id="80" name="组合 79"/>
            <p:cNvGrpSpPr/>
            <p:nvPr/>
          </p:nvGrpSpPr>
          <p:grpSpPr>
            <a:xfrm>
              <a:off x="5714354" y="4244369"/>
              <a:ext cx="4103687" cy="576263"/>
              <a:chOff x="4753236" y="4446326"/>
              <a:chExt cx="4103687" cy="576263"/>
            </a:xfrm>
          </p:grpSpPr>
          <p:grpSp>
            <p:nvGrpSpPr>
              <p:cNvPr id="84" name="组合 24"/>
              <p:cNvGrpSpPr/>
              <p:nvPr/>
            </p:nvGrpSpPr>
            <p:grpSpPr>
              <a:xfrm>
                <a:off x="4753236" y="4446326"/>
                <a:ext cx="576262" cy="576263"/>
                <a:chOff x="6170389" y="4955815"/>
                <a:chExt cx="576064" cy="576064"/>
              </a:xfrm>
            </p:grpSpPr>
            <p:sp>
              <p:nvSpPr>
                <p:cNvPr id="87" name="圆角矩形 13"/>
                <p:cNvSpPr>
                  <a:spLocks noChangeArrowheads="1"/>
                </p:cNvSpPr>
                <p:nvPr/>
              </p:nvSpPr>
              <p:spPr bwMode="auto">
                <a:xfrm>
                  <a:off x="6170389" y="4955815"/>
                  <a:ext cx="576064" cy="576064"/>
                </a:xfrm>
                <a:prstGeom prst="roundRect">
                  <a:avLst>
                    <a:gd fmla="val 16667" name="adj"/>
                  </a:avLst>
                </a:prstGeom>
                <a:solidFill>
                  <a:srgbClr val="244C89"/>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endParaRPr altLang="en-US" lang="zh-CN" sz="1800">
                    <a:solidFill>
                      <a:srgbClr val="313D51"/>
                    </a:solidFill>
                    <a:latin charset="-122" panose="020b0500000000000000" pitchFamily="34" typeface="思源黑体"/>
                    <a:ea charset="-122" panose="02010600030101010101" pitchFamily="2" typeface="宋体"/>
                  </a:endParaRPr>
                </a:p>
              </p:txBody>
            </p:sp>
            <p:sp>
              <p:nvSpPr>
                <p:cNvPr id="88" name="Freeform 11"/>
                <p:cNvSpPr>
                  <a:spLocks noEditPoints="1"/>
                </p:cNvSpPr>
                <p:nvPr/>
              </p:nvSpPr>
              <p:spPr bwMode="auto">
                <a:xfrm>
                  <a:off x="6298628" y="5092507"/>
                  <a:ext cx="315884" cy="273385"/>
                </a:xfrm>
                <a:custGeom>
                  <a:gdLst>
                    <a:gd fmla="*/ 2147483646 w 948" name="T0"/>
                    <a:gd fmla="*/ 2147483646 h 810" name="T1"/>
                    <a:gd fmla="*/ 2147483646 w 948" name="T2"/>
                    <a:gd fmla="*/ 2147483646 h 810" name="T3"/>
                    <a:gd fmla="*/ 2147483646 w 948" name="T4"/>
                    <a:gd fmla="*/ 2147483646 h 810" name="T5"/>
                    <a:gd fmla="*/ 2147483646 w 948" name="T6"/>
                    <a:gd fmla="*/ 2147483646 h 810" name="T7"/>
                    <a:gd fmla="*/ 2147483646 w 948" name="T8"/>
                    <a:gd fmla="*/ 2147483646 h 810" name="T9"/>
                    <a:gd fmla="*/ 2147483646 w 948" name="T10"/>
                    <a:gd fmla="*/ 2147483646 h 810" name="T11"/>
                    <a:gd fmla="*/ 2147483646 w 948" name="T12"/>
                    <a:gd fmla="*/ 2147483646 h 810" name="T13"/>
                    <a:gd fmla="*/ 2147483646 w 948" name="T14"/>
                    <a:gd fmla="*/ 2147483646 h 810" name="T15"/>
                    <a:gd fmla="*/ 2147483646 w 948" name="T16"/>
                    <a:gd fmla="*/ 2147483646 h 810" name="T17"/>
                    <a:gd fmla="*/ 2147483646 w 948" name="T18"/>
                    <a:gd fmla="*/ 2147483646 h 810" name="T19"/>
                    <a:gd fmla="*/ 2147483646 w 948" name="T20"/>
                    <a:gd fmla="*/ 2147483646 h 810" name="T21"/>
                    <a:gd fmla="*/ 2147483646 w 948" name="T22"/>
                    <a:gd fmla="*/ 2147483646 h 810" name="T23"/>
                    <a:gd fmla="*/ 2147483646 w 948" name="T24"/>
                    <a:gd fmla="*/ 2147483646 h 810" name="T25"/>
                    <a:gd fmla="*/ 2147483646 w 948" name="T26"/>
                    <a:gd fmla="*/ 2147483646 h 810" name="T27"/>
                    <a:gd fmla="*/ 2147483646 w 948" name="T28"/>
                    <a:gd fmla="*/ 2147483646 h 810" name="T29"/>
                    <a:gd fmla="*/ 2147483646 w 948" name="T30"/>
                    <a:gd fmla="*/ 2147483646 h 810" name="T31"/>
                    <a:gd fmla="*/ 2147483646 w 948" name="T32"/>
                    <a:gd fmla="*/ 2147483646 h 810" name="T33"/>
                    <a:gd fmla="*/ 2147483646 w 948" name="T34"/>
                    <a:gd fmla="*/ 2147483646 h 810" name="T35"/>
                    <a:gd fmla="*/ 2147483646 w 948" name="T36"/>
                    <a:gd fmla="*/ 2147483646 h 810" name="T37"/>
                    <a:gd fmla="*/ 2147483646 w 948" name="T38"/>
                    <a:gd fmla="*/ 2147483646 h 810" name="T39"/>
                    <a:gd fmla="*/ 2147483646 w 948" name="T40"/>
                    <a:gd fmla="*/ 2147483646 h 810" name="T41"/>
                    <a:gd fmla="*/ 2147483646 w 948" name="T42"/>
                    <a:gd fmla="*/ 2147483646 h 810" name="T43"/>
                    <a:gd fmla="*/ 2147483646 w 948" name="T44"/>
                    <a:gd fmla="*/ 2147483646 h 810" name="T45"/>
                    <a:gd fmla="*/ 2147483646 w 948" name="T46"/>
                    <a:gd fmla="*/ 2147483646 h 810" name="T47"/>
                    <a:gd fmla="*/ 2147483646 w 948" name="T48"/>
                    <a:gd fmla="*/ 2147483646 h 810" name="T49"/>
                    <a:gd fmla="*/ 2147483646 w 948" name="T50"/>
                    <a:gd fmla="*/ 2147483646 h 810" name="T51"/>
                    <a:gd fmla="*/ 2147483646 w 948" name="T52"/>
                    <a:gd fmla="*/ 2147483646 h 810" name="T53"/>
                    <a:gd fmla="*/ 2147483646 w 948" name="T54"/>
                    <a:gd fmla="*/ 2147483646 h 810" name="T55"/>
                    <a:gd fmla="*/ 2147483646 w 948" name="T56"/>
                    <a:gd fmla="*/ 2147483646 h 810" name="T57"/>
                    <a:gd fmla="*/ 2147483646 w 948" name="T58"/>
                    <a:gd fmla="*/ 2147483646 h 810" name="T59"/>
                    <a:gd fmla="*/ 2147483646 w 948" name="T60"/>
                    <a:gd fmla="*/ 2147483646 h 810" name="T61"/>
                    <a:gd fmla="*/ 2147483646 w 948" name="T62"/>
                    <a:gd fmla="*/ 2147483646 h 810" name="T63"/>
                    <a:gd fmla="*/ 2147483646 w 948" name="T64"/>
                    <a:gd fmla="*/ 2147483646 h 810" name="T65"/>
                    <a:gd fmla="*/ 2147483646 w 948" name="T66"/>
                    <a:gd fmla="*/ 2147483646 h 810" name="T67"/>
                    <a:gd fmla="*/ 2147483646 w 948" name="T68"/>
                    <a:gd fmla="*/ 2147483646 h 810" name="T69"/>
                    <a:gd fmla="*/ 2147483646 w 948" name="T70"/>
                    <a:gd fmla="*/ 2147483646 h 810" name="T71"/>
                    <a:gd fmla="*/ 2147483646 w 948" name="T72"/>
                    <a:gd fmla="*/ 2147483646 h 810" name="T73"/>
                    <a:gd fmla="*/ 2147483646 w 948" name="T74"/>
                    <a:gd fmla="*/ 2147483646 h 810" name="T75"/>
                    <a:gd fmla="*/ 2147483646 w 948" name="T76"/>
                    <a:gd fmla="*/ 2147483646 h 810" name="T77"/>
                    <a:gd fmla="*/ 2147483646 w 948" name="T78"/>
                    <a:gd fmla="*/ 2147483646 h 810" name="T79"/>
                    <a:gd fmla="*/ 2147483646 w 948" name="T80"/>
                    <a:gd fmla="*/ 2147483646 h 810" name="T81"/>
                    <a:gd fmla="*/ 2147483646 w 948" name="T82"/>
                    <a:gd fmla="*/ 2147483646 h 810" name="T83"/>
                    <a:gd fmla="*/ 2147483646 w 948" name="T84"/>
                    <a:gd fmla="*/ 2147483646 h 810" name="T85"/>
                    <a:gd fmla="*/ 2147483646 w 948" name="T86"/>
                    <a:gd fmla="*/ 2147483646 h 810" name="T87"/>
                    <a:gd fmla="*/ 2147483646 w 948" name="T88"/>
                    <a:gd fmla="*/ 2147483646 h 810" name="T89"/>
                    <a:gd fmla="*/ 2147483646 w 948" name="T90"/>
                    <a:gd fmla="*/ 2147483646 h 810" name="T91"/>
                    <a:gd fmla="*/ 2147483646 w 948" name="T92"/>
                    <a:gd fmla="*/ 2147483646 h 810" name="T93"/>
                    <a:gd fmla="*/ 2147483646 w 948" name="T94"/>
                    <a:gd fmla="*/ 2147483646 h 810" name="T95"/>
                    <a:gd fmla="*/ 2147483646 w 948" name="T96"/>
                    <a:gd fmla="*/ 2147483646 h 810" name="T97"/>
                    <a:gd fmla="*/ 2147483646 w 948" name="T98"/>
                    <a:gd fmla="*/ 2147483646 h 810" name="T99"/>
                    <a:gd fmla="*/ 2147483646 w 948" name="T100"/>
                    <a:gd fmla="*/ 2147483646 h 810" name="T101"/>
                    <a:gd fmla="*/ 2147483646 w 948" name="T102"/>
                    <a:gd fmla="*/ 2147483646 h 810" name="T103"/>
                    <a:gd fmla="*/ 2147483646 w 948" name="T104"/>
                    <a:gd fmla="*/ 2147483646 h 810" name="T105"/>
                    <a:gd fmla="*/ 2147483646 w 948" name="T106"/>
                    <a:gd fmla="*/ 2147483646 h 810" name="T107"/>
                    <a:gd fmla="*/ 2147483646 w 948" name="T108"/>
                    <a:gd fmla="*/ 2147483646 h 810" name="T109"/>
                    <a:gd fmla="*/ 2147483646 w 948" name="T110"/>
                    <a:gd fmla="*/ 2147483646 h 810" name="T111"/>
                    <a:gd fmla="*/ 2147483646 w 948" name="T112"/>
                    <a:gd fmla="*/ 2147483646 h 810" name="T113"/>
                    <a:gd fmla="*/ 2147483646 w 948" name="T114"/>
                    <a:gd fmla="*/ 2147483646 h 810" name="T115"/>
                    <a:gd fmla="*/ 2147483646 w 948" name="T116"/>
                    <a:gd fmla="*/ 2147483646 h 810" name="T117"/>
                    <a:gd fmla="*/ 2147483646 w 948" name="T118"/>
                    <a:gd fmla="*/ 2147483646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46">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lnSpc>
                      <a:spcPct val="120000"/>
                    </a:lnSpc>
                    <a:spcBef>
                      <a:spcPct val="0"/>
                    </a:spcBef>
                    <a:spcAft>
                      <a:spcPct val="0"/>
                    </a:spcAft>
                  </a:pPr>
                  <a:endParaRPr altLang="en-US" lang="zh-CN">
                    <a:solidFill>
                      <a:srgbClr val="313D51"/>
                    </a:solidFill>
                    <a:latin charset="-122" panose="020b0500000000000000" pitchFamily="34" typeface="思源黑体"/>
                    <a:ea charset="-122" panose="02010600030101010101" pitchFamily="2" typeface="宋体"/>
                  </a:endParaRPr>
                </a:p>
              </p:txBody>
            </p:sp>
          </p:grpSp>
          <p:sp>
            <p:nvSpPr>
              <p:cNvPr id="85" name="Rectangle 14"/>
              <p:cNvSpPr>
                <a:spLocks noChangeArrowheads="1"/>
              </p:cNvSpPr>
              <p:nvPr/>
            </p:nvSpPr>
            <p:spPr bwMode="auto">
              <a:xfrm>
                <a:off x="5581875" y="4613014"/>
                <a:ext cx="73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mtClean="0" sz="1600">
                    <a:solidFill>
                      <a:srgbClr val="313D51"/>
                    </a:solidFill>
                    <a:latin charset="-122" panose="020b0500000000000000" pitchFamily="34" typeface="思源黑体"/>
                    <a:ea charset="-122" panose="020b0500000000000000" pitchFamily="34" typeface="思源黑体"/>
                  </a:rPr>
                  <a:t>PART 4</a:t>
                </a:r>
              </a:p>
            </p:txBody>
          </p:sp>
          <p:sp>
            <p:nvSpPr>
              <p:cNvPr id="86" name="TextBox 59"/>
              <p:cNvSpPr txBox="1">
                <a:spLocks noChangeArrowheads="1"/>
              </p:cNvSpPr>
              <p:nvPr/>
            </p:nvSpPr>
            <p:spPr bwMode="auto">
              <a:xfrm>
                <a:off x="6566162" y="4535225"/>
                <a:ext cx="22907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a:solidFill>
                      <a:srgbClr val="313D51"/>
                    </a:solidFill>
                    <a:latin charset="-122" panose="020b0500000000000000" pitchFamily="34" typeface="思源黑体"/>
                    <a:ea charset="-122" panose="020b0500000000000000" pitchFamily="34" typeface="思源黑体"/>
                  </a:rPr>
                  <a:t>研究成果与应用</a:t>
                </a:r>
              </a:p>
            </p:txBody>
          </p:sp>
        </p:grpSp>
        <p:grpSp>
          <p:nvGrpSpPr>
            <p:cNvPr id="81" name="组合 80"/>
            <p:cNvGrpSpPr/>
            <p:nvPr/>
          </p:nvGrpSpPr>
          <p:grpSpPr>
            <a:xfrm flipH="1">
              <a:off x="6433491" y="4741665"/>
              <a:ext cx="4171535" cy="80892"/>
              <a:chOff x="2272062" y="2596259"/>
              <a:chExt cx="4173708" cy="80934"/>
            </a:xfrm>
          </p:grpSpPr>
          <p:cxnSp>
            <p:nvCxnSpPr>
              <p:cNvPr id="82" name="直接连接符 81"/>
              <p:cNvCxnSpPr/>
              <p:nvPr/>
            </p:nvCxnSpPr>
            <p:spPr>
              <a:xfrm>
                <a:off x="2272062" y="2672770"/>
                <a:ext cx="4158716" cy="0"/>
              </a:xfrm>
              <a:prstGeom prst="line">
                <a:avLst/>
              </a:prstGeom>
              <a:noFill/>
              <a:ln algn="ctr" cap="flat" cmpd="sng" w="19050">
                <a:solidFill>
                  <a:sysClr lastClr="FFFFFF" val="window">
                    <a:lumMod val="75000"/>
                  </a:sysClr>
                </a:solidFill>
                <a:prstDash val="solid"/>
                <a:miter lim="800000"/>
              </a:ln>
              <a:effectLst/>
            </p:spPr>
          </p:cxnSp>
          <p:sp>
            <p:nvSpPr>
              <p:cNvPr id="83" name="矩形 82"/>
              <p:cNvSpPr/>
              <p:nvPr/>
            </p:nvSpPr>
            <p:spPr>
              <a:xfrm>
                <a:off x="5494740" y="2596259"/>
                <a:ext cx="951030" cy="80934"/>
              </a:xfrm>
              <a:prstGeom prst="rect">
                <a:avLst/>
              </a:prstGeom>
              <a:solidFill>
                <a:srgbClr val="244C89"/>
              </a:solidFill>
              <a:ln algn="ctr" cap="flat" cmpd="sng" w="12700">
                <a:noFill/>
                <a:prstDash val="solid"/>
                <a:miter lim="800000"/>
              </a:ln>
              <a:effectLst/>
            </p:spPr>
            <p:txBody>
              <a:bodyPr anchor="ctr" rtlCol="0"/>
              <a:lstStyle/>
              <a:p>
                <a:pPr algn="ctr" defTabSz="913943">
                  <a:lnSpc>
                    <a:spcPct val="120000"/>
                  </a:lnSpc>
                  <a:defRPr/>
                </a:pPr>
                <a:endParaRPr altLang="en-US" kern="0" lang="zh-CN" sz="1799">
                  <a:solidFill>
                    <a:srgbClr val="313D51"/>
                  </a:solidFill>
                  <a:latin typeface="Calibri"/>
                  <a:ea charset="-122" panose="02010600030101010101" pitchFamily="2" typeface="宋体"/>
                </a:endParaRPr>
              </a:p>
            </p:txBody>
          </p:sp>
        </p:grpSp>
      </p:grpSp>
      <p:grpSp>
        <p:nvGrpSpPr>
          <p:cNvPr id="89" name="组合 88"/>
          <p:cNvGrpSpPr/>
          <p:nvPr/>
        </p:nvGrpSpPr>
        <p:grpSpPr>
          <a:xfrm>
            <a:off x="5714354" y="5108509"/>
            <a:ext cx="4890672" cy="578865"/>
            <a:chOff x="5714354" y="5108509"/>
            <a:chExt cx="4890672" cy="578865"/>
          </a:xfrm>
        </p:grpSpPr>
        <p:grpSp>
          <p:nvGrpSpPr>
            <p:cNvPr id="90" name="组合 89"/>
            <p:cNvGrpSpPr/>
            <p:nvPr/>
          </p:nvGrpSpPr>
          <p:grpSpPr>
            <a:xfrm>
              <a:off x="5714354" y="5108509"/>
              <a:ext cx="4752975" cy="576262"/>
              <a:chOff x="4753236" y="5238489"/>
              <a:chExt cx="4752975" cy="576262"/>
            </a:xfrm>
          </p:grpSpPr>
          <p:grpSp>
            <p:nvGrpSpPr>
              <p:cNvPr id="94" name="组合 25"/>
              <p:cNvGrpSpPr/>
              <p:nvPr/>
            </p:nvGrpSpPr>
            <p:grpSpPr>
              <a:xfrm>
                <a:off x="4753236" y="5238489"/>
                <a:ext cx="576262" cy="576262"/>
                <a:chOff x="6170389" y="5747903"/>
                <a:chExt cx="576064" cy="576064"/>
              </a:xfrm>
            </p:grpSpPr>
            <p:sp>
              <p:nvSpPr>
                <p:cNvPr id="97" name="圆角矩形 14"/>
                <p:cNvSpPr>
                  <a:spLocks noChangeArrowheads="1"/>
                </p:cNvSpPr>
                <p:nvPr/>
              </p:nvSpPr>
              <p:spPr bwMode="auto">
                <a:xfrm>
                  <a:off x="6170389" y="5747903"/>
                  <a:ext cx="576064" cy="576064"/>
                </a:xfrm>
                <a:prstGeom prst="roundRect">
                  <a:avLst>
                    <a:gd fmla="val 16667" name="adj"/>
                  </a:avLst>
                </a:prstGeom>
                <a:solidFill>
                  <a:srgbClr val="244C89"/>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endParaRPr altLang="en-US" lang="zh-CN" sz="1800">
                    <a:solidFill>
                      <a:srgbClr val="313D51"/>
                    </a:solidFill>
                    <a:latin charset="-122" panose="020b0500000000000000" pitchFamily="34" typeface="思源黑体"/>
                    <a:ea charset="-122" panose="02010600030101010101" pitchFamily="2" typeface="宋体"/>
                  </a:endParaRPr>
                </a:p>
              </p:txBody>
            </p:sp>
            <p:sp>
              <p:nvSpPr>
                <p:cNvPr id="98" name="Freeform 28"/>
                <p:cNvSpPr>
                  <a:spLocks noEditPoints="1"/>
                </p:cNvSpPr>
                <p:nvPr/>
              </p:nvSpPr>
              <p:spPr bwMode="auto">
                <a:xfrm>
                  <a:off x="6293383" y="5910861"/>
                  <a:ext cx="295907" cy="250148"/>
                </a:xfrm>
                <a:custGeom>
                  <a:gdLst>
                    <a:gd fmla="*/ 2147483646 w 923" name="T0"/>
                    <a:gd fmla="*/ 0 h 771" name="T1"/>
                    <a:gd fmla="*/ 2147483646 w 923" name="T2"/>
                    <a:gd fmla="*/ 2147483646 h 771" name="T3"/>
                    <a:gd fmla="*/ 2147483646 w 923" name="T4"/>
                    <a:gd fmla="*/ 2147483646 h 771" name="T5"/>
                    <a:gd fmla="*/ 2147483646 w 923" name="T6"/>
                    <a:gd fmla="*/ 2147483646 h 771" name="T7"/>
                    <a:gd fmla="*/ 2147483646 w 923" name="T8"/>
                    <a:gd fmla="*/ 2147483646 h 771" name="T9"/>
                    <a:gd fmla="*/ 2147483646 w 923" name="T10"/>
                    <a:gd fmla="*/ 2147483646 h 771" name="T11"/>
                    <a:gd fmla="*/ 2147483646 w 923" name="T12"/>
                    <a:gd fmla="*/ 2147483646 h 771" name="T13"/>
                    <a:gd fmla="*/ 2147483646 w 923" name="T14"/>
                    <a:gd fmla="*/ 2147483646 h 771" name="T15"/>
                    <a:gd fmla="*/ 2147483646 w 923" name="T16"/>
                    <a:gd fmla="*/ 2147483646 h 771" name="T17"/>
                    <a:gd fmla="*/ 2147483646 w 923" name="T18"/>
                    <a:gd fmla="*/ 2147483646 h 771" name="T19"/>
                    <a:gd fmla="*/ 2147483646 w 923" name="T20"/>
                    <a:gd fmla="*/ 2147483646 h 771" name="T21"/>
                    <a:gd fmla="*/ 2147483646 w 923" name="T22"/>
                    <a:gd fmla="*/ 2147483646 h 771" name="T23"/>
                    <a:gd fmla="*/ 2147483646 w 923" name="T24"/>
                    <a:gd fmla="*/ 2147483646 h 771" name="T25"/>
                    <a:gd fmla="*/ 2147483646 w 923" name="T26"/>
                    <a:gd fmla="*/ 2147483646 h 771" name="T27"/>
                    <a:gd fmla="*/ 2147483646 w 923" name="T28"/>
                    <a:gd fmla="*/ 2147483646 h 771" name="T29"/>
                    <a:gd fmla="*/ 2147483646 w 923" name="T30"/>
                    <a:gd fmla="*/ 2147483646 h 771" name="T31"/>
                    <a:gd fmla="*/ 2147483646 w 923" name="T32"/>
                    <a:gd fmla="*/ 2147483646 h 771" name="T33"/>
                    <a:gd fmla="*/ 2147483646 w 923" name="T34"/>
                    <a:gd fmla="*/ 2147483646 h 771" name="T35"/>
                    <a:gd fmla="*/ 2147483646 w 923" name="T36"/>
                    <a:gd fmla="*/ 2147483646 h 771" name="T37"/>
                    <a:gd fmla="*/ 2147483646 w 923" name="T38"/>
                    <a:gd fmla="*/ 2147483646 h 771" name="T39"/>
                    <a:gd fmla="*/ 2147483646 w 923" name="T40"/>
                    <a:gd fmla="*/ 2147483646 h 771" name="T41"/>
                    <a:gd fmla="*/ 2147483646 w 923" name="T42"/>
                    <a:gd fmla="*/ 2147483646 h 771" name="T43"/>
                    <a:gd fmla="*/ 2147483646 w 923" name="T44"/>
                    <a:gd fmla="*/ 2147483646 h 771" name="T45"/>
                    <a:gd fmla="*/ 2147483646 w 923" name="T46"/>
                    <a:gd fmla="*/ 2147483646 h 771" name="T47"/>
                    <a:gd fmla="*/ 2147483646 w 923" name="T48"/>
                    <a:gd fmla="*/ 2147483646 h 771" name="T49"/>
                    <a:gd fmla="*/ 2147483646 w 923" name="T50"/>
                    <a:gd fmla="*/ 2147483646 h 771" name="T51"/>
                    <a:gd fmla="*/ 2147483646 w 923" name="T52"/>
                    <a:gd fmla="*/ 2147483646 h 771" name="T53"/>
                    <a:gd fmla="*/ 2147483646 w 923" name="T54"/>
                    <a:gd fmla="*/ 2147483646 h 771" name="T55"/>
                    <a:gd fmla="*/ 2147483646 w 923" name="T56"/>
                    <a:gd fmla="*/ 2147483646 h 771" name="T57"/>
                    <a:gd fmla="*/ 2147483646 w 923" name="T58"/>
                    <a:gd fmla="*/ 2147483646 h 771" name="T59"/>
                    <a:gd fmla="*/ 2147483646 w 923" name="T60"/>
                    <a:gd fmla="*/ 2147483646 h 771" name="T61"/>
                    <a:gd fmla="*/ 2147483646 w 923" name="T62"/>
                    <a:gd fmla="*/ 2147483646 h 771" name="T63"/>
                    <a:gd fmla="*/ 2147483646 w 923" name="T64"/>
                    <a:gd fmla="*/ 2147483646 h 771" name="T65"/>
                    <a:gd fmla="*/ 2147483646 w 923" name="T66"/>
                    <a:gd fmla="*/ 2147483646 h 771" name="T67"/>
                    <a:gd fmla="*/ 2147483646 w 923" name="T68"/>
                    <a:gd fmla="*/ 2147483646 h 771" name="T69"/>
                    <a:gd fmla="*/ 2147483646 w 923" name="T70"/>
                    <a:gd fmla="*/ 2147483646 h 771" name="T71"/>
                    <a:gd fmla="*/ 2147483646 w 923" name="T72"/>
                    <a:gd fmla="*/ 2147483646 h 771" name="T73"/>
                    <a:gd fmla="*/ 2147483646 w 923" name="T74"/>
                    <a:gd fmla="*/ 2147483646 h 771" name="T75"/>
                    <a:gd fmla="*/ 0 w 923" name="T76"/>
                    <a:gd fmla="*/ 2147483646 h 771" name="T77"/>
                    <a:gd fmla="*/ 2147483646 w 923" name="T78"/>
                    <a:gd fmla="*/ 2147483646 h 77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71" w="923">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lnSpc>
                      <a:spcPct val="120000"/>
                    </a:lnSpc>
                    <a:spcBef>
                      <a:spcPct val="0"/>
                    </a:spcBef>
                    <a:spcAft>
                      <a:spcPct val="0"/>
                    </a:spcAft>
                  </a:pPr>
                  <a:endParaRPr altLang="en-US" lang="zh-CN">
                    <a:solidFill>
                      <a:srgbClr val="313D51"/>
                    </a:solidFill>
                    <a:latin charset="-122" panose="020b0500000000000000" pitchFamily="34" typeface="思源黑体"/>
                    <a:ea charset="-122" panose="02010600030101010101" pitchFamily="2" typeface="宋体"/>
                  </a:endParaRPr>
                </a:p>
              </p:txBody>
            </p:sp>
          </p:grpSp>
          <p:sp>
            <p:nvSpPr>
              <p:cNvPr id="95" name="Rectangle 14"/>
              <p:cNvSpPr>
                <a:spLocks noChangeArrowheads="1"/>
              </p:cNvSpPr>
              <p:nvPr/>
            </p:nvSpPr>
            <p:spPr bwMode="auto">
              <a:xfrm>
                <a:off x="5581875" y="5405176"/>
                <a:ext cx="73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mtClean="0" sz="1600">
                    <a:solidFill>
                      <a:srgbClr val="313D51"/>
                    </a:solidFill>
                    <a:latin charset="-122" panose="020b0500000000000000" pitchFamily="34" typeface="思源黑体"/>
                    <a:ea charset="-122" panose="020b0500000000000000" pitchFamily="34" typeface="思源黑体"/>
                  </a:rPr>
                  <a:t>PART 5</a:t>
                </a:r>
              </a:p>
            </p:txBody>
          </p:sp>
          <p:sp>
            <p:nvSpPr>
              <p:cNvPr id="96" name="TextBox 59"/>
              <p:cNvSpPr txBox="1">
                <a:spLocks noChangeArrowheads="1"/>
              </p:cNvSpPr>
              <p:nvPr/>
            </p:nvSpPr>
            <p:spPr bwMode="auto">
              <a:xfrm>
                <a:off x="6566162" y="5309927"/>
                <a:ext cx="29400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a:solidFill>
                      <a:srgbClr val="313D51"/>
                    </a:solidFill>
                    <a:latin charset="-122" panose="020b0500000000000000" pitchFamily="34" typeface="思源黑体"/>
                    <a:ea charset="-122" panose="020b0500000000000000" pitchFamily="34" typeface="思源黑体"/>
                  </a:rPr>
                  <a:t>相关建议和结论</a:t>
                </a:r>
              </a:p>
            </p:txBody>
          </p:sp>
        </p:grpSp>
        <p:grpSp>
          <p:nvGrpSpPr>
            <p:cNvPr id="91" name="组合 90"/>
            <p:cNvGrpSpPr/>
            <p:nvPr/>
          </p:nvGrpSpPr>
          <p:grpSpPr>
            <a:xfrm flipH="1">
              <a:off x="6433491" y="5606482"/>
              <a:ext cx="4171535" cy="80892"/>
              <a:chOff x="2272062" y="2596259"/>
              <a:chExt cx="4173708" cy="80934"/>
            </a:xfrm>
          </p:grpSpPr>
          <p:cxnSp>
            <p:nvCxnSpPr>
              <p:cNvPr id="92" name="直接连接符 91"/>
              <p:cNvCxnSpPr/>
              <p:nvPr/>
            </p:nvCxnSpPr>
            <p:spPr>
              <a:xfrm>
                <a:off x="2272062" y="2672770"/>
                <a:ext cx="4158716" cy="0"/>
              </a:xfrm>
              <a:prstGeom prst="line">
                <a:avLst/>
              </a:prstGeom>
              <a:noFill/>
              <a:ln algn="ctr" cap="flat" cmpd="sng" w="19050">
                <a:solidFill>
                  <a:sysClr lastClr="FFFFFF" val="window">
                    <a:lumMod val="75000"/>
                  </a:sysClr>
                </a:solidFill>
                <a:prstDash val="solid"/>
                <a:miter lim="800000"/>
              </a:ln>
              <a:effectLst/>
            </p:spPr>
          </p:cxnSp>
          <p:sp>
            <p:nvSpPr>
              <p:cNvPr id="93" name="矩形 92"/>
              <p:cNvSpPr/>
              <p:nvPr/>
            </p:nvSpPr>
            <p:spPr>
              <a:xfrm>
                <a:off x="5494740" y="2596259"/>
                <a:ext cx="951030" cy="80934"/>
              </a:xfrm>
              <a:prstGeom prst="rect">
                <a:avLst/>
              </a:prstGeom>
              <a:solidFill>
                <a:srgbClr val="244C89"/>
              </a:solidFill>
              <a:ln algn="ctr" cap="flat" cmpd="sng" w="12700">
                <a:noFill/>
                <a:prstDash val="solid"/>
                <a:miter lim="800000"/>
              </a:ln>
              <a:effectLst/>
            </p:spPr>
            <p:txBody>
              <a:bodyPr anchor="ctr" rtlCol="0"/>
              <a:lstStyle/>
              <a:p>
                <a:pPr algn="ctr" defTabSz="913943">
                  <a:lnSpc>
                    <a:spcPct val="120000"/>
                  </a:lnSpc>
                  <a:defRPr/>
                </a:pPr>
                <a:endParaRPr altLang="en-US" kern="0" lang="zh-CN" sz="1799">
                  <a:solidFill>
                    <a:srgbClr val="313D51"/>
                  </a:solidFill>
                  <a:latin typeface="Calibri"/>
                  <a:ea charset="-122" panose="02010600030101010101" pitchFamily="2" typeface="宋体"/>
                </a:endParaRPr>
              </a:p>
            </p:txBody>
          </p:sp>
        </p:grpSp>
      </p:grpSp>
      <p:sp>
        <p:nvSpPr>
          <p:cNvPr id="99" name="Rectangle 3"/>
          <p:cNvSpPr txBox="1">
            <a:spLocks noChangeArrowheads="1"/>
          </p:cNvSpPr>
          <p:nvPr/>
        </p:nvSpPr>
        <p:spPr bwMode="auto">
          <a:xfrm>
            <a:off x="1150999" y="3031500"/>
            <a:ext cx="3636962" cy="26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en-US" b="1" lang="zh-CN" sz="1800">
                <a:solidFill>
                  <a:srgbClr val="313D51"/>
                </a:solidFill>
                <a:latin charset="-122" panose="020b0500000000000000" pitchFamily="34" typeface="思源黑体"/>
                <a:ea charset="-122" panose="020b0500000000000000" pitchFamily="34" typeface="思源黑体"/>
              </a:rPr>
              <a:t>框架完整的论文答辩</a:t>
            </a:r>
          </a:p>
        </p:txBody>
      </p:sp>
      <p:sp>
        <p:nvSpPr>
          <p:cNvPr id="100" name="Rectangle 3"/>
          <p:cNvSpPr txBox="1">
            <a:spLocks noChangeArrowheads="1"/>
          </p:cNvSpPr>
          <p:nvPr/>
        </p:nvSpPr>
        <p:spPr bwMode="auto">
          <a:xfrm>
            <a:off x="1150999" y="3306137"/>
            <a:ext cx="4321175" cy="206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Tx/>
              <a:buNone/>
            </a:pPr>
            <a:r>
              <a:rPr altLang="zh-CN" lang="en-US" smtClean="0" sz="1000">
                <a:solidFill>
                  <a:srgbClr val="313D51"/>
                </a:solidFill>
                <a:latin charset="-122" panose="020b0500000000000000" pitchFamily="34" typeface="思源黑体"/>
                <a:ea charset="-122" panose="020b0500000000000000" pitchFamily="34" typeface="思源黑体"/>
              </a:rPr>
              <a:t>A COMPLETE FRAMEWORK OF THESIS DEFENSE</a:t>
            </a:r>
          </a:p>
        </p:txBody>
      </p:sp>
      <p:sp>
        <p:nvSpPr>
          <p:cNvPr id="2" name="文本框 1"/>
          <p:cNvSpPr txBox="1"/>
          <p:nvPr/>
        </p:nvSpPr>
        <p:spPr>
          <a:xfrm>
            <a:off x="7384027" y="827314"/>
            <a:ext cx="3144637"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3332412313"/>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1000" fill="hold" id="7"/>
                                        <p:tgtEl>
                                          <p:spTgt spid="54"/>
                                        </p:tgtEl>
                                        <p:attrNameLst>
                                          <p:attrName>ppt_x</p:attrName>
                                        </p:attrNameLst>
                                      </p:cBhvr>
                                      <p:tavLst>
                                        <p:tav tm="0">
                                          <p:val>
                                            <p:strVal val="1+#ppt_w/2"/>
                                          </p:val>
                                        </p:tav>
                                        <p:tav tm="100000">
                                          <p:val>
                                            <p:strVal val="#ppt_x"/>
                                          </p:val>
                                        </p:tav>
                                      </p:tavLst>
                                    </p:anim>
                                    <p:anim calcmode="lin" valueType="num">
                                      <p:cBhvr additive="base">
                                        <p:cTn dur="1000" fill="hold" id="8"/>
                                        <p:tgtEl>
                                          <p:spTgt spid="54"/>
                                        </p:tgtEl>
                                        <p:attrNameLst>
                                          <p:attrName>ppt_y</p:attrName>
                                        </p:attrNameLst>
                                      </p:cBhvr>
                                      <p:tavLst>
                                        <p:tav tm="0">
                                          <p:val>
                                            <p:strVal val="#ppt_y"/>
                                          </p:val>
                                        </p:tav>
                                        <p:tav tm="100000">
                                          <p:val>
                                            <p:strVal val="#ppt_y"/>
                                          </p:val>
                                        </p:tav>
                                      </p:tavLst>
                                    </p:anim>
                                  </p:childTnLst>
                                </p:cTn>
                              </p:par>
                              <p:par>
                                <p:cTn fill="hold" grpId="0" id="9" nodeType="withEffect" presetClass="entr" presetID="56" presetSubtype="0">
                                  <p:stCondLst>
                                    <p:cond delay="0"/>
                                  </p:stCondLst>
                                  <p:iterate type="lt">
                                    <p:tmPct val="10000"/>
                                  </p:iterate>
                                  <p:childTnLst>
                                    <p:set>
                                      <p:cBhvr>
                                        <p:cTn dur="1" fill="hold" id="10">
                                          <p:stCondLst>
                                            <p:cond delay="0"/>
                                          </p:stCondLst>
                                        </p:cTn>
                                        <p:tgtEl>
                                          <p:spTgt spid="99"/>
                                        </p:tgtEl>
                                        <p:attrNameLst>
                                          <p:attrName>style.visibility</p:attrName>
                                        </p:attrNameLst>
                                      </p:cBhvr>
                                      <p:to>
                                        <p:strVal val="visible"/>
                                      </p:to>
                                    </p:set>
                                    <p:anim by="(-#ppt_w*2)" calcmode="lin" valueType="num">
                                      <p:cBhvr rctx="PPT">
                                        <p:cTn autoRev="1" dur="500" fill="hold" id="11">
                                          <p:stCondLst>
                                            <p:cond delay="0"/>
                                          </p:stCondLst>
                                        </p:cTn>
                                        <p:tgtEl>
                                          <p:spTgt spid="99"/>
                                        </p:tgtEl>
                                        <p:attrNameLst>
                                          <p:attrName>ppt_w</p:attrName>
                                        </p:attrNameLst>
                                      </p:cBhvr>
                                    </p:anim>
                                    <p:anim by="(#ppt_w*0.50)" calcmode="lin" valueType="num">
                                      <p:cBhvr>
                                        <p:cTn autoRev="1" decel="50000" dur="500" fill="hold" id="12">
                                          <p:stCondLst>
                                            <p:cond delay="0"/>
                                          </p:stCondLst>
                                        </p:cTn>
                                        <p:tgtEl>
                                          <p:spTgt spid="99"/>
                                        </p:tgtEl>
                                        <p:attrNameLst>
                                          <p:attrName>ppt_x</p:attrName>
                                        </p:attrNameLst>
                                      </p:cBhvr>
                                    </p:anim>
                                    <p:anim calcmode="lin" from="(-#ppt_h/2)" to="(#ppt_y)" valueType="num">
                                      <p:cBhvr>
                                        <p:cTn dur="1000" fill="hold" id="13">
                                          <p:stCondLst>
                                            <p:cond delay="0"/>
                                          </p:stCondLst>
                                        </p:cTn>
                                        <p:tgtEl>
                                          <p:spTgt spid="99"/>
                                        </p:tgtEl>
                                        <p:attrNameLst>
                                          <p:attrName>ppt_y</p:attrName>
                                        </p:attrNameLst>
                                      </p:cBhvr>
                                    </p:anim>
                                    <p:animRot by="21600000">
                                      <p:cBhvr>
                                        <p:cTn dur="1000" fill="hold" id="14">
                                          <p:stCondLst>
                                            <p:cond delay="0"/>
                                          </p:stCondLst>
                                        </p:cTn>
                                        <p:tgtEl>
                                          <p:spTgt spid="99"/>
                                        </p:tgtEl>
                                        <p:attrNameLst>
                                          <p:attrName>r</p:attrName>
                                        </p:attrNameLst>
                                      </p:cBhvr>
                                    </p:animRot>
                                  </p:childTnLst>
                                </p:cTn>
                              </p:par>
                              <p:par>
                                <p:cTn fill="hold" grpId="0" id="15" nodeType="withEffect" presetClass="entr" presetID="56" presetSubtype="0">
                                  <p:stCondLst>
                                    <p:cond delay="0"/>
                                  </p:stCondLst>
                                  <p:iterate type="lt">
                                    <p:tmPct val="10000"/>
                                  </p:iterate>
                                  <p:childTnLst>
                                    <p:set>
                                      <p:cBhvr>
                                        <p:cTn dur="1" fill="hold" id="16">
                                          <p:stCondLst>
                                            <p:cond delay="0"/>
                                          </p:stCondLst>
                                        </p:cTn>
                                        <p:tgtEl>
                                          <p:spTgt spid="100"/>
                                        </p:tgtEl>
                                        <p:attrNameLst>
                                          <p:attrName>style.visibility</p:attrName>
                                        </p:attrNameLst>
                                      </p:cBhvr>
                                      <p:to>
                                        <p:strVal val="visible"/>
                                      </p:to>
                                    </p:set>
                                    <p:anim by="(-#ppt_w*2)" calcmode="lin" valueType="num">
                                      <p:cBhvr rctx="PPT">
                                        <p:cTn autoRev="1" dur="500" fill="hold" id="17">
                                          <p:stCondLst>
                                            <p:cond delay="0"/>
                                          </p:stCondLst>
                                        </p:cTn>
                                        <p:tgtEl>
                                          <p:spTgt spid="100"/>
                                        </p:tgtEl>
                                        <p:attrNameLst>
                                          <p:attrName>ppt_w</p:attrName>
                                        </p:attrNameLst>
                                      </p:cBhvr>
                                    </p:anim>
                                    <p:anim by="(#ppt_w*0.50)" calcmode="lin" valueType="num">
                                      <p:cBhvr>
                                        <p:cTn autoRev="1" decel="50000" dur="500" fill="hold" id="18">
                                          <p:stCondLst>
                                            <p:cond delay="0"/>
                                          </p:stCondLst>
                                        </p:cTn>
                                        <p:tgtEl>
                                          <p:spTgt spid="100"/>
                                        </p:tgtEl>
                                        <p:attrNameLst>
                                          <p:attrName>ppt_x</p:attrName>
                                        </p:attrNameLst>
                                      </p:cBhvr>
                                    </p:anim>
                                    <p:anim calcmode="lin" from="(-#ppt_h/2)" to="(#ppt_y)" valueType="num">
                                      <p:cBhvr>
                                        <p:cTn dur="1000" fill="hold" id="19">
                                          <p:stCondLst>
                                            <p:cond delay="0"/>
                                          </p:stCondLst>
                                        </p:cTn>
                                        <p:tgtEl>
                                          <p:spTgt spid="100"/>
                                        </p:tgtEl>
                                        <p:attrNameLst>
                                          <p:attrName>ppt_y</p:attrName>
                                        </p:attrNameLst>
                                      </p:cBhvr>
                                    </p:anim>
                                    <p:animRot by="21600000">
                                      <p:cBhvr>
                                        <p:cTn dur="1000" fill="hold" id="20">
                                          <p:stCondLst>
                                            <p:cond delay="0"/>
                                          </p:stCondLst>
                                        </p:cTn>
                                        <p:tgtEl>
                                          <p:spTgt spid="100"/>
                                        </p:tgtEl>
                                        <p:attrNameLst>
                                          <p:attrName>r</p:attrName>
                                        </p:attrNameLst>
                                      </p:cBhvr>
                                    </p:animRot>
                                  </p:childTnLst>
                                </p:cTn>
                              </p:par>
                              <p:par>
                                <p:cTn fill="hold" id="21" nodeType="withEffect" presetClass="entr" presetID="2" presetSubtype="1">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1000" fill="hold" id="23"/>
                                        <p:tgtEl>
                                          <p:spTgt spid="26"/>
                                        </p:tgtEl>
                                        <p:attrNameLst>
                                          <p:attrName>ppt_x</p:attrName>
                                        </p:attrNameLst>
                                      </p:cBhvr>
                                      <p:tavLst>
                                        <p:tav tm="0">
                                          <p:val>
                                            <p:strVal val="#ppt_x"/>
                                          </p:val>
                                        </p:tav>
                                        <p:tav tm="100000">
                                          <p:val>
                                            <p:strVal val="#ppt_x"/>
                                          </p:val>
                                        </p:tav>
                                      </p:tavLst>
                                    </p:anim>
                                    <p:anim calcmode="lin" valueType="num">
                                      <p:cBhvr additive="base">
                                        <p:cTn dur="1000" fill="hold" id="24"/>
                                        <p:tgtEl>
                                          <p:spTgt spid="26"/>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2">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additive="base">
                                        <p:cTn dur="500" fill="hold" id="28"/>
                                        <p:tgtEl>
                                          <p:spTgt spid="30"/>
                                        </p:tgtEl>
                                        <p:attrNameLst>
                                          <p:attrName>ppt_x</p:attrName>
                                        </p:attrNameLst>
                                      </p:cBhvr>
                                      <p:tavLst>
                                        <p:tav tm="0">
                                          <p:val>
                                            <p:strVal val="1+#ppt_w/2"/>
                                          </p:val>
                                        </p:tav>
                                        <p:tav tm="100000">
                                          <p:val>
                                            <p:strVal val="#ppt_x"/>
                                          </p:val>
                                        </p:tav>
                                      </p:tavLst>
                                    </p:anim>
                                    <p:anim calcmode="lin" valueType="num">
                                      <p:cBhvr additive="base">
                                        <p:cTn dur="500" fill="hold" id="29"/>
                                        <p:tgtEl>
                                          <p:spTgt spid="3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500"/>
                            </p:stCondLst>
                            <p:childTnLst>
                              <p:par>
                                <p:cTn fill="hold" id="31" nodeType="afterEffect" presetClass="entr" presetID="2" presetSubtype="2">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fill="hold" id="33"/>
                                        <p:tgtEl>
                                          <p:spTgt spid="59"/>
                                        </p:tgtEl>
                                        <p:attrNameLst>
                                          <p:attrName>ppt_x</p:attrName>
                                        </p:attrNameLst>
                                      </p:cBhvr>
                                      <p:tavLst>
                                        <p:tav tm="0">
                                          <p:val>
                                            <p:strVal val="1+#ppt_w/2"/>
                                          </p:val>
                                        </p:tav>
                                        <p:tav tm="100000">
                                          <p:val>
                                            <p:strVal val="#ppt_x"/>
                                          </p:val>
                                        </p:tav>
                                      </p:tavLst>
                                    </p:anim>
                                    <p:anim calcmode="lin" valueType="num">
                                      <p:cBhvr additive="base">
                                        <p:cTn dur="500" fill="hold" id="34"/>
                                        <p:tgtEl>
                                          <p:spTgt spid="5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000"/>
                            </p:stCondLst>
                            <p:childTnLst>
                              <p:par>
                                <p:cTn fill="hold" id="36" nodeType="afterEffect" presetClass="entr" presetID="2" presetSubtype="2">
                                  <p:stCondLst>
                                    <p:cond delay="0"/>
                                  </p:stCondLst>
                                  <p:childTnLst>
                                    <p:set>
                                      <p:cBhvr>
                                        <p:cTn dur="1" fill="hold" id="37">
                                          <p:stCondLst>
                                            <p:cond delay="0"/>
                                          </p:stCondLst>
                                        </p:cTn>
                                        <p:tgtEl>
                                          <p:spTgt spid="69"/>
                                        </p:tgtEl>
                                        <p:attrNameLst>
                                          <p:attrName>style.visibility</p:attrName>
                                        </p:attrNameLst>
                                      </p:cBhvr>
                                      <p:to>
                                        <p:strVal val="visible"/>
                                      </p:to>
                                    </p:set>
                                    <p:anim calcmode="lin" valueType="num">
                                      <p:cBhvr additive="base">
                                        <p:cTn dur="500" fill="hold" id="38"/>
                                        <p:tgtEl>
                                          <p:spTgt spid="69"/>
                                        </p:tgtEl>
                                        <p:attrNameLst>
                                          <p:attrName>ppt_x</p:attrName>
                                        </p:attrNameLst>
                                      </p:cBhvr>
                                      <p:tavLst>
                                        <p:tav tm="0">
                                          <p:val>
                                            <p:strVal val="1+#ppt_w/2"/>
                                          </p:val>
                                        </p:tav>
                                        <p:tav tm="100000">
                                          <p:val>
                                            <p:strVal val="#ppt_x"/>
                                          </p:val>
                                        </p:tav>
                                      </p:tavLst>
                                    </p:anim>
                                    <p:anim calcmode="lin" valueType="num">
                                      <p:cBhvr additive="base">
                                        <p:cTn dur="500" fill="hold" id="39"/>
                                        <p:tgtEl>
                                          <p:spTgt spid="69"/>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500"/>
                            </p:stCondLst>
                            <p:childTnLst>
                              <p:par>
                                <p:cTn fill="hold" id="41" nodeType="afterEffect" presetClass="entr" presetID="2" presetSubtype="2">
                                  <p:stCondLst>
                                    <p:cond delay="0"/>
                                  </p:stCondLst>
                                  <p:childTnLst>
                                    <p:set>
                                      <p:cBhvr>
                                        <p:cTn dur="1" fill="hold" id="42">
                                          <p:stCondLst>
                                            <p:cond delay="0"/>
                                          </p:stCondLst>
                                        </p:cTn>
                                        <p:tgtEl>
                                          <p:spTgt spid="79"/>
                                        </p:tgtEl>
                                        <p:attrNameLst>
                                          <p:attrName>style.visibility</p:attrName>
                                        </p:attrNameLst>
                                      </p:cBhvr>
                                      <p:to>
                                        <p:strVal val="visible"/>
                                      </p:to>
                                    </p:set>
                                    <p:anim calcmode="lin" valueType="num">
                                      <p:cBhvr additive="base">
                                        <p:cTn dur="500" fill="hold" id="43"/>
                                        <p:tgtEl>
                                          <p:spTgt spid="79"/>
                                        </p:tgtEl>
                                        <p:attrNameLst>
                                          <p:attrName>ppt_x</p:attrName>
                                        </p:attrNameLst>
                                      </p:cBhvr>
                                      <p:tavLst>
                                        <p:tav tm="0">
                                          <p:val>
                                            <p:strVal val="1+#ppt_w/2"/>
                                          </p:val>
                                        </p:tav>
                                        <p:tav tm="100000">
                                          <p:val>
                                            <p:strVal val="#ppt_x"/>
                                          </p:val>
                                        </p:tav>
                                      </p:tavLst>
                                    </p:anim>
                                    <p:anim calcmode="lin" valueType="num">
                                      <p:cBhvr additive="base">
                                        <p:cTn dur="500" fill="hold" id="44"/>
                                        <p:tgtEl>
                                          <p:spTgt spid="79"/>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000"/>
                            </p:stCondLst>
                            <p:childTnLst>
                              <p:par>
                                <p:cTn fill="hold" id="46" nodeType="afterEffect" presetClass="entr" presetID="2" presetSubtype="2">
                                  <p:stCondLst>
                                    <p:cond delay="0"/>
                                  </p:stCondLst>
                                  <p:childTnLst>
                                    <p:set>
                                      <p:cBhvr>
                                        <p:cTn dur="1" fill="hold" id="47">
                                          <p:stCondLst>
                                            <p:cond delay="0"/>
                                          </p:stCondLst>
                                        </p:cTn>
                                        <p:tgtEl>
                                          <p:spTgt spid="89"/>
                                        </p:tgtEl>
                                        <p:attrNameLst>
                                          <p:attrName>style.visibility</p:attrName>
                                        </p:attrNameLst>
                                      </p:cBhvr>
                                      <p:to>
                                        <p:strVal val="visible"/>
                                      </p:to>
                                    </p:set>
                                    <p:anim calcmode="lin" valueType="num">
                                      <p:cBhvr additive="base">
                                        <p:cTn dur="500" fill="hold" id="48"/>
                                        <p:tgtEl>
                                          <p:spTgt spid="89"/>
                                        </p:tgtEl>
                                        <p:attrNameLst>
                                          <p:attrName>ppt_x</p:attrName>
                                        </p:attrNameLst>
                                      </p:cBhvr>
                                      <p:tavLst>
                                        <p:tav tm="0">
                                          <p:val>
                                            <p:strVal val="1+#ppt_w/2"/>
                                          </p:val>
                                        </p:tav>
                                        <p:tav tm="100000">
                                          <p:val>
                                            <p:strVal val="#ppt_x"/>
                                          </p:val>
                                        </p:tav>
                                      </p:tavLst>
                                    </p:anim>
                                    <p:anim calcmode="lin" valueType="num">
                                      <p:cBhvr additive="base">
                                        <p:cTn dur="500" fill="hold" id="49"/>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99"/>
      <p:bldP grpId="0" spid="10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数据对比</a:t>
            </a:r>
          </a:p>
        </p:txBody>
      </p:sp>
      <p:grpSp>
        <p:nvGrpSpPr>
          <p:cNvPr id="27" name="组合 26"/>
          <p:cNvGrpSpPr/>
          <p:nvPr/>
        </p:nvGrpSpPr>
        <p:grpSpPr>
          <a:xfrm>
            <a:off x="1216606" y="1961858"/>
            <a:ext cx="1817741" cy="1817743"/>
            <a:chOff x="539552" y="1275606"/>
            <a:chExt cx="1533066" cy="1533067"/>
          </a:xfrm>
          <a:effectLst>
            <a:outerShdw algn="tl" blurRad="254000" dir="2700000" dist="63500" rotWithShape="0">
              <a:prstClr val="black">
                <a:alpha val="30000"/>
              </a:prstClr>
            </a:outerShdw>
          </a:effectLst>
        </p:grpSpPr>
        <p:sp>
          <p:nvSpPr>
            <p:cNvPr id="29" name="椭圆 28"/>
            <p:cNvSpPr/>
            <p:nvPr/>
          </p:nvSpPr>
          <p:spPr>
            <a:xfrm>
              <a:off x="599841" y="1335895"/>
              <a:ext cx="1412488" cy="1412488"/>
            </a:xfrm>
            <a:prstGeom prst="ellipse">
              <a:avLst/>
            </a:prstGeom>
            <a:noFill/>
            <a:ln w="22225">
              <a:solidFill>
                <a:srgbClr val="433D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sp>
          <p:nvSpPr>
            <p:cNvPr id="32" name="空心弧 31"/>
            <p:cNvSpPr/>
            <p:nvPr/>
          </p:nvSpPr>
          <p:spPr>
            <a:xfrm>
              <a:off x="539552" y="1275606"/>
              <a:ext cx="1533066" cy="1533067"/>
            </a:xfrm>
            <a:prstGeom prst="blockArc">
              <a:avLst>
                <a:gd fmla="val 16159021" name="adj1"/>
                <a:gd fmla="val 8346940" name="adj2"/>
                <a:gd fmla="val 6804" name="adj3"/>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grpSp>
      <p:grpSp>
        <p:nvGrpSpPr>
          <p:cNvPr id="34" name="组合 33"/>
          <p:cNvGrpSpPr/>
          <p:nvPr/>
        </p:nvGrpSpPr>
        <p:grpSpPr>
          <a:xfrm>
            <a:off x="3795584" y="1961858"/>
            <a:ext cx="1817741" cy="1817743"/>
            <a:chOff x="2714638" y="1275606"/>
            <a:chExt cx="1533066" cy="1533067"/>
          </a:xfrm>
          <a:effectLst>
            <a:outerShdw algn="tl" blurRad="254000" dir="2700000" dist="63500" rotWithShape="0">
              <a:prstClr val="black">
                <a:alpha val="30000"/>
              </a:prstClr>
            </a:outerShdw>
          </a:effectLst>
        </p:grpSpPr>
        <p:sp>
          <p:nvSpPr>
            <p:cNvPr id="37" name="椭圆 36"/>
            <p:cNvSpPr/>
            <p:nvPr/>
          </p:nvSpPr>
          <p:spPr>
            <a:xfrm>
              <a:off x="2774927" y="1335895"/>
              <a:ext cx="1412488" cy="1412488"/>
            </a:xfrm>
            <a:prstGeom prst="ellipse">
              <a:avLst/>
            </a:prstGeom>
            <a:noFill/>
            <a:ln w="22225">
              <a:solidFill>
                <a:srgbClr val="433D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sp>
          <p:nvSpPr>
            <p:cNvPr id="39" name="空心弧 38"/>
            <p:cNvSpPr/>
            <p:nvPr/>
          </p:nvSpPr>
          <p:spPr>
            <a:xfrm>
              <a:off x="2714638" y="1275606"/>
              <a:ext cx="1533066" cy="1533067"/>
            </a:xfrm>
            <a:prstGeom prst="blockArc">
              <a:avLst>
                <a:gd fmla="val 16159021" name="adj1"/>
                <a:gd fmla="val 3379142" name="adj2"/>
                <a:gd fmla="val 6572" name="adj3"/>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grpSp>
      <p:grpSp>
        <p:nvGrpSpPr>
          <p:cNvPr id="43" name="组合 42"/>
          <p:cNvGrpSpPr/>
          <p:nvPr/>
        </p:nvGrpSpPr>
        <p:grpSpPr>
          <a:xfrm>
            <a:off x="6374563" y="1961858"/>
            <a:ext cx="1817741" cy="1817743"/>
            <a:chOff x="4889724" y="1275606"/>
            <a:chExt cx="1533066" cy="1533067"/>
          </a:xfrm>
          <a:effectLst>
            <a:outerShdw algn="tl" blurRad="254000" dir="2700000" dist="63500" rotWithShape="0">
              <a:prstClr val="black">
                <a:alpha val="30000"/>
              </a:prstClr>
            </a:outerShdw>
          </a:effectLst>
        </p:grpSpPr>
        <p:sp>
          <p:nvSpPr>
            <p:cNvPr id="45" name="椭圆 44"/>
            <p:cNvSpPr/>
            <p:nvPr/>
          </p:nvSpPr>
          <p:spPr>
            <a:xfrm>
              <a:off x="4950013" y="1335895"/>
              <a:ext cx="1412488" cy="1412488"/>
            </a:xfrm>
            <a:prstGeom prst="ellipse">
              <a:avLst/>
            </a:prstGeom>
            <a:noFill/>
            <a:ln w="22225">
              <a:solidFill>
                <a:srgbClr val="433D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sp>
          <p:nvSpPr>
            <p:cNvPr id="46" name="空心弧 45"/>
            <p:cNvSpPr/>
            <p:nvPr/>
          </p:nvSpPr>
          <p:spPr>
            <a:xfrm>
              <a:off x="4889724" y="1275606"/>
              <a:ext cx="1533066" cy="1533067"/>
            </a:xfrm>
            <a:prstGeom prst="blockArc">
              <a:avLst>
                <a:gd fmla="val 16159021" name="adj1"/>
                <a:gd fmla="val 13327729" name="adj2"/>
                <a:gd fmla="val 6723" name="adj3"/>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grpSp>
      <p:grpSp>
        <p:nvGrpSpPr>
          <p:cNvPr id="47" name="组合 46"/>
          <p:cNvGrpSpPr/>
          <p:nvPr/>
        </p:nvGrpSpPr>
        <p:grpSpPr>
          <a:xfrm>
            <a:off x="8953541" y="1961858"/>
            <a:ext cx="1817741" cy="1817743"/>
            <a:chOff x="7064810" y="1275606"/>
            <a:chExt cx="1533066" cy="1533067"/>
          </a:xfrm>
          <a:effectLst>
            <a:outerShdw algn="tl" blurRad="254000" dir="2700000" dist="63500" rotWithShape="0">
              <a:prstClr val="black">
                <a:alpha val="30000"/>
              </a:prstClr>
            </a:outerShdw>
          </a:effectLst>
        </p:grpSpPr>
        <p:sp>
          <p:nvSpPr>
            <p:cNvPr id="48" name="椭圆 47"/>
            <p:cNvSpPr/>
            <p:nvPr/>
          </p:nvSpPr>
          <p:spPr>
            <a:xfrm>
              <a:off x="7125099" y="1335895"/>
              <a:ext cx="1412488" cy="1412488"/>
            </a:xfrm>
            <a:prstGeom prst="ellipse">
              <a:avLst/>
            </a:prstGeom>
            <a:noFill/>
            <a:ln w="22225">
              <a:solidFill>
                <a:srgbClr val="433D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sp>
          <p:nvSpPr>
            <p:cNvPr id="49" name="空心弧 48"/>
            <p:cNvSpPr/>
            <p:nvPr/>
          </p:nvSpPr>
          <p:spPr>
            <a:xfrm>
              <a:off x="7064810" y="1275606"/>
              <a:ext cx="1533066" cy="1533067"/>
            </a:xfrm>
            <a:prstGeom prst="blockArc">
              <a:avLst>
                <a:gd fmla="val 16159021" name="adj1"/>
                <a:gd fmla="val 911348" name="adj2"/>
                <a:gd fmla="val 6416" name="adj3"/>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grpSp>
      <p:sp>
        <p:nvSpPr>
          <p:cNvPr id="50" name="Freeform 106"/>
          <p:cNvSpPr>
            <a:spLocks noEditPoints="1"/>
          </p:cNvSpPr>
          <p:nvPr/>
        </p:nvSpPr>
        <p:spPr bwMode="auto">
          <a:xfrm>
            <a:off x="9669145" y="4066655"/>
            <a:ext cx="458291" cy="458291"/>
          </a:xfrm>
          <a:custGeom>
            <a:gdLst>
              <a:gd fmla="*/ 43 w 104" name="T0"/>
              <a:gd fmla="*/ 27 h 104" name="T1"/>
              <a:gd fmla="*/ 63 w 104" name="T2"/>
              <a:gd fmla="*/ 56 h 104" name="T3"/>
              <a:gd fmla="*/ 43 w 104" name="T4"/>
              <a:gd fmla="*/ 56 h 104" name="T5"/>
              <a:gd fmla="*/ 52 w 104" name="T6"/>
              <a:gd fmla="*/ 0 h 104" name="T7"/>
              <a:gd fmla="*/ 0 w 104" name="T8"/>
              <a:gd fmla="*/ 52 h 104" name="T9"/>
              <a:gd fmla="*/ 52 w 104" name="T10"/>
              <a:gd fmla="*/ 104 h 104" name="T11"/>
              <a:gd fmla="*/ 104 w 104" name="T12"/>
              <a:gd fmla="*/ 52 h 104" name="T13"/>
              <a:gd fmla="*/ 52 w 104" name="T14"/>
              <a:gd fmla="*/ 0 h 104" name="T15"/>
              <a:gd fmla="*/ 52 w 104" name="T16"/>
              <a:gd fmla="*/ 9 h 104" name="T17"/>
              <a:gd fmla="*/ 9 w 104" name="T18"/>
              <a:gd fmla="*/ 52 h 104" name="T19"/>
              <a:gd fmla="*/ 52 w 104" name="T20"/>
              <a:gd fmla="*/ 95 h 104" name="T21"/>
              <a:gd fmla="*/ 95 w 104" name="T22"/>
              <a:gd fmla="*/ 52 h 104" name="T23"/>
              <a:gd fmla="*/ 24 w 104" name="T24"/>
              <a:gd fmla="*/ 64 h 104" name="T25"/>
              <a:gd fmla="*/ 28 w 104" name="T26"/>
              <a:gd fmla="*/ 55 h 104" name="T27"/>
              <a:gd fmla="*/ 22 w 104" name="T28"/>
              <a:gd fmla="*/ 49 h 104" name="T29"/>
              <a:gd fmla="*/ 28 w 104" name="T30"/>
              <a:gd fmla="*/ 43 h 104" name="T31"/>
              <a:gd fmla="*/ 27 w 104" name="T32"/>
              <a:gd fmla="*/ 34 h 104" name="T33"/>
              <a:gd fmla="*/ 33 w 104" name="T34"/>
              <a:gd fmla="*/ 28 h 104" name="T35"/>
              <a:gd fmla="*/ 41 w 104" name="T36"/>
              <a:gd fmla="*/ 29 h 104" name="T37"/>
              <a:gd fmla="*/ 47 w 104" name="T38"/>
              <a:gd fmla="*/ 22 h 104" name="T39"/>
              <a:gd fmla="*/ 54 w 104" name="T40"/>
              <a:gd fmla="*/ 26 h 104" name="T41"/>
              <a:gd fmla="*/ 62 w 104" name="T42"/>
              <a:gd fmla="*/ 23 h 104" name="T43"/>
              <a:gd fmla="*/ 66 w 104" name="T44"/>
              <a:gd fmla="*/ 30 h 104" name="T45"/>
              <a:gd fmla="*/ 74 w 104" name="T46"/>
              <a:gd fmla="*/ 30 h 104" name="T47"/>
              <a:gd fmla="*/ 70 w 104" name="T48"/>
              <a:gd fmla="*/ 34 h 104" name="T49"/>
              <a:gd fmla="*/ 79 w 104" name="T50"/>
              <a:gd fmla="*/ 37 h 104" name="T51"/>
              <a:gd fmla="*/ 76 w 104" name="T52"/>
              <a:gd fmla="*/ 46 h 104" name="T53"/>
              <a:gd fmla="*/ 83 w 104" name="T54"/>
              <a:gd fmla="*/ 52 h 104" name="T55"/>
              <a:gd fmla="*/ 75 w 104" name="T56"/>
              <a:gd fmla="*/ 58 h 104" name="T57"/>
              <a:gd fmla="*/ 78 w 104" name="T58"/>
              <a:gd fmla="*/ 68 h 104" name="T59"/>
              <a:gd fmla="*/ 90 w 104" name="T60"/>
              <a:gd fmla="*/ 52 h 104" name="T61"/>
              <a:gd fmla="*/ 52 w 104" name="T62"/>
              <a:gd fmla="*/ 15 h 104" name="T63"/>
              <a:gd fmla="*/ 15 w 104" name="T64"/>
              <a:gd fmla="*/ 52 h 104" name="T65"/>
              <a:gd fmla="*/ 27 w 104" name="T66"/>
              <a:gd fmla="*/ 70 h 104" name="T67"/>
              <a:gd fmla="*/ 33 w 104" name="T68"/>
              <a:gd fmla="*/ 67 h 104" name="T69"/>
              <a:gd fmla="*/ 24 w 104" name="T70"/>
              <a:gd fmla="*/ 64 h 104" name="T71"/>
              <a:gd fmla="*/ 48 w 104" name="T72"/>
              <a:gd fmla="*/ 56 h 104" name="T73"/>
              <a:gd fmla="*/ 58 w 104" name="T74"/>
              <a:gd fmla="*/ 56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44C89"/>
          </a:solidFill>
          <a:ln>
            <a:noFill/>
          </a:ln>
          <a:effectLst>
            <a:outerShdw algn="tl" blurRad="254000" dir="2700000" dist="63500" rotWithShape="0">
              <a:prstClr val="black">
                <a:alpha val="30000"/>
              </a:prstClr>
            </a:outerShdw>
          </a:effectLst>
        </p:spPr>
        <p:txBody>
          <a:bodyPr anchor="t" anchorCtr="0" bIns="45461" compatLnSpc="1" lIns="90931" numCol="1" rIns="90931" tIns="45461" vert="horz" wrap="square">
            <a:prstTxWarp prst="textNoShape">
              <a:avLst/>
            </a:prstTxWarp>
          </a:bodyPr>
          <a:lstStyle/>
          <a:p>
            <a:pPr>
              <a:lnSpc>
                <a:spcPct val="120000"/>
              </a:lnSpc>
            </a:pPr>
            <a:endParaRPr altLang="en-US" lang="zh-CN"/>
          </a:p>
        </p:txBody>
      </p:sp>
      <p:sp>
        <p:nvSpPr>
          <p:cNvPr id="51" name="Freeform 110"/>
          <p:cNvSpPr>
            <a:spLocks noEditPoints="1"/>
          </p:cNvSpPr>
          <p:nvPr/>
        </p:nvSpPr>
        <p:spPr bwMode="auto">
          <a:xfrm>
            <a:off x="1899645" y="4122343"/>
            <a:ext cx="413281" cy="405097"/>
          </a:xfrm>
          <a:custGeom>
            <a:gdLst>
              <a:gd fmla="*/ 90 w 94" name="T0"/>
              <a:gd fmla="*/ 55 h 92" name="T1"/>
              <a:gd fmla="*/ 90 w 94" name="T2"/>
              <a:gd fmla="*/ 85 h 92" name="T3"/>
              <a:gd fmla="*/ 53 w 94" name="T4"/>
              <a:gd fmla="*/ 89 h 92" name="T5"/>
              <a:gd fmla="*/ 54 w 94" name="T6"/>
              <a:gd fmla="*/ 59 h 92" name="T7"/>
              <a:gd fmla="*/ 46 w 94" name="T8"/>
              <a:gd fmla="*/ 0 h 92" name="T9"/>
              <a:gd fmla="*/ 0 w 94" name="T10"/>
              <a:gd fmla="*/ 46 h 92" name="T11"/>
              <a:gd fmla="*/ 46 w 94" name="T12"/>
              <a:gd fmla="*/ 92 h 92" name="T13"/>
              <a:gd fmla="*/ 45 w 94" name="T14"/>
              <a:gd fmla="*/ 84 h 92" name="T15"/>
              <a:gd fmla="*/ 20 w 94" name="T16"/>
              <a:gd fmla="*/ 72 h 92" name="T17"/>
              <a:gd fmla="*/ 20 w 94" name="T18"/>
              <a:gd fmla="*/ 20 h 92" name="T19"/>
              <a:gd fmla="*/ 72 w 94" name="T20"/>
              <a:gd fmla="*/ 20 h 92" name="T21"/>
              <a:gd fmla="*/ 83 w 94" name="T22"/>
              <a:gd fmla="*/ 50 h 92" name="T23"/>
              <a:gd fmla="*/ 92 w 94" name="T24"/>
              <a:gd fmla="*/ 50 h 92" name="T25"/>
              <a:gd fmla="*/ 79 w 94" name="T26"/>
              <a:gd fmla="*/ 13 h 92" name="T27"/>
              <a:gd fmla="*/ 47 w 94" name="T28"/>
              <a:gd fmla="*/ 41 h 92" name="T29"/>
              <a:gd fmla="*/ 31 w 94" name="T30"/>
              <a:gd fmla="*/ 19 h 92" name="T31"/>
              <a:gd fmla="*/ 41 w 94" name="T32"/>
              <a:gd fmla="*/ 44 h 92" name="T33"/>
              <a:gd fmla="*/ 47 w 94" name="T34"/>
              <a:gd fmla="*/ 55 h 92" name="T35"/>
              <a:gd fmla="*/ 54 w 94" name="T36"/>
              <a:gd fmla="*/ 47 h 92" name="T37"/>
              <a:gd fmla="*/ 62 w 94" name="T38"/>
              <a:gd fmla="*/ 30 h 92" name="T39"/>
              <a:gd fmla="*/ 47 w 94" name="T40"/>
              <a:gd fmla="*/ 41 h 92" name="T41"/>
              <a:gd fmla="*/ 88 w 94" name="T42"/>
              <a:gd fmla="*/ 75 h 92" name="T43"/>
              <a:gd fmla="*/ 87 w 94" name="T44"/>
              <a:gd fmla="*/ 74 h 92" name="T45"/>
              <a:gd fmla="*/ 86 w 94" name="T46"/>
              <a:gd fmla="*/ 71 h 92" name="T47"/>
              <a:gd fmla="*/ 81 w 94" name="T48"/>
              <a:gd fmla="*/ 83 h 92" name="T49"/>
              <a:gd fmla="*/ 85 w 94" name="T50"/>
              <a:gd fmla="*/ 76 h 92" name="T51"/>
              <a:gd fmla="*/ 86 w 94" name="T52"/>
              <a:gd fmla="*/ 76 h 92" name="T53"/>
              <a:gd fmla="*/ 87 w 94" name="T54"/>
              <a:gd fmla="*/ 83 h 92" name="T55"/>
              <a:gd fmla="*/ 66 w 94" name="T56"/>
              <a:gd fmla="*/ 80 h 92" name="T57"/>
              <a:gd fmla="*/ 67 w 94" name="T58"/>
              <a:gd fmla="*/ 69 h 92" name="T59"/>
              <a:gd fmla="*/ 68 w 94" name="T60"/>
              <a:gd fmla="*/ 61 h 92" name="T61"/>
              <a:gd fmla="*/ 57 w 94" name="T62"/>
              <a:gd fmla="*/ 64 h 92" name="T63"/>
              <a:gd fmla="*/ 61 w 94" name="T64"/>
              <a:gd fmla="*/ 68 h 92" name="T65"/>
              <a:gd fmla="*/ 63 w 94" name="T66"/>
              <a:gd fmla="*/ 63 h 92" name="T67"/>
              <a:gd fmla="*/ 62 w 94" name="T68"/>
              <a:gd fmla="*/ 69 h 92" name="T69"/>
              <a:gd fmla="*/ 54 w 94" name="T70"/>
              <a:gd fmla="*/ 83 h 92" name="T71"/>
              <a:gd fmla="*/ 81 w 94" name="T72"/>
              <a:gd fmla="*/ 80 h 92" name="T73"/>
              <a:gd fmla="*/ 79 w 94" name="T74"/>
              <a:gd fmla="*/ 76 h 92" name="T75"/>
              <a:gd fmla="*/ 75 w 94" name="T76"/>
              <a:gd fmla="*/ 60 h 92" name="T77"/>
              <a:gd fmla="*/ 66 w 94" name="T78"/>
              <a:gd fmla="*/ 80 h 92" name="T79"/>
              <a:gd fmla="*/ 73 w 94" name="T80"/>
              <a:gd fmla="*/ 83 h 92" name="T81"/>
              <a:gd fmla="*/ 78 w 94" name="T82"/>
              <a:gd fmla="*/ 80 h 92" name="T83"/>
              <a:gd fmla="*/ 74 w 94" name="T84"/>
              <a:gd fmla="*/ 76 h 92" name="T85"/>
              <a:gd fmla="*/ 72 w 94" name="T86"/>
              <a:gd fmla="*/ 76 h 9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2" w="94">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rgbClr val="244C89"/>
          </a:solidFill>
          <a:ln>
            <a:noFill/>
          </a:ln>
          <a:effectLst>
            <a:outerShdw algn="tl" blurRad="254000" dir="2700000" dist="63500" rotWithShape="0">
              <a:prstClr val="black">
                <a:alpha val="30000"/>
              </a:prstClr>
            </a:outerShdw>
          </a:effectLst>
          <a:extLst/>
        </p:spPr>
        <p:txBody>
          <a:bodyPr anchor="t" anchorCtr="0" bIns="45461" compatLnSpc="1" lIns="90931" numCol="1" rIns="90931" tIns="45461" vert="horz" wrap="square">
            <a:prstTxWarp prst="textNoShape">
              <a:avLst/>
            </a:prstTxWarp>
          </a:bodyPr>
          <a:lstStyle/>
          <a:p>
            <a:pPr>
              <a:lnSpc>
                <a:spcPct val="120000"/>
              </a:lnSpc>
            </a:pPr>
            <a:endParaRPr altLang="en-US" lang="zh-CN"/>
          </a:p>
        </p:txBody>
      </p:sp>
      <p:sp>
        <p:nvSpPr>
          <p:cNvPr id="52" name="Freeform 170"/>
          <p:cNvSpPr>
            <a:spLocks noEditPoints="1"/>
          </p:cNvSpPr>
          <p:nvPr/>
        </p:nvSpPr>
        <p:spPr bwMode="auto">
          <a:xfrm>
            <a:off x="7071190" y="4106000"/>
            <a:ext cx="415325" cy="437830"/>
          </a:xfrm>
          <a:custGeom>
            <a:gdLst>
              <a:gd fmla="*/ 156 w 203" name="T0"/>
              <a:gd fmla="*/ 26 h 214" name="T1"/>
              <a:gd fmla="*/ 166 w 203" name="T2"/>
              <a:gd fmla="*/ 7 h 214" name="T3"/>
              <a:gd fmla="*/ 138 w 203" name="T4"/>
              <a:gd fmla="*/ 18 h 214" name="T5"/>
              <a:gd fmla="*/ 7 w 203" name="T6"/>
              <a:gd fmla="*/ 145 h 214" name="T7"/>
              <a:gd fmla="*/ 28 w 203" name="T8"/>
              <a:gd fmla="*/ 203 h 214" name="T9"/>
              <a:gd fmla="*/ 28 w 203" name="T10"/>
              <a:gd fmla="*/ 156 h 214" name="T11"/>
              <a:gd fmla="*/ 100 w 203" name="T12"/>
              <a:gd fmla="*/ 104 h 214" name="T13"/>
              <a:gd fmla="*/ 106 w 203" name="T14"/>
              <a:gd fmla="*/ 84 h 214" name="T15"/>
              <a:gd fmla="*/ 80 w 203" name="T16"/>
              <a:gd fmla="*/ 95 h 214" name="T17"/>
              <a:gd fmla="*/ 69 w 203" name="T18"/>
              <a:gd fmla="*/ 91 h 214" name="T19"/>
              <a:gd fmla="*/ 106 w 203" name="T20"/>
              <a:gd fmla="*/ 76 h 214" name="T21"/>
              <a:gd fmla="*/ 121 w 203" name="T22"/>
              <a:gd fmla="*/ 82 h 214" name="T23"/>
              <a:gd fmla="*/ 121 w 203" name="T24"/>
              <a:gd fmla="*/ 18 h 214" name="T25"/>
              <a:gd fmla="*/ 164 w 203" name="T26"/>
              <a:gd fmla="*/ 0 h 214" name="T27"/>
              <a:gd fmla="*/ 166 w 203" name="T28"/>
              <a:gd fmla="*/ 0 h 214" name="T29"/>
              <a:gd fmla="*/ 203 w 203" name="T30"/>
              <a:gd fmla="*/ 18 h 214" name="T31"/>
              <a:gd fmla="*/ 158 w 203" name="T32"/>
              <a:gd fmla="*/ 171 h 214" name="T33"/>
              <a:gd fmla="*/ 145 w 203" name="T34"/>
              <a:gd fmla="*/ 164 h 214" name="T35"/>
              <a:gd fmla="*/ 97 w 203" name="T36"/>
              <a:gd fmla="*/ 192 h 214" name="T37"/>
              <a:gd fmla="*/ 82 w 203" name="T38"/>
              <a:gd fmla="*/ 184 h 214" name="T39"/>
              <a:gd fmla="*/ 35 w 203" name="T40"/>
              <a:gd fmla="*/ 214 h 214" name="T41"/>
              <a:gd fmla="*/ 3 w 203" name="T42"/>
              <a:gd fmla="*/ 199 h 214" name="T43"/>
              <a:gd fmla="*/ 0 w 203" name="T44"/>
              <a:gd fmla="*/ 194 h 214" name="T45"/>
              <a:gd fmla="*/ 0 w 203" name="T46"/>
              <a:gd fmla="*/ 134 h 214" name="T47"/>
              <a:gd fmla="*/ 44 w 203" name="T48"/>
              <a:gd fmla="*/ 117 h 214" name="T49"/>
              <a:gd fmla="*/ 46 w 203" name="T50"/>
              <a:gd fmla="*/ 117 h 214" name="T51"/>
              <a:gd fmla="*/ 82 w 203" name="T52"/>
              <a:gd fmla="*/ 134 h 214" name="T53"/>
              <a:gd fmla="*/ 91 w 203" name="T54"/>
              <a:gd fmla="*/ 181 h 214" name="T55"/>
              <a:gd fmla="*/ 69 w 203" name="T56"/>
              <a:gd fmla="*/ 104 h 214" name="T57"/>
              <a:gd fmla="*/ 63 w 203" name="T58"/>
              <a:gd fmla="*/ 125 h 214" name="T59"/>
              <a:gd fmla="*/ 63 w 203" name="T60"/>
              <a:gd fmla="*/ 93 h 214" name="T61"/>
              <a:gd fmla="*/ 128 w 203" name="T62"/>
              <a:gd fmla="*/ 87 h 214" name="T63"/>
              <a:gd fmla="*/ 145 w 203" name="T64"/>
              <a:gd fmla="*/ 93 h 214" name="T65"/>
              <a:gd fmla="*/ 151 w 203" name="T66"/>
              <a:gd fmla="*/ 160 h 214" name="T67"/>
              <a:gd fmla="*/ 128 w 203" name="T68"/>
              <a:gd fmla="*/ 28 h 214" name="T69"/>
              <a:gd fmla="*/ 128 w 203" name="T70"/>
              <a:gd fmla="*/ 87 h 214" name="T71"/>
              <a:gd fmla="*/ 35 w 203" name="T72"/>
              <a:gd fmla="*/ 145 h 214" name="T73"/>
              <a:gd fmla="*/ 44 w 203" name="T74"/>
              <a:gd fmla="*/ 125 h 214" name="T75"/>
              <a:gd fmla="*/ 18 w 203" name="T76"/>
              <a:gd fmla="*/ 136 h 214" name="T77"/>
              <a:gd fmla="*/ 158 w 203" name="T78"/>
              <a:gd fmla="*/ 33 h 214" name="T79"/>
              <a:gd fmla="*/ 158 w 203" name="T80"/>
              <a:gd fmla="*/ 35 h 2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4" w="203">
                <a:moveTo>
                  <a:pt x="138" y="18"/>
                </a:moveTo>
                <a:lnTo>
                  <a:pt x="156" y="26"/>
                </a:lnTo>
                <a:lnTo>
                  <a:pt x="186" y="18"/>
                </a:lnTo>
                <a:lnTo>
                  <a:pt x="166" y="7"/>
                </a:lnTo>
                <a:lnTo>
                  <a:pt x="138" y="18"/>
                </a:lnTo>
                <a:lnTo>
                  <a:pt x="138" y="18"/>
                </a:lnTo>
                <a:close/>
                <a:moveTo>
                  <a:pt x="28" y="156"/>
                </a:moveTo>
                <a:lnTo>
                  <a:pt x="7" y="145"/>
                </a:lnTo>
                <a:lnTo>
                  <a:pt x="7" y="192"/>
                </a:lnTo>
                <a:lnTo>
                  <a:pt x="28" y="203"/>
                </a:lnTo>
                <a:lnTo>
                  <a:pt x="28" y="156"/>
                </a:lnTo>
                <a:lnTo>
                  <a:pt x="28" y="156"/>
                </a:lnTo>
                <a:close/>
                <a:moveTo>
                  <a:pt x="80" y="95"/>
                </a:moveTo>
                <a:lnTo>
                  <a:pt x="100" y="104"/>
                </a:lnTo>
                <a:lnTo>
                  <a:pt x="126" y="93"/>
                </a:lnTo>
                <a:lnTo>
                  <a:pt x="106" y="84"/>
                </a:lnTo>
                <a:lnTo>
                  <a:pt x="80" y="95"/>
                </a:lnTo>
                <a:lnTo>
                  <a:pt x="80" y="95"/>
                </a:lnTo>
                <a:close/>
                <a:moveTo>
                  <a:pt x="63" y="93"/>
                </a:moveTo>
                <a:lnTo>
                  <a:pt x="69" y="91"/>
                </a:lnTo>
                <a:lnTo>
                  <a:pt x="106" y="76"/>
                </a:lnTo>
                <a:lnTo>
                  <a:pt x="106" y="76"/>
                </a:lnTo>
                <a:lnTo>
                  <a:pt x="108" y="76"/>
                </a:lnTo>
                <a:lnTo>
                  <a:pt x="121" y="82"/>
                </a:lnTo>
                <a:lnTo>
                  <a:pt x="121" y="22"/>
                </a:lnTo>
                <a:lnTo>
                  <a:pt x="121" y="18"/>
                </a:lnTo>
                <a:lnTo>
                  <a:pt x="128" y="13"/>
                </a:lnTo>
                <a:lnTo>
                  <a:pt x="164" y="0"/>
                </a:lnTo>
                <a:lnTo>
                  <a:pt x="166" y="0"/>
                </a:lnTo>
                <a:lnTo>
                  <a:pt x="166" y="0"/>
                </a:lnTo>
                <a:lnTo>
                  <a:pt x="197" y="13"/>
                </a:lnTo>
                <a:lnTo>
                  <a:pt x="203" y="18"/>
                </a:lnTo>
                <a:lnTo>
                  <a:pt x="203" y="153"/>
                </a:lnTo>
                <a:lnTo>
                  <a:pt x="158" y="171"/>
                </a:lnTo>
                <a:lnTo>
                  <a:pt x="154" y="169"/>
                </a:lnTo>
                <a:lnTo>
                  <a:pt x="145" y="164"/>
                </a:lnTo>
                <a:lnTo>
                  <a:pt x="145" y="175"/>
                </a:lnTo>
                <a:lnTo>
                  <a:pt x="97" y="192"/>
                </a:lnTo>
                <a:lnTo>
                  <a:pt x="93" y="190"/>
                </a:lnTo>
                <a:lnTo>
                  <a:pt x="82" y="184"/>
                </a:lnTo>
                <a:lnTo>
                  <a:pt x="82" y="197"/>
                </a:lnTo>
                <a:lnTo>
                  <a:pt x="35" y="214"/>
                </a:lnTo>
                <a:lnTo>
                  <a:pt x="31" y="212"/>
                </a:lnTo>
                <a:lnTo>
                  <a:pt x="3" y="199"/>
                </a:lnTo>
                <a:lnTo>
                  <a:pt x="0" y="197"/>
                </a:lnTo>
                <a:lnTo>
                  <a:pt x="0" y="194"/>
                </a:lnTo>
                <a:lnTo>
                  <a:pt x="0" y="141"/>
                </a:lnTo>
                <a:lnTo>
                  <a:pt x="0" y="134"/>
                </a:lnTo>
                <a:lnTo>
                  <a:pt x="7" y="132"/>
                </a:lnTo>
                <a:lnTo>
                  <a:pt x="44" y="117"/>
                </a:lnTo>
                <a:lnTo>
                  <a:pt x="44" y="117"/>
                </a:lnTo>
                <a:lnTo>
                  <a:pt x="46" y="117"/>
                </a:lnTo>
                <a:lnTo>
                  <a:pt x="74" y="132"/>
                </a:lnTo>
                <a:lnTo>
                  <a:pt x="82" y="134"/>
                </a:lnTo>
                <a:lnTo>
                  <a:pt x="82" y="177"/>
                </a:lnTo>
                <a:lnTo>
                  <a:pt x="91" y="181"/>
                </a:lnTo>
                <a:lnTo>
                  <a:pt x="91" y="115"/>
                </a:lnTo>
                <a:lnTo>
                  <a:pt x="69" y="104"/>
                </a:lnTo>
                <a:lnTo>
                  <a:pt x="69" y="130"/>
                </a:lnTo>
                <a:lnTo>
                  <a:pt x="63" y="125"/>
                </a:lnTo>
                <a:lnTo>
                  <a:pt x="63" y="100"/>
                </a:lnTo>
                <a:lnTo>
                  <a:pt x="63" y="93"/>
                </a:lnTo>
                <a:lnTo>
                  <a:pt x="63" y="93"/>
                </a:lnTo>
                <a:close/>
                <a:moveTo>
                  <a:pt x="128" y="87"/>
                </a:moveTo>
                <a:lnTo>
                  <a:pt x="136" y="91"/>
                </a:lnTo>
                <a:lnTo>
                  <a:pt x="145" y="93"/>
                </a:lnTo>
                <a:lnTo>
                  <a:pt x="145" y="156"/>
                </a:lnTo>
                <a:lnTo>
                  <a:pt x="151" y="160"/>
                </a:lnTo>
                <a:lnTo>
                  <a:pt x="151" y="39"/>
                </a:lnTo>
                <a:lnTo>
                  <a:pt x="128" y="28"/>
                </a:lnTo>
                <a:lnTo>
                  <a:pt x="128" y="87"/>
                </a:lnTo>
                <a:lnTo>
                  <a:pt x="128" y="87"/>
                </a:lnTo>
                <a:close/>
                <a:moveTo>
                  <a:pt x="18" y="136"/>
                </a:moveTo>
                <a:lnTo>
                  <a:pt x="35" y="145"/>
                </a:lnTo>
                <a:lnTo>
                  <a:pt x="65" y="134"/>
                </a:lnTo>
                <a:lnTo>
                  <a:pt x="44" y="125"/>
                </a:lnTo>
                <a:lnTo>
                  <a:pt x="18" y="136"/>
                </a:lnTo>
                <a:lnTo>
                  <a:pt x="18" y="136"/>
                </a:lnTo>
                <a:close/>
                <a:moveTo>
                  <a:pt x="158" y="35"/>
                </a:moveTo>
                <a:lnTo>
                  <a:pt x="158" y="33"/>
                </a:lnTo>
                <a:lnTo>
                  <a:pt x="158" y="35"/>
                </a:lnTo>
                <a:lnTo>
                  <a:pt x="158" y="35"/>
                </a:lnTo>
                <a:lnTo>
                  <a:pt x="158" y="35"/>
                </a:lnTo>
                <a:close/>
              </a:path>
            </a:pathLst>
          </a:custGeom>
          <a:solidFill>
            <a:srgbClr val="244C89"/>
          </a:solidFill>
          <a:ln>
            <a:noFill/>
          </a:ln>
          <a:effectLst>
            <a:outerShdw algn="tl" blurRad="254000" dir="2700000" dist="63500" rotWithShape="0">
              <a:prstClr val="black">
                <a:alpha val="30000"/>
              </a:prstClr>
            </a:outerShdw>
          </a:effectLst>
          <a:extLst/>
        </p:spPr>
        <p:txBody>
          <a:bodyPr anchor="t" anchorCtr="0" bIns="45461" compatLnSpc="1" lIns="90931" numCol="1" rIns="90931" tIns="45461" vert="horz" wrap="square">
            <a:prstTxWarp prst="textNoShape">
              <a:avLst/>
            </a:prstTxWarp>
          </a:bodyPr>
          <a:lstStyle/>
          <a:p>
            <a:pPr>
              <a:lnSpc>
                <a:spcPct val="120000"/>
              </a:lnSpc>
            </a:pPr>
            <a:endParaRPr altLang="en-US" lang="zh-CN"/>
          </a:p>
        </p:txBody>
      </p:sp>
      <p:sp>
        <p:nvSpPr>
          <p:cNvPr id="53" name="Freeform 172"/>
          <p:cNvSpPr>
            <a:spLocks noEditPoints="1"/>
          </p:cNvSpPr>
          <p:nvPr/>
        </p:nvSpPr>
        <p:spPr bwMode="auto">
          <a:xfrm>
            <a:off x="4495662" y="4087142"/>
            <a:ext cx="392820" cy="417371"/>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244C89"/>
          </a:solidFill>
          <a:ln>
            <a:noFill/>
          </a:ln>
          <a:effectLst>
            <a:outerShdw algn="tl" blurRad="254000" dir="2700000" dist="63500" rotWithShape="0">
              <a:prstClr val="black">
                <a:alpha val="30000"/>
              </a:prstClr>
            </a:outerShdw>
          </a:effectLst>
          <a:extLst/>
        </p:spPr>
        <p:txBody>
          <a:bodyPr anchor="t" anchorCtr="0" bIns="45461" compatLnSpc="1" lIns="90931" numCol="1" rIns="90931" tIns="45461" vert="horz" wrap="square">
            <a:prstTxWarp prst="textNoShape">
              <a:avLst/>
            </a:prstTxWarp>
          </a:bodyPr>
          <a:lstStyle/>
          <a:p>
            <a:pPr>
              <a:lnSpc>
                <a:spcPct val="120000"/>
              </a:lnSpc>
            </a:pPr>
            <a:endParaRPr altLang="en-US" lang="zh-CN"/>
          </a:p>
        </p:txBody>
      </p:sp>
      <p:sp>
        <p:nvSpPr>
          <p:cNvPr id="54" name="文本框 146"/>
          <p:cNvSpPr txBox="1"/>
          <p:nvPr/>
        </p:nvSpPr>
        <p:spPr>
          <a:xfrm>
            <a:off x="1153111" y="5240346"/>
            <a:ext cx="1920818" cy="1516228"/>
          </a:xfrm>
          <a:prstGeom prst="rect">
            <a:avLst/>
          </a:prstGeom>
          <a:noFill/>
          <a:ln w="9525">
            <a:noFill/>
            <a:miter lim="800000"/>
          </a:ln>
          <a:extLst>
            <a:ext uri="{909E8E84-426E-40DD-AFC4-6F175D3DCCD1}">
              <a14:hiddenFill>
                <a:solidFill>
                  <a:srgbClr val="FFFFFF"/>
                </a:solidFill>
              </a14:hiddenFill>
            </a:ext>
          </a:extLst>
        </p:spPr>
        <p:txBody>
          <a:bodyPr bIns="50918" lIns="101839" rIns="101839" t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55" name="文本框 145"/>
          <p:cNvSpPr txBox="1"/>
          <p:nvPr/>
        </p:nvSpPr>
        <p:spPr>
          <a:xfrm>
            <a:off x="1085894" y="4842983"/>
            <a:ext cx="2091558" cy="36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629" rIns="133629" rtlCol="0" tIns="0" wrap="square">
            <a:noAutofit/>
          </a:bodyPr>
          <a:lstStyle>
            <a:defPPr>
              <a:defRPr lang="zh-CN"/>
            </a:defPPr>
            <a:lvl1pPr indent="-285750" marL="285750">
              <a:lnSpc>
                <a:spcPct val="120000"/>
              </a:lnSpc>
              <a:buClr>
                <a:schemeClr val="accent1"/>
              </a:buClr>
              <a:buFont charset="2"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indent="0" marL="0">
              <a:buClr>
                <a:srgbClr val="C00000"/>
              </a:buClr>
              <a:buNone/>
            </a:pPr>
            <a:r>
              <a:rPr altLang="en-US" lang="zh-CN" smtClean="0">
                <a:solidFill>
                  <a:srgbClr val="313D51"/>
                </a:solidFill>
                <a:latin charset="-122" panose="020b0500000000000000" pitchFamily="34" typeface="思源黑体"/>
                <a:ea charset="-122" panose="020b0500000000000000" pitchFamily="34" typeface="思源黑体"/>
              </a:rPr>
              <a:t>数据采集</a:t>
            </a:r>
          </a:p>
        </p:txBody>
      </p:sp>
      <p:sp>
        <p:nvSpPr>
          <p:cNvPr id="56" name="文本框 146"/>
          <p:cNvSpPr txBox="1"/>
          <p:nvPr/>
        </p:nvSpPr>
        <p:spPr>
          <a:xfrm>
            <a:off x="3740911" y="5240346"/>
            <a:ext cx="1920818" cy="1516228"/>
          </a:xfrm>
          <a:prstGeom prst="rect">
            <a:avLst/>
          </a:prstGeom>
          <a:noFill/>
          <a:ln w="9525">
            <a:noFill/>
            <a:miter lim="800000"/>
          </a:ln>
          <a:extLst>
            <a:ext uri="{909E8E84-426E-40DD-AFC4-6F175D3DCCD1}">
              <a14:hiddenFill>
                <a:solidFill>
                  <a:srgbClr val="FFFFFF"/>
                </a:solidFill>
              </a14:hiddenFill>
            </a:ext>
          </a:extLst>
        </p:spPr>
        <p:txBody>
          <a:bodyPr bIns="50918" lIns="101839" rIns="101839" t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57" name="文本框 145"/>
          <p:cNvSpPr txBox="1"/>
          <p:nvPr/>
        </p:nvSpPr>
        <p:spPr>
          <a:xfrm>
            <a:off x="3673696" y="4842983"/>
            <a:ext cx="2091558" cy="36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629" rIns="133629" rtlCol="0" tIns="0" wrap="square">
            <a:noAutofit/>
          </a:bodyPr>
          <a:lstStyle>
            <a:defPPr>
              <a:defRPr lang="zh-CN"/>
            </a:defPPr>
            <a:lvl1pPr indent="-285750" marL="285750">
              <a:lnSpc>
                <a:spcPct val="120000"/>
              </a:lnSpc>
              <a:buClr>
                <a:schemeClr val="accent1"/>
              </a:buClr>
              <a:buFont charset="2"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indent="0" marL="0">
              <a:buClr>
                <a:srgbClr val="C00000"/>
              </a:buClr>
              <a:buNone/>
            </a:pPr>
            <a:r>
              <a:rPr altLang="en-US" lang="zh-CN">
                <a:solidFill>
                  <a:srgbClr val="313D51"/>
                </a:solidFill>
                <a:latin charset="-122" panose="020b0500000000000000" pitchFamily="34" typeface="思源黑体"/>
                <a:ea charset="-122" panose="020b0500000000000000" pitchFamily="34" typeface="思源黑体"/>
              </a:rPr>
              <a:t>数据采集</a:t>
            </a:r>
          </a:p>
        </p:txBody>
      </p:sp>
      <p:sp>
        <p:nvSpPr>
          <p:cNvPr id="58" name="文本框 146"/>
          <p:cNvSpPr txBox="1"/>
          <p:nvPr/>
        </p:nvSpPr>
        <p:spPr>
          <a:xfrm>
            <a:off x="6328712" y="5240346"/>
            <a:ext cx="1920818" cy="1516228"/>
          </a:xfrm>
          <a:prstGeom prst="rect">
            <a:avLst/>
          </a:prstGeom>
          <a:noFill/>
          <a:ln w="9525">
            <a:noFill/>
            <a:miter lim="800000"/>
          </a:ln>
          <a:extLst>
            <a:ext uri="{909E8E84-426E-40DD-AFC4-6F175D3DCCD1}">
              <a14:hiddenFill>
                <a:solidFill>
                  <a:srgbClr val="FFFFFF"/>
                </a:solidFill>
              </a14:hiddenFill>
            </a:ext>
          </a:extLst>
        </p:spPr>
        <p:txBody>
          <a:bodyPr bIns="50918" lIns="101839" rIns="101839" t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59" name="文本框 145"/>
          <p:cNvSpPr txBox="1"/>
          <p:nvPr/>
        </p:nvSpPr>
        <p:spPr>
          <a:xfrm>
            <a:off x="6261497" y="4842983"/>
            <a:ext cx="2091558" cy="36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629" rIns="133629" rtlCol="0" tIns="0" wrap="square">
            <a:noAutofit/>
          </a:bodyPr>
          <a:lstStyle>
            <a:defPPr>
              <a:defRPr lang="zh-CN"/>
            </a:defPPr>
            <a:lvl1pPr indent="-285750" marL="285750">
              <a:lnSpc>
                <a:spcPct val="120000"/>
              </a:lnSpc>
              <a:buClr>
                <a:schemeClr val="accent1"/>
              </a:buClr>
              <a:buFont charset="2"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indent="0" marL="0">
              <a:buClr>
                <a:srgbClr val="C00000"/>
              </a:buClr>
              <a:buNone/>
            </a:pPr>
            <a:r>
              <a:rPr altLang="en-US" lang="zh-CN">
                <a:solidFill>
                  <a:srgbClr val="313D51"/>
                </a:solidFill>
                <a:latin charset="-122" panose="020b0500000000000000" pitchFamily="34" typeface="思源黑体"/>
                <a:ea charset="-122" panose="020b0500000000000000" pitchFamily="34" typeface="思源黑体"/>
              </a:rPr>
              <a:t>数据采集</a:t>
            </a:r>
          </a:p>
        </p:txBody>
      </p:sp>
      <p:sp>
        <p:nvSpPr>
          <p:cNvPr id="60" name="文本框 146"/>
          <p:cNvSpPr txBox="1"/>
          <p:nvPr/>
        </p:nvSpPr>
        <p:spPr>
          <a:xfrm>
            <a:off x="8916516" y="5240346"/>
            <a:ext cx="1920818" cy="1516228"/>
          </a:xfrm>
          <a:prstGeom prst="rect">
            <a:avLst/>
          </a:prstGeom>
          <a:noFill/>
          <a:ln w="9525">
            <a:noFill/>
            <a:miter lim="800000"/>
          </a:ln>
          <a:extLst>
            <a:ext uri="{909E8E84-426E-40DD-AFC4-6F175D3DCCD1}">
              <a14:hiddenFill>
                <a:solidFill>
                  <a:srgbClr val="FFFFFF"/>
                </a:solidFill>
              </a14:hiddenFill>
            </a:ext>
          </a:extLst>
        </p:spPr>
        <p:txBody>
          <a:bodyPr bIns="50918" lIns="101839" rIns="101839" tIns="50918">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pPr algn="ct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a:t>
            </a:r>
          </a:p>
        </p:txBody>
      </p:sp>
      <p:sp>
        <p:nvSpPr>
          <p:cNvPr id="61" name="文本框 145"/>
          <p:cNvSpPr txBox="1"/>
          <p:nvPr/>
        </p:nvSpPr>
        <p:spPr>
          <a:xfrm>
            <a:off x="8849298" y="4842983"/>
            <a:ext cx="2091558" cy="36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33629" rIns="133629" rtlCol="0" tIns="0" wrap="square">
            <a:noAutofit/>
          </a:bodyPr>
          <a:lstStyle>
            <a:defPPr>
              <a:defRPr lang="zh-CN"/>
            </a:defPPr>
            <a:lvl1pPr indent="-285750" marL="285750">
              <a:lnSpc>
                <a:spcPct val="120000"/>
              </a:lnSpc>
              <a:buClr>
                <a:schemeClr val="accent1"/>
              </a:buClr>
              <a:buFont charset="2"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indent="0" marL="0">
              <a:buClr>
                <a:srgbClr val="C00000"/>
              </a:buClr>
              <a:buNone/>
            </a:pPr>
            <a:r>
              <a:rPr altLang="en-US" lang="zh-CN">
                <a:solidFill>
                  <a:srgbClr val="313D51"/>
                </a:solidFill>
                <a:latin charset="-122" panose="020b0500000000000000" pitchFamily="34" typeface="思源黑体"/>
                <a:ea charset="-122" panose="020b0500000000000000" pitchFamily="34" typeface="思源黑体"/>
              </a:rPr>
              <a:t>数据采集</a:t>
            </a:r>
          </a:p>
        </p:txBody>
      </p:sp>
      <p:grpSp>
        <p:nvGrpSpPr>
          <p:cNvPr id="62" name="组合 61"/>
          <p:cNvGrpSpPr/>
          <p:nvPr/>
        </p:nvGrpSpPr>
        <p:grpSpPr>
          <a:xfrm>
            <a:off x="1565181" y="2310567"/>
            <a:ext cx="1120623" cy="1120218"/>
            <a:chOff x="4229236" y="3968984"/>
            <a:chExt cx="792000" cy="792000"/>
          </a:xfrm>
        </p:grpSpPr>
        <p:sp>
          <p:nvSpPr>
            <p:cNvPr id="63" name="MH_Other_2"/>
            <p:cNvSpPr/>
            <p:nvPr>
              <p:custDataLst>
                <p:tags r:id="rId3"/>
              </p:custDataLst>
            </p:nvPr>
          </p:nvSpPr>
          <p:spPr>
            <a:xfrm>
              <a:off x="4229236" y="3968984"/>
              <a:ext cx="792000" cy="792000"/>
            </a:xfrm>
            <a:prstGeom prst="ellipse">
              <a:avLst/>
            </a:prstGeom>
            <a:solidFill>
              <a:srgbClr val="244C89"/>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rgbClr val="313D51"/>
                </a:solidFill>
              </a:endParaRPr>
            </a:p>
          </p:txBody>
        </p:sp>
        <p:sp>
          <p:nvSpPr>
            <p:cNvPr id="64" name="MH_Title_1"/>
            <p:cNvSpPr/>
            <p:nvPr>
              <p:custDataLst>
                <p:tags r:id="rId4"/>
              </p:custDataLst>
            </p:nvPr>
          </p:nvSpPr>
          <p:spPr>
            <a:xfrm>
              <a:off x="4355236" y="4094984"/>
              <a:ext cx="540000" cy="54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lnSpc>
                  <a:spcPct val="120000"/>
                </a:lnSpc>
              </a:pPr>
              <a:r>
                <a:rPr altLang="zh-CN" lang="en-US" sz="2700">
                  <a:solidFill>
                    <a:srgbClr val="313D51"/>
                  </a:solidFill>
                  <a:latin charset="0" panose="020b0806030902050204" pitchFamily="34" typeface="Impact"/>
                </a:rPr>
                <a:t>61%</a:t>
              </a:r>
            </a:p>
          </p:txBody>
        </p:sp>
      </p:grpSp>
      <p:grpSp>
        <p:nvGrpSpPr>
          <p:cNvPr id="65" name="组合 64"/>
          <p:cNvGrpSpPr/>
          <p:nvPr/>
        </p:nvGrpSpPr>
        <p:grpSpPr>
          <a:xfrm>
            <a:off x="4144158" y="2310567"/>
            <a:ext cx="1120623" cy="1120218"/>
            <a:chOff x="4229236" y="3968984"/>
            <a:chExt cx="792000" cy="792000"/>
          </a:xfrm>
        </p:grpSpPr>
        <p:sp>
          <p:nvSpPr>
            <p:cNvPr id="70" name="MH_Other_2"/>
            <p:cNvSpPr/>
            <p:nvPr>
              <p:custDataLst>
                <p:tags r:id="rId5"/>
              </p:custDataLst>
            </p:nvPr>
          </p:nvSpPr>
          <p:spPr>
            <a:xfrm>
              <a:off x="4229236" y="3968984"/>
              <a:ext cx="792000" cy="792000"/>
            </a:xfrm>
            <a:prstGeom prst="ellipse">
              <a:avLst/>
            </a:prstGeom>
            <a:solidFill>
              <a:srgbClr val="244C89"/>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rgbClr val="313D51"/>
                </a:solidFill>
              </a:endParaRPr>
            </a:p>
          </p:txBody>
        </p:sp>
        <p:sp>
          <p:nvSpPr>
            <p:cNvPr id="71" name="MH_Title_1"/>
            <p:cNvSpPr/>
            <p:nvPr>
              <p:custDataLst>
                <p:tags r:id="rId6"/>
              </p:custDataLst>
            </p:nvPr>
          </p:nvSpPr>
          <p:spPr>
            <a:xfrm>
              <a:off x="4355236" y="4094984"/>
              <a:ext cx="540000" cy="54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lnSpc>
                  <a:spcPct val="120000"/>
                </a:lnSpc>
              </a:pPr>
              <a:r>
                <a:rPr altLang="zh-CN" lang="en-US" sz="2700">
                  <a:solidFill>
                    <a:srgbClr val="313D51"/>
                  </a:solidFill>
                  <a:latin charset="0" panose="020b0806030902050204" pitchFamily="34" typeface="Impact"/>
                </a:rPr>
                <a:t>35%</a:t>
              </a:r>
            </a:p>
          </p:txBody>
        </p:sp>
      </p:grpSp>
      <p:grpSp>
        <p:nvGrpSpPr>
          <p:cNvPr id="72" name="组合 71"/>
          <p:cNvGrpSpPr/>
          <p:nvPr/>
        </p:nvGrpSpPr>
        <p:grpSpPr>
          <a:xfrm>
            <a:off x="6723129" y="2310567"/>
            <a:ext cx="1120623" cy="1120218"/>
            <a:chOff x="4229236" y="3968984"/>
            <a:chExt cx="792000" cy="792000"/>
          </a:xfrm>
        </p:grpSpPr>
        <p:sp>
          <p:nvSpPr>
            <p:cNvPr id="73" name="MH_Other_2"/>
            <p:cNvSpPr/>
            <p:nvPr>
              <p:custDataLst>
                <p:tags r:id="rId7"/>
              </p:custDataLst>
            </p:nvPr>
          </p:nvSpPr>
          <p:spPr>
            <a:xfrm>
              <a:off x="4229236" y="3968984"/>
              <a:ext cx="792000" cy="792000"/>
            </a:xfrm>
            <a:prstGeom prst="ellipse">
              <a:avLst/>
            </a:prstGeom>
            <a:solidFill>
              <a:srgbClr val="244C89"/>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rgbClr val="313D51"/>
                </a:solidFill>
              </a:endParaRPr>
            </a:p>
          </p:txBody>
        </p:sp>
        <p:sp>
          <p:nvSpPr>
            <p:cNvPr id="74" name="MH_Title_1"/>
            <p:cNvSpPr/>
            <p:nvPr>
              <p:custDataLst>
                <p:tags r:id="rId8"/>
              </p:custDataLst>
            </p:nvPr>
          </p:nvSpPr>
          <p:spPr>
            <a:xfrm>
              <a:off x="4355236" y="4094984"/>
              <a:ext cx="540000" cy="54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lnSpc>
                  <a:spcPct val="120000"/>
                </a:lnSpc>
              </a:pPr>
              <a:r>
                <a:rPr altLang="zh-CN" lang="en-US" sz="2700">
                  <a:solidFill>
                    <a:srgbClr val="313D51"/>
                  </a:solidFill>
                  <a:latin charset="0" panose="020b0806030902050204" pitchFamily="34" typeface="Impact"/>
                </a:rPr>
                <a:t>90%</a:t>
              </a:r>
            </a:p>
          </p:txBody>
        </p:sp>
      </p:grpSp>
      <p:grpSp>
        <p:nvGrpSpPr>
          <p:cNvPr id="75" name="组合 74"/>
          <p:cNvGrpSpPr/>
          <p:nvPr/>
        </p:nvGrpSpPr>
        <p:grpSpPr>
          <a:xfrm>
            <a:off x="9302112" y="2310567"/>
            <a:ext cx="1120623" cy="1120218"/>
            <a:chOff x="4229236" y="3968984"/>
            <a:chExt cx="792000" cy="792000"/>
          </a:xfrm>
        </p:grpSpPr>
        <p:sp>
          <p:nvSpPr>
            <p:cNvPr id="76" name="MH_Other_2"/>
            <p:cNvSpPr/>
            <p:nvPr>
              <p:custDataLst>
                <p:tags r:id="rId9"/>
              </p:custDataLst>
            </p:nvPr>
          </p:nvSpPr>
          <p:spPr>
            <a:xfrm>
              <a:off x="4229236" y="3968984"/>
              <a:ext cx="792000" cy="792000"/>
            </a:xfrm>
            <a:prstGeom prst="ellipse">
              <a:avLst/>
            </a:prstGeom>
            <a:solidFill>
              <a:srgbClr val="244C89"/>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rgbClr val="313D51"/>
                </a:solidFill>
              </a:endParaRPr>
            </a:p>
          </p:txBody>
        </p:sp>
        <p:sp>
          <p:nvSpPr>
            <p:cNvPr id="77" name="MH_Title_1"/>
            <p:cNvSpPr/>
            <p:nvPr>
              <p:custDataLst>
                <p:tags r:id="rId10"/>
              </p:custDataLst>
            </p:nvPr>
          </p:nvSpPr>
          <p:spPr>
            <a:xfrm>
              <a:off x="4355236" y="4094984"/>
              <a:ext cx="540000" cy="54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lnSpc>
                  <a:spcPct val="120000"/>
                </a:lnSpc>
              </a:pPr>
              <a:r>
                <a:rPr altLang="zh-CN" lang="en-US" sz="2700">
                  <a:solidFill>
                    <a:srgbClr val="313D51"/>
                  </a:solidFill>
                  <a:latin charset="0" panose="020b0806030902050204" pitchFamily="34" typeface="Impact"/>
                </a:rPr>
                <a:t>25%</a:t>
              </a:r>
            </a:p>
          </p:txBody>
        </p:sp>
      </p:grpSp>
    </p:spTree>
    <p:extLst>
      <p:ext uri="{BB962C8B-B14F-4D97-AF65-F5344CB8AC3E}">
        <p14:creationId val="196271765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fill="hold" id="11"/>
                                        <p:tgtEl>
                                          <p:spTgt spid="34"/>
                                        </p:tgtEl>
                                        <p:attrNameLst>
                                          <p:attrName>ppt_x</p:attrName>
                                        </p:attrNameLst>
                                      </p:cBhvr>
                                      <p:tavLst>
                                        <p:tav tm="0">
                                          <p:val>
                                            <p:strVal val="#ppt_x"/>
                                          </p:val>
                                        </p:tav>
                                        <p:tav tm="100000">
                                          <p:val>
                                            <p:strVal val="#ppt_x"/>
                                          </p:val>
                                        </p:tav>
                                      </p:tavLst>
                                    </p:anim>
                                    <p:anim calcmode="lin" valueType="num">
                                      <p:cBhvr additive="base">
                                        <p:cTn dur="500" fill="hold" id="12"/>
                                        <p:tgtEl>
                                          <p:spTgt spid="3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3"/>
                                        </p:tgtEl>
                                        <p:attrNameLst>
                                          <p:attrName>style.visibility</p:attrName>
                                        </p:attrNameLst>
                                      </p:cBhvr>
                                      <p:to>
                                        <p:strVal val="visible"/>
                                      </p:to>
                                    </p:set>
                                    <p:anim calcmode="lin" valueType="num">
                                      <p:cBhvr additive="base">
                                        <p:cTn dur="500" fill="hold" id="15"/>
                                        <p:tgtEl>
                                          <p:spTgt spid="43"/>
                                        </p:tgtEl>
                                        <p:attrNameLst>
                                          <p:attrName>ppt_x</p:attrName>
                                        </p:attrNameLst>
                                      </p:cBhvr>
                                      <p:tavLst>
                                        <p:tav tm="0">
                                          <p:val>
                                            <p:strVal val="#ppt_x"/>
                                          </p:val>
                                        </p:tav>
                                        <p:tav tm="100000">
                                          <p:val>
                                            <p:strVal val="#ppt_x"/>
                                          </p:val>
                                        </p:tav>
                                      </p:tavLst>
                                    </p:anim>
                                    <p:anim calcmode="lin" valueType="num">
                                      <p:cBhvr additive="base">
                                        <p:cTn dur="500" fill="hold" id="16"/>
                                        <p:tgtEl>
                                          <p:spTgt spid="43"/>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500" fill="hold" id="19"/>
                                        <p:tgtEl>
                                          <p:spTgt spid="47"/>
                                        </p:tgtEl>
                                        <p:attrNameLst>
                                          <p:attrName>ppt_x</p:attrName>
                                        </p:attrNameLst>
                                      </p:cBhvr>
                                      <p:tavLst>
                                        <p:tav tm="0">
                                          <p:val>
                                            <p:strVal val="#ppt_x"/>
                                          </p:val>
                                        </p:tav>
                                        <p:tav tm="100000">
                                          <p:val>
                                            <p:strVal val="#ppt_x"/>
                                          </p:val>
                                        </p:tav>
                                      </p:tavLst>
                                    </p:anim>
                                    <p:anim calcmode="lin" valueType="num">
                                      <p:cBhvr additive="base">
                                        <p:cTn dur="500" fill="hold" id="20"/>
                                        <p:tgtEl>
                                          <p:spTgt spid="4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0"/>
                                        </p:tgtEl>
                                        <p:attrNameLst>
                                          <p:attrName>style.visibility</p:attrName>
                                        </p:attrNameLst>
                                      </p:cBhvr>
                                      <p:to>
                                        <p:strVal val="visible"/>
                                      </p:to>
                                    </p:set>
                                    <p:anim calcmode="lin" valueType="num">
                                      <p:cBhvr additive="base">
                                        <p:cTn dur="500" fill="hold" id="23"/>
                                        <p:tgtEl>
                                          <p:spTgt spid="50"/>
                                        </p:tgtEl>
                                        <p:attrNameLst>
                                          <p:attrName>ppt_x</p:attrName>
                                        </p:attrNameLst>
                                      </p:cBhvr>
                                      <p:tavLst>
                                        <p:tav tm="0">
                                          <p:val>
                                            <p:strVal val="#ppt_x"/>
                                          </p:val>
                                        </p:tav>
                                        <p:tav tm="100000">
                                          <p:val>
                                            <p:strVal val="#ppt_x"/>
                                          </p:val>
                                        </p:tav>
                                      </p:tavLst>
                                    </p:anim>
                                    <p:anim calcmode="lin" valueType="num">
                                      <p:cBhvr additive="base">
                                        <p:cTn dur="500" fill="hold" id="24"/>
                                        <p:tgtEl>
                                          <p:spTgt spid="50"/>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51"/>
                                        </p:tgtEl>
                                        <p:attrNameLst>
                                          <p:attrName>style.visibility</p:attrName>
                                        </p:attrNameLst>
                                      </p:cBhvr>
                                      <p:to>
                                        <p:strVal val="visible"/>
                                      </p:to>
                                    </p:set>
                                    <p:anim calcmode="lin" valueType="num">
                                      <p:cBhvr additive="base">
                                        <p:cTn dur="500" fill="hold" id="27"/>
                                        <p:tgtEl>
                                          <p:spTgt spid="51"/>
                                        </p:tgtEl>
                                        <p:attrNameLst>
                                          <p:attrName>ppt_x</p:attrName>
                                        </p:attrNameLst>
                                      </p:cBhvr>
                                      <p:tavLst>
                                        <p:tav tm="0">
                                          <p:val>
                                            <p:strVal val="#ppt_x"/>
                                          </p:val>
                                        </p:tav>
                                        <p:tav tm="100000">
                                          <p:val>
                                            <p:strVal val="#ppt_x"/>
                                          </p:val>
                                        </p:tav>
                                      </p:tavLst>
                                    </p:anim>
                                    <p:anim calcmode="lin" valueType="num">
                                      <p:cBhvr additive="base">
                                        <p:cTn dur="500" fill="hold" id="28"/>
                                        <p:tgtEl>
                                          <p:spTgt spid="5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52"/>
                                        </p:tgtEl>
                                        <p:attrNameLst>
                                          <p:attrName>style.visibility</p:attrName>
                                        </p:attrNameLst>
                                      </p:cBhvr>
                                      <p:to>
                                        <p:strVal val="visible"/>
                                      </p:to>
                                    </p:set>
                                    <p:anim calcmode="lin" valueType="num">
                                      <p:cBhvr additive="base">
                                        <p:cTn dur="500" fill="hold" id="31"/>
                                        <p:tgtEl>
                                          <p:spTgt spid="52"/>
                                        </p:tgtEl>
                                        <p:attrNameLst>
                                          <p:attrName>ppt_x</p:attrName>
                                        </p:attrNameLst>
                                      </p:cBhvr>
                                      <p:tavLst>
                                        <p:tav tm="0">
                                          <p:val>
                                            <p:strVal val="#ppt_x"/>
                                          </p:val>
                                        </p:tav>
                                        <p:tav tm="100000">
                                          <p:val>
                                            <p:strVal val="#ppt_x"/>
                                          </p:val>
                                        </p:tav>
                                      </p:tavLst>
                                    </p:anim>
                                    <p:anim calcmode="lin" valueType="num">
                                      <p:cBhvr additive="base">
                                        <p:cTn dur="500" fill="hold" id="32"/>
                                        <p:tgtEl>
                                          <p:spTgt spid="5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53"/>
                                        </p:tgtEl>
                                        <p:attrNameLst>
                                          <p:attrName>style.visibility</p:attrName>
                                        </p:attrNameLst>
                                      </p:cBhvr>
                                      <p:to>
                                        <p:strVal val="visible"/>
                                      </p:to>
                                    </p:set>
                                    <p:anim calcmode="lin" valueType="num">
                                      <p:cBhvr additive="base">
                                        <p:cTn dur="500" fill="hold" id="35"/>
                                        <p:tgtEl>
                                          <p:spTgt spid="53"/>
                                        </p:tgtEl>
                                        <p:attrNameLst>
                                          <p:attrName>ppt_x</p:attrName>
                                        </p:attrNameLst>
                                      </p:cBhvr>
                                      <p:tavLst>
                                        <p:tav tm="0">
                                          <p:val>
                                            <p:strVal val="#ppt_x"/>
                                          </p:val>
                                        </p:tav>
                                        <p:tav tm="100000">
                                          <p:val>
                                            <p:strVal val="#ppt_x"/>
                                          </p:val>
                                        </p:tav>
                                      </p:tavLst>
                                    </p:anim>
                                    <p:anim calcmode="lin" valueType="num">
                                      <p:cBhvr additive="base">
                                        <p:cTn dur="500" fill="hold" id="36"/>
                                        <p:tgtEl>
                                          <p:spTgt spid="53"/>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54"/>
                                        </p:tgtEl>
                                        <p:attrNameLst>
                                          <p:attrName>style.visibility</p:attrName>
                                        </p:attrNameLst>
                                      </p:cBhvr>
                                      <p:to>
                                        <p:strVal val="visible"/>
                                      </p:to>
                                    </p:set>
                                    <p:anim calcmode="lin" valueType="num">
                                      <p:cBhvr additive="base">
                                        <p:cTn dur="500" fill="hold" id="39"/>
                                        <p:tgtEl>
                                          <p:spTgt spid="54"/>
                                        </p:tgtEl>
                                        <p:attrNameLst>
                                          <p:attrName>ppt_x</p:attrName>
                                        </p:attrNameLst>
                                      </p:cBhvr>
                                      <p:tavLst>
                                        <p:tav tm="0">
                                          <p:val>
                                            <p:strVal val="#ppt_x"/>
                                          </p:val>
                                        </p:tav>
                                        <p:tav tm="100000">
                                          <p:val>
                                            <p:strVal val="#ppt_x"/>
                                          </p:val>
                                        </p:tav>
                                      </p:tavLst>
                                    </p:anim>
                                    <p:anim calcmode="lin" valueType="num">
                                      <p:cBhvr additive="base">
                                        <p:cTn dur="500" fill="hold" id="40"/>
                                        <p:tgtEl>
                                          <p:spTgt spid="5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additive="base">
                                        <p:cTn dur="500" fill="hold" id="43"/>
                                        <p:tgtEl>
                                          <p:spTgt spid="55"/>
                                        </p:tgtEl>
                                        <p:attrNameLst>
                                          <p:attrName>ppt_x</p:attrName>
                                        </p:attrNameLst>
                                      </p:cBhvr>
                                      <p:tavLst>
                                        <p:tav tm="0">
                                          <p:val>
                                            <p:strVal val="#ppt_x"/>
                                          </p:val>
                                        </p:tav>
                                        <p:tav tm="100000">
                                          <p:val>
                                            <p:strVal val="#ppt_x"/>
                                          </p:val>
                                        </p:tav>
                                      </p:tavLst>
                                    </p:anim>
                                    <p:anim calcmode="lin" valueType="num">
                                      <p:cBhvr additive="base">
                                        <p:cTn dur="500" fill="hold" id="44"/>
                                        <p:tgtEl>
                                          <p:spTgt spid="55"/>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ppt_x"/>
                                          </p:val>
                                        </p:tav>
                                        <p:tav tm="100000">
                                          <p:val>
                                            <p:strVal val="#ppt_x"/>
                                          </p:val>
                                        </p:tav>
                                      </p:tavLst>
                                    </p:anim>
                                    <p:anim calcmode="lin" valueType="num">
                                      <p:cBhvr additive="base">
                                        <p:cTn dur="500" fill="hold" id="48"/>
                                        <p:tgtEl>
                                          <p:spTgt spid="5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57"/>
                                        </p:tgtEl>
                                        <p:attrNameLst>
                                          <p:attrName>style.visibility</p:attrName>
                                        </p:attrNameLst>
                                      </p:cBhvr>
                                      <p:to>
                                        <p:strVal val="visible"/>
                                      </p:to>
                                    </p:set>
                                    <p:anim calcmode="lin" valueType="num">
                                      <p:cBhvr additive="base">
                                        <p:cTn dur="500" fill="hold" id="51"/>
                                        <p:tgtEl>
                                          <p:spTgt spid="57"/>
                                        </p:tgtEl>
                                        <p:attrNameLst>
                                          <p:attrName>ppt_x</p:attrName>
                                        </p:attrNameLst>
                                      </p:cBhvr>
                                      <p:tavLst>
                                        <p:tav tm="0">
                                          <p:val>
                                            <p:strVal val="#ppt_x"/>
                                          </p:val>
                                        </p:tav>
                                        <p:tav tm="100000">
                                          <p:val>
                                            <p:strVal val="#ppt_x"/>
                                          </p:val>
                                        </p:tav>
                                      </p:tavLst>
                                    </p:anim>
                                    <p:anim calcmode="lin" valueType="num">
                                      <p:cBhvr additive="base">
                                        <p:cTn dur="500" fill="hold" id="52"/>
                                        <p:tgtEl>
                                          <p:spTgt spid="57"/>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58"/>
                                        </p:tgtEl>
                                        <p:attrNameLst>
                                          <p:attrName>style.visibility</p:attrName>
                                        </p:attrNameLst>
                                      </p:cBhvr>
                                      <p:to>
                                        <p:strVal val="visible"/>
                                      </p:to>
                                    </p:set>
                                    <p:anim calcmode="lin" valueType="num">
                                      <p:cBhvr additive="base">
                                        <p:cTn dur="500" fill="hold" id="55"/>
                                        <p:tgtEl>
                                          <p:spTgt spid="58"/>
                                        </p:tgtEl>
                                        <p:attrNameLst>
                                          <p:attrName>ppt_x</p:attrName>
                                        </p:attrNameLst>
                                      </p:cBhvr>
                                      <p:tavLst>
                                        <p:tav tm="0">
                                          <p:val>
                                            <p:strVal val="#ppt_x"/>
                                          </p:val>
                                        </p:tav>
                                        <p:tav tm="100000">
                                          <p:val>
                                            <p:strVal val="#ppt_x"/>
                                          </p:val>
                                        </p:tav>
                                      </p:tavLst>
                                    </p:anim>
                                    <p:anim calcmode="lin" valueType="num">
                                      <p:cBhvr additive="base">
                                        <p:cTn dur="500" fill="hold" id="56"/>
                                        <p:tgtEl>
                                          <p:spTgt spid="58"/>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59"/>
                                        </p:tgtEl>
                                        <p:attrNameLst>
                                          <p:attrName>style.visibility</p:attrName>
                                        </p:attrNameLst>
                                      </p:cBhvr>
                                      <p:to>
                                        <p:strVal val="visible"/>
                                      </p:to>
                                    </p:set>
                                    <p:anim calcmode="lin" valueType="num">
                                      <p:cBhvr additive="base">
                                        <p:cTn dur="500" fill="hold" id="59"/>
                                        <p:tgtEl>
                                          <p:spTgt spid="59"/>
                                        </p:tgtEl>
                                        <p:attrNameLst>
                                          <p:attrName>ppt_x</p:attrName>
                                        </p:attrNameLst>
                                      </p:cBhvr>
                                      <p:tavLst>
                                        <p:tav tm="0">
                                          <p:val>
                                            <p:strVal val="#ppt_x"/>
                                          </p:val>
                                        </p:tav>
                                        <p:tav tm="100000">
                                          <p:val>
                                            <p:strVal val="#ppt_x"/>
                                          </p:val>
                                        </p:tav>
                                      </p:tavLst>
                                    </p:anim>
                                    <p:anim calcmode="lin" valueType="num">
                                      <p:cBhvr additive="base">
                                        <p:cTn dur="500" fill="hold" id="60"/>
                                        <p:tgtEl>
                                          <p:spTgt spid="59"/>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60"/>
                                        </p:tgtEl>
                                        <p:attrNameLst>
                                          <p:attrName>style.visibility</p:attrName>
                                        </p:attrNameLst>
                                      </p:cBhvr>
                                      <p:to>
                                        <p:strVal val="visible"/>
                                      </p:to>
                                    </p:set>
                                    <p:anim calcmode="lin" valueType="num">
                                      <p:cBhvr additive="base">
                                        <p:cTn dur="500" fill="hold" id="63"/>
                                        <p:tgtEl>
                                          <p:spTgt spid="60"/>
                                        </p:tgtEl>
                                        <p:attrNameLst>
                                          <p:attrName>ppt_x</p:attrName>
                                        </p:attrNameLst>
                                      </p:cBhvr>
                                      <p:tavLst>
                                        <p:tav tm="0">
                                          <p:val>
                                            <p:strVal val="#ppt_x"/>
                                          </p:val>
                                        </p:tav>
                                        <p:tav tm="100000">
                                          <p:val>
                                            <p:strVal val="#ppt_x"/>
                                          </p:val>
                                        </p:tav>
                                      </p:tavLst>
                                    </p:anim>
                                    <p:anim calcmode="lin" valueType="num">
                                      <p:cBhvr additive="base">
                                        <p:cTn dur="500" fill="hold" id="64"/>
                                        <p:tgtEl>
                                          <p:spTgt spid="60"/>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61"/>
                                        </p:tgtEl>
                                        <p:attrNameLst>
                                          <p:attrName>style.visibility</p:attrName>
                                        </p:attrNameLst>
                                      </p:cBhvr>
                                      <p:to>
                                        <p:strVal val="visible"/>
                                      </p:to>
                                    </p:set>
                                    <p:anim calcmode="lin" valueType="num">
                                      <p:cBhvr additive="base">
                                        <p:cTn dur="500" fill="hold" id="67"/>
                                        <p:tgtEl>
                                          <p:spTgt spid="61"/>
                                        </p:tgtEl>
                                        <p:attrNameLst>
                                          <p:attrName>ppt_x</p:attrName>
                                        </p:attrNameLst>
                                      </p:cBhvr>
                                      <p:tavLst>
                                        <p:tav tm="0">
                                          <p:val>
                                            <p:strVal val="#ppt_x"/>
                                          </p:val>
                                        </p:tav>
                                        <p:tav tm="100000">
                                          <p:val>
                                            <p:strVal val="#ppt_x"/>
                                          </p:val>
                                        </p:tav>
                                      </p:tavLst>
                                    </p:anim>
                                    <p:anim calcmode="lin" valueType="num">
                                      <p:cBhvr additive="base">
                                        <p:cTn dur="500" fill="hold" id="68"/>
                                        <p:tgtEl>
                                          <p:spTgt spid="61"/>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62"/>
                                        </p:tgtEl>
                                        <p:attrNameLst>
                                          <p:attrName>style.visibility</p:attrName>
                                        </p:attrNameLst>
                                      </p:cBhvr>
                                      <p:to>
                                        <p:strVal val="visible"/>
                                      </p:to>
                                    </p:set>
                                    <p:anim calcmode="lin" valueType="num">
                                      <p:cBhvr additive="base">
                                        <p:cTn dur="500" fill="hold" id="71"/>
                                        <p:tgtEl>
                                          <p:spTgt spid="62"/>
                                        </p:tgtEl>
                                        <p:attrNameLst>
                                          <p:attrName>ppt_x</p:attrName>
                                        </p:attrNameLst>
                                      </p:cBhvr>
                                      <p:tavLst>
                                        <p:tav tm="0">
                                          <p:val>
                                            <p:strVal val="#ppt_x"/>
                                          </p:val>
                                        </p:tav>
                                        <p:tav tm="100000">
                                          <p:val>
                                            <p:strVal val="#ppt_x"/>
                                          </p:val>
                                        </p:tav>
                                      </p:tavLst>
                                    </p:anim>
                                    <p:anim calcmode="lin" valueType="num">
                                      <p:cBhvr additive="base">
                                        <p:cTn dur="500" fill="hold" id="72"/>
                                        <p:tgtEl>
                                          <p:spTgt spid="62"/>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4">
                                  <p:stCondLst>
                                    <p:cond delay="0"/>
                                  </p:stCondLst>
                                  <p:childTnLst>
                                    <p:set>
                                      <p:cBhvr>
                                        <p:cTn dur="1" fill="hold" id="74">
                                          <p:stCondLst>
                                            <p:cond delay="0"/>
                                          </p:stCondLst>
                                        </p:cTn>
                                        <p:tgtEl>
                                          <p:spTgt spid="65"/>
                                        </p:tgtEl>
                                        <p:attrNameLst>
                                          <p:attrName>style.visibility</p:attrName>
                                        </p:attrNameLst>
                                      </p:cBhvr>
                                      <p:to>
                                        <p:strVal val="visible"/>
                                      </p:to>
                                    </p:set>
                                    <p:anim calcmode="lin" valueType="num">
                                      <p:cBhvr additive="base">
                                        <p:cTn dur="500" fill="hold" id="75"/>
                                        <p:tgtEl>
                                          <p:spTgt spid="65"/>
                                        </p:tgtEl>
                                        <p:attrNameLst>
                                          <p:attrName>ppt_x</p:attrName>
                                        </p:attrNameLst>
                                      </p:cBhvr>
                                      <p:tavLst>
                                        <p:tav tm="0">
                                          <p:val>
                                            <p:strVal val="#ppt_x"/>
                                          </p:val>
                                        </p:tav>
                                        <p:tav tm="100000">
                                          <p:val>
                                            <p:strVal val="#ppt_x"/>
                                          </p:val>
                                        </p:tav>
                                      </p:tavLst>
                                    </p:anim>
                                    <p:anim calcmode="lin" valueType="num">
                                      <p:cBhvr additive="base">
                                        <p:cTn dur="500" fill="hold" id="76"/>
                                        <p:tgtEl>
                                          <p:spTgt spid="65"/>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4">
                                  <p:stCondLst>
                                    <p:cond delay="0"/>
                                  </p:stCondLst>
                                  <p:childTnLst>
                                    <p:set>
                                      <p:cBhvr>
                                        <p:cTn dur="1" fill="hold" id="78">
                                          <p:stCondLst>
                                            <p:cond delay="0"/>
                                          </p:stCondLst>
                                        </p:cTn>
                                        <p:tgtEl>
                                          <p:spTgt spid="72"/>
                                        </p:tgtEl>
                                        <p:attrNameLst>
                                          <p:attrName>style.visibility</p:attrName>
                                        </p:attrNameLst>
                                      </p:cBhvr>
                                      <p:to>
                                        <p:strVal val="visible"/>
                                      </p:to>
                                    </p:set>
                                    <p:anim calcmode="lin" valueType="num">
                                      <p:cBhvr additive="base">
                                        <p:cTn dur="500" fill="hold" id="79"/>
                                        <p:tgtEl>
                                          <p:spTgt spid="72"/>
                                        </p:tgtEl>
                                        <p:attrNameLst>
                                          <p:attrName>ppt_x</p:attrName>
                                        </p:attrNameLst>
                                      </p:cBhvr>
                                      <p:tavLst>
                                        <p:tav tm="0">
                                          <p:val>
                                            <p:strVal val="#ppt_x"/>
                                          </p:val>
                                        </p:tav>
                                        <p:tav tm="100000">
                                          <p:val>
                                            <p:strVal val="#ppt_x"/>
                                          </p:val>
                                        </p:tav>
                                      </p:tavLst>
                                    </p:anim>
                                    <p:anim calcmode="lin" valueType="num">
                                      <p:cBhvr additive="base">
                                        <p:cTn dur="500" fill="hold" id="80"/>
                                        <p:tgtEl>
                                          <p:spTgt spid="72"/>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4">
                                  <p:stCondLst>
                                    <p:cond delay="0"/>
                                  </p:stCondLst>
                                  <p:childTnLst>
                                    <p:set>
                                      <p:cBhvr>
                                        <p:cTn dur="1" fill="hold" id="82">
                                          <p:stCondLst>
                                            <p:cond delay="0"/>
                                          </p:stCondLst>
                                        </p:cTn>
                                        <p:tgtEl>
                                          <p:spTgt spid="75"/>
                                        </p:tgtEl>
                                        <p:attrNameLst>
                                          <p:attrName>style.visibility</p:attrName>
                                        </p:attrNameLst>
                                      </p:cBhvr>
                                      <p:to>
                                        <p:strVal val="visible"/>
                                      </p:to>
                                    </p:set>
                                    <p:anim calcmode="lin" valueType="num">
                                      <p:cBhvr additive="base">
                                        <p:cTn dur="500" fill="hold" id="83"/>
                                        <p:tgtEl>
                                          <p:spTgt spid="75"/>
                                        </p:tgtEl>
                                        <p:attrNameLst>
                                          <p:attrName>ppt_x</p:attrName>
                                        </p:attrNameLst>
                                      </p:cBhvr>
                                      <p:tavLst>
                                        <p:tav tm="0">
                                          <p:val>
                                            <p:strVal val="#ppt_x"/>
                                          </p:val>
                                        </p:tav>
                                        <p:tav tm="100000">
                                          <p:val>
                                            <p:strVal val="#ppt_x"/>
                                          </p:val>
                                        </p:tav>
                                      </p:tavLst>
                                    </p:anim>
                                    <p:anim calcmode="lin" valueType="num">
                                      <p:cBhvr additive="base">
                                        <p:cTn dur="500" fill="hold" id="84"/>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P grpId="0" spid="55"/>
      <p:bldP grpId="0" spid="56"/>
      <p:bldP grpId="0" spid="57"/>
      <p:bldP grpId="0" spid="58"/>
      <p:bldP grpId="0" spid="59"/>
      <p:bldP grpId="0" spid="60"/>
      <p:bldP grpId="0" spid="6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15" name="矩形 14"/>
          <p:cNvSpPr/>
          <p:nvPr/>
        </p:nvSpPr>
        <p:spPr>
          <a:xfrm>
            <a:off x="2449722" y="1931264"/>
            <a:ext cx="7292557" cy="304546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7" name="矩形 16"/>
          <p:cNvSpPr/>
          <p:nvPr/>
        </p:nvSpPr>
        <p:spPr>
          <a:xfrm>
            <a:off x="2679992" y="2159983"/>
            <a:ext cx="6832016" cy="2588032"/>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4" name="文本框 23"/>
          <p:cNvSpPr txBox="1"/>
          <p:nvPr/>
        </p:nvSpPr>
        <p:spPr>
          <a:xfrm>
            <a:off x="2726662" y="2443843"/>
            <a:ext cx="1960880" cy="2194560"/>
          </a:xfrm>
          <a:prstGeom prst="rect">
            <a:avLst/>
          </a:prstGeom>
          <a:noFill/>
        </p:spPr>
        <p:txBody>
          <a:bodyPr rtlCol="0" wrap="none">
            <a:spAutoFit/>
          </a:bodyPr>
          <a:lstStyle/>
          <a:p>
            <a:pPr algn="ctr"/>
            <a:r>
              <a:rPr altLang="zh-CN" lang="en-US" smtClean="0" sz="13800">
                <a:solidFill>
                  <a:schemeClr val="bg1"/>
                </a:solidFill>
                <a:latin charset="0" panose="020b0503020202020204" pitchFamily="34" typeface="Agency FB"/>
              </a:rPr>
              <a:t>04</a:t>
            </a:r>
          </a:p>
        </p:txBody>
      </p:sp>
      <p:sp>
        <p:nvSpPr>
          <p:cNvPr id="25" name="文本框 24"/>
          <p:cNvSpPr txBox="1"/>
          <p:nvPr/>
        </p:nvSpPr>
        <p:spPr>
          <a:xfrm>
            <a:off x="4911483" y="2716242"/>
            <a:ext cx="4238307" cy="762000"/>
          </a:xfrm>
          <a:prstGeom prst="rect">
            <a:avLst/>
          </a:prstGeom>
          <a:noFill/>
        </p:spPr>
        <p:txBody>
          <a:bodyPr rtlCol="0" wrap="square">
            <a:spAutoFit/>
            <a:scene3d>
              <a:camera prst="orthographicFront"/>
              <a:lightRig dir="t" rig="threePt"/>
            </a:scene3d>
            <a:sp3d contourW="12700"/>
          </a:bodyPr>
          <a:lstStyle/>
          <a:p>
            <a:r>
              <a:rPr altLang="en-US" b="1" lang="zh-CN" sz="4400">
                <a:solidFill>
                  <a:schemeClr val="bg1"/>
                </a:solidFill>
                <a:latin charset="-122" panose="020b0500000000000000" pitchFamily="34" typeface="思源黑体"/>
                <a:ea charset="-122" panose="020b0500000000000000" pitchFamily="34" typeface="思源黑体"/>
              </a:rPr>
              <a:t>研究成果与应用</a:t>
            </a:r>
          </a:p>
        </p:txBody>
      </p:sp>
      <p:cxnSp>
        <p:nvCxnSpPr>
          <p:cNvPr id="27" name="直接连接符 26"/>
          <p:cNvCxnSpPr/>
          <p:nvPr/>
        </p:nvCxnSpPr>
        <p:spPr>
          <a:xfrm flipH="1">
            <a:off x="4677705" y="2832100"/>
            <a:ext cx="0" cy="14119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34394" y="3531006"/>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研究目标</a:t>
            </a:r>
          </a:p>
        </p:txBody>
      </p:sp>
      <p:sp>
        <p:nvSpPr>
          <p:cNvPr id="11" name="文本框 9"/>
          <p:cNvSpPr txBox="1"/>
          <p:nvPr/>
        </p:nvSpPr>
        <p:spPr>
          <a:xfrm>
            <a:off x="5034394" y="3792469"/>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成果形式</a:t>
            </a:r>
          </a:p>
        </p:txBody>
      </p:sp>
      <p:sp>
        <p:nvSpPr>
          <p:cNvPr id="14" name="文本框 9"/>
          <p:cNvSpPr txBox="1"/>
          <p:nvPr/>
        </p:nvSpPr>
        <p:spPr>
          <a:xfrm>
            <a:off x="6582450" y="3531006"/>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应用领域</a:t>
            </a:r>
          </a:p>
        </p:txBody>
      </p:sp>
      <p:sp>
        <p:nvSpPr>
          <p:cNvPr id="16" name="文本框 9"/>
          <p:cNvSpPr txBox="1"/>
          <p:nvPr/>
        </p:nvSpPr>
        <p:spPr>
          <a:xfrm>
            <a:off x="6582450" y="3792469"/>
            <a:ext cx="21007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应用前景</a:t>
            </a:r>
          </a:p>
        </p:txBody>
      </p:sp>
    </p:spTree>
    <p:extLst>
      <p:ext uri="{BB962C8B-B14F-4D97-AF65-F5344CB8AC3E}">
        <p14:creationId val="4008538636"/>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500" fill="hold" id="34"/>
                                        <p:tgtEl>
                                          <p:spTgt spid="14"/>
                                        </p:tgtEl>
                                        <p:attrNameLst>
                                          <p:attrName>ppt_x</p:attrName>
                                        </p:attrNameLst>
                                      </p:cBhvr>
                                      <p:tavLst>
                                        <p:tav tm="0">
                                          <p:val>
                                            <p:strVal val="1+#ppt_w/2"/>
                                          </p:val>
                                        </p:tav>
                                        <p:tav tm="100000">
                                          <p:val>
                                            <p:strVal val="#ppt_x"/>
                                          </p:val>
                                        </p:tav>
                                      </p:tavLst>
                                    </p:anim>
                                    <p:anim calcmode="lin" valueType="num">
                                      <p:cBhvr additive="base">
                                        <p:cTn dur="500" fill="hold" id="35"/>
                                        <p:tgtEl>
                                          <p:spTgt spid="1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1+#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10"/>
      <p:bldP grpId="0" spid="11"/>
      <p:bldP grpId="0" spid="14"/>
      <p:bldP grpId="0" spid="1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圆角矩形 26"/>
          <p:cNvSpPr/>
          <p:nvPr/>
        </p:nvSpPr>
        <p:spPr>
          <a:xfrm>
            <a:off x="1118413" y="2286399"/>
            <a:ext cx="3341489" cy="3519745"/>
          </a:xfrm>
          <a:prstGeom prst="roundRect">
            <a:avLst>
              <a:gd fmla="val 9092" name="adj"/>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srgbClr val="313D51"/>
              </a:solidFill>
            </a:endParaRPr>
          </a:p>
        </p:txBody>
      </p:sp>
      <p:sp>
        <p:nvSpPr>
          <p:cNvPr id="2" name="标题 1"/>
          <p:cNvSpPr>
            <a:spLocks noGrp="1"/>
          </p:cNvSpPr>
          <p:nvPr>
            <p:ph type="title"/>
          </p:nvPr>
        </p:nvSpPr>
        <p:spPr/>
        <p:txBody>
          <a:bodyPr/>
          <a:lstStyle/>
          <a:p>
            <a:pPr>
              <a:lnSpc>
                <a:spcPct val="120000"/>
              </a:lnSpc>
            </a:pPr>
            <a:r>
              <a:rPr altLang="en-US" lang="zh-CN" smtClean="0"/>
              <a:t>研究目标</a:t>
            </a:r>
          </a:p>
        </p:txBody>
      </p:sp>
      <p:sp>
        <p:nvSpPr>
          <p:cNvPr id="6" name="TextBox 29"/>
          <p:cNvSpPr txBox="1"/>
          <p:nvPr/>
        </p:nvSpPr>
        <p:spPr>
          <a:xfrm>
            <a:off x="1330655" y="2829931"/>
            <a:ext cx="2297918" cy="1024128"/>
          </a:xfrm>
          <a:prstGeom prst="rect">
            <a:avLst/>
          </a:prstGeom>
          <a:noFill/>
        </p:spPr>
        <p:txBody>
          <a:bodyPr bIns="0" lIns="0" rIns="0" rtlCol="0" tIns="0" wrap="square">
            <a:spAutoFit/>
          </a:bodyPr>
          <a:lstStyle/>
          <a:p>
            <a:pPr>
              <a:lnSpc>
                <a:spcPct val="120000"/>
              </a:lnSpc>
            </a:pPr>
            <a:r>
              <a:rPr altLang="en-US" b="1" lang="zh-CN" sz="2800">
                <a:solidFill>
                  <a:schemeClr val="bg1"/>
                </a:solidFill>
                <a:latin charset="-122" panose="020b0500000000000000" pitchFamily="34" typeface="思源黑体"/>
                <a:ea charset="-122" panose="020b0500000000000000" pitchFamily="34" typeface="思源黑体"/>
              </a:rPr>
              <a:t>点击输入</a:t>
            </a:r>
          </a:p>
          <a:p>
            <a:pPr>
              <a:lnSpc>
                <a:spcPct val="120000"/>
              </a:lnSpc>
            </a:pPr>
            <a:r>
              <a:rPr altLang="en-US" b="1" lang="zh-CN" sz="2800">
                <a:solidFill>
                  <a:schemeClr val="bg1"/>
                </a:solidFill>
                <a:latin charset="-122" panose="020b0500000000000000" pitchFamily="34" typeface="思源黑体"/>
                <a:ea charset="-122" panose="020b0500000000000000" pitchFamily="34" typeface="思源黑体"/>
              </a:rPr>
              <a:t>标题文本</a:t>
            </a:r>
          </a:p>
        </p:txBody>
      </p:sp>
      <p:sp>
        <p:nvSpPr>
          <p:cNvPr id="14" name="TextBox 30"/>
          <p:cNvSpPr txBox="1"/>
          <p:nvPr/>
        </p:nvSpPr>
        <p:spPr>
          <a:xfrm>
            <a:off x="7155663" y="2432000"/>
            <a:ext cx="2162175" cy="365760"/>
          </a:xfrm>
          <a:prstGeom prst="rect">
            <a:avLst/>
          </a:prstGeom>
          <a:noFill/>
        </p:spPr>
        <p:txBody>
          <a:bodyPr bIns="0" lIns="0" rIns="0" rtlCol="0" tIns="0" wrap="square">
            <a:spAutoFit/>
          </a:body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标题文本</a:t>
            </a:r>
          </a:p>
        </p:txBody>
      </p:sp>
      <p:sp>
        <p:nvSpPr>
          <p:cNvPr id="15" name="TextBox 29"/>
          <p:cNvSpPr txBox="1"/>
          <p:nvPr/>
        </p:nvSpPr>
        <p:spPr>
          <a:xfrm>
            <a:off x="7155663" y="2833552"/>
            <a:ext cx="3137868" cy="438912"/>
          </a:xfrm>
          <a:prstGeom prst="rect">
            <a:avLst/>
          </a:prstGeom>
          <a:noFill/>
        </p:spPr>
        <p:txBody>
          <a:bodyPr bIns="0" lIns="0" rIns="0" rtlCol="0" tIns="0" wrap="square">
            <a:spAutoFit/>
          </a:bodyPr>
          <a:lstStyle/>
          <a:p>
            <a:pPr>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点击输入本栏的具体文字，简明扼要的具体文字的说明分项内容</a:t>
            </a:r>
          </a:p>
        </p:txBody>
      </p:sp>
      <p:grpSp>
        <p:nvGrpSpPr>
          <p:cNvPr id="67" name="组合 66"/>
          <p:cNvGrpSpPr/>
          <p:nvPr/>
        </p:nvGrpSpPr>
        <p:grpSpPr>
          <a:xfrm>
            <a:off x="5974686" y="2502273"/>
            <a:ext cx="750628" cy="750628"/>
            <a:chOff x="5892800" y="1936330"/>
            <a:chExt cx="914400" cy="914400"/>
          </a:xfrm>
        </p:grpSpPr>
        <p:sp>
          <p:nvSpPr>
            <p:cNvPr id="13" name="椭圆 12"/>
            <p:cNvSpPr/>
            <p:nvPr/>
          </p:nvSpPr>
          <p:spPr>
            <a:xfrm>
              <a:off x="5892800" y="1936330"/>
              <a:ext cx="914400" cy="914400"/>
            </a:xfrm>
            <a:prstGeom prst="ellipse">
              <a:avLst/>
            </a:prstGeom>
            <a:ln w="9525">
              <a:solidFill>
                <a:srgbClr val="313D51"/>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sp>
          <p:nvSpPr>
            <p:cNvPr id="16" name="椭圆 15"/>
            <p:cNvSpPr/>
            <p:nvPr/>
          </p:nvSpPr>
          <p:spPr>
            <a:xfrm>
              <a:off x="5974563" y="2018093"/>
              <a:ext cx="750874" cy="750874"/>
            </a:xfrm>
            <a:prstGeom prst="ellipse">
              <a:avLst/>
            </a:prstGeom>
            <a:solidFill>
              <a:srgbClr val="244C89"/>
            </a:solidFill>
            <a:ln w="9525">
              <a:no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grpSp>
      <p:grpSp>
        <p:nvGrpSpPr>
          <p:cNvPr id="49" name="组合 48"/>
          <p:cNvGrpSpPr/>
          <p:nvPr/>
        </p:nvGrpSpPr>
        <p:grpSpPr>
          <a:xfrm>
            <a:off x="6152515" y="2692803"/>
            <a:ext cx="394970" cy="369568"/>
            <a:chOff x="6012173" y="3182972"/>
            <a:chExt cx="517169" cy="483911"/>
          </a:xfrm>
          <a:solidFill>
            <a:schemeClr val="bg1"/>
          </a:solidFill>
        </p:grpSpPr>
        <p:sp>
          <p:nvSpPr>
            <p:cNvPr id="50" name="Freeform 250"/>
            <p:cNvSpPr/>
            <p:nvPr/>
          </p:nvSpPr>
          <p:spPr bwMode="auto">
            <a:xfrm>
              <a:off x="6012173" y="3324321"/>
              <a:ext cx="495551" cy="342562"/>
            </a:xfrm>
            <a:custGeom>
              <a:gdLst>
                <a:gd fmla="*/ 132 w 238" name="T0"/>
                <a:gd fmla="*/ 164 h 164" name="T1"/>
                <a:gd fmla="*/ 84 w 238" name="T2"/>
                <a:gd fmla="*/ 153 h 164" name="T3"/>
                <a:gd fmla="*/ 26 w 238" name="T4"/>
                <a:gd fmla="*/ 0 h 164" name="T5"/>
                <a:gd fmla="*/ 65 w 238" name="T6"/>
                <a:gd fmla="*/ 17 h 164" name="T7"/>
                <a:gd fmla="*/ 102 w 238" name="T8"/>
                <a:gd fmla="*/ 115 h 164" name="T9"/>
                <a:gd fmla="*/ 199 w 238" name="T10"/>
                <a:gd fmla="*/ 78 h 164" name="T11"/>
                <a:gd fmla="*/ 238 w 238" name="T12"/>
                <a:gd fmla="*/ 95 h 164" name="T13"/>
                <a:gd fmla="*/ 173 w 238" name="T14"/>
                <a:gd fmla="*/ 156 h 164" name="T15"/>
                <a:gd fmla="*/ 132 w 238" name="T16"/>
                <a:gd fmla="*/ 164 h 1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 w="238">
                  <a:moveTo>
                    <a:pt x="132" y="164"/>
                  </a:moveTo>
                  <a:cubicBezTo>
                    <a:pt x="116" y="164"/>
                    <a:pt x="100" y="160"/>
                    <a:pt x="84" y="153"/>
                  </a:cubicBezTo>
                  <a:cubicBezTo>
                    <a:pt x="26" y="127"/>
                    <a:pt x="0" y="58"/>
                    <a:pt x="26" y="0"/>
                  </a:cubicBezTo>
                  <a:cubicBezTo>
                    <a:pt x="65" y="17"/>
                    <a:pt x="65" y="17"/>
                    <a:pt x="65" y="17"/>
                  </a:cubicBezTo>
                  <a:cubicBezTo>
                    <a:pt x="48" y="54"/>
                    <a:pt x="65" y="98"/>
                    <a:pt x="102" y="115"/>
                  </a:cubicBezTo>
                  <a:cubicBezTo>
                    <a:pt x="139" y="132"/>
                    <a:pt x="183" y="115"/>
                    <a:pt x="199" y="78"/>
                  </a:cubicBezTo>
                  <a:cubicBezTo>
                    <a:pt x="238" y="95"/>
                    <a:pt x="238" y="95"/>
                    <a:pt x="238" y="95"/>
                  </a:cubicBezTo>
                  <a:cubicBezTo>
                    <a:pt x="225" y="124"/>
                    <a:pt x="202" y="145"/>
                    <a:pt x="173" y="156"/>
                  </a:cubicBezTo>
                  <a:cubicBezTo>
                    <a:pt x="160" y="161"/>
                    <a:pt x="146" y="164"/>
                    <a:pt x="132" y="164"/>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1" name="Freeform 251"/>
            <p:cNvSpPr/>
            <p:nvPr/>
          </p:nvSpPr>
          <p:spPr bwMode="auto">
            <a:xfrm>
              <a:off x="6077027" y="3182972"/>
              <a:ext cx="187911" cy="157978"/>
            </a:xfrm>
            <a:custGeom>
              <a:gdLst>
                <a:gd fmla="*/ 90 w 90" name="T0"/>
                <a:gd fmla="*/ 0 h 76" name="T1"/>
                <a:gd fmla="*/ 10 w 90" name="T2"/>
                <a:gd fmla="*/ 43 h 76" name="T3"/>
                <a:gd fmla="*/ 0 w 90" name="T4"/>
                <a:gd fmla="*/ 58 h 76" name="T5"/>
                <a:gd fmla="*/ 39 w 90" name="T6"/>
                <a:gd fmla="*/ 76 h 76" name="T7"/>
                <a:gd fmla="*/ 43 w 90" name="T8"/>
                <a:gd fmla="*/ 69 h 76" name="T9"/>
                <a:gd fmla="*/ 90 w 90" name="T10"/>
                <a:gd fmla="*/ 43 h 76" name="T11"/>
                <a:gd fmla="*/ 90 w 90" name="T12"/>
                <a:gd fmla="*/ 0 h 76" name="T13"/>
              </a:gdLst>
              <a:cxnLst>
                <a:cxn ang="0">
                  <a:pos x="T0" y="T1"/>
                </a:cxn>
                <a:cxn ang="0">
                  <a:pos x="T2" y="T3"/>
                </a:cxn>
                <a:cxn ang="0">
                  <a:pos x="T4" y="T5"/>
                </a:cxn>
                <a:cxn ang="0">
                  <a:pos x="T6" y="T7"/>
                </a:cxn>
                <a:cxn ang="0">
                  <a:pos x="T8" y="T9"/>
                </a:cxn>
                <a:cxn ang="0">
                  <a:pos x="T10" y="T11"/>
                </a:cxn>
                <a:cxn ang="0">
                  <a:pos x="T12" y="T13"/>
                </a:cxn>
              </a:cxnLst>
              <a:rect b="b" l="0" r="r" t="0"/>
              <a:pathLst>
                <a:path h="76" w="90">
                  <a:moveTo>
                    <a:pt x="90" y="0"/>
                  </a:moveTo>
                  <a:cubicBezTo>
                    <a:pt x="59" y="3"/>
                    <a:pt x="30" y="18"/>
                    <a:pt x="10" y="43"/>
                  </a:cubicBezTo>
                  <a:cubicBezTo>
                    <a:pt x="6" y="48"/>
                    <a:pt x="3" y="53"/>
                    <a:pt x="0" y="58"/>
                  </a:cubicBezTo>
                  <a:cubicBezTo>
                    <a:pt x="39" y="76"/>
                    <a:pt x="39" y="76"/>
                    <a:pt x="39" y="76"/>
                  </a:cubicBezTo>
                  <a:cubicBezTo>
                    <a:pt x="40" y="74"/>
                    <a:pt x="42" y="72"/>
                    <a:pt x="43" y="69"/>
                  </a:cubicBezTo>
                  <a:cubicBezTo>
                    <a:pt x="55" y="55"/>
                    <a:pt x="72" y="45"/>
                    <a:pt x="90" y="43"/>
                  </a:cubicBezTo>
                  <a:lnTo>
                    <a:pt x="90"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2" name="Freeform 252"/>
            <p:cNvSpPr/>
            <p:nvPr/>
          </p:nvSpPr>
          <p:spPr bwMode="auto">
            <a:xfrm>
              <a:off x="6436218" y="3445714"/>
              <a:ext cx="93124" cy="56539"/>
            </a:xfrm>
            <a:custGeom>
              <a:gdLst>
                <a:gd fmla="*/ 2 w 45" name="T0"/>
                <a:gd fmla="*/ 0 h 27" name="T1"/>
                <a:gd fmla="*/ 0 w 45" name="T2"/>
                <a:gd fmla="*/ 10 h 27" name="T3"/>
                <a:gd fmla="*/ 39 w 45" name="T4"/>
                <a:gd fmla="*/ 27 h 27" name="T5"/>
                <a:gd fmla="*/ 45 w 45" name="T6"/>
                <a:gd fmla="*/ 0 h 27" name="T7"/>
                <a:gd fmla="*/ 2 w 45" name="T8"/>
                <a:gd fmla="*/ 0 h 27" name="T9"/>
              </a:gdLst>
              <a:cxnLst>
                <a:cxn ang="0">
                  <a:pos x="T0" y="T1"/>
                </a:cxn>
                <a:cxn ang="0">
                  <a:pos x="T2" y="T3"/>
                </a:cxn>
                <a:cxn ang="0">
                  <a:pos x="T4" y="T5"/>
                </a:cxn>
                <a:cxn ang="0">
                  <a:pos x="T6" y="T7"/>
                </a:cxn>
                <a:cxn ang="0">
                  <a:pos x="T8" y="T9"/>
                </a:cxn>
              </a:cxnLst>
              <a:rect b="b" l="0" r="r" t="0"/>
              <a:pathLst>
                <a:path h="27" w="45">
                  <a:moveTo>
                    <a:pt x="2" y="0"/>
                  </a:moveTo>
                  <a:cubicBezTo>
                    <a:pt x="2" y="4"/>
                    <a:pt x="1" y="7"/>
                    <a:pt x="0" y="10"/>
                  </a:cubicBezTo>
                  <a:cubicBezTo>
                    <a:pt x="39" y="27"/>
                    <a:pt x="39" y="27"/>
                    <a:pt x="39" y="27"/>
                  </a:cubicBezTo>
                  <a:cubicBezTo>
                    <a:pt x="42" y="19"/>
                    <a:pt x="44" y="10"/>
                    <a:pt x="45" y="0"/>
                  </a:cubicBezTo>
                  <a:lnTo>
                    <a:pt x="2"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3" name="Freeform 253"/>
            <p:cNvSpPr/>
            <p:nvPr/>
          </p:nvSpPr>
          <p:spPr bwMode="auto">
            <a:xfrm>
              <a:off x="6286555" y="3182972"/>
              <a:ext cx="242787" cy="241125"/>
            </a:xfrm>
            <a:custGeom>
              <a:gdLst>
                <a:gd fmla="*/ 116 w 116" name="T0"/>
                <a:gd fmla="*/ 116 h 116" name="T1"/>
                <a:gd fmla="*/ 74 w 116" name="T2"/>
                <a:gd fmla="*/ 116 h 116" name="T3"/>
                <a:gd fmla="*/ 0 w 116" name="T4"/>
                <a:gd fmla="*/ 42 h 116" name="T5"/>
                <a:gd fmla="*/ 0 w 116" name="T6"/>
                <a:gd fmla="*/ 0 h 116" name="T7"/>
                <a:gd fmla="*/ 116 w 116" name="T8"/>
                <a:gd fmla="*/ 116 h 116" name="T9"/>
              </a:gdLst>
              <a:cxnLst>
                <a:cxn ang="0">
                  <a:pos x="T0" y="T1"/>
                </a:cxn>
                <a:cxn ang="0">
                  <a:pos x="T2" y="T3"/>
                </a:cxn>
                <a:cxn ang="0">
                  <a:pos x="T4" y="T5"/>
                </a:cxn>
                <a:cxn ang="0">
                  <a:pos x="T6" y="T7"/>
                </a:cxn>
                <a:cxn ang="0">
                  <a:pos x="T8" y="T9"/>
                </a:cxn>
              </a:cxnLst>
              <a:rect b="b" l="0" r="r" t="0"/>
              <a:pathLst>
                <a:path h="115" w="115">
                  <a:moveTo>
                    <a:pt x="116" y="116"/>
                  </a:moveTo>
                  <a:cubicBezTo>
                    <a:pt x="74" y="116"/>
                    <a:pt x="74" y="116"/>
                    <a:pt x="74" y="116"/>
                  </a:cubicBezTo>
                  <a:cubicBezTo>
                    <a:pt x="74" y="75"/>
                    <a:pt x="41" y="42"/>
                    <a:pt x="0" y="42"/>
                  </a:cubicBezTo>
                  <a:cubicBezTo>
                    <a:pt x="0" y="0"/>
                    <a:pt x="0" y="0"/>
                    <a:pt x="0" y="0"/>
                  </a:cubicBezTo>
                  <a:cubicBezTo>
                    <a:pt x="64" y="0"/>
                    <a:pt x="116" y="52"/>
                    <a:pt x="116" y="116"/>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4" name="Rectangle 254"/>
            <p:cNvSpPr>
              <a:spLocks noChangeArrowheads="1"/>
            </p:cNvSpPr>
            <p:nvPr/>
          </p:nvSpPr>
          <p:spPr bwMode="auto">
            <a:xfrm>
              <a:off x="6200083" y="3454029"/>
              <a:ext cx="43236" cy="56539"/>
            </a:xfrm>
            <a:prstGeom prst="rect">
              <a:avLst/>
            </a:pr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5" name="Rectangle 255"/>
            <p:cNvSpPr>
              <a:spLocks noChangeArrowheads="1"/>
            </p:cNvSpPr>
            <p:nvPr/>
          </p:nvSpPr>
          <p:spPr bwMode="auto">
            <a:xfrm>
              <a:off x="6264938" y="3382523"/>
              <a:ext cx="44899" cy="128046"/>
            </a:xfrm>
            <a:prstGeom prst="rect">
              <a:avLst/>
            </a:pr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56" name="Rectangle 256"/>
            <p:cNvSpPr>
              <a:spLocks noChangeArrowheads="1"/>
            </p:cNvSpPr>
            <p:nvPr/>
          </p:nvSpPr>
          <p:spPr bwMode="auto">
            <a:xfrm>
              <a:off x="6331455" y="3345938"/>
              <a:ext cx="43236" cy="164630"/>
            </a:xfrm>
            <a:prstGeom prst="rect">
              <a:avLst/>
            </a:pr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grpSp>
      <p:sp>
        <p:nvSpPr>
          <p:cNvPr id="58" name="TextBox 30"/>
          <p:cNvSpPr txBox="1"/>
          <p:nvPr/>
        </p:nvSpPr>
        <p:spPr>
          <a:xfrm>
            <a:off x="7155663" y="3632327"/>
            <a:ext cx="2162175" cy="365760"/>
          </a:xfrm>
          <a:prstGeom prst="rect">
            <a:avLst/>
          </a:prstGeom>
          <a:noFill/>
        </p:spPr>
        <p:txBody>
          <a:bodyPr bIns="0" lIns="0" rIns="0" rtlCol="0" tIns="0" wrap="square">
            <a:spAutoFit/>
          </a:body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标题文本</a:t>
            </a:r>
          </a:p>
        </p:txBody>
      </p:sp>
      <p:sp>
        <p:nvSpPr>
          <p:cNvPr id="59" name="TextBox 29"/>
          <p:cNvSpPr txBox="1"/>
          <p:nvPr/>
        </p:nvSpPr>
        <p:spPr>
          <a:xfrm>
            <a:off x="7155663" y="4033879"/>
            <a:ext cx="3137868" cy="438912"/>
          </a:xfrm>
          <a:prstGeom prst="rect">
            <a:avLst/>
          </a:prstGeom>
          <a:noFill/>
        </p:spPr>
        <p:txBody>
          <a:bodyPr bIns="0" lIns="0" rIns="0" rtlCol="0" tIns="0" wrap="square">
            <a:spAutoFit/>
          </a:bodyPr>
          <a:lstStyle/>
          <a:p>
            <a:pPr>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点击输入本栏的具体文字的具体文字，简明扼要的说明分项内容</a:t>
            </a:r>
          </a:p>
        </p:txBody>
      </p:sp>
      <p:grpSp>
        <p:nvGrpSpPr>
          <p:cNvPr id="68" name="组合 67"/>
          <p:cNvGrpSpPr/>
          <p:nvPr/>
        </p:nvGrpSpPr>
        <p:grpSpPr>
          <a:xfrm>
            <a:off x="5974686" y="3702600"/>
            <a:ext cx="750628" cy="750628"/>
            <a:chOff x="5892800" y="3489358"/>
            <a:chExt cx="914400" cy="914400"/>
          </a:xfrm>
        </p:grpSpPr>
        <p:sp>
          <p:nvSpPr>
            <p:cNvPr id="57" name="椭圆 56"/>
            <p:cNvSpPr/>
            <p:nvPr/>
          </p:nvSpPr>
          <p:spPr>
            <a:xfrm>
              <a:off x="5892800" y="3489358"/>
              <a:ext cx="914400" cy="914400"/>
            </a:xfrm>
            <a:prstGeom prst="ellipse">
              <a:avLst/>
            </a:prstGeom>
            <a:ln w="9525">
              <a:solidFill>
                <a:srgbClr val="313D51"/>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sp>
          <p:nvSpPr>
            <p:cNvPr id="60" name="椭圆 59"/>
            <p:cNvSpPr/>
            <p:nvPr/>
          </p:nvSpPr>
          <p:spPr>
            <a:xfrm>
              <a:off x="5974563" y="3571121"/>
              <a:ext cx="750874" cy="750874"/>
            </a:xfrm>
            <a:prstGeom prst="ellipse">
              <a:avLst/>
            </a:prstGeom>
            <a:solidFill>
              <a:srgbClr val="244C89"/>
            </a:solidFill>
            <a:ln w="9525">
              <a:no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grpSp>
      <p:sp>
        <p:nvSpPr>
          <p:cNvPr id="62" name="TextBox 30"/>
          <p:cNvSpPr txBox="1"/>
          <p:nvPr/>
        </p:nvSpPr>
        <p:spPr>
          <a:xfrm>
            <a:off x="7155663" y="4789110"/>
            <a:ext cx="2162175" cy="365760"/>
          </a:xfrm>
          <a:prstGeom prst="rect">
            <a:avLst/>
          </a:prstGeom>
          <a:noFill/>
        </p:spPr>
        <p:txBody>
          <a:bodyPr bIns="0" lIns="0" rIns="0" rtlCol="0" tIns="0" wrap="square">
            <a:spAutoFit/>
          </a:body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标题文本</a:t>
            </a:r>
          </a:p>
        </p:txBody>
      </p:sp>
      <p:sp>
        <p:nvSpPr>
          <p:cNvPr id="63" name="TextBox 29"/>
          <p:cNvSpPr txBox="1"/>
          <p:nvPr/>
        </p:nvSpPr>
        <p:spPr>
          <a:xfrm>
            <a:off x="7155663" y="5190662"/>
            <a:ext cx="3137868" cy="438912"/>
          </a:xfrm>
          <a:prstGeom prst="rect">
            <a:avLst/>
          </a:prstGeom>
          <a:noFill/>
        </p:spPr>
        <p:txBody>
          <a:bodyPr bIns="0" lIns="0" rIns="0" rtlCol="0" tIns="0" wrap="square">
            <a:spAutoFit/>
          </a:bodyPr>
          <a:lstStyle/>
          <a:p>
            <a:pPr>
              <a:lnSpc>
                <a:spcPct val="12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点击输入本的具体文字栏的具体文字，简明扼要的说明分项内容</a:t>
            </a:r>
          </a:p>
        </p:txBody>
      </p:sp>
      <p:grpSp>
        <p:nvGrpSpPr>
          <p:cNvPr id="69" name="组合 68"/>
          <p:cNvGrpSpPr/>
          <p:nvPr/>
        </p:nvGrpSpPr>
        <p:grpSpPr>
          <a:xfrm>
            <a:off x="5974686" y="4859383"/>
            <a:ext cx="750628" cy="750628"/>
            <a:chOff x="5892800" y="5155598"/>
            <a:chExt cx="914400" cy="914400"/>
          </a:xfrm>
        </p:grpSpPr>
        <p:sp>
          <p:nvSpPr>
            <p:cNvPr id="61" name="椭圆 60"/>
            <p:cNvSpPr/>
            <p:nvPr/>
          </p:nvSpPr>
          <p:spPr>
            <a:xfrm>
              <a:off x="5892800" y="5155598"/>
              <a:ext cx="914400" cy="914400"/>
            </a:xfrm>
            <a:prstGeom prst="ellipse">
              <a:avLst/>
            </a:prstGeom>
            <a:ln w="9525">
              <a:solidFill>
                <a:srgbClr val="313D51"/>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sp>
          <p:nvSpPr>
            <p:cNvPr id="64" name="椭圆 63"/>
            <p:cNvSpPr/>
            <p:nvPr/>
          </p:nvSpPr>
          <p:spPr>
            <a:xfrm>
              <a:off x="5974563" y="5237361"/>
              <a:ext cx="750874" cy="750874"/>
            </a:xfrm>
            <a:prstGeom prst="ellipse">
              <a:avLst/>
            </a:prstGeom>
            <a:solidFill>
              <a:srgbClr val="244C89"/>
            </a:solidFill>
            <a:ln w="9525">
              <a:no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altLang="en-US" lang="zh-CN"/>
            </a:p>
          </p:txBody>
        </p:sp>
      </p:grpSp>
      <p:grpSp>
        <p:nvGrpSpPr>
          <p:cNvPr id="28" name="组合 27"/>
          <p:cNvGrpSpPr/>
          <p:nvPr/>
        </p:nvGrpSpPr>
        <p:grpSpPr>
          <a:xfrm>
            <a:off x="6186805" y="5048007"/>
            <a:ext cx="326390" cy="373380"/>
            <a:chOff x="9477707" y="1892543"/>
            <a:chExt cx="427372" cy="488900"/>
          </a:xfrm>
          <a:solidFill>
            <a:schemeClr val="bg1"/>
          </a:solidFill>
        </p:grpSpPr>
        <p:sp>
          <p:nvSpPr>
            <p:cNvPr id="29" name="Oval 194"/>
            <p:cNvSpPr>
              <a:spLocks noChangeArrowheads="1"/>
            </p:cNvSpPr>
            <p:nvPr/>
          </p:nvSpPr>
          <p:spPr bwMode="auto">
            <a:xfrm>
              <a:off x="9604090" y="2291645"/>
              <a:ext cx="89798" cy="89798"/>
            </a:xfrm>
            <a:prstGeom prst="ellipse">
              <a:avLst/>
            </a:pr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0" name="Oval 195"/>
            <p:cNvSpPr>
              <a:spLocks noChangeArrowheads="1"/>
            </p:cNvSpPr>
            <p:nvPr/>
          </p:nvSpPr>
          <p:spPr bwMode="auto">
            <a:xfrm>
              <a:off x="9772044" y="2291645"/>
              <a:ext cx="86472" cy="89798"/>
            </a:xfrm>
            <a:prstGeom prst="ellipse">
              <a:avLst/>
            </a:pr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1" name="Freeform 196"/>
            <p:cNvSpPr/>
            <p:nvPr/>
          </p:nvSpPr>
          <p:spPr bwMode="auto">
            <a:xfrm>
              <a:off x="9477707" y="1939105"/>
              <a:ext cx="392450" cy="330922"/>
            </a:xfrm>
            <a:custGeom>
              <a:gdLst>
                <a:gd fmla="*/ 180 w 188" name="T0"/>
                <a:gd fmla="*/ 158 h 158" name="T1"/>
                <a:gd fmla="*/ 180 w 188" name="T2"/>
                <a:gd fmla="*/ 158 h 158" name="T3"/>
                <a:gd fmla="*/ 66 w 188" name="T4"/>
                <a:gd fmla="*/ 157 h 158" name="T5"/>
                <a:gd fmla="*/ 59 w 188" name="T6"/>
                <a:gd fmla="*/ 151 h 158" name="T7"/>
                <a:gd fmla="*/ 31 w 188" name="T8"/>
                <a:gd fmla="*/ 23 h 158" name="T9"/>
                <a:gd fmla="*/ 7 w 188" name="T10"/>
                <a:gd fmla="*/ 17 h 158" name="T11"/>
                <a:gd fmla="*/ 2 w 188" name="T12"/>
                <a:gd fmla="*/ 7 h 158" name="T13"/>
                <a:gd fmla="*/ 12 w 188" name="T14"/>
                <a:gd fmla="*/ 1 h 158" name="T15"/>
                <a:gd fmla="*/ 40 w 188" name="T16"/>
                <a:gd fmla="*/ 9 h 158" name="T17"/>
                <a:gd fmla="*/ 46 w 188" name="T18"/>
                <a:gd fmla="*/ 15 h 158" name="T19"/>
                <a:gd fmla="*/ 73 w 188" name="T20"/>
                <a:gd fmla="*/ 141 h 158" name="T21"/>
                <a:gd fmla="*/ 180 w 188" name="T22"/>
                <a:gd fmla="*/ 141 h 158" name="T23"/>
                <a:gd fmla="*/ 188 w 188" name="T24"/>
                <a:gd fmla="*/ 149 h 158" name="T25"/>
                <a:gd fmla="*/ 180 w 188" name="T26"/>
                <a:gd fmla="*/ 158 h 1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8" w="188">
                  <a:moveTo>
                    <a:pt x="180" y="158"/>
                  </a:moveTo>
                  <a:cubicBezTo>
                    <a:pt x="180" y="158"/>
                    <a:pt x="180" y="158"/>
                    <a:pt x="180" y="158"/>
                  </a:cubicBezTo>
                  <a:cubicBezTo>
                    <a:pt x="66" y="157"/>
                    <a:pt x="66" y="157"/>
                    <a:pt x="66" y="157"/>
                  </a:cubicBezTo>
                  <a:cubicBezTo>
                    <a:pt x="63" y="157"/>
                    <a:pt x="59" y="154"/>
                    <a:pt x="59" y="151"/>
                  </a:cubicBezTo>
                  <a:cubicBezTo>
                    <a:pt x="31" y="23"/>
                    <a:pt x="31" y="23"/>
                    <a:pt x="31" y="23"/>
                  </a:cubicBezTo>
                  <a:cubicBezTo>
                    <a:pt x="7" y="17"/>
                    <a:pt x="7" y="17"/>
                    <a:pt x="7" y="17"/>
                  </a:cubicBezTo>
                  <a:cubicBezTo>
                    <a:pt x="3" y="15"/>
                    <a:pt x="0" y="11"/>
                    <a:pt x="2" y="7"/>
                  </a:cubicBezTo>
                  <a:cubicBezTo>
                    <a:pt x="3" y="2"/>
                    <a:pt x="7" y="0"/>
                    <a:pt x="12" y="1"/>
                  </a:cubicBezTo>
                  <a:cubicBezTo>
                    <a:pt x="40" y="9"/>
                    <a:pt x="40" y="9"/>
                    <a:pt x="40" y="9"/>
                  </a:cubicBezTo>
                  <a:cubicBezTo>
                    <a:pt x="43" y="10"/>
                    <a:pt x="45" y="12"/>
                    <a:pt x="46" y="15"/>
                  </a:cubicBezTo>
                  <a:cubicBezTo>
                    <a:pt x="73" y="141"/>
                    <a:pt x="73" y="141"/>
                    <a:pt x="73" y="141"/>
                  </a:cubicBezTo>
                  <a:cubicBezTo>
                    <a:pt x="180" y="141"/>
                    <a:pt x="180" y="141"/>
                    <a:pt x="180" y="141"/>
                  </a:cubicBezTo>
                  <a:cubicBezTo>
                    <a:pt x="184" y="141"/>
                    <a:pt x="188" y="145"/>
                    <a:pt x="188" y="149"/>
                  </a:cubicBezTo>
                  <a:cubicBezTo>
                    <a:pt x="188" y="154"/>
                    <a:pt x="184" y="158"/>
                    <a:pt x="180" y="158"/>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2" name="Freeform 197"/>
            <p:cNvSpPr/>
            <p:nvPr/>
          </p:nvSpPr>
          <p:spPr bwMode="auto">
            <a:xfrm>
              <a:off x="9574157" y="2028903"/>
              <a:ext cx="330922" cy="171282"/>
            </a:xfrm>
            <a:custGeom>
              <a:gdLst>
                <a:gd fmla="*/ 148 w 159" name="T0"/>
                <a:gd fmla="*/ 75 h 82" name="T1"/>
                <a:gd fmla="*/ 141 w 159" name="T2"/>
                <a:gd fmla="*/ 82 h 82" name="T3"/>
                <a:gd fmla="*/ 18 w 159" name="T4"/>
                <a:gd fmla="*/ 82 h 82" name="T5"/>
                <a:gd fmla="*/ 12 w 159" name="T6"/>
                <a:gd fmla="*/ 75 h 82" name="T7"/>
                <a:gd fmla="*/ 0 w 159" name="T8"/>
                <a:gd fmla="*/ 6 h 82" name="T9"/>
                <a:gd fmla="*/ 6 w 159" name="T10"/>
                <a:gd fmla="*/ 0 h 82" name="T11"/>
                <a:gd fmla="*/ 159 w 159" name="T12"/>
                <a:gd fmla="*/ 15 h 82" name="T13"/>
                <a:gd fmla="*/ 148 w 159" name="T14"/>
                <a:gd fmla="*/ 75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59">
                  <a:moveTo>
                    <a:pt x="148" y="75"/>
                  </a:moveTo>
                  <a:cubicBezTo>
                    <a:pt x="148" y="79"/>
                    <a:pt x="145" y="82"/>
                    <a:pt x="141" y="82"/>
                  </a:cubicBezTo>
                  <a:cubicBezTo>
                    <a:pt x="18" y="82"/>
                    <a:pt x="18" y="82"/>
                    <a:pt x="18" y="82"/>
                  </a:cubicBezTo>
                  <a:cubicBezTo>
                    <a:pt x="15" y="82"/>
                    <a:pt x="12" y="79"/>
                    <a:pt x="12" y="75"/>
                  </a:cubicBezTo>
                  <a:cubicBezTo>
                    <a:pt x="0" y="6"/>
                    <a:pt x="0" y="6"/>
                    <a:pt x="0" y="6"/>
                  </a:cubicBezTo>
                  <a:cubicBezTo>
                    <a:pt x="0" y="3"/>
                    <a:pt x="3" y="0"/>
                    <a:pt x="6" y="0"/>
                  </a:cubicBezTo>
                  <a:cubicBezTo>
                    <a:pt x="159" y="15"/>
                    <a:pt x="159" y="15"/>
                    <a:pt x="159" y="15"/>
                  </a:cubicBezTo>
                  <a:lnTo>
                    <a:pt x="148" y="75"/>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3" name="Freeform 198"/>
            <p:cNvSpPr/>
            <p:nvPr/>
          </p:nvSpPr>
          <p:spPr bwMode="auto">
            <a:xfrm>
              <a:off x="9725483" y="1892543"/>
              <a:ext cx="44899" cy="34922"/>
            </a:xfrm>
            <a:custGeom>
              <a:gdLst>
                <a:gd fmla="*/ 23 w 27" name="T0"/>
                <a:gd fmla="*/ 0 h 21" name="T1"/>
                <a:gd fmla="*/ 18 w 27" name="T2"/>
                <a:gd fmla="*/ 0 h 21" name="T3"/>
                <a:gd fmla="*/ 6 w 27" name="T4"/>
                <a:gd fmla="*/ 0 h 21" name="T5"/>
                <a:gd fmla="*/ 3 w 27" name="T6"/>
                <a:gd fmla="*/ 0 h 21" name="T7"/>
                <a:gd fmla="*/ 0 w 27" name="T8"/>
                <a:gd fmla="*/ 21 h 21" name="T9"/>
                <a:gd fmla="*/ 8 w 27" name="T10"/>
                <a:gd fmla="*/ 21 h 21" name="T11"/>
                <a:gd fmla="*/ 19 w 27" name="T12"/>
                <a:gd fmla="*/ 21 h 21" name="T13"/>
                <a:gd fmla="*/ 27 w 27" name="T14"/>
                <a:gd fmla="*/ 21 h 21" name="T15"/>
                <a:gd fmla="*/ 23 w 27" name="T16"/>
                <a:gd fmla="*/ 0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27">
                  <a:moveTo>
                    <a:pt x="23" y="0"/>
                  </a:moveTo>
                  <a:lnTo>
                    <a:pt x="18" y="0"/>
                  </a:lnTo>
                  <a:lnTo>
                    <a:pt x="6" y="0"/>
                  </a:lnTo>
                  <a:lnTo>
                    <a:pt x="3" y="0"/>
                  </a:lnTo>
                  <a:lnTo>
                    <a:pt x="0" y="21"/>
                  </a:lnTo>
                  <a:lnTo>
                    <a:pt x="8" y="21"/>
                  </a:lnTo>
                  <a:lnTo>
                    <a:pt x="19" y="21"/>
                  </a:lnTo>
                  <a:lnTo>
                    <a:pt x="27" y="21"/>
                  </a:lnTo>
                  <a:lnTo>
                    <a:pt x="23"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4" name="Freeform 199"/>
            <p:cNvSpPr/>
            <p:nvPr/>
          </p:nvSpPr>
          <p:spPr bwMode="auto">
            <a:xfrm>
              <a:off x="9665617" y="1902520"/>
              <a:ext cx="51551" cy="49888"/>
            </a:xfrm>
            <a:custGeom>
              <a:gdLst>
                <a:gd fmla="*/ 16 w 31" name="T0"/>
                <a:gd fmla="*/ 0 h 30" name="T1"/>
                <a:gd fmla="*/ 12 w 31" name="T2"/>
                <a:gd fmla="*/ 1 h 30" name="T3"/>
                <a:gd fmla="*/ 4 w 31" name="T4"/>
                <a:gd fmla="*/ 7 h 30" name="T5"/>
                <a:gd fmla="*/ 0 w 31" name="T6"/>
                <a:gd fmla="*/ 10 h 30" name="T7"/>
                <a:gd fmla="*/ 9 w 31" name="T8"/>
                <a:gd fmla="*/ 30 h 30" name="T9"/>
                <a:gd fmla="*/ 15 w 31" name="T10"/>
                <a:gd fmla="*/ 25 h 30" name="T11"/>
                <a:gd fmla="*/ 24 w 31" name="T12"/>
                <a:gd fmla="*/ 20 h 30" name="T13"/>
                <a:gd fmla="*/ 31 w 31" name="T14"/>
                <a:gd fmla="*/ 15 h 30" name="T15"/>
                <a:gd fmla="*/ 16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6" y="0"/>
                  </a:moveTo>
                  <a:lnTo>
                    <a:pt x="12" y="1"/>
                  </a:lnTo>
                  <a:lnTo>
                    <a:pt x="4" y="7"/>
                  </a:lnTo>
                  <a:lnTo>
                    <a:pt x="0" y="10"/>
                  </a:lnTo>
                  <a:lnTo>
                    <a:pt x="9" y="30"/>
                  </a:lnTo>
                  <a:lnTo>
                    <a:pt x="15" y="25"/>
                  </a:lnTo>
                  <a:lnTo>
                    <a:pt x="24" y="20"/>
                  </a:lnTo>
                  <a:lnTo>
                    <a:pt x="31" y="15"/>
                  </a:lnTo>
                  <a:lnTo>
                    <a:pt x="16"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5" name="Freeform 200"/>
            <p:cNvSpPr/>
            <p:nvPr/>
          </p:nvSpPr>
          <p:spPr bwMode="auto">
            <a:xfrm>
              <a:off x="9622381" y="1944094"/>
              <a:ext cx="49888" cy="51551"/>
            </a:xfrm>
            <a:custGeom>
              <a:gdLst>
                <a:gd fmla="*/ 10 w 30" name="T0"/>
                <a:gd fmla="*/ 0 h 31" name="T1"/>
                <a:gd fmla="*/ 7 w 30" name="T2"/>
                <a:gd fmla="*/ 4 h 31" name="T3"/>
                <a:gd fmla="*/ 2 w 30" name="T4"/>
                <a:gd fmla="*/ 14 h 31" name="T5"/>
                <a:gd fmla="*/ 0 w 30" name="T6"/>
                <a:gd fmla="*/ 17 h 31" name="T7"/>
                <a:gd fmla="*/ 17 w 30" name="T8"/>
                <a:gd fmla="*/ 31 h 31" name="T9"/>
                <a:gd fmla="*/ 21 w 30" name="T10"/>
                <a:gd fmla="*/ 24 h 31" name="T11"/>
                <a:gd fmla="*/ 26 w 30" name="T12"/>
                <a:gd fmla="*/ 14 h 31" name="T13"/>
                <a:gd fmla="*/ 30 w 30" name="T14"/>
                <a:gd fmla="*/ 7 h 31" name="T15"/>
                <a:gd fmla="*/ 10 w 30"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10" y="0"/>
                  </a:moveTo>
                  <a:lnTo>
                    <a:pt x="7" y="4"/>
                  </a:lnTo>
                  <a:lnTo>
                    <a:pt x="2" y="14"/>
                  </a:lnTo>
                  <a:lnTo>
                    <a:pt x="0" y="17"/>
                  </a:lnTo>
                  <a:lnTo>
                    <a:pt x="17" y="31"/>
                  </a:lnTo>
                  <a:lnTo>
                    <a:pt x="21" y="24"/>
                  </a:lnTo>
                  <a:lnTo>
                    <a:pt x="26" y="14"/>
                  </a:lnTo>
                  <a:lnTo>
                    <a:pt x="30" y="7"/>
                  </a:lnTo>
                  <a:lnTo>
                    <a:pt x="10"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6" name="Freeform 201"/>
            <p:cNvSpPr/>
            <p:nvPr/>
          </p:nvSpPr>
          <p:spPr bwMode="auto">
            <a:xfrm>
              <a:off x="9610741" y="2002296"/>
              <a:ext cx="38248" cy="43236"/>
            </a:xfrm>
            <a:custGeom>
              <a:gdLst>
                <a:gd fmla="*/ 0 w 23" name="T0"/>
                <a:gd fmla="*/ 5 h 26" name="T1"/>
                <a:gd fmla="*/ 0 w 23" name="T2"/>
                <a:gd fmla="*/ 9 h 26" name="T3"/>
                <a:gd fmla="*/ 2 w 23" name="T4"/>
                <a:gd fmla="*/ 20 h 26" name="T5"/>
                <a:gd fmla="*/ 2 w 23" name="T6"/>
                <a:gd fmla="*/ 25 h 26" name="T7"/>
                <a:gd fmla="*/ 23 w 23" name="T8"/>
                <a:gd fmla="*/ 26 h 26" name="T9"/>
                <a:gd fmla="*/ 22 w 23" name="T10"/>
                <a:gd fmla="*/ 19 h 26" name="T11"/>
                <a:gd fmla="*/ 22 w 23" name="T12"/>
                <a:gd fmla="*/ 9 h 26" name="T13"/>
                <a:gd fmla="*/ 22 w 23" name="T14"/>
                <a:gd fmla="*/ 0 h 26" name="T15"/>
                <a:gd fmla="*/ 0 w 23" name="T16"/>
                <a:gd fmla="*/ 5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3">
                  <a:moveTo>
                    <a:pt x="0" y="5"/>
                  </a:moveTo>
                  <a:lnTo>
                    <a:pt x="0" y="9"/>
                  </a:lnTo>
                  <a:lnTo>
                    <a:pt x="2" y="20"/>
                  </a:lnTo>
                  <a:lnTo>
                    <a:pt x="2" y="25"/>
                  </a:lnTo>
                  <a:lnTo>
                    <a:pt x="23" y="26"/>
                  </a:lnTo>
                  <a:lnTo>
                    <a:pt x="22" y="19"/>
                  </a:lnTo>
                  <a:lnTo>
                    <a:pt x="22" y="9"/>
                  </a:lnTo>
                  <a:lnTo>
                    <a:pt x="22" y="0"/>
                  </a:lnTo>
                  <a:lnTo>
                    <a:pt x="0" y="5"/>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7" name="Freeform 202"/>
            <p:cNvSpPr/>
            <p:nvPr/>
          </p:nvSpPr>
          <p:spPr bwMode="auto">
            <a:xfrm>
              <a:off x="9622381" y="2057173"/>
              <a:ext cx="49888" cy="51551"/>
            </a:xfrm>
            <a:custGeom>
              <a:gdLst>
                <a:gd fmla="*/ 0 w 30" name="T0"/>
                <a:gd fmla="*/ 13 h 31" name="T1"/>
                <a:gd fmla="*/ 2 w 30" name="T2"/>
                <a:gd fmla="*/ 17 h 31" name="T3"/>
                <a:gd fmla="*/ 7 w 30" name="T4"/>
                <a:gd fmla="*/ 27 h 31" name="T5"/>
                <a:gd fmla="*/ 10 w 30" name="T6"/>
                <a:gd fmla="*/ 31 h 31" name="T7"/>
                <a:gd fmla="*/ 30 w 30" name="T8"/>
                <a:gd fmla="*/ 22 h 31" name="T9"/>
                <a:gd fmla="*/ 26 w 30" name="T10"/>
                <a:gd fmla="*/ 16 h 31" name="T11"/>
                <a:gd fmla="*/ 20 w 30" name="T12"/>
                <a:gd fmla="*/ 6 h 31" name="T13"/>
                <a:gd fmla="*/ 16 w 30" name="T14"/>
                <a:gd fmla="*/ 0 h 31" name="T15"/>
                <a:gd fmla="*/ 0 w 30" name="T16"/>
                <a:gd fmla="*/ 13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30">
                  <a:moveTo>
                    <a:pt x="0" y="13"/>
                  </a:moveTo>
                  <a:lnTo>
                    <a:pt x="2" y="17"/>
                  </a:lnTo>
                  <a:lnTo>
                    <a:pt x="7" y="27"/>
                  </a:lnTo>
                  <a:lnTo>
                    <a:pt x="10" y="31"/>
                  </a:lnTo>
                  <a:lnTo>
                    <a:pt x="30" y="22"/>
                  </a:lnTo>
                  <a:lnTo>
                    <a:pt x="26" y="16"/>
                  </a:lnTo>
                  <a:lnTo>
                    <a:pt x="20" y="6"/>
                  </a:lnTo>
                  <a:lnTo>
                    <a:pt x="16" y="0"/>
                  </a:lnTo>
                  <a:lnTo>
                    <a:pt x="0" y="13"/>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8" name="Freeform 203"/>
            <p:cNvSpPr/>
            <p:nvPr/>
          </p:nvSpPr>
          <p:spPr bwMode="auto">
            <a:xfrm>
              <a:off x="9665617" y="2102071"/>
              <a:ext cx="49888" cy="48225"/>
            </a:xfrm>
            <a:custGeom>
              <a:gdLst>
                <a:gd fmla="*/ 0 w 30" name="T0"/>
                <a:gd fmla="*/ 20 h 29" name="T1"/>
                <a:gd fmla="*/ 4 w 30" name="T2"/>
                <a:gd fmla="*/ 22 h 29" name="T3"/>
                <a:gd fmla="*/ 14 w 30" name="T4"/>
                <a:gd fmla="*/ 28 h 29" name="T5"/>
                <a:gd fmla="*/ 17 w 30" name="T6"/>
                <a:gd fmla="*/ 29 h 29" name="T7"/>
                <a:gd fmla="*/ 30 w 30" name="T8"/>
                <a:gd fmla="*/ 12 h 29" name="T9"/>
                <a:gd fmla="*/ 22 w 30" name="T10"/>
                <a:gd fmla="*/ 9 h 29" name="T11"/>
                <a:gd fmla="*/ 14 w 30" name="T12"/>
                <a:gd fmla="*/ 4 h 29" name="T13"/>
                <a:gd fmla="*/ 6 w 30" name="T14"/>
                <a:gd fmla="*/ 0 h 29" name="T15"/>
                <a:gd fmla="*/ 0 w 30" name="T16"/>
                <a:gd fmla="*/ 2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
                  <a:moveTo>
                    <a:pt x="0" y="20"/>
                  </a:moveTo>
                  <a:lnTo>
                    <a:pt x="4" y="22"/>
                  </a:lnTo>
                  <a:lnTo>
                    <a:pt x="14" y="28"/>
                  </a:lnTo>
                  <a:lnTo>
                    <a:pt x="17" y="29"/>
                  </a:lnTo>
                  <a:lnTo>
                    <a:pt x="30" y="12"/>
                  </a:lnTo>
                  <a:lnTo>
                    <a:pt x="22" y="9"/>
                  </a:lnTo>
                  <a:lnTo>
                    <a:pt x="14" y="4"/>
                  </a:lnTo>
                  <a:lnTo>
                    <a:pt x="6" y="0"/>
                  </a:lnTo>
                  <a:lnTo>
                    <a:pt x="0" y="2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39" name="Freeform 204"/>
            <p:cNvSpPr/>
            <p:nvPr/>
          </p:nvSpPr>
          <p:spPr bwMode="auto">
            <a:xfrm>
              <a:off x="9723820" y="2125352"/>
              <a:ext cx="43236" cy="34922"/>
            </a:xfrm>
            <a:custGeom>
              <a:gdLst>
                <a:gd fmla="*/ 4 w 26" name="T0"/>
                <a:gd fmla="*/ 21 h 21" name="T1"/>
                <a:gd fmla="*/ 9 w 26" name="T2"/>
                <a:gd fmla="*/ 21 h 21" name="T3"/>
                <a:gd fmla="*/ 19 w 26" name="T4"/>
                <a:gd fmla="*/ 21 h 21" name="T5"/>
                <a:gd fmla="*/ 24 w 26" name="T6"/>
                <a:gd fmla="*/ 21 h 21" name="T7"/>
                <a:gd fmla="*/ 26 w 26" name="T8"/>
                <a:gd fmla="*/ 0 h 21" name="T9"/>
                <a:gd fmla="*/ 19 w 26" name="T10"/>
                <a:gd fmla="*/ 0 h 21" name="T11"/>
                <a:gd fmla="*/ 7 w 26" name="T12"/>
                <a:gd fmla="*/ 0 h 21" name="T13"/>
                <a:gd fmla="*/ 0 w 26" name="T14"/>
                <a:gd fmla="*/ 1 h 21" name="T15"/>
                <a:gd fmla="*/ 4 w 26" name="T16"/>
                <a:gd fmla="*/ 21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26">
                  <a:moveTo>
                    <a:pt x="4" y="21"/>
                  </a:moveTo>
                  <a:lnTo>
                    <a:pt x="9" y="21"/>
                  </a:lnTo>
                  <a:lnTo>
                    <a:pt x="19" y="21"/>
                  </a:lnTo>
                  <a:lnTo>
                    <a:pt x="24" y="21"/>
                  </a:lnTo>
                  <a:lnTo>
                    <a:pt x="26" y="0"/>
                  </a:lnTo>
                  <a:lnTo>
                    <a:pt x="19" y="0"/>
                  </a:lnTo>
                  <a:lnTo>
                    <a:pt x="7" y="0"/>
                  </a:lnTo>
                  <a:lnTo>
                    <a:pt x="0" y="1"/>
                  </a:lnTo>
                  <a:lnTo>
                    <a:pt x="4" y="21"/>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0" name="Freeform 206"/>
            <p:cNvSpPr/>
            <p:nvPr/>
          </p:nvSpPr>
          <p:spPr bwMode="auto">
            <a:xfrm>
              <a:off x="9775370" y="2102071"/>
              <a:ext cx="53214" cy="49888"/>
            </a:xfrm>
            <a:custGeom>
              <a:gdLst>
                <a:gd fmla="*/ 15 w 32" name="T0"/>
                <a:gd fmla="*/ 30 h 30" name="T1"/>
                <a:gd fmla="*/ 18 w 32" name="T2"/>
                <a:gd fmla="*/ 28 h 30" name="T3"/>
                <a:gd fmla="*/ 28 w 32" name="T4"/>
                <a:gd fmla="*/ 22 h 30" name="T5"/>
                <a:gd fmla="*/ 32 w 32" name="T6"/>
                <a:gd fmla="*/ 19 h 30" name="T7"/>
                <a:gd fmla="*/ 23 w 32" name="T8"/>
                <a:gd fmla="*/ 0 h 30" name="T9"/>
                <a:gd fmla="*/ 17 w 32" name="T10"/>
                <a:gd fmla="*/ 4 h 30" name="T11"/>
                <a:gd fmla="*/ 7 w 32" name="T12"/>
                <a:gd fmla="*/ 10 h 30" name="T13"/>
                <a:gd fmla="*/ 0 w 32" name="T14"/>
                <a:gd fmla="*/ 14 h 30" name="T15"/>
                <a:gd fmla="*/ 15 w 32" name="T16"/>
                <a:gd fmla="*/ 3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2">
                  <a:moveTo>
                    <a:pt x="15" y="30"/>
                  </a:moveTo>
                  <a:lnTo>
                    <a:pt x="18" y="28"/>
                  </a:lnTo>
                  <a:lnTo>
                    <a:pt x="28" y="22"/>
                  </a:lnTo>
                  <a:lnTo>
                    <a:pt x="32" y="19"/>
                  </a:lnTo>
                  <a:lnTo>
                    <a:pt x="23" y="0"/>
                  </a:lnTo>
                  <a:lnTo>
                    <a:pt x="17" y="4"/>
                  </a:lnTo>
                  <a:lnTo>
                    <a:pt x="7" y="10"/>
                  </a:lnTo>
                  <a:lnTo>
                    <a:pt x="0" y="14"/>
                  </a:lnTo>
                  <a:lnTo>
                    <a:pt x="15" y="3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1" name="Freeform 207"/>
            <p:cNvSpPr/>
            <p:nvPr/>
          </p:nvSpPr>
          <p:spPr bwMode="auto">
            <a:xfrm>
              <a:off x="9821932" y="2058835"/>
              <a:ext cx="49888" cy="49888"/>
            </a:xfrm>
            <a:custGeom>
              <a:gdLst>
                <a:gd fmla="*/ 20 w 30" name="T0"/>
                <a:gd fmla="*/ 30 h 30" name="T1"/>
                <a:gd fmla="*/ 22 w 30" name="T2"/>
                <a:gd fmla="*/ 26 h 30" name="T3"/>
                <a:gd fmla="*/ 27 w 30" name="T4"/>
                <a:gd fmla="*/ 16 h 30" name="T5"/>
                <a:gd fmla="*/ 30 w 30" name="T6"/>
                <a:gd fmla="*/ 12 h 30" name="T7"/>
                <a:gd fmla="*/ 12 w 30" name="T8"/>
                <a:gd fmla="*/ 0 h 30" name="T9"/>
                <a:gd fmla="*/ 9 w 30" name="T10"/>
                <a:gd fmla="*/ 6 h 30" name="T11"/>
                <a:gd fmla="*/ 4 w 30" name="T12"/>
                <a:gd fmla="*/ 16 h 30" name="T13"/>
                <a:gd fmla="*/ 0 w 30" name="T14"/>
                <a:gd fmla="*/ 22 h 30" name="T15"/>
                <a:gd fmla="*/ 20 w 30" name="T16"/>
                <a:gd fmla="*/ 3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20" y="30"/>
                  </a:moveTo>
                  <a:lnTo>
                    <a:pt x="22" y="26"/>
                  </a:lnTo>
                  <a:lnTo>
                    <a:pt x="27" y="16"/>
                  </a:lnTo>
                  <a:lnTo>
                    <a:pt x="30" y="12"/>
                  </a:lnTo>
                  <a:lnTo>
                    <a:pt x="12" y="0"/>
                  </a:lnTo>
                  <a:lnTo>
                    <a:pt x="9" y="6"/>
                  </a:lnTo>
                  <a:lnTo>
                    <a:pt x="4" y="16"/>
                  </a:lnTo>
                  <a:lnTo>
                    <a:pt x="0" y="22"/>
                  </a:lnTo>
                  <a:lnTo>
                    <a:pt x="20" y="30"/>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2" name="Freeform 208"/>
            <p:cNvSpPr/>
            <p:nvPr/>
          </p:nvSpPr>
          <p:spPr bwMode="auto">
            <a:xfrm>
              <a:off x="9845213" y="2007285"/>
              <a:ext cx="36584" cy="43236"/>
            </a:xfrm>
            <a:custGeom>
              <a:gdLst>
                <a:gd fmla="*/ 22 w 22" name="T0"/>
                <a:gd fmla="*/ 22 h 26" name="T1"/>
                <a:gd fmla="*/ 22 w 22" name="T2"/>
                <a:gd fmla="*/ 17 h 26" name="T3"/>
                <a:gd fmla="*/ 21 w 22" name="T4"/>
                <a:gd fmla="*/ 6 h 26" name="T5"/>
                <a:gd fmla="*/ 21 w 22" name="T6"/>
                <a:gd fmla="*/ 2 h 26" name="T7"/>
                <a:gd fmla="*/ 0 w 22" name="T8"/>
                <a:gd fmla="*/ 0 h 26" name="T9"/>
                <a:gd fmla="*/ 0 w 22" name="T10"/>
                <a:gd fmla="*/ 7 h 26" name="T11"/>
                <a:gd fmla="*/ 1 w 22" name="T12"/>
                <a:gd fmla="*/ 18 h 26" name="T13"/>
                <a:gd fmla="*/ 1 w 22" name="T14"/>
                <a:gd fmla="*/ 26 h 26" name="T15"/>
                <a:gd fmla="*/ 22 w 22" name="T16"/>
                <a:gd fmla="*/ 22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2">
                  <a:moveTo>
                    <a:pt x="22" y="22"/>
                  </a:moveTo>
                  <a:lnTo>
                    <a:pt x="22" y="17"/>
                  </a:lnTo>
                  <a:lnTo>
                    <a:pt x="21" y="6"/>
                  </a:lnTo>
                  <a:lnTo>
                    <a:pt x="21" y="2"/>
                  </a:lnTo>
                  <a:lnTo>
                    <a:pt x="0" y="0"/>
                  </a:lnTo>
                  <a:lnTo>
                    <a:pt x="0" y="7"/>
                  </a:lnTo>
                  <a:lnTo>
                    <a:pt x="1" y="18"/>
                  </a:lnTo>
                  <a:lnTo>
                    <a:pt x="1" y="26"/>
                  </a:lnTo>
                  <a:lnTo>
                    <a:pt x="22" y="22"/>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3" name="Freeform 209"/>
            <p:cNvSpPr/>
            <p:nvPr/>
          </p:nvSpPr>
          <p:spPr bwMode="auto">
            <a:xfrm>
              <a:off x="9821932" y="1945756"/>
              <a:ext cx="49888" cy="49888"/>
            </a:xfrm>
            <a:custGeom>
              <a:gdLst>
                <a:gd fmla="*/ 30 w 30" name="T0"/>
                <a:gd fmla="*/ 16 h 30" name="T1"/>
                <a:gd fmla="*/ 27 w 30" name="T2"/>
                <a:gd fmla="*/ 13 h 30" name="T3"/>
                <a:gd fmla="*/ 21 w 30" name="T4"/>
                <a:gd fmla="*/ 4 h 30" name="T5"/>
                <a:gd fmla="*/ 20 w 30" name="T6"/>
                <a:gd fmla="*/ 0 h 30" name="T7"/>
                <a:gd fmla="*/ 0 w 30" name="T8"/>
                <a:gd fmla="*/ 8 h 30" name="T9"/>
                <a:gd fmla="*/ 4 w 30" name="T10"/>
                <a:gd fmla="*/ 15 h 30" name="T11"/>
                <a:gd fmla="*/ 10 w 30" name="T12"/>
                <a:gd fmla="*/ 24 h 30" name="T13"/>
                <a:gd fmla="*/ 14 w 30" name="T14"/>
                <a:gd fmla="*/ 30 h 30" name="T15"/>
                <a:gd fmla="*/ 30 w 30" name="T16"/>
                <a:gd fmla="*/ 16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30" y="16"/>
                  </a:moveTo>
                  <a:lnTo>
                    <a:pt x="27" y="13"/>
                  </a:lnTo>
                  <a:lnTo>
                    <a:pt x="21" y="4"/>
                  </a:lnTo>
                  <a:lnTo>
                    <a:pt x="20" y="0"/>
                  </a:lnTo>
                  <a:lnTo>
                    <a:pt x="0" y="8"/>
                  </a:lnTo>
                  <a:lnTo>
                    <a:pt x="4" y="15"/>
                  </a:lnTo>
                  <a:lnTo>
                    <a:pt x="10" y="24"/>
                  </a:lnTo>
                  <a:lnTo>
                    <a:pt x="14" y="30"/>
                  </a:lnTo>
                  <a:lnTo>
                    <a:pt x="30" y="16"/>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4" name="Freeform 210"/>
            <p:cNvSpPr/>
            <p:nvPr/>
          </p:nvSpPr>
          <p:spPr bwMode="auto">
            <a:xfrm>
              <a:off x="9778696" y="1902520"/>
              <a:ext cx="49888" cy="49888"/>
            </a:xfrm>
            <a:custGeom>
              <a:gdLst>
                <a:gd fmla="*/ 30 w 30" name="T0"/>
                <a:gd fmla="*/ 9 h 30" name="T1"/>
                <a:gd fmla="*/ 26 w 30" name="T2"/>
                <a:gd fmla="*/ 7 h 30" name="T3"/>
                <a:gd fmla="*/ 16 w 30" name="T4"/>
                <a:gd fmla="*/ 2 h 30" name="T5"/>
                <a:gd fmla="*/ 12 w 30" name="T6"/>
                <a:gd fmla="*/ 0 h 30" name="T7"/>
                <a:gd fmla="*/ 0 w 30" name="T8"/>
                <a:gd fmla="*/ 17 h 30" name="T9"/>
                <a:gd fmla="*/ 6 w 30" name="T10"/>
                <a:gd fmla="*/ 21 h 30" name="T11"/>
                <a:gd fmla="*/ 16 w 30" name="T12"/>
                <a:gd fmla="*/ 26 h 30" name="T13"/>
                <a:gd fmla="*/ 23 w 30" name="T14"/>
                <a:gd fmla="*/ 30 h 30" name="T15"/>
                <a:gd fmla="*/ 30 w 30" name="T16"/>
                <a:gd fmla="*/ 9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30" y="9"/>
                  </a:moveTo>
                  <a:lnTo>
                    <a:pt x="26" y="7"/>
                  </a:lnTo>
                  <a:lnTo>
                    <a:pt x="16" y="2"/>
                  </a:lnTo>
                  <a:lnTo>
                    <a:pt x="12" y="0"/>
                  </a:lnTo>
                  <a:lnTo>
                    <a:pt x="0" y="17"/>
                  </a:lnTo>
                  <a:lnTo>
                    <a:pt x="6" y="21"/>
                  </a:lnTo>
                  <a:lnTo>
                    <a:pt x="16" y="26"/>
                  </a:lnTo>
                  <a:lnTo>
                    <a:pt x="23" y="30"/>
                  </a:lnTo>
                  <a:lnTo>
                    <a:pt x="30" y="9"/>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5" name="Freeform 211"/>
            <p:cNvSpPr>
              <a:spLocks noEditPoints="1"/>
            </p:cNvSpPr>
            <p:nvPr/>
          </p:nvSpPr>
          <p:spPr bwMode="auto">
            <a:xfrm>
              <a:off x="9632359" y="1912498"/>
              <a:ext cx="229484" cy="226158"/>
            </a:xfrm>
            <a:custGeom>
              <a:gdLst>
                <a:gd fmla="*/ 55 w 110" name="T0"/>
                <a:gd fmla="*/ 108 h 108" name="T1"/>
                <a:gd fmla="*/ 1 w 110" name="T2"/>
                <a:gd fmla="*/ 57 h 108" name="T3"/>
                <a:gd fmla="*/ 53 w 110" name="T4"/>
                <a:gd fmla="*/ 1 h 108" name="T5"/>
                <a:gd fmla="*/ 109 w 110" name="T6"/>
                <a:gd fmla="*/ 52 h 108" name="T7"/>
                <a:gd fmla="*/ 57 w 110" name="T8"/>
                <a:gd fmla="*/ 108 h 108" name="T9"/>
                <a:gd fmla="*/ 55 w 110" name="T10"/>
                <a:gd fmla="*/ 108 h 108" name="T11"/>
                <a:gd fmla="*/ 55 w 110" name="T12"/>
                <a:gd fmla="*/ 16 h 108" name="T13"/>
                <a:gd fmla="*/ 53 w 110" name="T14"/>
                <a:gd fmla="*/ 16 h 108" name="T15"/>
                <a:gd fmla="*/ 16 w 110" name="T16"/>
                <a:gd fmla="*/ 56 h 108" name="T17"/>
                <a:gd fmla="*/ 57 w 110" name="T18"/>
                <a:gd fmla="*/ 94 h 108" name="T19"/>
                <a:gd fmla="*/ 94 w 110" name="T20"/>
                <a:gd fmla="*/ 53 h 108" name="T21"/>
                <a:gd fmla="*/ 55 w 110" name="T22"/>
                <a:gd fmla="*/ 16 h 10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8" w="110">
                  <a:moveTo>
                    <a:pt x="55" y="108"/>
                  </a:moveTo>
                  <a:cubicBezTo>
                    <a:pt x="26" y="108"/>
                    <a:pt x="2" y="86"/>
                    <a:pt x="1" y="57"/>
                  </a:cubicBezTo>
                  <a:cubicBezTo>
                    <a:pt x="0" y="27"/>
                    <a:pt x="23" y="2"/>
                    <a:pt x="53" y="1"/>
                  </a:cubicBezTo>
                  <a:cubicBezTo>
                    <a:pt x="83" y="0"/>
                    <a:pt x="108" y="23"/>
                    <a:pt x="109" y="52"/>
                  </a:cubicBezTo>
                  <a:cubicBezTo>
                    <a:pt x="110" y="82"/>
                    <a:pt x="87" y="107"/>
                    <a:pt x="57" y="108"/>
                  </a:cubicBezTo>
                  <a:cubicBezTo>
                    <a:pt x="56" y="108"/>
                    <a:pt x="56" y="108"/>
                    <a:pt x="55" y="108"/>
                  </a:cubicBezTo>
                  <a:close/>
                  <a:moveTo>
                    <a:pt x="55" y="16"/>
                  </a:moveTo>
                  <a:cubicBezTo>
                    <a:pt x="54" y="16"/>
                    <a:pt x="54" y="16"/>
                    <a:pt x="53" y="16"/>
                  </a:cubicBezTo>
                  <a:cubicBezTo>
                    <a:pt x="32" y="16"/>
                    <a:pt x="15" y="35"/>
                    <a:pt x="16" y="56"/>
                  </a:cubicBezTo>
                  <a:cubicBezTo>
                    <a:pt x="17" y="78"/>
                    <a:pt x="35" y="94"/>
                    <a:pt x="57" y="94"/>
                  </a:cubicBezTo>
                  <a:cubicBezTo>
                    <a:pt x="78" y="93"/>
                    <a:pt x="95" y="75"/>
                    <a:pt x="94" y="53"/>
                  </a:cubicBezTo>
                  <a:cubicBezTo>
                    <a:pt x="93" y="32"/>
                    <a:pt x="76" y="16"/>
                    <a:pt x="55" y="16"/>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grpSp>
      <p:grpSp>
        <p:nvGrpSpPr>
          <p:cNvPr id="46" name="组合 45"/>
          <p:cNvGrpSpPr/>
          <p:nvPr/>
        </p:nvGrpSpPr>
        <p:grpSpPr>
          <a:xfrm>
            <a:off x="6134100" y="3919799"/>
            <a:ext cx="431800" cy="316230"/>
            <a:chOff x="7147950" y="1910835"/>
            <a:chExt cx="565394" cy="414069"/>
          </a:xfrm>
          <a:solidFill>
            <a:schemeClr val="bg1"/>
          </a:solidFill>
        </p:grpSpPr>
        <p:sp>
          <p:nvSpPr>
            <p:cNvPr id="47" name="Freeform 248"/>
            <p:cNvSpPr/>
            <p:nvPr/>
          </p:nvSpPr>
          <p:spPr bwMode="auto">
            <a:xfrm>
              <a:off x="7147950" y="1910835"/>
              <a:ext cx="394114" cy="377484"/>
            </a:xfrm>
            <a:custGeom>
              <a:gdLst>
                <a:gd fmla="*/ 79 w 189" name="T0"/>
                <a:gd fmla="*/ 136 h 181" name="T1"/>
                <a:gd fmla="*/ 69 w 189" name="T2"/>
                <a:gd fmla="*/ 134 h 181" name="T3"/>
                <a:gd fmla="*/ 68 w 189" name="T4"/>
                <a:gd fmla="*/ 133 h 181" name="T5"/>
                <a:gd fmla="*/ 66 w 189" name="T6"/>
                <a:gd fmla="*/ 133 h 181" name="T7"/>
                <a:gd fmla="*/ 43 w 189" name="T8"/>
                <a:gd fmla="*/ 143 h 181" name="T9"/>
                <a:gd fmla="*/ 49 w 189" name="T10"/>
                <a:gd fmla="*/ 125 h 181" name="T11"/>
                <a:gd fmla="*/ 43 w 189" name="T12"/>
                <a:gd fmla="*/ 122 h 181" name="T13"/>
                <a:gd fmla="*/ 17 w 189" name="T14"/>
                <a:gd fmla="*/ 78 h 181" name="T15"/>
                <a:gd fmla="*/ 102 w 189" name="T16"/>
                <a:gd fmla="*/ 17 h 181" name="T17"/>
                <a:gd fmla="*/ 166 w 189" name="T18"/>
                <a:gd fmla="*/ 38 h 181" name="T19"/>
                <a:gd fmla="*/ 177 w 189" name="T20"/>
                <a:gd fmla="*/ 37 h 181" name="T21"/>
                <a:gd fmla="*/ 189 w 189" name="T22"/>
                <a:gd fmla="*/ 38 h 181" name="T23"/>
                <a:gd fmla="*/ 102 w 189" name="T24"/>
                <a:gd fmla="*/ 0 h 181" name="T25"/>
                <a:gd fmla="*/ 0 w 189" name="T26"/>
                <a:gd fmla="*/ 78 h 181" name="T27"/>
                <a:gd fmla="*/ 28 w 189" name="T28"/>
                <a:gd fmla="*/ 132 h 181" name="T29"/>
                <a:gd fmla="*/ 11 w 189" name="T30"/>
                <a:gd fmla="*/ 181 h 181" name="T31"/>
                <a:gd fmla="*/ 31 w 189" name="T32"/>
                <a:gd fmla="*/ 169 h 181" name="T33"/>
                <a:gd fmla="*/ 66 w 189" name="T34"/>
                <a:gd fmla="*/ 151 h 181" name="T35"/>
                <a:gd fmla="*/ 90 w 189" name="T36"/>
                <a:gd fmla="*/ 155 h 181" name="T37"/>
                <a:gd fmla="*/ 79 w 189" name="T38"/>
                <a:gd fmla="*/ 136 h 18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1" w="189">
                  <a:moveTo>
                    <a:pt x="79" y="136"/>
                  </a:moveTo>
                  <a:cubicBezTo>
                    <a:pt x="76" y="136"/>
                    <a:pt x="72" y="135"/>
                    <a:pt x="69" y="134"/>
                  </a:cubicBezTo>
                  <a:cubicBezTo>
                    <a:pt x="68" y="133"/>
                    <a:pt x="68" y="133"/>
                    <a:pt x="68" y="133"/>
                  </a:cubicBezTo>
                  <a:cubicBezTo>
                    <a:pt x="66" y="133"/>
                    <a:pt x="66" y="133"/>
                    <a:pt x="66" y="133"/>
                  </a:cubicBezTo>
                  <a:cubicBezTo>
                    <a:pt x="65" y="133"/>
                    <a:pt x="61" y="133"/>
                    <a:pt x="43" y="143"/>
                  </a:cubicBezTo>
                  <a:cubicBezTo>
                    <a:pt x="49" y="125"/>
                    <a:pt x="49" y="125"/>
                    <a:pt x="49" y="125"/>
                  </a:cubicBezTo>
                  <a:cubicBezTo>
                    <a:pt x="43" y="122"/>
                    <a:pt x="43" y="122"/>
                    <a:pt x="43" y="122"/>
                  </a:cubicBezTo>
                  <a:cubicBezTo>
                    <a:pt x="26" y="110"/>
                    <a:pt x="17" y="94"/>
                    <a:pt x="17" y="78"/>
                  </a:cubicBezTo>
                  <a:cubicBezTo>
                    <a:pt x="17" y="44"/>
                    <a:pt x="55" y="17"/>
                    <a:pt x="102" y="17"/>
                  </a:cubicBezTo>
                  <a:cubicBezTo>
                    <a:pt x="127" y="17"/>
                    <a:pt x="150" y="25"/>
                    <a:pt x="166" y="38"/>
                  </a:cubicBezTo>
                  <a:cubicBezTo>
                    <a:pt x="169" y="37"/>
                    <a:pt x="173" y="37"/>
                    <a:pt x="177" y="37"/>
                  </a:cubicBezTo>
                  <a:cubicBezTo>
                    <a:pt x="181" y="37"/>
                    <a:pt x="185" y="37"/>
                    <a:pt x="189" y="38"/>
                  </a:cubicBezTo>
                  <a:cubicBezTo>
                    <a:pt x="172" y="15"/>
                    <a:pt x="139" y="0"/>
                    <a:pt x="102" y="0"/>
                  </a:cubicBezTo>
                  <a:cubicBezTo>
                    <a:pt x="45" y="0"/>
                    <a:pt x="0" y="35"/>
                    <a:pt x="0" y="78"/>
                  </a:cubicBezTo>
                  <a:cubicBezTo>
                    <a:pt x="0" y="98"/>
                    <a:pt x="10" y="117"/>
                    <a:pt x="28" y="132"/>
                  </a:cubicBezTo>
                  <a:cubicBezTo>
                    <a:pt x="11" y="181"/>
                    <a:pt x="11" y="181"/>
                    <a:pt x="11" y="181"/>
                  </a:cubicBezTo>
                  <a:cubicBezTo>
                    <a:pt x="31" y="169"/>
                    <a:pt x="31" y="169"/>
                    <a:pt x="31" y="169"/>
                  </a:cubicBezTo>
                  <a:cubicBezTo>
                    <a:pt x="44" y="162"/>
                    <a:pt x="61" y="153"/>
                    <a:pt x="66" y="151"/>
                  </a:cubicBezTo>
                  <a:cubicBezTo>
                    <a:pt x="74" y="153"/>
                    <a:pt x="82" y="154"/>
                    <a:pt x="90" y="155"/>
                  </a:cubicBezTo>
                  <a:cubicBezTo>
                    <a:pt x="85" y="149"/>
                    <a:pt x="81" y="143"/>
                    <a:pt x="79" y="136"/>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48" name="Freeform 249"/>
            <p:cNvSpPr>
              <a:spLocks noEditPoints="1"/>
            </p:cNvSpPr>
            <p:nvPr/>
          </p:nvSpPr>
          <p:spPr bwMode="auto">
            <a:xfrm>
              <a:off x="7324220" y="2007285"/>
              <a:ext cx="389124" cy="317619"/>
            </a:xfrm>
            <a:custGeom>
              <a:gdLst>
                <a:gd fmla="*/ 187 w 187" name="T0"/>
                <a:gd fmla="*/ 69 h 153" name="T1"/>
                <a:gd fmla="*/ 93 w 187" name="T2"/>
                <a:gd fmla="*/ 0 h 153" name="T3"/>
                <a:gd fmla="*/ 0 w 187" name="T4"/>
                <a:gd fmla="*/ 69 h 153" name="T5"/>
                <a:gd fmla="*/ 93 w 187" name="T6"/>
                <a:gd fmla="*/ 139 h 153" name="T7"/>
                <a:gd fmla="*/ 128 w 187" name="T8"/>
                <a:gd fmla="*/ 134 h 153" name="T9"/>
                <a:gd fmla="*/ 168 w 187" name="T10"/>
                <a:gd fmla="*/ 153 h 153" name="T11"/>
                <a:gd fmla="*/ 156 w 187" name="T12"/>
                <a:gd fmla="*/ 120 h 153" name="T13"/>
                <a:gd fmla="*/ 187 w 187" name="T14"/>
                <a:gd fmla="*/ 69 h 153" name="T15"/>
                <a:gd fmla="*/ 57 w 187" name="T16"/>
                <a:gd fmla="*/ 79 h 153" name="T17"/>
                <a:gd fmla="*/ 49 w 187" name="T18"/>
                <a:gd fmla="*/ 75 h 153" name="T19"/>
                <a:gd fmla="*/ 40 w 187" name="T20"/>
                <a:gd fmla="*/ 79 h 153" name="T21"/>
                <a:gd fmla="*/ 42 w 187" name="T22"/>
                <a:gd fmla="*/ 70 h 153" name="T23"/>
                <a:gd fmla="*/ 35 w 187" name="T24"/>
                <a:gd fmla="*/ 63 h 153" name="T25"/>
                <a:gd fmla="*/ 45 w 187" name="T26"/>
                <a:gd fmla="*/ 62 h 153" name="T27"/>
                <a:gd fmla="*/ 49 w 187" name="T28"/>
                <a:gd fmla="*/ 53 h 153" name="T29"/>
                <a:gd fmla="*/ 53 w 187" name="T30"/>
                <a:gd fmla="*/ 62 h 153" name="T31"/>
                <a:gd fmla="*/ 62 w 187" name="T32"/>
                <a:gd fmla="*/ 63 h 153" name="T33"/>
                <a:gd fmla="*/ 56 w 187" name="T34"/>
                <a:gd fmla="*/ 70 h 153" name="T35"/>
                <a:gd fmla="*/ 57 w 187" name="T36"/>
                <a:gd fmla="*/ 79 h 153" name="T37"/>
                <a:gd fmla="*/ 106 w 187" name="T38"/>
                <a:gd fmla="*/ 83 h 153" name="T39"/>
                <a:gd fmla="*/ 93 w 187" name="T40"/>
                <a:gd fmla="*/ 76 h 153" name="T41"/>
                <a:gd fmla="*/ 80 w 187" name="T42"/>
                <a:gd fmla="*/ 83 h 153" name="T43"/>
                <a:gd fmla="*/ 82 w 187" name="T44"/>
                <a:gd fmla="*/ 68 h 153" name="T45"/>
                <a:gd fmla="*/ 72 w 187" name="T46"/>
                <a:gd fmla="*/ 58 h 153" name="T47"/>
                <a:gd fmla="*/ 86 w 187" name="T48"/>
                <a:gd fmla="*/ 56 h 153" name="T49"/>
                <a:gd fmla="*/ 93 w 187" name="T50"/>
                <a:gd fmla="*/ 43 h 153" name="T51"/>
                <a:gd fmla="*/ 100 w 187" name="T52"/>
                <a:gd fmla="*/ 56 h 153" name="T53"/>
                <a:gd fmla="*/ 114 w 187" name="T54"/>
                <a:gd fmla="*/ 58 h 153" name="T55"/>
                <a:gd fmla="*/ 104 w 187" name="T56"/>
                <a:gd fmla="*/ 68 h 153" name="T57"/>
                <a:gd fmla="*/ 106 w 187" name="T58"/>
                <a:gd fmla="*/ 83 h 153" name="T59"/>
                <a:gd fmla="*/ 145 w 187" name="T60"/>
                <a:gd fmla="*/ 79 h 153" name="T61"/>
                <a:gd fmla="*/ 137 w 187" name="T62"/>
                <a:gd fmla="*/ 75 h 153" name="T63"/>
                <a:gd fmla="*/ 129 w 187" name="T64"/>
                <a:gd fmla="*/ 79 h 153" name="T65"/>
                <a:gd fmla="*/ 130 w 187" name="T66"/>
                <a:gd fmla="*/ 70 h 153" name="T67"/>
                <a:gd fmla="*/ 123 w 187" name="T68"/>
                <a:gd fmla="*/ 63 h 153" name="T69"/>
                <a:gd fmla="*/ 133 w 187" name="T70"/>
                <a:gd fmla="*/ 62 h 153" name="T71"/>
                <a:gd fmla="*/ 137 w 187" name="T72"/>
                <a:gd fmla="*/ 53 h 153" name="T73"/>
                <a:gd fmla="*/ 141 w 187" name="T74"/>
                <a:gd fmla="*/ 62 h 153" name="T75"/>
                <a:gd fmla="*/ 151 w 187" name="T76"/>
                <a:gd fmla="*/ 63 h 153" name="T77"/>
                <a:gd fmla="*/ 144 w 187" name="T78"/>
                <a:gd fmla="*/ 70 h 153" name="T79"/>
                <a:gd fmla="*/ 145 w 187" name="T80"/>
                <a:gd fmla="*/ 79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187">
                  <a:moveTo>
                    <a:pt x="187" y="69"/>
                  </a:moveTo>
                  <a:cubicBezTo>
                    <a:pt x="187" y="31"/>
                    <a:pt x="145" y="0"/>
                    <a:pt x="93" y="0"/>
                  </a:cubicBezTo>
                  <a:cubicBezTo>
                    <a:pt x="42" y="0"/>
                    <a:pt x="0" y="31"/>
                    <a:pt x="0" y="69"/>
                  </a:cubicBezTo>
                  <a:cubicBezTo>
                    <a:pt x="0" y="108"/>
                    <a:pt x="42" y="139"/>
                    <a:pt x="93" y="139"/>
                  </a:cubicBezTo>
                  <a:cubicBezTo>
                    <a:pt x="106" y="139"/>
                    <a:pt x="118" y="137"/>
                    <a:pt x="128" y="134"/>
                  </a:cubicBezTo>
                  <a:cubicBezTo>
                    <a:pt x="132" y="133"/>
                    <a:pt x="168" y="153"/>
                    <a:pt x="168" y="153"/>
                  </a:cubicBezTo>
                  <a:cubicBezTo>
                    <a:pt x="156" y="120"/>
                    <a:pt x="156" y="120"/>
                    <a:pt x="156" y="120"/>
                  </a:cubicBezTo>
                  <a:cubicBezTo>
                    <a:pt x="175" y="108"/>
                    <a:pt x="187" y="90"/>
                    <a:pt x="187" y="69"/>
                  </a:cubicBezTo>
                  <a:close/>
                  <a:moveTo>
                    <a:pt x="57" y="79"/>
                  </a:moveTo>
                  <a:cubicBezTo>
                    <a:pt x="49" y="75"/>
                    <a:pt x="49" y="75"/>
                    <a:pt x="49" y="75"/>
                  </a:cubicBezTo>
                  <a:cubicBezTo>
                    <a:pt x="40" y="79"/>
                    <a:pt x="40" y="79"/>
                    <a:pt x="40" y="79"/>
                  </a:cubicBezTo>
                  <a:cubicBezTo>
                    <a:pt x="42" y="70"/>
                    <a:pt x="42" y="70"/>
                    <a:pt x="42" y="70"/>
                  </a:cubicBezTo>
                  <a:cubicBezTo>
                    <a:pt x="35" y="63"/>
                    <a:pt x="35" y="63"/>
                    <a:pt x="35" y="63"/>
                  </a:cubicBezTo>
                  <a:cubicBezTo>
                    <a:pt x="45" y="62"/>
                    <a:pt x="45" y="62"/>
                    <a:pt x="45" y="62"/>
                  </a:cubicBezTo>
                  <a:cubicBezTo>
                    <a:pt x="49" y="53"/>
                    <a:pt x="49" y="53"/>
                    <a:pt x="49" y="53"/>
                  </a:cubicBezTo>
                  <a:cubicBezTo>
                    <a:pt x="53" y="62"/>
                    <a:pt x="53" y="62"/>
                    <a:pt x="53" y="62"/>
                  </a:cubicBezTo>
                  <a:cubicBezTo>
                    <a:pt x="62" y="63"/>
                    <a:pt x="62" y="63"/>
                    <a:pt x="62" y="63"/>
                  </a:cubicBezTo>
                  <a:cubicBezTo>
                    <a:pt x="56" y="70"/>
                    <a:pt x="56" y="70"/>
                    <a:pt x="56" y="70"/>
                  </a:cubicBezTo>
                  <a:lnTo>
                    <a:pt x="57" y="79"/>
                  </a:lnTo>
                  <a:close/>
                  <a:moveTo>
                    <a:pt x="106" y="83"/>
                  </a:moveTo>
                  <a:cubicBezTo>
                    <a:pt x="93" y="76"/>
                    <a:pt x="93" y="76"/>
                    <a:pt x="93" y="76"/>
                  </a:cubicBezTo>
                  <a:cubicBezTo>
                    <a:pt x="80" y="83"/>
                    <a:pt x="80" y="83"/>
                    <a:pt x="80" y="83"/>
                  </a:cubicBezTo>
                  <a:cubicBezTo>
                    <a:pt x="82" y="68"/>
                    <a:pt x="82" y="68"/>
                    <a:pt x="82" y="68"/>
                  </a:cubicBezTo>
                  <a:cubicBezTo>
                    <a:pt x="72" y="58"/>
                    <a:pt x="72" y="58"/>
                    <a:pt x="72" y="58"/>
                  </a:cubicBezTo>
                  <a:cubicBezTo>
                    <a:pt x="86" y="56"/>
                    <a:pt x="86" y="56"/>
                    <a:pt x="86" y="56"/>
                  </a:cubicBezTo>
                  <a:cubicBezTo>
                    <a:pt x="93" y="43"/>
                    <a:pt x="93" y="43"/>
                    <a:pt x="93" y="43"/>
                  </a:cubicBezTo>
                  <a:cubicBezTo>
                    <a:pt x="100" y="56"/>
                    <a:pt x="100" y="56"/>
                    <a:pt x="100" y="56"/>
                  </a:cubicBezTo>
                  <a:cubicBezTo>
                    <a:pt x="114" y="58"/>
                    <a:pt x="114" y="58"/>
                    <a:pt x="114" y="58"/>
                  </a:cubicBezTo>
                  <a:cubicBezTo>
                    <a:pt x="104" y="68"/>
                    <a:pt x="104" y="68"/>
                    <a:pt x="104" y="68"/>
                  </a:cubicBezTo>
                  <a:lnTo>
                    <a:pt x="106" y="83"/>
                  </a:lnTo>
                  <a:close/>
                  <a:moveTo>
                    <a:pt x="145" y="79"/>
                  </a:moveTo>
                  <a:cubicBezTo>
                    <a:pt x="137" y="75"/>
                    <a:pt x="137" y="75"/>
                    <a:pt x="137" y="75"/>
                  </a:cubicBezTo>
                  <a:cubicBezTo>
                    <a:pt x="129" y="79"/>
                    <a:pt x="129" y="79"/>
                    <a:pt x="129" y="79"/>
                  </a:cubicBezTo>
                  <a:cubicBezTo>
                    <a:pt x="130" y="70"/>
                    <a:pt x="130" y="70"/>
                    <a:pt x="130" y="70"/>
                  </a:cubicBezTo>
                  <a:cubicBezTo>
                    <a:pt x="123" y="63"/>
                    <a:pt x="123" y="63"/>
                    <a:pt x="123" y="63"/>
                  </a:cubicBezTo>
                  <a:cubicBezTo>
                    <a:pt x="133" y="62"/>
                    <a:pt x="133" y="62"/>
                    <a:pt x="133" y="62"/>
                  </a:cubicBezTo>
                  <a:cubicBezTo>
                    <a:pt x="137" y="53"/>
                    <a:pt x="137" y="53"/>
                    <a:pt x="137" y="53"/>
                  </a:cubicBezTo>
                  <a:cubicBezTo>
                    <a:pt x="141" y="62"/>
                    <a:pt x="141" y="62"/>
                    <a:pt x="141" y="62"/>
                  </a:cubicBezTo>
                  <a:cubicBezTo>
                    <a:pt x="151" y="63"/>
                    <a:pt x="151" y="63"/>
                    <a:pt x="151" y="63"/>
                  </a:cubicBezTo>
                  <a:cubicBezTo>
                    <a:pt x="144" y="70"/>
                    <a:pt x="144" y="70"/>
                    <a:pt x="144" y="70"/>
                  </a:cubicBezTo>
                  <a:lnTo>
                    <a:pt x="145" y="79"/>
                  </a:lnTo>
                  <a:close/>
                </a:path>
              </a:pathLst>
            </a:custGeom>
            <a:grp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grpSp>
      <p:sp>
        <p:nvSpPr>
          <p:cNvPr id="65" name="TextBox 88"/>
          <p:cNvSpPr txBox="1"/>
          <p:nvPr/>
        </p:nvSpPr>
        <p:spPr>
          <a:xfrm>
            <a:off x="1330655" y="4080140"/>
            <a:ext cx="2810271" cy="1097280"/>
          </a:xfrm>
          <a:prstGeom prst="rect">
            <a:avLst/>
          </a:prstGeom>
          <a:noFill/>
        </p:spPr>
        <p:txBody>
          <a:bodyPr bIns="0" lIns="0" rIns="0" rtlCol="0" tIns="0" wrap="square">
            <a:spAutoFit/>
          </a:bodyPr>
          <a:lstStyle/>
          <a:p>
            <a:pPr algn="just">
              <a:lnSpc>
                <a:spcPct val="120000"/>
              </a:lnSpc>
            </a:pPr>
            <a:r>
              <a:rPr altLang="en-US" lang="zh-CN" sz="1200">
                <a:solidFill>
                  <a:schemeClr val="bg1"/>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a:p>
            <a:pPr algn="just">
              <a:lnSpc>
                <a:spcPct val="120000"/>
              </a:lnSpc>
            </a:pPr>
            <a:r>
              <a:rPr altLang="en-US" lang="zh-CN" sz="1200">
                <a:solidFill>
                  <a:schemeClr val="bg1"/>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66" name="圆角矩形 65"/>
          <p:cNvSpPr/>
          <p:nvPr/>
        </p:nvSpPr>
        <p:spPr>
          <a:xfrm>
            <a:off x="5251269" y="2286399"/>
            <a:ext cx="5695405" cy="3519745"/>
          </a:xfrm>
          <a:prstGeom prst="roundRect">
            <a:avLst>
              <a:gd fmla="val 3214" name="adj"/>
            </a:avLst>
          </a:prstGeom>
          <a:noFill/>
          <a:ln>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Tree>
    <p:extLst>
      <p:ext uri="{BB962C8B-B14F-4D97-AF65-F5344CB8AC3E}">
        <p14:creationId val="35185796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500" fill="hold" id="11"/>
                                        <p:tgtEl>
                                          <p:spTgt spid="66"/>
                                        </p:tgtEl>
                                        <p:attrNameLst>
                                          <p:attrName>ppt_x</p:attrName>
                                        </p:attrNameLst>
                                      </p:cBhvr>
                                      <p:tavLst>
                                        <p:tav tm="0">
                                          <p:val>
                                            <p:strVal val="1+#ppt_w/2"/>
                                          </p:val>
                                        </p:tav>
                                        <p:tav tm="100000">
                                          <p:val>
                                            <p:strVal val="#ppt_x"/>
                                          </p:val>
                                        </p:tav>
                                      </p:tavLst>
                                    </p:anim>
                                    <p:anim calcmode="lin" valueType="num">
                                      <p:cBhvr additive="base">
                                        <p:cTn dur="500" fill="hold" id="12"/>
                                        <p:tgtEl>
                                          <p:spTgt spid="6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8">
                                  <p:stCondLst>
                                    <p:cond delay="0"/>
                                  </p:stCondLst>
                                  <p:iterate type="lt">
                                    <p:tmPct val="10000"/>
                                  </p:iterate>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0-#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1">
                                  <p:stCondLst>
                                    <p:cond delay="0"/>
                                  </p:stCondLst>
                                  <p:childTnLst>
                                    <p:set>
                                      <p:cBhvr>
                                        <p:cTn dur="1" fill="hold" id="20">
                                          <p:stCondLst>
                                            <p:cond delay="0"/>
                                          </p:stCondLst>
                                        </p:cTn>
                                        <p:tgtEl>
                                          <p:spTgt spid="65"/>
                                        </p:tgtEl>
                                        <p:attrNameLst>
                                          <p:attrName>style.visibility</p:attrName>
                                        </p:attrNameLst>
                                      </p:cBhvr>
                                      <p:to>
                                        <p:strVal val="visible"/>
                                      </p:to>
                                    </p:set>
                                    <p:animEffect filter="wipe(up)" transition="in">
                                      <p:cBhvr>
                                        <p:cTn dur="1200" id="21"/>
                                        <p:tgtEl>
                                          <p:spTgt spid="65"/>
                                        </p:tgtEl>
                                      </p:cBhvr>
                                    </p:animEffect>
                                  </p:childTnLst>
                                </p:cTn>
                              </p:par>
                            </p:childTnLst>
                          </p:cTn>
                        </p:par>
                        <p:par>
                          <p:cTn fill="hold" id="22" nodeType="afterGroup">
                            <p:stCondLst>
                              <p:cond delay="2200"/>
                            </p:stCondLst>
                            <p:childTnLst>
                              <p:par>
                                <p:cTn fill="hold" id="23" nodeType="afterEffect" presetClass="entr" presetID="53" presetSubtype="0">
                                  <p:stCondLst>
                                    <p:cond delay="0"/>
                                  </p:stCondLst>
                                  <p:childTnLst>
                                    <p:set>
                                      <p:cBhvr>
                                        <p:cTn dur="1" fill="hold" id="24">
                                          <p:stCondLst>
                                            <p:cond delay="0"/>
                                          </p:stCondLst>
                                        </p:cTn>
                                        <p:tgtEl>
                                          <p:spTgt spid="67"/>
                                        </p:tgtEl>
                                        <p:attrNameLst>
                                          <p:attrName>style.visibility</p:attrName>
                                        </p:attrNameLst>
                                      </p:cBhvr>
                                      <p:to>
                                        <p:strVal val="visible"/>
                                      </p:to>
                                    </p:set>
                                    <p:anim calcmode="lin" valueType="num">
                                      <p:cBhvr>
                                        <p:cTn dur="500" fill="hold" id="25"/>
                                        <p:tgtEl>
                                          <p:spTgt spid="67"/>
                                        </p:tgtEl>
                                        <p:attrNameLst>
                                          <p:attrName>ppt_w</p:attrName>
                                        </p:attrNameLst>
                                      </p:cBhvr>
                                      <p:tavLst>
                                        <p:tav tm="0">
                                          <p:val>
                                            <p:fltVal val="0"/>
                                          </p:val>
                                        </p:tav>
                                        <p:tav tm="100000">
                                          <p:val>
                                            <p:strVal val="#ppt_w"/>
                                          </p:val>
                                        </p:tav>
                                      </p:tavLst>
                                    </p:anim>
                                    <p:anim calcmode="lin" valueType="num">
                                      <p:cBhvr>
                                        <p:cTn dur="500" fill="hold" id="26"/>
                                        <p:tgtEl>
                                          <p:spTgt spid="67"/>
                                        </p:tgtEl>
                                        <p:attrNameLst>
                                          <p:attrName>ppt_h</p:attrName>
                                        </p:attrNameLst>
                                      </p:cBhvr>
                                      <p:tavLst>
                                        <p:tav tm="0">
                                          <p:val>
                                            <p:fltVal val="0"/>
                                          </p:val>
                                        </p:tav>
                                        <p:tav tm="100000">
                                          <p:val>
                                            <p:strVal val="#ppt_h"/>
                                          </p:val>
                                        </p:tav>
                                      </p:tavLst>
                                    </p:anim>
                                    <p:animEffect filter="fade" transition="in">
                                      <p:cBhvr>
                                        <p:cTn dur="500" id="27"/>
                                        <p:tgtEl>
                                          <p:spTgt spid="67"/>
                                        </p:tgtEl>
                                      </p:cBhvr>
                                    </p:animEffect>
                                  </p:childTnLst>
                                </p:cTn>
                              </p:par>
                              <p:par>
                                <p:cTn fill="hold" id="28" nodeType="withEffect" presetClass="entr" presetID="53" presetSubtype="0">
                                  <p:stCondLst>
                                    <p:cond delay="0"/>
                                  </p:stCondLst>
                                  <p:childTnLst>
                                    <p:set>
                                      <p:cBhvr>
                                        <p:cTn dur="1" fill="hold" id="29">
                                          <p:stCondLst>
                                            <p:cond delay="0"/>
                                          </p:stCondLst>
                                        </p:cTn>
                                        <p:tgtEl>
                                          <p:spTgt spid="49"/>
                                        </p:tgtEl>
                                        <p:attrNameLst>
                                          <p:attrName>style.visibility</p:attrName>
                                        </p:attrNameLst>
                                      </p:cBhvr>
                                      <p:to>
                                        <p:strVal val="visible"/>
                                      </p:to>
                                    </p:set>
                                    <p:anim calcmode="lin" valueType="num">
                                      <p:cBhvr>
                                        <p:cTn dur="500" fill="hold" id="30"/>
                                        <p:tgtEl>
                                          <p:spTgt spid="49"/>
                                        </p:tgtEl>
                                        <p:attrNameLst>
                                          <p:attrName>ppt_w</p:attrName>
                                        </p:attrNameLst>
                                      </p:cBhvr>
                                      <p:tavLst>
                                        <p:tav tm="0">
                                          <p:val>
                                            <p:fltVal val="0"/>
                                          </p:val>
                                        </p:tav>
                                        <p:tav tm="100000">
                                          <p:val>
                                            <p:strVal val="#ppt_w"/>
                                          </p:val>
                                        </p:tav>
                                      </p:tavLst>
                                    </p:anim>
                                    <p:anim calcmode="lin" valueType="num">
                                      <p:cBhvr>
                                        <p:cTn dur="500" fill="hold" id="31"/>
                                        <p:tgtEl>
                                          <p:spTgt spid="49"/>
                                        </p:tgtEl>
                                        <p:attrNameLst>
                                          <p:attrName>ppt_h</p:attrName>
                                        </p:attrNameLst>
                                      </p:cBhvr>
                                      <p:tavLst>
                                        <p:tav tm="0">
                                          <p:val>
                                            <p:fltVal val="0"/>
                                          </p:val>
                                        </p:tav>
                                        <p:tav tm="100000">
                                          <p:val>
                                            <p:strVal val="#ppt_h"/>
                                          </p:val>
                                        </p:tav>
                                      </p:tavLst>
                                    </p:anim>
                                    <p:animEffect filter="fade" transition="in">
                                      <p:cBhvr>
                                        <p:cTn dur="500" id="32"/>
                                        <p:tgtEl>
                                          <p:spTgt spid="49"/>
                                        </p:tgtEl>
                                      </p:cBhvr>
                                    </p:animEffect>
                                  </p:childTnLst>
                                </p:cTn>
                              </p:par>
                              <p:par>
                                <p:cTn fill="hold" id="33" nodeType="withEffect" presetClass="entr" presetID="53" presetSubtype="0">
                                  <p:stCondLst>
                                    <p:cond delay="200"/>
                                  </p:stCondLst>
                                  <p:childTnLst>
                                    <p:set>
                                      <p:cBhvr>
                                        <p:cTn dur="1" fill="hold" id="34">
                                          <p:stCondLst>
                                            <p:cond delay="0"/>
                                          </p:stCondLst>
                                        </p:cTn>
                                        <p:tgtEl>
                                          <p:spTgt spid="68"/>
                                        </p:tgtEl>
                                        <p:attrNameLst>
                                          <p:attrName>style.visibility</p:attrName>
                                        </p:attrNameLst>
                                      </p:cBhvr>
                                      <p:to>
                                        <p:strVal val="visible"/>
                                      </p:to>
                                    </p:set>
                                    <p:anim calcmode="lin" valueType="num">
                                      <p:cBhvr>
                                        <p:cTn dur="500" fill="hold" id="35"/>
                                        <p:tgtEl>
                                          <p:spTgt spid="68"/>
                                        </p:tgtEl>
                                        <p:attrNameLst>
                                          <p:attrName>ppt_w</p:attrName>
                                        </p:attrNameLst>
                                      </p:cBhvr>
                                      <p:tavLst>
                                        <p:tav tm="0">
                                          <p:val>
                                            <p:fltVal val="0"/>
                                          </p:val>
                                        </p:tav>
                                        <p:tav tm="100000">
                                          <p:val>
                                            <p:strVal val="#ppt_w"/>
                                          </p:val>
                                        </p:tav>
                                      </p:tavLst>
                                    </p:anim>
                                    <p:anim calcmode="lin" valueType="num">
                                      <p:cBhvr>
                                        <p:cTn dur="500" fill="hold" id="36"/>
                                        <p:tgtEl>
                                          <p:spTgt spid="68"/>
                                        </p:tgtEl>
                                        <p:attrNameLst>
                                          <p:attrName>ppt_h</p:attrName>
                                        </p:attrNameLst>
                                      </p:cBhvr>
                                      <p:tavLst>
                                        <p:tav tm="0">
                                          <p:val>
                                            <p:fltVal val="0"/>
                                          </p:val>
                                        </p:tav>
                                        <p:tav tm="100000">
                                          <p:val>
                                            <p:strVal val="#ppt_h"/>
                                          </p:val>
                                        </p:tav>
                                      </p:tavLst>
                                    </p:anim>
                                    <p:animEffect filter="fade" transition="in">
                                      <p:cBhvr>
                                        <p:cTn dur="500" id="37"/>
                                        <p:tgtEl>
                                          <p:spTgt spid="68"/>
                                        </p:tgtEl>
                                      </p:cBhvr>
                                    </p:animEffect>
                                  </p:childTnLst>
                                </p:cTn>
                              </p:par>
                              <p:par>
                                <p:cTn fill="hold" id="38" nodeType="withEffect" presetClass="entr" presetID="53" presetSubtype="0">
                                  <p:stCondLst>
                                    <p:cond delay="200"/>
                                  </p:stCondLst>
                                  <p:childTnLst>
                                    <p:set>
                                      <p:cBhvr>
                                        <p:cTn dur="1" fill="hold" id="39">
                                          <p:stCondLst>
                                            <p:cond delay="0"/>
                                          </p:stCondLst>
                                        </p:cTn>
                                        <p:tgtEl>
                                          <p:spTgt spid="46"/>
                                        </p:tgtEl>
                                        <p:attrNameLst>
                                          <p:attrName>style.visibility</p:attrName>
                                        </p:attrNameLst>
                                      </p:cBhvr>
                                      <p:to>
                                        <p:strVal val="visible"/>
                                      </p:to>
                                    </p:set>
                                    <p:anim calcmode="lin" valueType="num">
                                      <p:cBhvr>
                                        <p:cTn dur="500" fill="hold" id="40"/>
                                        <p:tgtEl>
                                          <p:spTgt spid="46"/>
                                        </p:tgtEl>
                                        <p:attrNameLst>
                                          <p:attrName>ppt_w</p:attrName>
                                        </p:attrNameLst>
                                      </p:cBhvr>
                                      <p:tavLst>
                                        <p:tav tm="0">
                                          <p:val>
                                            <p:fltVal val="0"/>
                                          </p:val>
                                        </p:tav>
                                        <p:tav tm="100000">
                                          <p:val>
                                            <p:strVal val="#ppt_w"/>
                                          </p:val>
                                        </p:tav>
                                      </p:tavLst>
                                    </p:anim>
                                    <p:anim calcmode="lin" valueType="num">
                                      <p:cBhvr>
                                        <p:cTn dur="500" fill="hold" id="41"/>
                                        <p:tgtEl>
                                          <p:spTgt spid="46"/>
                                        </p:tgtEl>
                                        <p:attrNameLst>
                                          <p:attrName>ppt_h</p:attrName>
                                        </p:attrNameLst>
                                      </p:cBhvr>
                                      <p:tavLst>
                                        <p:tav tm="0">
                                          <p:val>
                                            <p:fltVal val="0"/>
                                          </p:val>
                                        </p:tav>
                                        <p:tav tm="100000">
                                          <p:val>
                                            <p:strVal val="#ppt_h"/>
                                          </p:val>
                                        </p:tav>
                                      </p:tavLst>
                                    </p:anim>
                                    <p:animEffect filter="fade" transition="in">
                                      <p:cBhvr>
                                        <p:cTn dur="500" id="42"/>
                                        <p:tgtEl>
                                          <p:spTgt spid="46"/>
                                        </p:tgtEl>
                                      </p:cBhvr>
                                    </p:animEffect>
                                  </p:childTnLst>
                                </p:cTn>
                              </p:par>
                              <p:par>
                                <p:cTn fill="hold" id="43" nodeType="withEffect" presetClass="entr" presetID="53" presetSubtype="0">
                                  <p:stCondLst>
                                    <p:cond delay="400"/>
                                  </p:stCondLst>
                                  <p:childTnLst>
                                    <p:set>
                                      <p:cBhvr>
                                        <p:cTn dur="1" fill="hold" id="44">
                                          <p:stCondLst>
                                            <p:cond delay="0"/>
                                          </p:stCondLst>
                                        </p:cTn>
                                        <p:tgtEl>
                                          <p:spTgt spid="69"/>
                                        </p:tgtEl>
                                        <p:attrNameLst>
                                          <p:attrName>style.visibility</p:attrName>
                                        </p:attrNameLst>
                                      </p:cBhvr>
                                      <p:to>
                                        <p:strVal val="visible"/>
                                      </p:to>
                                    </p:set>
                                    <p:anim calcmode="lin" valueType="num">
                                      <p:cBhvr>
                                        <p:cTn dur="500" fill="hold" id="45"/>
                                        <p:tgtEl>
                                          <p:spTgt spid="69"/>
                                        </p:tgtEl>
                                        <p:attrNameLst>
                                          <p:attrName>ppt_w</p:attrName>
                                        </p:attrNameLst>
                                      </p:cBhvr>
                                      <p:tavLst>
                                        <p:tav tm="0">
                                          <p:val>
                                            <p:fltVal val="0"/>
                                          </p:val>
                                        </p:tav>
                                        <p:tav tm="100000">
                                          <p:val>
                                            <p:strVal val="#ppt_w"/>
                                          </p:val>
                                        </p:tav>
                                      </p:tavLst>
                                    </p:anim>
                                    <p:anim calcmode="lin" valueType="num">
                                      <p:cBhvr>
                                        <p:cTn dur="500" fill="hold" id="46"/>
                                        <p:tgtEl>
                                          <p:spTgt spid="69"/>
                                        </p:tgtEl>
                                        <p:attrNameLst>
                                          <p:attrName>ppt_h</p:attrName>
                                        </p:attrNameLst>
                                      </p:cBhvr>
                                      <p:tavLst>
                                        <p:tav tm="0">
                                          <p:val>
                                            <p:fltVal val="0"/>
                                          </p:val>
                                        </p:tav>
                                        <p:tav tm="100000">
                                          <p:val>
                                            <p:strVal val="#ppt_h"/>
                                          </p:val>
                                        </p:tav>
                                      </p:tavLst>
                                    </p:anim>
                                    <p:animEffect filter="fade" transition="in">
                                      <p:cBhvr>
                                        <p:cTn dur="500" id="47"/>
                                        <p:tgtEl>
                                          <p:spTgt spid="69"/>
                                        </p:tgtEl>
                                      </p:cBhvr>
                                    </p:animEffect>
                                  </p:childTnLst>
                                </p:cTn>
                              </p:par>
                              <p:par>
                                <p:cTn fill="hold" id="48" nodeType="withEffect" presetClass="entr" presetID="53" presetSubtype="0">
                                  <p:stCondLst>
                                    <p:cond delay="400"/>
                                  </p:stCondLst>
                                  <p:childTnLst>
                                    <p:set>
                                      <p:cBhvr>
                                        <p:cTn dur="1" fill="hold" id="49">
                                          <p:stCondLst>
                                            <p:cond delay="0"/>
                                          </p:stCondLst>
                                        </p:cTn>
                                        <p:tgtEl>
                                          <p:spTgt spid="28"/>
                                        </p:tgtEl>
                                        <p:attrNameLst>
                                          <p:attrName>style.visibility</p:attrName>
                                        </p:attrNameLst>
                                      </p:cBhvr>
                                      <p:to>
                                        <p:strVal val="visible"/>
                                      </p:to>
                                    </p:set>
                                    <p:anim calcmode="lin" valueType="num">
                                      <p:cBhvr>
                                        <p:cTn dur="500" fill="hold" id="50"/>
                                        <p:tgtEl>
                                          <p:spTgt spid="28"/>
                                        </p:tgtEl>
                                        <p:attrNameLst>
                                          <p:attrName>ppt_w</p:attrName>
                                        </p:attrNameLst>
                                      </p:cBhvr>
                                      <p:tavLst>
                                        <p:tav tm="0">
                                          <p:val>
                                            <p:fltVal val="0"/>
                                          </p:val>
                                        </p:tav>
                                        <p:tav tm="100000">
                                          <p:val>
                                            <p:strVal val="#ppt_w"/>
                                          </p:val>
                                        </p:tav>
                                      </p:tavLst>
                                    </p:anim>
                                    <p:anim calcmode="lin" valueType="num">
                                      <p:cBhvr>
                                        <p:cTn dur="500" fill="hold" id="51"/>
                                        <p:tgtEl>
                                          <p:spTgt spid="28"/>
                                        </p:tgtEl>
                                        <p:attrNameLst>
                                          <p:attrName>ppt_h</p:attrName>
                                        </p:attrNameLst>
                                      </p:cBhvr>
                                      <p:tavLst>
                                        <p:tav tm="0">
                                          <p:val>
                                            <p:fltVal val="0"/>
                                          </p:val>
                                        </p:tav>
                                        <p:tav tm="100000">
                                          <p:val>
                                            <p:strVal val="#ppt_h"/>
                                          </p:val>
                                        </p:tav>
                                      </p:tavLst>
                                    </p:anim>
                                    <p:animEffect filter="fade" transition="in">
                                      <p:cBhvr>
                                        <p:cTn dur="500" id="52"/>
                                        <p:tgtEl>
                                          <p:spTgt spid="28"/>
                                        </p:tgtEl>
                                      </p:cBhvr>
                                    </p:animEffect>
                                  </p:childTnLst>
                                </p:cTn>
                              </p:par>
                            </p:childTnLst>
                          </p:cTn>
                        </p:par>
                        <p:par>
                          <p:cTn fill="hold" id="53" nodeType="afterGroup">
                            <p:stCondLst>
                              <p:cond delay="3100"/>
                            </p:stCondLst>
                            <p:childTnLst>
                              <p:par>
                                <p:cTn fill="hold" grpId="0" id="54" nodeType="afterEffect" presetClass="entr" presetID="2" presetSubtype="4">
                                  <p:stCondLst>
                                    <p:cond delay="0"/>
                                  </p:stCondLst>
                                  <p:childTnLst>
                                    <p:set>
                                      <p:cBhvr>
                                        <p:cTn dur="1" fill="hold" id="55">
                                          <p:stCondLst>
                                            <p:cond delay="0"/>
                                          </p:stCondLst>
                                        </p:cTn>
                                        <p:tgtEl>
                                          <p:spTgt spid="14"/>
                                        </p:tgtEl>
                                        <p:attrNameLst>
                                          <p:attrName>style.visibility</p:attrName>
                                        </p:attrNameLst>
                                      </p:cBhvr>
                                      <p:to>
                                        <p:strVal val="visible"/>
                                      </p:to>
                                    </p:set>
                                    <p:anim calcmode="lin" valueType="num">
                                      <p:cBhvr additive="base">
                                        <p:cTn dur="1000" fill="hold" id="56"/>
                                        <p:tgtEl>
                                          <p:spTgt spid="14"/>
                                        </p:tgtEl>
                                        <p:attrNameLst>
                                          <p:attrName>ppt_x</p:attrName>
                                        </p:attrNameLst>
                                      </p:cBhvr>
                                      <p:tavLst>
                                        <p:tav tm="0">
                                          <p:val>
                                            <p:strVal val="#ppt_x"/>
                                          </p:val>
                                        </p:tav>
                                        <p:tav tm="100000">
                                          <p:val>
                                            <p:strVal val="#ppt_x"/>
                                          </p:val>
                                        </p:tav>
                                      </p:tavLst>
                                    </p:anim>
                                    <p:anim calcmode="lin" valueType="num">
                                      <p:cBhvr additive="base">
                                        <p:cTn dur="1000" fill="hold" id="57"/>
                                        <p:tgtEl>
                                          <p:spTgt spid="14"/>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additive="base">
                                        <p:cTn dur="1000" fill="hold" id="60"/>
                                        <p:tgtEl>
                                          <p:spTgt spid="15"/>
                                        </p:tgtEl>
                                        <p:attrNameLst>
                                          <p:attrName>ppt_x</p:attrName>
                                        </p:attrNameLst>
                                      </p:cBhvr>
                                      <p:tavLst>
                                        <p:tav tm="0">
                                          <p:val>
                                            <p:strVal val="#ppt_x"/>
                                          </p:val>
                                        </p:tav>
                                        <p:tav tm="100000">
                                          <p:val>
                                            <p:strVal val="#ppt_x"/>
                                          </p:val>
                                        </p:tav>
                                      </p:tavLst>
                                    </p:anim>
                                    <p:anim calcmode="lin" valueType="num">
                                      <p:cBhvr additive="base">
                                        <p:cTn dur="1000" fill="hold" id="61"/>
                                        <p:tgtEl>
                                          <p:spTgt spid="15"/>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150"/>
                                  </p:stCondLst>
                                  <p:childTnLst>
                                    <p:set>
                                      <p:cBhvr>
                                        <p:cTn dur="1" fill="hold" id="63">
                                          <p:stCondLst>
                                            <p:cond delay="0"/>
                                          </p:stCondLst>
                                        </p:cTn>
                                        <p:tgtEl>
                                          <p:spTgt spid="58"/>
                                        </p:tgtEl>
                                        <p:attrNameLst>
                                          <p:attrName>style.visibility</p:attrName>
                                        </p:attrNameLst>
                                      </p:cBhvr>
                                      <p:to>
                                        <p:strVal val="visible"/>
                                      </p:to>
                                    </p:set>
                                    <p:anim calcmode="lin" valueType="num">
                                      <p:cBhvr additive="base">
                                        <p:cTn dur="1000" fill="hold" id="64"/>
                                        <p:tgtEl>
                                          <p:spTgt spid="58"/>
                                        </p:tgtEl>
                                        <p:attrNameLst>
                                          <p:attrName>ppt_x</p:attrName>
                                        </p:attrNameLst>
                                      </p:cBhvr>
                                      <p:tavLst>
                                        <p:tav tm="0">
                                          <p:val>
                                            <p:strVal val="#ppt_x"/>
                                          </p:val>
                                        </p:tav>
                                        <p:tav tm="100000">
                                          <p:val>
                                            <p:strVal val="#ppt_x"/>
                                          </p:val>
                                        </p:tav>
                                      </p:tavLst>
                                    </p:anim>
                                    <p:anim calcmode="lin" valueType="num">
                                      <p:cBhvr additive="base">
                                        <p:cTn dur="1000" fill="hold" id="65"/>
                                        <p:tgtEl>
                                          <p:spTgt spid="58"/>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150"/>
                                  </p:stCondLst>
                                  <p:childTnLst>
                                    <p:set>
                                      <p:cBhvr>
                                        <p:cTn dur="1" fill="hold" id="67">
                                          <p:stCondLst>
                                            <p:cond delay="0"/>
                                          </p:stCondLst>
                                        </p:cTn>
                                        <p:tgtEl>
                                          <p:spTgt spid="59"/>
                                        </p:tgtEl>
                                        <p:attrNameLst>
                                          <p:attrName>style.visibility</p:attrName>
                                        </p:attrNameLst>
                                      </p:cBhvr>
                                      <p:to>
                                        <p:strVal val="visible"/>
                                      </p:to>
                                    </p:set>
                                    <p:anim calcmode="lin" valueType="num">
                                      <p:cBhvr additive="base">
                                        <p:cTn dur="1000" fill="hold" id="68"/>
                                        <p:tgtEl>
                                          <p:spTgt spid="59"/>
                                        </p:tgtEl>
                                        <p:attrNameLst>
                                          <p:attrName>ppt_x</p:attrName>
                                        </p:attrNameLst>
                                      </p:cBhvr>
                                      <p:tavLst>
                                        <p:tav tm="0">
                                          <p:val>
                                            <p:strVal val="#ppt_x"/>
                                          </p:val>
                                        </p:tav>
                                        <p:tav tm="100000">
                                          <p:val>
                                            <p:strVal val="#ppt_x"/>
                                          </p:val>
                                        </p:tav>
                                      </p:tavLst>
                                    </p:anim>
                                    <p:anim calcmode="lin" valueType="num">
                                      <p:cBhvr additive="base">
                                        <p:cTn dur="1000" fill="hold" id="69"/>
                                        <p:tgtEl>
                                          <p:spTgt spid="59"/>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300"/>
                                  </p:stCondLst>
                                  <p:childTnLst>
                                    <p:set>
                                      <p:cBhvr>
                                        <p:cTn dur="1" fill="hold" id="71">
                                          <p:stCondLst>
                                            <p:cond delay="0"/>
                                          </p:stCondLst>
                                        </p:cTn>
                                        <p:tgtEl>
                                          <p:spTgt spid="62"/>
                                        </p:tgtEl>
                                        <p:attrNameLst>
                                          <p:attrName>style.visibility</p:attrName>
                                        </p:attrNameLst>
                                      </p:cBhvr>
                                      <p:to>
                                        <p:strVal val="visible"/>
                                      </p:to>
                                    </p:set>
                                    <p:anim calcmode="lin" valueType="num">
                                      <p:cBhvr additive="base">
                                        <p:cTn dur="1000" fill="hold" id="72"/>
                                        <p:tgtEl>
                                          <p:spTgt spid="62"/>
                                        </p:tgtEl>
                                        <p:attrNameLst>
                                          <p:attrName>ppt_x</p:attrName>
                                        </p:attrNameLst>
                                      </p:cBhvr>
                                      <p:tavLst>
                                        <p:tav tm="0">
                                          <p:val>
                                            <p:strVal val="#ppt_x"/>
                                          </p:val>
                                        </p:tav>
                                        <p:tav tm="100000">
                                          <p:val>
                                            <p:strVal val="#ppt_x"/>
                                          </p:val>
                                        </p:tav>
                                      </p:tavLst>
                                    </p:anim>
                                    <p:anim calcmode="lin" valueType="num">
                                      <p:cBhvr additive="base">
                                        <p:cTn dur="1000" fill="hold" id="73"/>
                                        <p:tgtEl>
                                          <p:spTgt spid="62"/>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300"/>
                                  </p:stCondLst>
                                  <p:childTnLst>
                                    <p:set>
                                      <p:cBhvr>
                                        <p:cTn dur="1" fill="hold" id="75">
                                          <p:stCondLst>
                                            <p:cond delay="0"/>
                                          </p:stCondLst>
                                        </p:cTn>
                                        <p:tgtEl>
                                          <p:spTgt spid="63"/>
                                        </p:tgtEl>
                                        <p:attrNameLst>
                                          <p:attrName>style.visibility</p:attrName>
                                        </p:attrNameLst>
                                      </p:cBhvr>
                                      <p:to>
                                        <p:strVal val="visible"/>
                                      </p:to>
                                    </p:set>
                                    <p:anim calcmode="lin" valueType="num">
                                      <p:cBhvr additive="base">
                                        <p:cTn dur="1000" fill="hold" id="76"/>
                                        <p:tgtEl>
                                          <p:spTgt spid="63"/>
                                        </p:tgtEl>
                                        <p:attrNameLst>
                                          <p:attrName>ppt_x</p:attrName>
                                        </p:attrNameLst>
                                      </p:cBhvr>
                                      <p:tavLst>
                                        <p:tav tm="0">
                                          <p:val>
                                            <p:strVal val="#ppt_x"/>
                                          </p:val>
                                        </p:tav>
                                        <p:tav tm="100000">
                                          <p:val>
                                            <p:strVal val="#ppt_x"/>
                                          </p:val>
                                        </p:tav>
                                      </p:tavLst>
                                    </p:anim>
                                    <p:anim calcmode="lin" valueType="num">
                                      <p:cBhvr additive="base">
                                        <p:cTn dur="1000" fill="hold" id="77"/>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6"/>
      <p:bldP grpId="0" spid="14"/>
      <p:bldP grpId="0" spid="15"/>
      <p:bldP grpId="0" spid="58"/>
      <p:bldP grpId="0" spid="59"/>
      <p:bldP grpId="0" spid="62"/>
      <p:bldP grpId="0" spid="63"/>
      <p:bldP grpId="0" spid="65"/>
      <p:bldP grpId="0" spid="6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标题 6"/>
          <p:cNvSpPr>
            <a:spLocks noGrp="1"/>
          </p:cNvSpPr>
          <p:nvPr>
            <p:ph type="title"/>
          </p:nvPr>
        </p:nvSpPr>
        <p:spPr/>
        <p:txBody>
          <a:bodyPr/>
          <a:lstStyle/>
          <a:p>
            <a:pPr>
              <a:lnSpc>
                <a:spcPct val="120000"/>
              </a:lnSpc>
            </a:pPr>
            <a:r>
              <a:rPr altLang="en-US" lang="zh-CN" smtClean="0"/>
              <a:t>成果形式</a:t>
            </a:r>
          </a:p>
        </p:txBody>
      </p:sp>
      <p:grpSp>
        <p:nvGrpSpPr>
          <p:cNvPr id="22" name="组合 21"/>
          <p:cNvGrpSpPr/>
          <p:nvPr/>
        </p:nvGrpSpPr>
        <p:grpSpPr>
          <a:xfrm>
            <a:off x="7532429" y="4737763"/>
            <a:ext cx="2852541" cy="1142877"/>
            <a:chOff x="7630669" y="4778746"/>
            <a:chExt cx="3343469" cy="1350450"/>
          </a:xfrm>
        </p:grpSpPr>
        <p:sp>
          <p:nvSpPr>
            <p:cNvPr id="24" name="TextBox 76"/>
            <p:cNvSpPr txBox="1"/>
            <p:nvPr/>
          </p:nvSpPr>
          <p:spPr>
            <a:xfrm>
              <a:off x="7630670" y="4778745"/>
              <a:ext cx="1924446" cy="453800"/>
            </a:xfrm>
            <a:prstGeom prst="rect">
              <a:avLst/>
            </a:prstGeom>
            <a:noFill/>
          </p:spPr>
          <p:txBody>
            <a:bodyPr rtlCol="0" wrap="square">
              <a:spAutoFit/>
            </a:bodyPr>
            <a:lstStyle/>
            <a:p>
              <a:pPr>
                <a:lnSpc>
                  <a:spcPct val="120000"/>
                </a:lnSpc>
              </a:pPr>
              <a:r>
                <a:rPr altLang="en-US" b="1" lang="zh-CN" sz="1600">
                  <a:solidFill>
                    <a:srgbClr val="313D51"/>
                  </a:solidFill>
                  <a:latin charset="-122" panose="020b0500000000000000" pitchFamily="34" typeface="思源黑体"/>
                  <a:ea charset="-122" panose="020b0500000000000000" pitchFamily="34" typeface="思源黑体"/>
                </a:rPr>
                <a:t>成果形式四</a:t>
              </a:r>
            </a:p>
          </p:txBody>
        </p:sp>
        <p:sp>
          <p:nvSpPr>
            <p:cNvPr id="25" name="文本框 24"/>
            <p:cNvSpPr txBox="1"/>
            <p:nvPr/>
          </p:nvSpPr>
          <p:spPr>
            <a:xfrm>
              <a:off x="7630670" y="5234555"/>
              <a:ext cx="3343468" cy="885991"/>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65000"/>
                      <a:lumOff val="35000"/>
                    </a:schemeClr>
                  </a:solidFill>
                  <a:latin typeface="+mn-ea"/>
                  <a:ea charset="-122" panose="020b0500000000000000" pitchFamily="34" typeface="思源黑体"/>
                </a:rPr>
                <a:t>详写内容……点击输入本栏的具体文字，简明扼要的说明分项内容，此为概念图解，请根据您的具体内容</a:t>
              </a:r>
            </a:p>
          </p:txBody>
        </p:sp>
      </p:grpSp>
      <p:grpSp>
        <p:nvGrpSpPr>
          <p:cNvPr id="26" name="组合 25"/>
          <p:cNvGrpSpPr/>
          <p:nvPr/>
        </p:nvGrpSpPr>
        <p:grpSpPr>
          <a:xfrm>
            <a:off x="1541417" y="2024600"/>
            <a:ext cx="2994273" cy="1142880"/>
            <a:chOff x="1334203" y="1233230"/>
            <a:chExt cx="3715966" cy="1350452"/>
          </a:xfrm>
        </p:grpSpPr>
        <p:sp>
          <p:nvSpPr>
            <p:cNvPr id="27" name="TextBox 76"/>
            <p:cNvSpPr txBox="1"/>
            <p:nvPr/>
          </p:nvSpPr>
          <p:spPr>
            <a:xfrm>
              <a:off x="2826474" y="1233230"/>
              <a:ext cx="2223695" cy="453800"/>
            </a:xfrm>
            <a:prstGeom prst="rect">
              <a:avLst/>
            </a:prstGeom>
            <a:noFill/>
          </p:spPr>
          <p:txBody>
            <a:bodyPr rtlCol="0" wrap="square">
              <a:spAutoFit/>
            </a:bodyPr>
            <a:lstStyle>
              <a:defPPr>
                <a:defRPr lang="zh-CN"/>
              </a:defPPr>
              <a:lvl1pPr algn="r">
                <a:defRPr b="1">
                  <a:solidFill>
                    <a:schemeClr val="tx2"/>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600">
                  <a:solidFill>
                    <a:srgbClr val="313D51"/>
                  </a:solidFill>
                  <a:latin typeface="+mn-ea"/>
                  <a:ea charset="-122" panose="020b0500000000000000" pitchFamily="34" typeface="思源黑体"/>
                </a:rPr>
                <a:t>成果形式一</a:t>
              </a:r>
            </a:p>
          </p:txBody>
        </p:sp>
        <p:sp>
          <p:nvSpPr>
            <p:cNvPr id="28" name="文本框 27"/>
            <p:cNvSpPr txBox="1"/>
            <p:nvPr/>
          </p:nvSpPr>
          <p:spPr>
            <a:xfrm>
              <a:off x="1334202" y="1689040"/>
              <a:ext cx="3715965" cy="885990"/>
            </a:xfrm>
            <a:prstGeom prst="rect">
              <a:avLst/>
            </a:prstGeom>
            <a:noFill/>
          </p:spPr>
          <p:txBody>
            <a:bodyPr rtlCol="0" wrap="square">
              <a:spAutoFit/>
            </a:bodyPr>
            <a:lstStyle>
              <a:defPPr>
                <a:defRPr lang="zh-CN"/>
              </a:defPPr>
              <a:lvl1pPr algn="r">
                <a:lnSpc>
                  <a:spcPct val="130000"/>
                </a:lnSpc>
                <a:defRPr sz="1400">
                  <a:solidFill>
                    <a:schemeClr val="bg2">
                      <a:lumMod val="2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65000"/>
                      <a:lumOff val="35000"/>
                    </a:schemeClr>
                  </a:solidFill>
                  <a:latin typeface="+mn-ea"/>
                  <a:ea charset="-122" panose="020b0500000000000000" pitchFamily="34" typeface="思源黑体"/>
                </a:rPr>
                <a:t>详写内容……点击输入本栏的具体文字简明扼要的说明分项内容，此为概念图解，请根据您的具体内容</a:t>
              </a:r>
            </a:p>
          </p:txBody>
        </p:sp>
      </p:grpSp>
      <p:grpSp>
        <p:nvGrpSpPr>
          <p:cNvPr id="29" name="组合 28"/>
          <p:cNvGrpSpPr/>
          <p:nvPr/>
        </p:nvGrpSpPr>
        <p:grpSpPr>
          <a:xfrm>
            <a:off x="7532430" y="2024600"/>
            <a:ext cx="2852541" cy="1142877"/>
            <a:chOff x="7630668" y="1233230"/>
            <a:chExt cx="3343470" cy="1350447"/>
          </a:xfrm>
        </p:grpSpPr>
        <p:sp>
          <p:nvSpPr>
            <p:cNvPr id="30" name="TextBox 76"/>
            <p:cNvSpPr txBox="1"/>
            <p:nvPr/>
          </p:nvSpPr>
          <p:spPr>
            <a:xfrm>
              <a:off x="7630668" y="1233230"/>
              <a:ext cx="2096021" cy="453799"/>
            </a:xfrm>
            <a:prstGeom prst="rect">
              <a:avLst/>
            </a:prstGeom>
            <a:noFill/>
          </p:spPr>
          <p:txBody>
            <a:bodyPr rtlCol="0" wrap="square">
              <a:spAutoFit/>
            </a:bodyPr>
            <a:lstStyle/>
            <a:p>
              <a:pPr>
                <a:lnSpc>
                  <a:spcPct val="120000"/>
                </a:lnSpc>
              </a:pPr>
              <a:r>
                <a:rPr altLang="en-US" b="1" lang="zh-CN" sz="1600">
                  <a:solidFill>
                    <a:srgbClr val="313D51"/>
                  </a:solidFill>
                  <a:latin charset="-122" panose="020b0500000000000000" pitchFamily="34" typeface="思源黑体"/>
                  <a:ea charset="-122" panose="020b0500000000000000" pitchFamily="34" typeface="思源黑体"/>
                </a:rPr>
                <a:t>成果形式二</a:t>
              </a:r>
            </a:p>
          </p:txBody>
        </p:sp>
        <p:sp>
          <p:nvSpPr>
            <p:cNvPr id="34" name="文本框 33"/>
            <p:cNvSpPr txBox="1"/>
            <p:nvPr/>
          </p:nvSpPr>
          <p:spPr>
            <a:xfrm>
              <a:off x="7630668" y="1689036"/>
              <a:ext cx="3343469" cy="885989"/>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65000"/>
                      <a:lumOff val="35000"/>
                    </a:schemeClr>
                  </a:solidFill>
                  <a:latin typeface="+mn-ea"/>
                  <a:ea charset="-122" panose="020b0500000000000000" pitchFamily="34" typeface="思源黑体"/>
                </a:rPr>
                <a:t>详写内容……点击输入本栏的具体文字，简明扼要的说明分项内容，此为概念图解，请根据您的具体内容</a:t>
              </a:r>
            </a:p>
          </p:txBody>
        </p:sp>
      </p:grpSp>
      <p:grpSp>
        <p:nvGrpSpPr>
          <p:cNvPr id="36" name="组合 35"/>
          <p:cNvGrpSpPr/>
          <p:nvPr/>
        </p:nvGrpSpPr>
        <p:grpSpPr>
          <a:xfrm>
            <a:off x="1569759" y="4737773"/>
            <a:ext cx="2965932" cy="1142879"/>
            <a:chOff x="1369374" y="4778746"/>
            <a:chExt cx="3680794" cy="1350449"/>
          </a:xfrm>
        </p:grpSpPr>
        <p:sp>
          <p:nvSpPr>
            <p:cNvPr id="40" name="TextBox 76"/>
            <p:cNvSpPr txBox="1"/>
            <p:nvPr/>
          </p:nvSpPr>
          <p:spPr>
            <a:xfrm>
              <a:off x="2570782" y="4778746"/>
              <a:ext cx="2479386" cy="453799"/>
            </a:xfrm>
            <a:prstGeom prst="rect">
              <a:avLst/>
            </a:prstGeom>
            <a:noFill/>
          </p:spPr>
          <p:txBody>
            <a:bodyPr rtlCol="0" wrap="square">
              <a:spAutoFit/>
            </a:bodyPr>
            <a:lstStyle/>
            <a:p>
              <a:pPr algn="r">
                <a:lnSpc>
                  <a:spcPct val="120000"/>
                </a:lnSpc>
              </a:pPr>
              <a:r>
                <a:rPr altLang="en-US" b="1" lang="zh-CN" sz="1600">
                  <a:solidFill>
                    <a:srgbClr val="313D51"/>
                  </a:solidFill>
                  <a:latin charset="-122" panose="020b0500000000000000" pitchFamily="34" typeface="思源黑体"/>
                  <a:ea charset="-122" panose="020b0500000000000000" pitchFamily="34" typeface="思源黑体"/>
                </a:rPr>
                <a:t>成果形式三</a:t>
              </a:r>
            </a:p>
          </p:txBody>
        </p:sp>
        <p:sp>
          <p:nvSpPr>
            <p:cNvPr id="41" name="文本框 40"/>
            <p:cNvSpPr txBox="1"/>
            <p:nvPr/>
          </p:nvSpPr>
          <p:spPr>
            <a:xfrm>
              <a:off x="1369374" y="5234554"/>
              <a:ext cx="3680794" cy="885988"/>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anose="020b0503020204020204" pitchFamily="34" typeface="微软雅黑"/>
                  <a:ea charset="-122" panose="020b0503020204020204" pitchFamily="34" typeface="微软雅黑"/>
                </a:defRPr>
              </a:lvl1pPr>
            </a:lstStyle>
            <a:p>
              <a:pPr algn="r">
                <a:lnSpc>
                  <a:spcPct val="120000"/>
                </a:lnSpc>
              </a:pPr>
              <a:r>
                <a:rPr altLang="en-US" lang="zh-CN" sz="1200">
                  <a:solidFill>
                    <a:schemeClr val="tx1">
                      <a:lumMod val="65000"/>
                      <a:lumOff val="35000"/>
                    </a:schemeClr>
                  </a:solidFill>
                  <a:latin typeface="+mn-ea"/>
                  <a:ea charset="-122" panose="020b0500000000000000" pitchFamily="34" typeface="思源黑体"/>
                </a:rPr>
                <a:t>详写内容……点击输入本栏的具体文字简明扼要的说明分项内容，此为概念图解，请根据您的具体内容</a:t>
              </a:r>
            </a:p>
          </p:txBody>
        </p:sp>
      </p:grpSp>
      <p:grpSp>
        <p:nvGrpSpPr>
          <p:cNvPr id="42" name="组合 41"/>
          <p:cNvGrpSpPr/>
          <p:nvPr/>
        </p:nvGrpSpPr>
        <p:grpSpPr>
          <a:xfrm>
            <a:off x="4479494" y="2560345"/>
            <a:ext cx="3031650" cy="3041200"/>
            <a:chOff x="4294766" y="2006319"/>
            <a:chExt cx="3643450" cy="3654930"/>
          </a:xfrm>
        </p:grpSpPr>
        <p:sp>
          <p:nvSpPr>
            <p:cNvPr id="47" name="任意多边形 23"/>
            <p:cNvSpPr/>
            <p:nvPr/>
          </p:nvSpPr>
          <p:spPr>
            <a:xfrm flipV="1" rot="5400000">
              <a:off x="5818392" y="2006318"/>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244C89"/>
            </a:solidFill>
            <a:ln cap="flat" w="28575">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spcBef>
                  <a:spcPct val="0"/>
                </a:spcBef>
                <a:buChar char="•"/>
              </a:pPr>
              <a:endParaRPr altLang="en-US" lang="zh-CN" sz="1600">
                <a:solidFill>
                  <a:srgbClr val="433D3C"/>
                </a:solidFill>
                <a:latin charset="-122" panose="020b0500000000000000" pitchFamily="34" typeface="思源黑体"/>
                <a:ea charset="-122" panose="020b0500000000000000" pitchFamily="34" typeface="思源黑体"/>
              </a:endParaRPr>
            </a:p>
          </p:txBody>
        </p:sp>
        <p:sp>
          <p:nvSpPr>
            <p:cNvPr id="48" name="任意多边形 24"/>
            <p:cNvSpPr/>
            <p:nvPr/>
          </p:nvSpPr>
          <p:spPr>
            <a:xfrm flipH="1" flipV="1" rot="16200000">
              <a:off x="4294767" y="2006318"/>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244C89"/>
            </a:solidFill>
            <a:ln cap="flat" w="28575">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spcBef>
                  <a:spcPct val="0"/>
                </a:spcBef>
                <a:buChar char="•"/>
              </a:pPr>
              <a:endParaRPr altLang="en-US" lang="zh-CN" sz="1600">
                <a:solidFill>
                  <a:srgbClr val="433D3C"/>
                </a:solidFill>
                <a:latin charset="-122" panose="020b0500000000000000" pitchFamily="34" typeface="思源黑体"/>
                <a:ea charset="-122" panose="020b0500000000000000" pitchFamily="34" typeface="思源黑体"/>
              </a:endParaRPr>
            </a:p>
          </p:txBody>
        </p:sp>
        <p:sp>
          <p:nvSpPr>
            <p:cNvPr id="49" name="任意多边形 25"/>
            <p:cNvSpPr/>
            <p:nvPr/>
          </p:nvSpPr>
          <p:spPr>
            <a:xfrm flipH="1" flipV="1" rot="5400000">
              <a:off x="5818392" y="3541424"/>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244C89"/>
            </a:solidFill>
            <a:ln cap="flat" w="28575">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spcBef>
                  <a:spcPct val="0"/>
                </a:spcBef>
                <a:buChar char="•"/>
              </a:pPr>
              <a:endParaRPr altLang="en-US" lang="zh-CN" sz="1600">
                <a:solidFill>
                  <a:srgbClr val="433D3C"/>
                </a:solidFill>
                <a:latin charset="-122" panose="020b0500000000000000" pitchFamily="34" typeface="思源黑体"/>
                <a:ea charset="-122" panose="020b0500000000000000" pitchFamily="34" typeface="思源黑体"/>
              </a:endParaRPr>
            </a:p>
          </p:txBody>
        </p:sp>
        <p:sp>
          <p:nvSpPr>
            <p:cNvPr id="50" name="任意多边形 26"/>
            <p:cNvSpPr/>
            <p:nvPr/>
          </p:nvSpPr>
          <p:spPr>
            <a:xfrm flipV="1" rot="16200000">
              <a:off x="4294767" y="3541424"/>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244C89"/>
            </a:solidFill>
            <a:ln cap="flat" w="28575">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nSpc>
                  <a:spcPct val="120000"/>
                </a:lnSpc>
                <a:spcBef>
                  <a:spcPct val="0"/>
                </a:spcBef>
                <a:buChar char="•"/>
              </a:pPr>
              <a:endParaRPr altLang="en-US" lang="zh-CN" sz="1600">
                <a:solidFill>
                  <a:srgbClr val="433D3C"/>
                </a:solidFill>
                <a:latin charset="-122" panose="020b0500000000000000" pitchFamily="34" typeface="思源黑体"/>
                <a:ea charset="-122" panose="020b0500000000000000" pitchFamily="34" typeface="思源黑体"/>
              </a:endParaRPr>
            </a:p>
          </p:txBody>
        </p:sp>
        <p:sp>
          <p:nvSpPr>
            <p:cNvPr id="51" name="TextBox 83"/>
            <p:cNvSpPr txBox="1"/>
            <p:nvPr/>
          </p:nvSpPr>
          <p:spPr>
            <a:xfrm>
              <a:off x="5660603" y="3385551"/>
              <a:ext cx="880609" cy="901123"/>
            </a:xfrm>
            <a:prstGeom prst="rect">
              <a:avLst/>
            </a:prstGeom>
            <a:noFill/>
            <a:ln w="28575">
              <a:noFill/>
            </a:ln>
          </p:spPr>
          <p:txBody>
            <a:bodyPr rtlCol="0" wrap="square">
              <a:spAutoFit/>
            </a:bodyPr>
            <a:lstStyle>
              <a:defPPr>
                <a:defRPr lang="zh-CN"/>
              </a:defPPr>
              <a:lvl1pPr>
                <a:defRPr b="1">
                  <a:solidFill>
                    <a:schemeClr val="tx2"/>
                  </a:solidFill>
                  <a:latin charset="-122" panose="020b0503020204020204" pitchFamily="34" typeface="微软雅黑"/>
                  <a:ea charset="-122" panose="020b0503020204020204" pitchFamily="34" typeface="微软雅黑"/>
                </a:defRPr>
              </a:lvl1pPr>
            </a:lstStyle>
            <a:p>
              <a:pPr algn="ctr">
                <a:lnSpc>
                  <a:spcPct val="120000"/>
                </a:lnSpc>
              </a:pPr>
              <a:r>
                <a:rPr altLang="en-US" lang="zh-CN" smtClean="0">
                  <a:solidFill>
                    <a:srgbClr val="313D51"/>
                  </a:solidFill>
                  <a:latin charset="-122" panose="020b0500000000000000" pitchFamily="34" typeface="思源黑体"/>
                  <a:ea charset="-122" panose="020b0500000000000000" pitchFamily="34" typeface="思源黑体"/>
                </a:rPr>
                <a:t>研究成果</a:t>
              </a:r>
            </a:p>
          </p:txBody>
        </p:sp>
        <p:sp>
          <p:nvSpPr>
            <p:cNvPr id="52" name="Oval 10"/>
            <p:cNvSpPr>
              <a:spLocks noChangeArrowheads="1"/>
            </p:cNvSpPr>
            <p:nvPr/>
          </p:nvSpPr>
          <p:spPr bwMode="auto">
            <a:xfrm>
              <a:off x="5878795" y="2109857"/>
              <a:ext cx="366598" cy="366598"/>
            </a:xfrm>
            <a:prstGeom prst="ellipse">
              <a:avLst/>
            </a:prstGeom>
            <a:solidFill>
              <a:schemeClr val="bg2"/>
            </a:solidFill>
            <a:ln w="28575">
              <a:noFill/>
            </a:ln>
          </p:spPr>
          <p:txBody>
            <a:bodyPr anchor="t" anchorCtr="0" bIns="45720" compatLnSpc="1" lIns="91440" numCol="1" rIns="91440" tIns="45720" vert="horz" wrap="square"/>
            <a:lstStyle/>
            <a:p>
              <a:pPr algn="ctr">
                <a:lnSpc>
                  <a:spcPct val="120000"/>
                </a:lnSpc>
              </a:pPr>
              <a:r>
                <a:rPr altLang="zh-CN" b="1" lang="en-US" sz="1100">
                  <a:solidFill>
                    <a:srgbClr val="433D3C"/>
                  </a:solidFill>
                  <a:latin charset="-122" panose="020b0500000000000000" pitchFamily="34" typeface="思源黑体"/>
                  <a:ea charset="-122" panose="020b0500000000000000" pitchFamily="34" typeface="思源黑体"/>
                </a:rPr>
                <a:t>1</a:t>
              </a:r>
            </a:p>
          </p:txBody>
        </p:sp>
        <p:sp>
          <p:nvSpPr>
            <p:cNvPr id="53" name="Oval 10"/>
            <p:cNvSpPr>
              <a:spLocks noChangeArrowheads="1"/>
            </p:cNvSpPr>
            <p:nvPr/>
          </p:nvSpPr>
          <p:spPr bwMode="auto">
            <a:xfrm>
              <a:off x="7439592" y="3657964"/>
              <a:ext cx="366598" cy="366598"/>
            </a:xfrm>
            <a:prstGeom prst="ellipse">
              <a:avLst/>
            </a:prstGeom>
            <a:solidFill>
              <a:schemeClr val="bg2"/>
            </a:solidFill>
            <a:ln w="28575">
              <a:noFill/>
            </a:ln>
          </p:spPr>
          <p:txBody>
            <a:bodyPr anchor="t" anchorCtr="0" bIns="45720" compatLnSpc="1" lIns="91440" numCol="1" rIns="91440" tIns="45720" vert="horz" wrap="square"/>
            <a:lstStyle/>
            <a:p>
              <a:pPr algn="ctr">
                <a:lnSpc>
                  <a:spcPct val="120000"/>
                </a:lnSpc>
              </a:pPr>
              <a:r>
                <a:rPr altLang="zh-CN" b="1" lang="en-US" sz="1100">
                  <a:solidFill>
                    <a:srgbClr val="433D3C"/>
                  </a:solidFill>
                  <a:latin charset="-122" panose="020b0500000000000000" pitchFamily="34" typeface="思源黑体"/>
                  <a:ea charset="-122" panose="020b0500000000000000" pitchFamily="34" typeface="思源黑体"/>
                </a:rPr>
                <a:t>2</a:t>
              </a:r>
            </a:p>
          </p:txBody>
        </p:sp>
        <p:sp>
          <p:nvSpPr>
            <p:cNvPr id="54" name="Oval 10"/>
            <p:cNvSpPr>
              <a:spLocks noChangeArrowheads="1"/>
            </p:cNvSpPr>
            <p:nvPr/>
          </p:nvSpPr>
          <p:spPr bwMode="auto">
            <a:xfrm>
              <a:off x="5929551" y="5180694"/>
              <a:ext cx="366598" cy="366598"/>
            </a:xfrm>
            <a:prstGeom prst="ellipse">
              <a:avLst/>
            </a:prstGeom>
            <a:solidFill>
              <a:schemeClr val="bg2"/>
            </a:solidFill>
            <a:ln w="28575">
              <a:noFill/>
            </a:ln>
          </p:spPr>
          <p:txBody>
            <a:bodyPr anchor="t" anchorCtr="0" bIns="45720" compatLnSpc="1" lIns="91440" numCol="1" rIns="91440" tIns="45720" vert="horz" wrap="square"/>
            <a:lstStyle/>
            <a:p>
              <a:pPr algn="ctr">
                <a:lnSpc>
                  <a:spcPct val="120000"/>
                </a:lnSpc>
              </a:pPr>
              <a:r>
                <a:rPr altLang="zh-CN" b="1" lang="en-US" sz="1100">
                  <a:solidFill>
                    <a:srgbClr val="433D3C"/>
                  </a:solidFill>
                  <a:latin charset="-122" panose="020b0500000000000000" pitchFamily="34" typeface="思源黑体"/>
                  <a:ea charset="-122" panose="020b0500000000000000" pitchFamily="34" typeface="思源黑体"/>
                </a:rPr>
                <a:t>3</a:t>
              </a:r>
            </a:p>
          </p:txBody>
        </p:sp>
        <p:sp>
          <p:nvSpPr>
            <p:cNvPr id="55" name="Oval 10"/>
            <p:cNvSpPr>
              <a:spLocks noChangeArrowheads="1"/>
            </p:cNvSpPr>
            <p:nvPr/>
          </p:nvSpPr>
          <p:spPr bwMode="auto">
            <a:xfrm>
              <a:off x="4406821" y="3657964"/>
              <a:ext cx="366598" cy="366598"/>
            </a:xfrm>
            <a:prstGeom prst="ellipse">
              <a:avLst/>
            </a:prstGeom>
            <a:solidFill>
              <a:schemeClr val="bg2"/>
            </a:solidFill>
            <a:ln w="28575">
              <a:noFill/>
            </a:ln>
          </p:spPr>
          <p:txBody>
            <a:bodyPr anchor="t" anchorCtr="0" bIns="45720" compatLnSpc="1" lIns="91440" numCol="1" rIns="91440" tIns="45720" vert="horz" wrap="square"/>
            <a:lstStyle/>
            <a:p>
              <a:pPr algn="ctr">
                <a:lnSpc>
                  <a:spcPct val="120000"/>
                </a:lnSpc>
              </a:pPr>
              <a:r>
                <a:rPr altLang="zh-CN" b="1" lang="en-US" sz="1100">
                  <a:solidFill>
                    <a:srgbClr val="433D3C"/>
                  </a:solidFill>
                  <a:latin charset="-122" panose="020b0500000000000000" pitchFamily="34" typeface="思源黑体"/>
                  <a:ea charset="-122" panose="020b0500000000000000" pitchFamily="34" typeface="思源黑体"/>
                </a:rPr>
                <a:t>4</a:t>
              </a:r>
            </a:p>
          </p:txBody>
        </p:sp>
      </p:grpSp>
    </p:spTree>
    <p:extLst>
      <p:ext uri="{BB962C8B-B14F-4D97-AF65-F5344CB8AC3E}">
        <p14:creationId val="11174054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p:cTn dur="500" fill="hold" id="7"/>
                                        <p:tgtEl>
                                          <p:spTgt spid="42"/>
                                        </p:tgtEl>
                                        <p:attrNameLst>
                                          <p:attrName>ppt_w</p:attrName>
                                        </p:attrNameLst>
                                      </p:cBhvr>
                                      <p:tavLst>
                                        <p:tav tm="0">
                                          <p:val>
                                            <p:fltVal val="0"/>
                                          </p:val>
                                        </p:tav>
                                        <p:tav tm="100000">
                                          <p:val>
                                            <p:strVal val="#ppt_w"/>
                                          </p:val>
                                        </p:tav>
                                      </p:tavLst>
                                    </p:anim>
                                    <p:anim calcmode="lin" valueType="num">
                                      <p:cBhvr>
                                        <p:cTn dur="500" fill="hold" id="8"/>
                                        <p:tgtEl>
                                          <p:spTgt spid="42"/>
                                        </p:tgtEl>
                                        <p:attrNameLst>
                                          <p:attrName>ppt_h</p:attrName>
                                        </p:attrNameLst>
                                      </p:cBhvr>
                                      <p:tavLst>
                                        <p:tav tm="0">
                                          <p:val>
                                            <p:fltVal val="0"/>
                                          </p:val>
                                        </p:tav>
                                        <p:tav tm="100000">
                                          <p:val>
                                            <p:strVal val="#ppt_h"/>
                                          </p:val>
                                        </p:tav>
                                      </p:tavLst>
                                    </p:anim>
                                    <p:animEffect filter="fade" transition="in">
                                      <p:cBhvr>
                                        <p:cTn dur="500" id="9"/>
                                        <p:tgtEl>
                                          <p:spTgt spid="42"/>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additive="base">
                                        <p:cTn dur="500" fill="hold" id="14"/>
                                        <p:tgtEl>
                                          <p:spTgt spid="26"/>
                                        </p:tgtEl>
                                        <p:attrNameLst>
                                          <p:attrName>ppt_x</p:attrName>
                                        </p:attrNameLst>
                                      </p:cBhvr>
                                      <p:tavLst>
                                        <p:tav tm="0">
                                          <p:val>
                                            <p:strVal val="#ppt_x"/>
                                          </p:val>
                                        </p:tav>
                                        <p:tav tm="100000">
                                          <p:val>
                                            <p:strVal val="#ppt_x"/>
                                          </p:val>
                                        </p:tav>
                                      </p:tavLst>
                                    </p:anim>
                                    <p:anim calcmode="lin" valueType="num">
                                      <p:cBhvr additive="base">
                                        <p:cTn dur="500" fill="hold" id="15"/>
                                        <p:tgtEl>
                                          <p:spTgt spid="26"/>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additive="base">
                                        <p:cTn dur="500" fill="hold" id="18"/>
                                        <p:tgtEl>
                                          <p:spTgt spid="29"/>
                                        </p:tgtEl>
                                        <p:attrNameLst>
                                          <p:attrName>ppt_x</p:attrName>
                                        </p:attrNameLst>
                                      </p:cBhvr>
                                      <p:tavLst>
                                        <p:tav tm="0">
                                          <p:val>
                                            <p:strVal val="#ppt_x"/>
                                          </p:val>
                                        </p:tav>
                                        <p:tav tm="100000">
                                          <p:val>
                                            <p:strVal val="#ppt_x"/>
                                          </p:val>
                                        </p:tav>
                                      </p:tavLst>
                                    </p:anim>
                                    <p:anim calcmode="lin" valueType="num">
                                      <p:cBhvr additive="base">
                                        <p:cTn dur="500" fill="hold" id="19"/>
                                        <p:tgtEl>
                                          <p:spTgt spid="29"/>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additive="base">
                                        <p:cTn dur="500" fill="hold" id="22"/>
                                        <p:tgtEl>
                                          <p:spTgt spid="22"/>
                                        </p:tgtEl>
                                        <p:attrNameLst>
                                          <p:attrName>ppt_x</p:attrName>
                                        </p:attrNameLst>
                                      </p:cBhvr>
                                      <p:tavLst>
                                        <p:tav tm="0">
                                          <p:val>
                                            <p:strVal val="#ppt_x"/>
                                          </p:val>
                                        </p:tav>
                                        <p:tav tm="100000">
                                          <p:val>
                                            <p:strVal val="#ppt_x"/>
                                          </p:val>
                                        </p:tav>
                                      </p:tavLst>
                                    </p:anim>
                                    <p:anim calcmode="lin" valueType="num">
                                      <p:cBhvr additive="base">
                                        <p:cTn dur="500" fill="hold" id="23"/>
                                        <p:tgtEl>
                                          <p:spTgt spid="22"/>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36"/>
                                        </p:tgtEl>
                                        <p:attrNameLst>
                                          <p:attrName>style.visibility</p:attrName>
                                        </p:attrNameLst>
                                      </p:cBhvr>
                                      <p:to>
                                        <p:strVal val="visible"/>
                                      </p:to>
                                    </p:set>
                                    <p:anim calcmode="lin" valueType="num">
                                      <p:cBhvr additive="base">
                                        <p:cTn dur="500" fill="hold" id="26"/>
                                        <p:tgtEl>
                                          <p:spTgt spid="36"/>
                                        </p:tgtEl>
                                        <p:attrNameLst>
                                          <p:attrName>ppt_x</p:attrName>
                                        </p:attrNameLst>
                                      </p:cBhvr>
                                      <p:tavLst>
                                        <p:tav tm="0">
                                          <p:val>
                                            <p:strVal val="#ppt_x"/>
                                          </p:val>
                                        </p:tav>
                                        <p:tav tm="100000">
                                          <p:val>
                                            <p:strVal val="#ppt_x"/>
                                          </p:val>
                                        </p:tav>
                                      </p:tavLst>
                                    </p:anim>
                                    <p:anim calcmode="lin" valueType="num">
                                      <p:cBhvr additive="base">
                                        <p:cTn dur="500" fill="hold" id="27"/>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432132" y="761700"/>
            <a:ext cx="4023264" cy="456129"/>
          </a:xfrm>
        </p:spPr>
        <p:txBody>
          <a:bodyPr/>
          <a:lstStyle/>
          <a:p>
            <a:pPr>
              <a:lnSpc>
                <a:spcPct val="120000"/>
              </a:lnSpc>
            </a:pPr>
            <a:r>
              <a:rPr altLang="en-US" lang="zh-CN" smtClean="0"/>
              <a:t>应用领域</a:t>
            </a:r>
          </a:p>
        </p:txBody>
      </p:sp>
      <p:pic>
        <p:nvPicPr>
          <p:cNvPr descr="D:\快盘\培训PPT\咸安PPT制作培训教程\导出\平板.png" id="15" name="Picture 2"/>
          <p:cNvPicPr>
            <a:picLocks noChangeArrowheads="1" noChangeAspect="1"/>
          </p:cNvPicPr>
          <p:nvPr/>
        </p:nvPicPr>
        <p:blipFill>
          <a:blip r:embed="rId3">
            <a:extLst>
              <a:ext uri="{28A0092B-C50C-407E-A947-70E740481C1C}">
                <a14:useLocalDpi val="0"/>
              </a:ext>
            </a:extLst>
          </a:blip>
          <a:stretch>
            <a:fillRect/>
          </a:stretch>
        </p:blipFill>
        <p:spPr bwMode="auto">
          <a:xfrm>
            <a:off x="6934346" y="2366683"/>
            <a:ext cx="3989720" cy="3161884"/>
          </a:xfrm>
          <a:prstGeom prst="rect">
            <a:avLst/>
          </a:prstGeom>
          <a:noFill/>
          <a:extLst>
            <a:ext uri="{909E8E84-426E-40DD-AFC4-6F175D3DCCD1}">
              <a14:hiddenFill>
                <a:solidFill>
                  <a:srgbClr val="FFFFFF"/>
                </a:solidFill>
              </a14:hiddenFill>
            </a:ext>
          </a:extLst>
        </p:spPr>
      </p:pic>
      <p:grpSp>
        <p:nvGrpSpPr>
          <p:cNvPr id="16" name="组合 15"/>
          <p:cNvGrpSpPr/>
          <p:nvPr/>
        </p:nvGrpSpPr>
        <p:grpSpPr>
          <a:xfrm>
            <a:off x="1527975" y="2213539"/>
            <a:ext cx="4496308" cy="867930"/>
            <a:chOff x="1007084" y="1225382"/>
            <a:chExt cx="5440787" cy="1050244"/>
          </a:xfrm>
        </p:grpSpPr>
        <p:sp>
          <p:nvSpPr>
            <p:cNvPr id="17" name="Oval 17"/>
            <p:cNvSpPr>
              <a:spLocks noChangeArrowheads="1"/>
            </p:cNvSpPr>
            <p:nvPr/>
          </p:nvSpPr>
          <p:spPr bwMode="auto">
            <a:xfrm>
              <a:off x="1007084" y="1372699"/>
              <a:ext cx="680125" cy="678007"/>
            </a:xfrm>
            <a:prstGeom prst="ellipse">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r>
                <a:rPr altLang="zh-CN" lang="en-US">
                  <a:solidFill>
                    <a:schemeClr val="bg1"/>
                  </a:solidFill>
                  <a:latin charset="-122" panose="020b0500000000000000" pitchFamily="34" typeface="思源黑体"/>
                  <a:ea charset="-122" panose="020b0500000000000000" pitchFamily="34" typeface="思源黑体"/>
                </a:rPr>
                <a:t>1</a:t>
              </a:r>
            </a:p>
          </p:txBody>
        </p:sp>
        <p:sp>
          <p:nvSpPr>
            <p:cNvPr id="18" name="矩形 17"/>
            <p:cNvSpPr/>
            <p:nvPr/>
          </p:nvSpPr>
          <p:spPr>
            <a:xfrm>
              <a:off x="1808363" y="1225382"/>
              <a:ext cx="4639508" cy="170397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p>
              <a:pPr>
                <a:lnSpc>
                  <a:spcPct val="120000"/>
                </a:lnSpc>
              </a:pPr>
              <a:r>
                <a:rPr altLang="en-US" b="1" lang="zh-CN" smtClean="0">
                  <a:solidFill>
                    <a:srgbClr val="313D51"/>
                  </a:solidFill>
                  <a:latin charset="-122" panose="020b0500000000000000" pitchFamily="34" typeface="思源黑体"/>
                  <a:ea charset="-122" panose="020b0500000000000000" pitchFamily="34" typeface="思源黑体"/>
                  <a:sym charset="0" panose="020b0604020202020204" pitchFamily="34" typeface="Arial"/>
                </a:rPr>
                <a:t>添加标题文字</a:t>
              </a:r>
            </a:p>
            <a:p>
              <a:pPr>
                <a:lnSpc>
                  <a:spcPct val="120000"/>
                </a:lnSpc>
              </a:pPr>
              <a:r>
                <a:rPr altLang="en-US" b="1" lang="zh-CN" smtClean="0">
                  <a:solidFill>
                    <a:srgbClr val="313D51"/>
                  </a:solidFill>
                  <a:latin charset="-122" panose="020b0500000000000000" pitchFamily="34" typeface="思源黑体"/>
                  <a:ea charset="-122" panose="020b0500000000000000" pitchFamily="34" typeface="思源黑体"/>
                  <a:sym charset="0" panose="020b0604020202020204" pitchFamily="34" typeface="Arial"/>
                </a:rPr>
                <a:t>坚持入门、中端、高端三款产品同步发力，满足不同层次需求的消费者的理念。</a:t>
              </a:r>
            </a:p>
          </p:txBody>
        </p:sp>
      </p:grpSp>
      <p:grpSp>
        <p:nvGrpSpPr>
          <p:cNvPr id="19" name="组合 18"/>
          <p:cNvGrpSpPr/>
          <p:nvPr/>
        </p:nvGrpSpPr>
        <p:grpSpPr>
          <a:xfrm>
            <a:off x="1527975" y="3533877"/>
            <a:ext cx="4496308" cy="867930"/>
            <a:chOff x="1007084" y="2748997"/>
            <a:chExt cx="5440787" cy="1050245"/>
          </a:xfrm>
        </p:grpSpPr>
        <p:sp>
          <p:nvSpPr>
            <p:cNvPr id="20" name="Oval 17"/>
            <p:cNvSpPr>
              <a:spLocks noChangeArrowheads="1"/>
            </p:cNvSpPr>
            <p:nvPr/>
          </p:nvSpPr>
          <p:spPr bwMode="auto">
            <a:xfrm>
              <a:off x="1007084" y="2925107"/>
              <a:ext cx="680125" cy="678007"/>
            </a:xfrm>
            <a:prstGeom prst="ellipse">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r>
                <a:rPr altLang="zh-CN" lang="en-US">
                  <a:solidFill>
                    <a:schemeClr val="bg1"/>
                  </a:solidFill>
                  <a:latin charset="-122" panose="020b0500000000000000" pitchFamily="34" typeface="思源黑体"/>
                  <a:ea charset="-122" panose="020b0500000000000000" pitchFamily="34" typeface="思源黑体"/>
                </a:rPr>
                <a:t>2</a:t>
              </a:r>
            </a:p>
          </p:txBody>
        </p:sp>
        <p:sp>
          <p:nvSpPr>
            <p:cNvPr id="21" name="矩形 20"/>
            <p:cNvSpPr/>
            <p:nvPr/>
          </p:nvSpPr>
          <p:spPr>
            <a:xfrm>
              <a:off x="1808363" y="2748998"/>
              <a:ext cx="4639508" cy="130564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p>
              <a:pPr>
                <a:lnSpc>
                  <a:spcPct val="120000"/>
                </a:lnSpc>
              </a:pPr>
              <a:r>
                <a:rPr altLang="en-US" b="1" lang="zh-CN">
                  <a:solidFill>
                    <a:srgbClr val="313D51"/>
                  </a:solidFill>
                  <a:latin charset="-122" panose="020b0500000000000000" pitchFamily="34" typeface="思源黑体"/>
                  <a:ea charset="-122" panose="020b0500000000000000" pitchFamily="34" typeface="思源黑体"/>
                  <a:sym charset="0" panose="020b0604020202020204" pitchFamily="34" typeface="Arial"/>
                </a:rPr>
                <a:t>添加标题文字</a:t>
              </a:r>
            </a:p>
            <a:p>
              <a:pPr>
                <a:lnSpc>
                  <a:spcPct val="120000"/>
                </a:lnSpc>
              </a:pPr>
              <a:r>
                <a:rPr altLang="en-US" b="1" lang="zh-CN">
                  <a:solidFill>
                    <a:srgbClr val="313D51"/>
                  </a:solidFill>
                  <a:latin charset="-122" panose="020b0500000000000000" pitchFamily="34" typeface="思源黑体"/>
                  <a:ea charset="-122" panose="020b0500000000000000" pitchFamily="34" typeface="思源黑体"/>
                  <a:sym charset="0" panose="020b0604020202020204" pitchFamily="34" typeface="Arial"/>
                </a:rPr>
                <a:t>在某某市场方面继续发力，在未来三年培养成公司主要收入来源。</a:t>
              </a:r>
            </a:p>
          </p:txBody>
        </p:sp>
      </p:grpSp>
      <p:grpSp>
        <p:nvGrpSpPr>
          <p:cNvPr id="22" name="组合 21"/>
          <p:cNvGrpSpPr/>
          <p:nvPr/>
        </p:nvGrpSpPr>
        <p:grpSpPr>
          <a:xfrm>
            <a:off x="1527975" y="4854215"/>
            <a:ext cx="4361838" cy="867930"/>
            <a:chOff x="1007084" y="4355902"/>
            <a:chExt cx="5278071" cy="1050246"/>
          </a:xfrm>
        </p:grpSpPr>
        <p:sp>
          <p:nvSpPr>
            <p:cNvPr id="23" name="Oval 17"/>
            <p:cNvSpPr>
              <a:spLocks noChangeArrowheads="1"/>
            </p:cNvSpPr>
            <p:nvPr/>
          </p:nvSpPr>
          <p:spPr bwMode="auto">
            <a:xfrm>
              <a:off x="1007084" y="4484588"/>
              <a:ext cx="680125" cy="678007"/>
            </a:xfrm>
            <a:prstGeom prst="ellipse">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r>
                <a:rPr altLang="zh-CN" lang="en-US">
                  <a:solidFill>
                    <a:schemeClr val="bg1"/>
                  </a:solidFill>
                  <a:latin charset="-122" panose="020b0500000000000000" pitchFamily="34" typeface="思源黑体"/>
                  <a:ea charset="-122" panose="020b0500000000000000" pitchFamily="34" typeface="思源黑体"/>
                </a:rPr>
                <a:t>3</a:t>
              </a:r>
            </a:p>
          </p:txBody>
        </p:sp>
        <p:sp>
          <p:nvSpPr>
            <p:cNvPr id="24" name="矩形 23"/>
            <p:cNvSpPr/>
            <p:nvPr/>
          </p:nvSpPr>
          <p:spPr>
            <a:xfrm>
              <a:off x="1808364" y="4355902"/>
              <a:ext cx="4476791" cy="1305643"/>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p>
              <a:pPr>
                <a:lnSpc>
                  <a:spcPct val="120000"/>
                </a:lnSpc>
              </a:pPr>
              <a:r>
                <a:rPr altLang="en-US" b="1" lang="zh-CN">
                  <a:solidFill>
                    <a:srgbClr val="313D51"/>
                  </a:solidFill>
                  <a:latin charset="-122" panose="020b0500000000000000" pitchFamily="34" typeface="思源黑体"/>
                  <a:ea charset="-122" panose="020b0500000000000000" pitchFamily="34" typeface="思源黑体"/>
                  <a:sym charset="0" panose="020b0604020202020204" pitchFamily="34" typeface="Arial"/>
                </a:rPr>
                <a:t>添加标题文字</a:t>
              </a:r>
            </a:p>
            <a:p>
              <a:pPr>
                <a:lnSpc>
                  <a:spcPct val="120000"/>
                </a:lnSpc>
              </a:pPr>
              <a:r>
                <a:rPr altLang="en-US" b="1" lang="zh-CN">
                  <a:solidFill>
                    <a:srgbClr val="313D51"/>
                  </a:solidFill>
                  <a:latin charset="-122" panose="020b0500000000000000" pitchFamily="34" typeface="思源黑体"/>
                  <a:ea charset="-122" panose="020b0500000000000000" pitchFamily="34" typeface="思源黑体"/>
                  <a:sym charset="0" panose="020b0604020202020204" pitchFamily="34" typeface="Arial"/>
                </a:rPr>
                <a:t>加大到网络渠道的投入，天猫和京东旗舰店销售额力争上升到30%。</a:t>
              </a:r>
            </a:p>
          </p:txBody>
        </p:sp>
      </p:grpSp>
      <p:sp>
        <p:nvSpPr>
          <p:cNvPr id="34" name="文本框 33"/>
          <p:cNvSpPr txBox="1"/>
          <p:nvPr/>
        </p:nvSpPr>
        <p:spPr>
          <a:xfrm>
            <a:off x="8043030" y="5315153"/>
            <a:ext cx="1808480" cy="384048"/>
          </a:xfrm>
          <a:prstGeom prst="rect">
            <a:avLst/>
          </a:prstGeom>
          <a:noFill/>
        </p:spPr>
        <p:txBody>
          <a:bodyPr rtlCol="0" wrap="none">
            <a:spAutoFit/>
          </a:bodyPr>
          <a:lstStyle/>
          <a:p>
            <a:pPr>
              <a:lnSpc>
                <a:spcPct val="120000"/>
              </a:lnSpc>
            </a:pPr>
            <a:r>
              <a:rPr altLang="en-US" lang="zh-CN" smtClean="0" sz="1600">
                <a:solidFill>
                  <a:srgbClr val="313D51"/>
                </a:solidFill>
                <a:latin charset="-122" panose="020b0500000000000000" pitchFamily="34" typeface="思源黑体"/>
                <a:ea charset="-122" panose="020b0500000000000000" pitchFamily="34" typeface="思源黑体"/>
              </a:rPr>
              <a:t>研究成果应用领域</a:t>
            </a:r>
          </a:p>
        </p:txBody>
      </p:sp>
      <p:pic>
        <p:nvPicPr>
          <p:cNvPr id="35" name="图片 34"/>
          <p:cNvPicPr>
            <a:picLocks noChangeAspect="1"/>
          </p:cNvPicPr>
          <p:nvPr/>
        </p:nvPicPr>
        <p:blipFill>
          <a:blip r:embed="rId4">
            <a:extLst>
              <a:ext uri="{28A0092B-C50C-407E-A947-70E740481C1C}">
                <a14:useLocalDpi val="0"/>
              </a:ext>
            </a:extLst>
          </a:blip>
          <a:stretch>
            <a:fillRect/>
          </a:stretch>
        </p:blipFill>
        <p:spPr>
          <a:xfrm>
            <a:off x="7131397" y="2598822"/>
            <a:ext cx="3568372" cy="2279457"/>
          </a:xfrm>
          <a:prstGeom prst="rect">
            <a:avLst/>
          </a:prstGeom>
        </p:spPr>
      </p:pic>
    </p:spTree>
    <p:extLst>
      <p:ext uri="{BB962C8B-B14F-4D97-AF65-F5344CB8AC3E}">
        <p14:creationId val="20708513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000" id="17"/>
                                        <p:tgtEl>
                                          <p:spTgt spid="35"/>
                                        </p:tgtEl>
                                      </p:cBhvr>
                                    </p:animEffect>
                                    <p:anim calcmode="lin" valueType="num">
                                      <p:cBhvr>
                                        <p:cTn dur="1000" fill="hold" id="18"/>
                                        <p:tgtEl>
                                          <p:spTgt spid="35"/>
                                        </p:tgtEl>
                                        <p:attrNameLst>
                                          <p:attrName>ppt_x</p:attrName>
                                        </p:attrNameLst>
                                      </p:cBhvr>
                                      <p:tavLst>
                                        <p:tav tm="0">
                                          <p:val>
                                            <p:strVal val="#ppt_x"/>
                                          </p:val>
                                        </p:tav>
                                        <p:tav tm="100000">
                                          <p:val>
                                            <p:strVal val="#ppt_x"/>
                                          </p:val>
                                        </p:tav>
                                      </p:tavLst>
                                    </p:anim>
                                    <p:anim calcmode="lin" valueType="num">
                                      <p:cBhvr>
                                        <p:cTn dur="1000" fill="hold" id="19"/>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 presetSubtype="8">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0-#ppt_w/2"/>
                                          </p:val>
                                        </p:tav>
                                        <p:tav tm="100000">
                                          <p:val>
                                            <p:strVal val="#ppt_x"/>
                                          </p:val>
                                        </p:tav>
                                      </p:tavLst>
                                    </p:anim>
                                    <p:anim calcmode="lin" valueType="num">
                                      <p:cBhvr additive="base">
                                        <p:cTn dur="500" fill="hold" id="25"/>
                                        <p:tgtEl>
                                          <p:spTgt spid="16"/>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0-#ppt_w/2"/>
                                          </p:val>
                                        </p:tav>
                                        <p:tav tm="100000">
                                          <p:val>
                                            <p:strVal val="#ppt_x"/>
                                          </p:val>
                                        </p:tav>
                                      </p:tavLst>
                                    </p:anim>
                                    <p:anim calcmode="lin" valueType="num">
                                      <p:cBhvr additive="base">
                                        <p:cTn dur="500" fill="hold" id="29"/>
                                        <p:tgtEl>
                                          <p:spTgt spid="19"/>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0-#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a:xfrm>
            <a:off x="1405187" y="738478"/>
            <a:ext cx="4137564" cy="456129"/>
          </a:xfrm>
        </p:spPr>
        <p:txBody>
          <a:bodyPr/>
          <a:lstStyle/>
          <a:p>
            <a:pPr>
              <a:lnSpc>
                <a:spcPct val="120000"/>
              </a:lnSpc>
            </a:pPr>
            <a:r>
              <a:rPr altLang="en-US" lang="zh-CN" smtClean="0"/>
              <a:t>应用前景</a:t>
            </a:r>
          </a:p>
        </p:txBody>
      </p:sp>
      <p:grpSp>
        <p:nvGrpSpPr>
          <p:cNvPr id="29" name="组合 28"/>
          <p:cNvGrpSpPr/>
          <p:nvPr/>
        </p:nvGrpSpPr>
        <p:grpSpPr>
          <a:xfrm>
            <a:off x="1220936" y="2109864"/>
            <a:ext cx="4299992" cy="3808530"/>
            <a:chOff x="1678135" y="1988841"/>
            <a:chExt cx="4299992" cy="3808530"/>
          </a:xfrm>
        </p:grpSpPr>
        <p:sp>
          <p:nvSpPr>
            <p:cNvPr id="30" name="矩形 29"/>
            <p:cNvSpPr/>
            <p:nvPr/>
          </p:nvSpPr>
          <p:spPr>
            <a:xfrm>
              <a:off x="1678135" y="5327859"/>
              <a:ext cx="4292675" cy="469512"/>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34" name="矩形 33"/>
            <p:cNvSpPr/>
            <p:nvPr/>
          </p:nvSpPr>
          <p:spPr>
            <a:xfrm>
              <a:off x="2228134" y="4666884"/>
              <a:ext cx="3207311" cy="470731"/>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35" name="矩形 34"/>
            <p:cNvSpPr/>
            <p:nvPr/>
          </p:nvSpPr>
          <p:spPr>
            <a:xfrm>
              <a:off x="2725694" y="4014446"/>
              <a:ext cx="2212191" cy="470731"/>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43" name="任意多边形 5"/>
            <p:cNvSpPr/>
            <p:nvPr/>
          </p:nvSpPr>
          <p:spPr>
            <a:xfrm>
              <a:off x="1685452" y="5132737"/>
              <a:ext cx="4292675" cy="197561"/>
            </a:xfrm>
            <a:custGeom>
              <a:gdLst>
                <a:gd fmla="*/ 1138 w 8800" name="connsiteX0"/>
                <a:gd fmla="*/ 0 h 405" name="connsiteY0"/>
                <a:gd fmla="*/ 7738 w 8800" name="connsiteX1"/>
                <a:gd fmla="*/ 0 h 405" name="connsiteY1"/>
                <a:gd fmla="*/ 8800 w 8800" name="connsiteX2"/>
                <a:gd fmla="*/ 405 h 405" name="connsiteY2"/>
                <a:gd fmla="*/ 0 w 8800" name="connsiteX3"/>
                <a:gd fmla="*/ 405 h 405" name="connsiteY3"/>
                <a:gd fmla="*/ 1138 w 8800" name="connsiteX4"/>
                <a:gd fmla="*/ 0 h 4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5" w="8800">
                  <a:moveTo>
                    <a:pt x="1138" y="0"/>
                  </a:moveTo>
                  <a:lnTo>
                    <a:pt x="7738" y="0"/>
                  </a:lnTo>
                  <a:lnTo>
                    <a:pt x="8800" y="405"/>
                  </a:lnTo>
                  <a:lnTo>
                    <a:pt x="0" y="405"/>
                  </a:lnTo>
                  <a:lnTo>
                    <a:pt x="1138"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44" name="任意多边形 6"/>
            <p:cNvSpPr/>
            <p:nvPr/>
          </p:nvSpPr>
          <p:spPr>
            <a:xfrm>
              <a:off x="2215939" y="4471763"/>
              <a:ext cx="3235360" cy="195122"/>
            </a:xfrm>
            <a:custGeom>
              <a:gdLst>
                <a:gd fmla="*/ 1075 w 6633" name="connsiteX0"/>
                <a:gd fmla="*/ 25 h 400" name="connsiteY0"/>
                <a:gd fmla="*/ 5575 w 6633" name="connsiteX1"/>
                <a:gd fmla="*/ 0 h 400" name="connsiteY1"/>
                <a:gd fmla="*/ 6633 w 6633" name="connsiteX2"/>
                <a:gd fmla="*/ 400 h 400" name="connsiteY2"/>
                <a:gd fmla="*/ 0 w 6633" name="connsiteX3"/>
                <a:gd fmla="*/ 400 h 400" name="connsiteY3"/>
                <a:gd fmla="*/ 1075 w 6633" name="connsiteX4"/>
                <a:gd fmla="*/ 25 h 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 w="6632">
                  <a:moveTo>
                    <a:pt x="1075" y="25"/>
                  </a:moveTo>
                  <a:lnTo>
                    <a:pt x="5575" y="0"/>
                  </a:lnTo>
                  <a:lnTo>
                    <a:pt x="6633" y="400"/>
                  </a:lnTo>
                  <a:lnTo>
                    <a:pt x="0" y="400"/>
                  </a:lnTo>
                  <a:lnTo>
                    <a:pt x="1075" y="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47" name="右箭头 8"/>
            <p:cNvSpPr/>
            <p:nvPr/>
          </p:nvSpPr>
          <p:spPr>
            <a:xfrm rot="16200000">
              <a:off x="2903742" y="1831524"/>
              <a:ext cx="1842680" cy="2157314"/>
            </a:xfrm>
            <a:prstGeom prst="rightArrow">
              <a:avLst>
                <a:gd fmla="val 71174" name="adj1"/>
                <a:gd fmla="val 66350" name="adj2"/>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48" name="任意多边形 9"/>
            <p:cNvSpPr/>
            <p:nvPr/>
          </p:nvSpPr>
          <p:spPr>
            <a:xfrm>
              <a:off x="2725694" y="3819325"/>
              <a:ext cx="2184143" cy="195122"/>
            </a:xfrm>
            <a:custGeom>
              <a:gdLst>
                <a:gd fmla="*/ 1075 w 6633" name="connsiteX0"/>
                <a:gd fmla="*/ 25 h 400" name="connsiteY0"/>
                <a:gd fmla="*/ 5575 w 6633" name="connsiteX1"/>
                <a:gd fmla="*/ 0 h 400" name="connsiteY1"/>
                <a:gd fmla="*/ 6633 w 6633" name="connsiteX2"/>
                <a:gd fmla="*/ 400 h 400" name="connsiteY2"/>
                <a:gd fmla="*/ 0 w 6633" name="connsiteX3"/>
                <a:gd fmla="*/ 400 h 400" name="connsiteY3"/>
                <a:gd fmla="*/ 1075 w 6633" name="connsiteX4"/>
                <a:gd fmla="*/ 25 h 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 w="6632">
                  <a:moveTo>
                    <a:pt x="1075" y="25"/>
                  </a:moveTo>
                  <a:lnTo>
                    <a:pt x="5575" y="0"/>
                  </a:lnTo>
                  <a:lnTo>
                    <a:pt x="6633" y="400"/>
                  </a:lnTo>
                  <a:lnTo>
                    <a:pt x="0" y="400"/>
                  </a:lnTo>
                  <a:lnTo>
                    <a:pt x="1075" y="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20000"/>
                </a:lnSpc>
              </a:pPr>
              <a:endParaRPr altLang="en-US" lang="zh-CN" noProof="1" strike="noStrike" sz="1400">
                <a:solidFill>
                  <a:schemeClr val="accent2"/>
                </a:solidFill>
              </a:endParaRPr>
            </a:p>
          </p:txBody>
        </p:sp>
        <p:sp>
          <p:nvSpPr>
            <p:cNvPr id="49" name="文本框 20"/>
            <p:cNvSpPr txBox="1"/>
            <p:nvPr/>
          </p:nvSpPr>
          <p:spPr>
            <a:xfrm flipH="1">
              <a:off x="3245210" y="3047343"/>
              <a:ext cx="1214342" cy="420624"/>
            </a:xfrm>
            <a:prstGeom prst="rect">
              <a:avLst/>
            </a:prstGeom>
            <a:noFill/>
            <a:ln w="9525">
              <a:noFill/>
            </a:ln>
            <a:effectLst>
              <a:outerShdw algn="ctr" rotWithShape="0" sx="999" sy="999">
                <a:srgbClr val="000000"/>
              </a:outerShdw>
            </a:effectLst>
          </p:spPr>
          <p:txBody>
            <a:bodyPr anchor="t" wrap="square">
              <a:spAutoFit/>
            </a:bodyPr>
            <a:lstStyle/>
            <a:p>
              <a:pPr algn="ctr" indent="0" lvl="0">
                <a:lnSpc>
                  <a:spcPct val="120000"/>
                </a:lnSpc>
              </a:pPr>
              <a:r>
                <a:rPr altLang="en-US" b="1" lang="zh-CN" smtClean="0">
                  <a:solidFill>
                    <a:schemeClr val="bg2"/>
                  </a:solidFill>
                  <a:latin charset="-122" panose="020b0500000000000000" pitchFamily="34" typeface="思源黑体"/>
                  <a:ea charset="-122" panose="020b0500000000000000" pitchFamily="34" typeface="思源黑体"/>
                  <a:sym charset="0" panose="020b0604020202020204" pitchFamily="34" typeface="Arial"/>
                </a:rPr>
                <a:t>前景一</a:t>
              </a:r>
            </a:p>
          </p:txBody>
        </p:sp>
        <p:sp>
          <p:nvSpPr>
            <p:cNvPr id="50" name="文本框 20"/>
            <p:cNvSpPr txBox="1"/>
            <p:nvPr/>
          </p:nvSpPr>
          <p:spPr>
            <a:xfrm flipH="1">
              <a:off x="3100465" y="4067730"/>
              <a:ext cx="1532924" cy="420624"/>
            </a:xfrm>
            <a:prstGeom prst="rect">
              <a:avLst/>
            </a:prstGeom>
            <a:solidFill>
              <a:srgbClr val="244C89"/>
            </a:solidFill>
            <a:ln w="9525">
              <a:noFill/>
            </a:ln>
            <a:effectLst>
              <a:outerShdw algn="ctr" rotWithShape="0" sx="999" sy="999">
                <a:srgbClr val="000000"/>
              </a:outerShdw>
            </a:effectLst>
          </p:spPr>
          <p:txBody>
            <a:bodyPr anchor="t" wrap="square">
              <a:spAutoFit/>
            </a:bodyPr>
            <a:lstStyle/>
            <a:p>
              <a:pPr algn="ctr" indent="0" lvl="0">
                <a:lnSpc>
                  <a:spcPct val="120000"/>
                </a:lnSpc>
              </a:pPr>
              <a:r>
                <a:rPr altLang="en-US" b="1" lang="zh-CN" smtClean="0">
                  <a:solidFill>
                    <a:schemeClr val="bg2"/>
                  </a:solidFill>
                  <a:latin charset="-122" panose="020b0500000000000000" pitchFamily="34" typeface="思源黑体"/>
                  <a:ea charset="-122" panose="020b0500000000000000" pitchFamily="34" typeface="思源黑体"/>
                  <a:sym charset="0" panose="020b0604020202020204" pitchFamily="34" typeface="Arial"/>
                </a:rPr>
                <a:t>前景二</a:t>
              </a:r>
            </a:p>
          </p:txBody>
        </p:sp>
        <p:sp>
          <p:nvSpPr>
            <p:cNvPr id="51" name="文本框 20"/>
            <p:cNvSpPr txBox="1"/>
            <p:nvPr/>
          </p:nvSpPr>
          <p:spPr>
            <a:xfrm flipH="1">
              <a:off x="3091547" y="4716508"/>
              <a:ext cx="1532924" cy="420624"/>
            </a:xfrm>
            <a:prstGeom prst="rect">
              <a:avLst/>
            </a:prstGeom>
            <a:noFill/>
            <a:ln w="9525">
              <a:noFill/>
            </a:ln>
            <a:effectLst>
              <a:outerShdw algn="ctr" rotWithShape="0" sx="999" sy="999">
                <a:srgbClr val="000000"/>
              </a:outerShdw>
            </a:effectLst>
          </p:spPr>
          <p:txBody>
            <a:bodyPr anchor="t" wrap="square">
              <a:spAutoFit/>
            </a:bodyPr>
            <a:lstStyle/>
            <a:p>
              <a:pPr algn="ctr" indent="0" lvl="0">
                <a:lnSpc>
                  <a:spcPct val="120000"/>
                </a:lnSpc>
              </a:pPr>
              <a:r>
                <a:rPr altLang="en-US" b="1" lang="zh-CN" smtClean="0">
                  <a:solidFill>
                    <a:schemeClr val="bg2"/>
                  </a:solidFill>
                  <a:latin charset="-122" panose="020b0500000000000000" pitchFamily="34" typeface="思源黑体"/>
                  <a:ea charset="-122" panose="020b0500000000000000" pitchFamily="34" typeface="思源黑体"/>
                  <a:sym charset="0" panose="020b0604020202020204" pitchFamily="34" typeface="Arial"/>
                </a:rPr>
                <a:t>前景三</a:t>
              </a:r>
            </a:p>
          </p:txBody>
        </p:sp>
        <p:sp>
          <p:nvSpPr>
            <p:cNvPr id="52" name="文本框 20"/>
            <p:cNvSpPr txBox="1"/>
            <p:nvPr/>
          </p:nvSpPr>
          <p:spPr>
            <a:xfrm flipH="1">
              <a:off x="3080571" y="5373824"/>
              <a:ext cx="1532924" cy="420624"/>
            </a:xfrm>
            <a:prstGeom prst="rect">
              <a:avLst/>
            </a:prstGeom>
            <a:noFill/>
            <a:ln w="9525">
              <a:noFill/>
            </a:ln>
            <a:effectLst>
              <a:outerShdw algn="ctr" rotWithShape="0" sx="999" sy="999">
                <a:srgbClr val="000000"/>
              </a:outerShdw>
            </a:effectLst>
          </p:spPr>
          <p:txBody>
            <a:bodyPr anchor="t" wrap="square">
              <a:spAutoFit/>
            </a:bodyPr>
            <a:lstStyle/>
            <a:p>
              <a:pPr algn="ctr" indent="0" lvl="0">
                <a:lnSpc>
                  <a:spcPct val="120000"/>
                </a:lnSpc>
              </a:pPr>
              <a:r>
                <a:rPr altLang="en-US" b="1" lang="zh-CN" smtClean="0">
                  <a:solidFill>
                    <a:schemeClr val="bg2"/>
                  </a:solidFill>
                  <a:latin charset="-122" panose="020b0500000000000000" pitchFamily="34" typeface="思源黑体"/>
                  <a:ea charset="-122" panose="020b0500000000000000" pitchFamily="34" typeface="思源黑体"/>
                  <a:sym charset="0" panose="020b0604020202020204" pitchFamily="34" typeface="Arial"/>
                </a:rPr>
                <a:t>前景四</a:t>
              </a:r>
            </a:p>
          </p:txBody>
        </p:sp>
      </p:grpSp>
      <p:cxnSp>
        <p:nvCxnSpPr>
          <p:cNvPr id="53" name="直接连接符 52"/>
          <p:cNvCxnSpPr/>
          <p:nvPr/>
        </p:nvCxnSpPr>
        <p:spPr bwMode="auto">
          <a:xfrm>
            <a:off x="5525015" y="5683638"/>
            <a:ext cx="1051008" cy="0"/>
          </a:xfrm>
          <a:prstGeom prst="line">
            <a:avLst/>
          </a:prstGeom>
          <a:solidFill>
            <a:schemeClr val="accent1"/>
          </a:solidFill>
          <a:ln algn="ctr" cap="flat" cmpd="sng" w="9525">
            <a:solidFill>
              <a:srgbClr val="433D3C"/>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cxnSp>
        <p:nvCxnSpPr>
          <p:cNvPr id="54" name="直接连接符 53"/>
          <p:cNvCxnSpPr/>
          <p:nvPr/>
        </p:nvCxnSpPr>
        <p:spPr bwMode="auto">
          <a:xfrm>
            <a:off x="4994100" y="4981200"/>
            <a:ext cx="1581923" cy="0"/>
          </a:xfrm>
          <a:prstGeom prst="line">
            <a:avLst/>
          </a:prstGeom>
          <a:solidFill>
            <a:schemeClr val="accent1"/>
          </a:solidFill>
          <a:ln algn="ctr" cap="flat" cmpd="sng" w="9525">
            <a:solidFill>
              <a:srgbClr val="433D3C"/>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cxnSp>
        <p:nvCxnSpPr>
          <p:cNvPr id="55" name="直接连接符 54"/>
          <p:cNvCxnSpPr/>
          <p:nvPr/>
        </p:nvCxnSpPr>
        <p:spPr bwMode="auto">
          <a:xfrm>
            <a:off x="4557190" y="4334217"/>
            <a:ext cx="2018833" cy="0"/>
          </a:xfrm>
          <a:prstGeom prst="line">
            <a:avLst/>
          </a:prstGeom>
          <a:solidFill>
            <a:schemeClr val="accent1"/>
          </a:solidFill>
          <a:ln algn="ctr" cap="flat" cmpd="sng" w="9525">
            <a:solidFill>
              <a:srgbClr val="433D3C"/>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cxnSp>
        <p:nvCxnSpPr>
          <p:cNvPr id="56" name="直接连接符 55"/>
          <p:cNvCxnSpPr/>
          <p:nvPr/>
        </p:nvCxnSpPr>
        <p:spPr bwMode="auto">
          <a:xfrm>
            <a:off x="4280609" y="3289804"/>
            <a:ext cx="2295414" cy="0"/>
          </a:xfrm>
          <a:prstGeom prst="line">
            <a:avLst/>
          </a:prstGeom>
          <a:solidFill>
            <a:schemeClr val="accent1"/>
          </a:solidFill>
          <a:ln algn="ctr" cap="flat" cmpd="sng" w="9525">
            <a:solidFill>
              <a:srgbClr val="433D3C"/>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sp>
        <p:nvSpPr>
          <p:cNvPr id="57" name="文本框 56"/>
          <p:cNvSpPr txBox="1"/>
          <p:nvPr/>
        </p:nvSpPr>
        <p:spPr>
          <a:xfrm>
            <a:off x="6627253" y="5441060"/>
            <a:ext cx="3692405" cy="530352"/>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添加您的关键性描述文字说明添加您的关键性描述文字说明添加您的关键性描述</a:t>
            </a:r>
          </a:p>
        </p:txBody>
      </p:sp>
      <p:sp>
        <p:nvSpPr>
          <p:cNvPr id="58" name="文本框 57"/>
          <p:cNvSpPr txBox="1"/>
          <p:nvPr/>
        </p:nvSpPr>
        <p:spPr>
          <a:xfrm>
            <a:off x="6627253" y="4737788"/>
            <a:ext cx="3692405" cy="530352"/>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添加您的关键性描述文字说明添加您的关键性描述文字说明添加您的关键性描述</a:t>
            </a:r>
          </a:p>
        </p:txBody>
      </p:sp>
      <p:sp>
        <p:nvSpPr>
          <p:cNvPr id="59" name="文本框 58"/>
          <p:cNvSpPr txBox="1"/>
          <p:nvPr/>
        </p:nvSpPr>
        <p:spPr>
          <a:xfrm>
            <a:off x="6627253" y="4100049"/>
            <a:ext cx="3692405" cy="530352"/>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添加您的关键性描述文字说明添加您的关键性描述文字说明添加您的</a:t>
            </a:r>
          </a:p>
        </p:txBody>
      </p:sp>
      <p:sp>
        <p:nvSpPr>
          <p:cNvPr id="60" name="文本框 59"/>
          <p:cNvSpPr txBox="1"/>
          <p:nvPr/>
        </p:nvSpPr>
        <p:spPr>
          <a:xfrm>
            <a:off x="6627253" y="3041354"/>
            <a:ext cx="3692405" cy="749808"/>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添加您的关键性描述文字说明添加您的关键性描述文字说明添加您的关键性描述文字说明关键性关键性描述文字说明描述</a:t>
            </a:r>
          </a:p>
        </p:txBody>
      </p:sp>
      <p:sp>
        <p:nvSpPr>
          <p:cNvPr id="61" name="矩形 60"/>
          <p:cNvSpPr/>
          <p:nvPr/>
        </p:nvSpPr>
        <p:spPr>
          <a:xfrm>
            <a:off x="6627250" y="1924111"/>
            <a:ext cx="3834125" cy="1408176"/>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p>
            <a:pPr>
              <a:lnSpc>
                <a:spcPct val="120000"/>
              </a:lnSpc>
            </a:pPr>
            <a:r>
              <a:rPr altLang="en-US" b="1" lang="zh-CN" smtClean="0">
                <a:solidFill>
                  <a:srgbClr val="313D51"/>
                </a:solidFill>
                <a:latin charset="-122" panose="020b0500000000000000" pitchFamily="34" typeface="思源黑体"/>
                <a:ea charset="-122" panose="020b0500000000000000" pitchFamily="34" typeface="思源黑体"/>
                <a:sym charset="0" panose="020b0604020202020204" pitchFamily="34" typeface="Arial"/>
              </a:rPr>
              <a:t>应用前景描述</a:t>
            </a:r>
          </a:p>
          <a:p>
            <a:pPr>
              <a:lnSpc>
                <a:spcPct val="120000"/>
              </a:lnSpc>
            </a:pPr>
            <a:r>
              <a:rPr altLang="en-US" b="1" lang="zh-CN" smtClean="0">
                <a:solidFill>
                  <a:srgbClr val="313D51"/>
                </a:solidFill>
                <a:latin charset="-122" panose="020b0500000000000000" pitchFamily="34" typeface="思源黑体"/>
                <a:ea charset="-122" panose="020b0500000000000000" pitchFamily="34" typeface="思源黑体"/>
                <a:sym charset="0" panose="020b0604020202020204" pitchFamily="34" typeface="Arial"/>
              </a:rPr>
              <a:t>坚持入门、中端、高端三款产品同步发力，满足不同层次需求的消费者的理念。</a:t>
            </a:r>
          </a:p>
        </p:txBody>
      </p:sp>
    </p:spTree>
    <p:extLst>
      <p:ext uri="{BB962C8B-B14F-4D97-AF65-F5344CB8AC3E}">
        <p14:creationId val="425803648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53"/>
                                        </p:tgtEl>
                                        <p:attrNameLst>
                                          <p:attrName>style.visibility</p:attrName>
                                        </p:attrNameLst>
                                      </p:cBhvr>
                                      <p:to>
                                        <p:strVal val="visible"/>
                                      </p:to>
                                    </p:set>
                                    <p:animEffect filter="wipe(left)" transition="in">
                                      <p:cBhvr>
                                        <p:cTn dur="500" id="14"/>
                                        <p:tgtEl>
                                          <p:spTgt spid="53"/>
                                        </p:tgtEl>
                                      </p:cBhvr>
                                    </p:animEffect>
                                  </p:childTnLst>
                                </p:cTn>
                              </p:par>
                              <p:par>
                                <p:cTn fill="hold" id="15" nodeType="withEffect" presetClass="entr" presetID="22" presetSubtype="8">
                                  <p:stCondLst>
                                    <p:cond delay="0"/>
                                  </p:stCondLst>
                                  <p:childTnLst>
                                    <p:set>
                                      <p:cBhvr>
                                        <p:cTn dur="1" fill="hold" id="16">
                                          <p:stCondLst>
                                            <p:cond delay="0"/>
                                          </p:stCondLst>
                                        </p:cTn>
                                        <p:tgtEl>
                                          <p:spTgt spid="54"/>
                                        </p:tgtEl>
                                        <p:attrNameLst>
                                          <p:attrName>style.visibility</p:attrName>
                                        </p:attrNameLst>
                                      </p:cBhvr>
                                      <p:to>
                                        <p:strVal val="visible"/>
                                      </p:to>
                                    </p:set>
                                    <p:animEffect filter="wipe(left)" transition="in">
                                      <p:cBhvr>
                                        <p:cTn dur="500" id="17"/>
                                        <p:tgtEl>
                                          <p:spTgt spid="54"/>
                                        </p:tgtEl>
                                      </p:cBhvr>
                                    </p:animEffect>
                                  </p:childTnLst>
                                </p:cTn>
                              </p:par>
                              <p:par>
                                <p:cTn fill="hold" id="18" nodeType="withEffect" presetClass="entr" presetID="22" presetSubtype="8">
                                  <p:stCondLst>
                                    <p:cond delay="0"/>
                                  </p:stCondLst>
                                  <p:childTnLst>
                                    <p:set>
                                      <p:cBhvr>
                                        <p:cTn dur="1" fill="hold" id="19">
                                          <p:stCondLst>
                                            <p:cond delay="0"/>
                                          </p:stCondLst>
                                        </p:cTn>
                                        <p:tgtEl>
                                          <p:spTgt spid="55"/>
                                        </p:tgtEl>
                                        <p:attrNameLst>
                                          <p:attrName>style.visibility</p:attrName>
                                        </p:attrNameLst>
                                      </p:cBhvr>
                                      <p:to>
                                        <p:strVal val="visible"/>
                                      </p:to>
                                    </p:set>
                                    <p:animEffect filter="wipe(left)" transition="in">
                                      <p:cBhvr>
                                        <p:cTn dur="500" id="20"/>
                                        <p:tgtEl>
                                          <p:spTgt spid="55"/>
                                        </p:tgtEl>
                                      </p:cBhvr>
                                    </p:animEffect>
                                  </p:childTnLst>
                                </p:cTn>
                              </p:par>
                              <p:par>
                                <p:cTn fill="hold" id="21" nodeType="withEffect" presetClass="entr" presetID="22" presetSubtype="8">
                                  <p:stCondLst>
                                    <p:cond delay="0"/>
                                  </p:stCondLst>
                                  <p:childTnLst>
                                    <p:set>
                                      <p:cBhvr>
                                        <p:cTn dur="1" fill="hold" id="22">
                                          <p:stCondLst>
                                            <p:cond delay="0"/>
                                          </p:stCondLst>
                                        </p:cTn>
                                        <p:tgtEl>
                                          <p:spTgt spid="56"/>
                                        </p:tgtEl>
                                        <p:attrNameLst>
                                          <p:attrName>style.visibility</p:attrName>
                                        </p:attrNameLst>
                                      </p:cBhvr>
                                      <p:to>
                                        <p:strVal val="visible"/>
                                      </p:to>
                                    </p:set>
                                    <p:animEffect filter="wipe(left)" transition="in">
                                      <p:cBhvr>
                                        <p:cTn dur="500" id="23"/>
                                        <p:tgtEl>
                                          <p:spTgt spid="56"/>
                                        </p:tgtEl>
                                      </p:cBhvr>
                                    </p:animEffect>
                                  </p:childTnLst>
                                </p:cTn>
                              </p:par>
                              <p:par>
                                <p:cTn fill="hold" grpId="0" id="24" nodeType="withEffect" presetClass="entr" presetID="42"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1000" id="26"/>
                                        <p:tgtEl>
                                          <p:spTgt spid="61"/>
                                        </p:tgtEl>
                                      </p:cBhvr>
                                    </p:animEffect>
                                    <p:anim calcmode="lin" valueType="num">
                                      <p:cBhvr>
                                        <p:cTn dur="1000" fill="hold" id="27"/>
                                        <p:tgtEl>
                                          <p:spTgt spid="61"/>
                                        </p:tgtEl>
                                        <p:attrNameLst>
                                          <p:attrName>ppt_x</p:attrName>
                                        </p:attrNameLst>
                                      </p:cBhvr>
                                      <p:tavLst>
                                        <p:tav tm="0">
                                          <p:val>
                                            <p:strVal val="#ppt_x"/>
                                          </p:val>
                                        </p:tav>
                                        <p:tav tm="100000">
                                          <p:val>
                                            <p:strVal val="#ppt_x"/>
                                          </p:val>
                                        </p:tav>
                                      </p:tavLst>
                                    </p:anim>
                                    <p:anim calcmode="lin" valueType="num">
                                      <p:cBhvr>
                                        <p:cTn dur="1000" fill="hold" id="28"/>
                                        <p:tgtEl>
                                          <p:spTgt spid="61"/>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2">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fill="hold" id="33"/>
                                        <p:tgtEl>
                                          <p:spTgt spid="59"/>
                                        </p:tgtEl>
                                        <p:attrNameLst>
                                          <p:attrName>ppt_x</p:attrName>
                                        </p:attrNameLst>
                                      </p:cBhvr>
                                      <p:tavLst>
                                        <p:tav tm="0">
                                          <p:val>
                                            <p:strVal val="1+#ppt_w/2"/>
                                          </p:val>
                                        </p:tav>
                                        <p:tav tm="100000">
                                          <p:val>
                                            <p:strVal val="#ppt_x"/>
                                          </p:val>
                                        </p:tav>
                                      </p:tavLst>
                                    </p:anim>
                                    <p:anim calcmode="lin" valueType="num">
                                      <p:cBhvr additive="base">
                                        <p:cTn dur="500" fill="hold" id="34"/>
                                        <p:tgtEl>
                                          <p:spTgt spid="59"/>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58"/>
                                        </p:tgtEl>
                                        <p:attrNameLst>
                                          <p:attrName>style.visibility</p:attrName>
                                        </p:attrNameLst>
                                      </p:cBhvr>
                                      <p:to>
                                        <p:strVal val="visible"/>
                                      </p:to>
                                    </p:set>
                                    <p:anim calcmode="lin" valueType="num">
                                      <p:cBhvr additive="base">
                                        <p:cTn dur="500" fill="hold" id="37"/>
                                        <p:tgtEl>
                                          <p:spTgt spid="58"/>
                                        </p:tgtEl>
                                        <p:attrNameLst>
                                          <p:attrName>ppt_x</p:attrName>
                                        </p:attrNameLst>
                                      </p:cBhvr>
                                      <p:tavLst>
                                        <p:tav tm="0">
                                          <p:val>
                                            <p:strVal val="1+#ppt_w/2"/>
                                          </p:val>
                                        </p:tav>
                                        <p:tav tm="100000">
                                          <p:val>
                                            <p:strVal val="#ppt_x"/>
                                          </p:val>
                                        </p:tav>
                                      </p:tavLst>
                                    </p:anim>
                                    <p:anim calcmode="lin" valueType="num">
                                      <p:cBhvr additive="base">
                                        <p:cTn dur="500" fill="hold" id="38"/>
                                        <p:tgtEl>
                                          <p:spTgt spid="5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57"/>
                                        </p:tgtEl>
                                        <p:attrNameLst>
                                          <p:attrName>style.visibility</p:attrName>
                                        </p:attrNameLst>
                                      </p:cBhvr>
                                      <p:to>
                                        <p:strVal val="visible"/>
                                      </p:to>
                                    </p:set>
                                    <p:anim calcmode="lin" valueType="num">
                                      <p:cBhvr additive="base">
                                        <p:cTn dur="500" fill="hold" id="41"/>
                                        <p:tgtEl>
                                          <p:spTgt spid="57"/>
                                        </p:tgtEl>
                                        <p:attrNameLst>
                                          <p:attrName>ppt_x</p:attrName>
                                        </p:attrNameLst>
                                      </p:cBhvr>
                                      <p:tavLst>
                                        <p:tav tm="0">
                                          <p:val>
                                            <p:strVal val="1+#ppt_w/2"/>
                                          </p:val>
                                        </p:tav>
                                        <p:tav tm="100000">
                                          <p:val>
                                            <p:strVal val="#ppt_x"/>
                                          </p:val>
                                        </p:tav>
                                      </p:tavLst>
                                    </p:anim>
                                    <p:anim calcmode="lin" valueType="num">
                                      <p:cBhvr additive="base">
                                        <p:cTn dur="500" fill="hold" id="42"/>
                                        <p:tgtEl>
                                          <p:spTgt spid="57"/>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60"/>
                                        </p:tgtEl>
                                        <p:attrNameLst>
                                          <p:attrName>style.visibility</p:attrName>
                                        </p:attrNameLst>
                                      </p:cBhvr>
                                      <p:to>
                                        <p:strVal val="visible"/>
                                      </p:to>
                                    </p:set>
                                    <p:anim calcmode="lin" valueType="num">
                                      <p:cBhvr additive="base">
                                        <p:cTn dur="500" fill="hold" id="45"/>
                                        <p:tgtEl>
                                          <p:spTgt spid="60"/>
                                        </p:tgtEl>
                                        <p:attrNameLst>
                                          <p:attrName>ppt_x</p:attrName>
                                        </p:attrNameLst>
                                      </p:cBhvr>
                                      <p:tavLst>
                                        <p:tav tm="0">
                                          <p:val>
                                            <p:strVal val="1+#ppt_w/2"/>
                                          </p:val>
                                        </p:tav>
                                        <p:tav tm="100000">
                                          <p:val>
                                            <p:strVal val="#ppt_x"/>
                                          </p:val>
                                        </p:tav>
                                      </p:tavLst>
                                    </p:anim>
                                    <p:anim calcmode="lin" valueType="num">
                                      <p:cBhvr additive="base">
                                        <p:cTn dur="500" fill="hold" id="46"/>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15" name="矩形 14"/>
          <p:cNvSpPr/>
          <p:nvPr/>
        </p:nvSpPr>
        <p:spPr>
          <a:xfrm>
            <a:off x="2449722" y="1931264"/>
            <a:ext cx="7292557" cy="304546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7" name="矩形 16"/>
          <p:cNvSpPr/>
          <p:nvPr/>
        </p:nvSpPr>
        <p:spPr>
          <a:xfrm>
            <a:off x="2679992" y="2159983"/>
            <a:ext cx="6832016" cy="2588032"/>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4" name="文本框 23"/>
          <p:cNvSpPr txBox="1"/>
          <p:nvPr/>
        </p:nvSpPr>
        <p:spPr>
          <a:xfrm>
            <a:off x="2726661" y="2443843"/>
            <a:ext cx="1960880" cy="2194560"/>
          </a:xfrm>
          <a:prstGeom prst="rect">
            <a:avLst/>
          </a:prstGeom>
          <a:noFill/>
        </p:spPr>
        <p:txBody>
          <a:bodyPr rtlCol="0" wrap="none">
            <a:spAutoFit/>
          </a:bodyPr>
          <a:lstStyle/>
          <a:p>
            <a:pPr algn="ctr"/>
            <a:r>
              <a:rPr altLang="zh-CN" lang="en-US" smtClean="0" sz="13800">
                <a:solidFill>
                  <a:schemeClr val="bg1"/>
                </a:solidFill>
                <a:latin charset="0" panose="020b0503020202020204" pitchFamily="34" typeface="Agency FB"/>
              </a:rPr>
              <a:t>05</a:t>
            </a:r>
          </a:p>
        </p:txBody>
      </p:sp>
      <p:sp>
        <p:nvSpPr>
          <p:cNvPr id="25" name="文本框 24"/>
          <p:cNvSpPr txBox="1"/>
          <p:nvPr/>
        </p:nvSpPr>
        <p:spPr>
          <a:xfrm>
            <a:off x="4911483" y="2716242"/>
            <a:ext cx="4238307" cy="762000"/>
          </a:xfrm>
          <a:prstGeom prst="rect">
            <a:avLst/>
          </a:prstGeom>
          <a:noFill/>
        </p:spPr>
        <p:txBody>
          <a:bodyPr rtlCol="0" wrap="square">
            <a:spAutoFit/>
            <a:scene3d>
              <a:camera prst="orthographicFront"/>
              <a:lightRig dir="t" rig="threePt"/>
            </a:scene3d>
            <a:sp3d contourW="12700"/>
          </a:bodyPr>
          <a:lstStyle/>
          <a:p>
            <a:r>
              <a:rPr altLang="en-US" b="1" lang="zh-CN" sz="4400">
                <a:solidFill>
                  <a:schemeClr val="bg1"/>
                </a:solidFill>
                <a:latin charset="-122" panose="020b0500000000000000" pitchFamily="34" typeface="思源黑体"/>
                <a:ea charset="-122" panose="020b0500000000000000" pitchFamily="34" typeface="思源黑体"/>
              </a:rPr>
              <a:t>相关建议与总结</a:t>
            </a:r>
          </a:p>
        </p:txBody>
      </p:sp>
      <p:cxnSp>
        <p:nvCxnSpPr>
          <p:cNvPr id="27" name="直接连接符 26"/>
          <p:cNvCxnSpPr/>
          <p:nvPr/>
        </p:nvCxnSpPr>
        <p:spPr>
          <a:xfrm flipH="1">
            <a:off x="4702757" y="2832100"/>
            <a:ext cx="0" cy="14119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34394" y="3531006"/>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问题评估</a:t>
            </a:r>
          </a:p>
        </p:txBody>
      </p:sp>
      <p:sp>
        <p:nvSpPr>
          <p:cNvPr id="11" name="文本框 9"/>
          <p:cNvSpPr txBox="1"/>
          <p:nvPr/>
        </p:nvSpPr>
        <p:spPr>
          <a:xfrm>
            <a:off x="5034394" y="3792469"/>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相关对策</a:t>
            </a:r>
          </a:p>
        </p:txBody>
      </p:sp>
      <p:sp>
        <p:nvSpPr>
          <p:cNvPr id="12" name="文本框 11"/>
          <p:cNvSpPr txBox="1"/>
          <p:nvPr/>
        </p:nvSpPr>
        <p:spPr>
          <a:xfrm>
            <a:off x="5034394" y="4053932"/>
            <a:ext cx="15824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研究总结</a:t>
            </a:r>
          </a:p>
        </p:txBody>
      </p:sp>
      <p:sp>
        <p:nvSpPr>
          <p:cNvPr id="14" name="文本框 9"/>
          <p:cNvSpPr txBox="1"/>
          <p:nvPr/>
        </p:nvSpPr>
        <p:spPr>
          <a:xfrm>
            <a:off x="6582450" y="3531006"/>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亮点与不足</a:t>
            </a:r>
          </a:p>
        </p:txBody>
      </p:sp>
      <p:sp>
        <p:nvSpPr>
          <p:cNvPr id="16" name="文本框 9"/>
          <p:cNvSpPr txBox="1"/>
          <p:nvPr/>
        </p:nvSpPr>
        <p:spPr>
          <a:xfrm>
            <a:off x="6582450" y="3792469"/>
            <a:ext cx="21007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成绩与思考</a:t>
            </a:r>
          </a:p>
        </p:txBody>
      </p:sp>
      <p:sp>
        <p:nvSpPr>
          <p:cNvPr id="19" name="文本框 9"/>
          <p:cNvSpPr txBox="1"/>
          <p:nvPr/>
        </p:nvSpPr>
        <p:spPr>
          <a:xfrm>
            <a:off x="6582450" y="4053932"/>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参考文献</a:t>
            </a:r>
          </a:p>
        </p:txBody>
      </p:sp>
    </p:spTree>
    <p:extLst>
      <p:ext uri="{BB962C8B-B14F-4D97-AF65-F5344CB8AC3E}">
        <p14:creationId val="53932645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500" fill="hold" id="34"/>
                                        <p:tgtEl>
                                          <p:spTgt spid="14"/>
                                        </p:tgtEl>
                                        <p:attrNameLst>
                                          <p:attrName>ppt_x</p:attrName>
                                        </p:attrNameLst>
                                      </p:cBhvr>
                                      <p:tavLst>
                                        <p:tav tm="0">
                                          <p:val>
                                            <p:strVal val="1+#ppt_w/2"/>
                                          </p:val>
                                        </p:tav>
                                        <p:tav tm="100000">
                                          <p:val>
                                            <p:strVal val="#ppt_x"/>
                                          </p:val>
                                        </p:tav>
                                      </p:tavLst>
                                    </p:anim>
                                    <p:anim calcmode="lin" valueType="num">
                                      <p:cBhvr additive="base">
                                        <p:cTn dur="500" fill="hold" id="35"/>
                                        <p:tgtEl>
                                          <p:spTgt spid="1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1+#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00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125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1+#ppt_w/2"/>
                                          </p:val>
                                        </p:tav>
                                        <p:tav tm="100000">
                                          <p:val>
                                            <p:strVal val="#ppt_x"/>
                                          </p:val>
                                        </p:tav>
                                      </p:tavLst>
                                    </p:anim>
                                    <p:anim calcmode="lin" valueType="num">
                                      <p:cBhvr additive="base">
                                        <p:cTn dur="500" fill="hold" id="51"/>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10"/>
      <p:bldP grpId="0" spid="11"/>
      <p:bldP grpId="0" spid="12"/>
      <p:bldP grpId="0" spid="14"/>
      <p:bldP grpId="0" spid="16"/>
      <p:bldP grpId="0" spid="1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问题评估</a:t>
            </a:r>
          </a:p>
        </p:txBody>
      </p:sp>
      <p:grpSp>
        <p:nvGrpSpPr>
          <p:cNvPr id="3" name="组合 2"/>
          <p:cNvGrpSpPr/>
          <p:nvPr/>
        </p:nvGrpSpPr>
        <p:grpSpPr>
          <a:xfrm>
            <a:off x="470263" y="2141101"/>
            <a:ext cx="11286308" cy="3772041"/>
            <a:chOff x="0" y="1828800"/>
            <a:chExt cx="12192000" cy="4074735"/>
          </a:xfrm>
        </p:grpSpPr>
        <p:sp>
          <p:nvSpPr>
            <p:cNvPr id="63" name="矩形 62"/>
            <p:cNvSpPr/>
            <p:nvPr/>
          </p:nvSpPr>
          <p:spPr>
            <a:xfrm>
              <a:off x="0" y="5692662"/>
              <a:ext cx="1461756" cy="77760"/>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64" name="Freeform 9"/>
            <p:cNvSpPr>
              <a:spLocks noEditPoints="1"/>
            </p:cNvSpPr>
            <p:nvPr/>
          </p:nvSpPr>
          <p:spPr bwMode="auto">
            <a:xfrm>
              <a:off x="486415" y="1828800"/>
              <a:ext cx="2796437" cy="3019549"/>
            </a:xfrm>
            <a:custGeom>
              <a:gdLst>
                <a:gd fmla="*/ 764 w 2676" name="T0"/>
                <a:gd fmla="*/ 1468 h 2848" name="T1"/>
                <a:gd fmla="*/ 132 w 2676" name="T2"/>
                <a:gd fmla="*/ 1468 h 2848" name="T3"/>
                <a:gd fmla="*/ 36 w 2676" name="T4"/>
                <a:gd fmla="*/ 1427 h 2848" name="T5"/>
                <a:gd fmla="*/ 0 w 2676" name="T6"/>
                <a:gd fmla="*/ 1325 h 2848" name="T7"/>
                <a:gd fmla="*/ 83 w 2676" name="T8"/>
                <a:gd fmla="*/ 843 h 2848" name="T9"/>
                <a:gd fmla="*/ 302 w 2676" name="T10"/>
                <a:gd fmla="*/ 448 h 2848" name="T11"/>
                <a:gd fmla="*/ 830 w 2676" name="T12"/>
                <a:gd fmla="*/ 80 h 2848" name="T13"/>
                <a:gd fmla="*/ 1369 w 2676" name="T14"/>
                <a:gd fmla="*/ 0 h 2848" name="T15"/>
                <a:gd fmla="*/ 1955 w 2676" name="T16"/>
                <a:gd fmla="*/ 115 h 2848" name="T17"/>
                <a:gd fmla="*/ 2412 w 2676" name="T18"/>
                <a:gd fmla="*/ 426 h 2848" name="T19"/>
                <a:gd fmla="*/ 2623 w 2676" name="T20"/>
                <a:gd fmla="*/ 798 h 2848" name="T21"/>
                <a:gd fmla="*/ 2663 w 2676" name="T22"/>
                <a:gd fmla="*/ 1258 h 2848" name="T23"/>
                <a:gd fmla="*/ 2470 w 2676" name="T24"/>
                <a:gd fmla="*/ 1716 h 2848" name="T25"/>
                <a:gd fmla="*/ 2115 w 2676" name="T26"/>
                <a:gd fmla="*/ 2036 h 2848" name="T27"/>
                <a:gd fmla="*/ 1826 w 2676" name="T28"/>
                <a:gd fmla="*/ 2320 h 2848" name="T29"/>
                <a:gd fmla="*/ 1753 w 2676" name="T30"/>
                <a:gd fmla="*/ 2597 h 2848" name="T31"/>
                <a:gd fmla="*/ 1753 w 2676" name="T32"/>
                <a:gd fmla="*/ 2808 h 2848" name="T33"/>
                <a:gd fmla="*/ 1753 w 2676" name="T34"/>
                <a:gd fmla="*/ 2848 h 2848" name="T35"/>
                <a:gd fmla="*/ 1713 w 2676" name="T36"/>
                <a:gd fmla="*/ 2848 h 2848" name="T37"/>
                <a:gd fmla="*/ 904 w 2676" name="T38"/>
                <a:gd fmla="*/ 2848 h 2848" name="T39"/>
                <a:gd fmla="*/ 864 w 2676" name="T40"/>
                <a:gd fmla="*/ 2848 h 2848" name="T41"/>
                <a:gd fmla="*/ 864 w 2676" name="T42"/>
                <a:gd fmla="*/ 2808 h 2848" name="T43"/>
                <a:gd fmla="*/ 864 w 2676" name="T44"/>
                <a:gd fmla="*/ 2501 h 2848" name="T45"/>
                <a:gd fmla="*/ 963 w 2676" name="T46"/>
                <a:gd fmla="*/ 2008 h 2848" name="T47"/>
                <a:gd fmla="*/ 1258 w 2676" name="T48"/>
                <a:gd fmla="*/ 1640 h 2848" name="T49"/>
                <a:gd fmla="*/ 1391 w 2676" name="T50"/>
                <a:gd fmla="*/ 1542 h 2848" name="T51"/>
                <a:gd fmla="*/ 1684 w 2676" name="T52"/>
                <a:gd fmla="*/ 1195 h 2848" name="T53"/>
                <a:gd fmla="*/ 1585 w 2676" name="T54"/>
                <a:gd fmla="*/ 977 h 2848" name="T55"/>
                <a:gd fmla="*/ 1325 w 2676" name="T56"/>
                <a:gd fmla="*/ 891 h 2848" name="T57"/>
                <a:gd fmla="*/ 1020 w 2676" name="T58"/>
                <a:gd fmla="*/ 1022 h 2848" name="T59"/>
                <a:gd fmla="*/ 867 w 2676" name="T60"/>
                <a:gd fmla="*/ 1355 h 2848" name="T61"/>
                <a:gd fmla="*/ 848 w 2676" name="T62"/>
                <a:gd fmla="*/ 1426 h 2848" name="T63"/>
                <a:gd fmla="*/ 764 w 2676" name="T64"/>
                <a:gd fmla="*/ 1468 h 2848" name="T65"/>
                <a:gd fmla="*/ 132 w 2676" name="T66"/>
                <a:gd fmla="*/ 1388 h 2848" name="T67"/>
                <a:gd fmla="*/ 764 w 2676" name="T68"/>
                <a:gd fmla="*/ 1388 h 2848" name="T69"/>
                <a:gd fmla="*/ 780 w 2676" name="T70"/>
                <a:gd fmla="*/ 1384 h 2848" name="T71"/>
                <a:gd fmla="*/ 788 w 2676" name="T72"/>
                <a:gd fmla="*/ 1347 h 2848" name="T73"/>
                <a:gd fmla="*/ 963 w 2676" name="T74"/>
                <a:gd fmla="*/ 966 h 2848" name="T75"/>
                <a:gd fmla="*/ 1325 w 2676" name="T76"/>
                <a:gd fmla="*/ 811 h 2848" name="T77"/>
                <a:gd fmla="*/ 1637 w 2676" name="T78"/>
                <a:gd fmla="*/ 916 h 2848" name="T79"/>
                <a:gd fmla="*/ 1764 w 2676" name="T80"/>
                <a:gd fmla="*/ 1195 h 2848" name="T81"/>
                <a:gd fmla="*/ 1436 w 2676" name="T82"/>
                <a:gd fmla="*/ 1608 h 2848" name="T83"/>
                <a:gd fmla="*/ 1311 w 2676" name="T84"/>
                <a:gd fmla="*/ 1700 h 2848" name="T85"/>
                <a:gd fmla="*/ 1034 w 2676" name="T86"/>
                <a:gd fmla="*/ 2042 h 2848" name="T87"/>
                <a:gd fmla="*/ 944 w 2676" name="T88"/>
                <a:gd fmla="*/ 2501 h 2848" name="T89"/>
                <a:gd fmla="*/ 944 w 2676" name="T90"/>
                <a:gd fmla="*/ 2768 h 2848" name="T91"/>
                <a:gd fmla="*/ 1673 w 2676" name="T92"/>
                <a:gd fmla="*/ 2768 h 2848" name="T93"/>
                <a:gd fmla="*/ 1673 w 2676" name="T94"/>
                <a:gd fmla="*/ 2597 h 2848" name="T95"/>
                <a:gd fmla="*/ 1758 w 2676" name="T96"/>
                <a:gd fmla="*/ 2279 h 2848" name="T97"/>
                <a:gd fmla="*/ 2069 w 2676" name="T98"/>
                <a:gd fmla="*/ 1971 h 2848" name="T99"/>
                <a:gd fmla="*/ 2408 w 2676" name="T100"/>
                <a:gd fmla="*/ 1666 h 2848" name="T101"/>
                <a:gd fmla="*/ 2583 w 2676" name="T102"/>
                <a:gd fmla="*/ 1250 h 2848" name="T103"/>
                <a:gd fmla="*/ 2546 w 2676" name="T104"/>
                <a:gd fmla="*/ 820 h 2848" name="T105"/>
                <a:gd fmla="*/ 2353 w 2676" name="T106"/>
                <a:gd fmla="*/ 481 h 2848" name="T107"/>
                <a:gd fmla="*/ 1925 w 2676" name="T108"/>
                <a:gd fmla="*/ 189 h 2848" name="T109"/>
                <a:gd fmla="*/ 1369 w 2676" name="T110"/>
                <a:gd fmla="*/ 80 h 2848" name="T111"/>
                <a:gd fmla="*/ 857 w 2676" name="T112"/>
                <a:gd fmla="*/ 156 h 2848" name="T113"/>
                <a:gd fmla="*/ 363 w 2676" name="T114"/>
                <a:gd fmla="*/ 500 h 2848" name="T115"/>
                <a:gd fmla="*/ 158 w 2676" name="T116"/>
                <a:gd fmla="*/ 869 h 2848" name="T117"/>
                <a:gd fmla="*/ 80 w 2676" name="T118"/>
                <a:gd fmla="*/ 1325 h 2848" name="T119"/>
                <a:gd fmla="*/ 95 w 2676" name="T120"/>
                <a:gd fmla="*/ 1374 h 2848" name="T121"/>
                <a:gd fmla="*/ 132 w 2676" name="T122"/>
                <a:gd fmla="*/ 1388 h 28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48" w="2676">
                  <a:moveTo>
                    <a:pt x="764" y="1468"/>
                  </a:moveTo>
                  <a:lnTo>
                    <a:pt x="132" y="1468"/>
                  </a:lnTo>
                  <a:cubicBezTo>
                    <a:pt x="91" y="1468"/>
                    <a:pt x="58" y="1452"/>
                    <a:pt x="36" y="1427"/>
                  </a:cubicBezTo>
                  <a:cubicBezTo>
                    <a:pt x="12" y="1401"/>
                    <a:pt x="0" y="1365"/>
                    <a:pt x="0" y="1325"/>
                  </a:cubicBezTo>
                  <a:cubicBezTo>
                    <a:pt x="0" y="1220"/>
                    <a:pt x="16" y="1037"/>
                    <a:pt x="83" y="843"/>
                  </a:cubicBezTo>
                  <a:cubicBezTo>
                    <a:pt x="128" y="710"/>
                    <a:pt x="198" y="572"/>
                    <a:pt x="302" y="448"/>
                  </a:cubicBezTo>
                  <a:cubicBezTo>
                    <a:pt x="463" y="257"/>
                    <a:pt x="645" y="145"/>
                    <a:pt x="830" y="80"/>
                  </a:cubicBezTo>
                  <a:cubicBezTo>
                    <a:pt x="1014" y="16"/>
                    <a:pt x="1200" y="0"/>
                    <a:pt x="1369" y="0"/>
                  </a:cubicBezTo>
                  <a:cubicBezTo>
                    <a:pt x="1521" y="0"/>
                    <a:pt x="1738" y="26"/>
                    <a:pt x="1955" y="115"/>
                  </a:cubicBezTo>
                  <a:cubicBezTo>
                    <a:pt x="2115" y="180"/>
                    <a:pt x="2276" y="279"/>
                    <a:pt x="2412" y="426"/>
                  </a:cubicBezTo>
                  <a:cubicBezTo>
                    <a:pt x="2517" y="540"/>
                    <a:pt x="2583" y="667"/>
                    <a:pt x="2623" y="798"/>
                  </a:cubicBezTo>
                  <a:cubicBezTo>
                    <a:pt x="2669" y="953"/>
                    <a:pt x="2676" y="1113"/>
                    <a:pt x="2663" y="1258"/>
                  </a:cubicBezTo>
                  <a:cubicBezTo>
                    <a:pt x="2645" y="1440"/>
                    <a:pt x="2572" y="1589"/>
                    <a:pt x="2470" y="1716"/>
                  </a:cubicBezTo>
                  <a:cubicBezTo>
                    <a:pt x="2370" y="1841"/>
                    <a:pt x="2243" y="1944"/>
                    <a:pt x="2115" y="2036"/>
                  </a:cubicBezTo>
                  <a:cubicBezTo>
                    <a:pt x="1973" y="2139"/>
                    <a:pt x="1882" y="2230"/>
                    <a:pt x="1826" y="2320"/>
                  </a:cubicBezTo>
                  <a:cubicBezTo>
                    <a:pt x="1773" y="2408"/>
                    <a:pt x="1753" y="2497"/>
                    <a:pt x="1753" y="2597"/>
                  </a:cubicBezTo>
                  <a:lnTo>
                    <a:pt x="1753" y="2808"/>
                  </a:lnTo>
                  <a:lnTo>
                    <a:pt x="1753" y="2848"/>
                  </a:lnTo>
                  <a:lnTo>
                    <a:pt x="1713" y="2848"/>
                  </a:lnTo>
                  <a:lnTo>
                    <a:pt x="904" y="2848"/>
                  </a:lnTo>
                  <a:lnTo>
                    <a:pt x="864" y="2848"/>
                  </a:lnTo>
                  <a:lnTo>
                    <a:pt x="864" y="2808"/>
                  </a:lnTo>
                  <a:lnTo>
                    <a:pt x="864" y="2501"/>
                  </a:lnTo>
                  <a:cubicBezTo>
                    <a:pt x="864" y="2304"/>
                    <a:pt x="896" y="2146"/>
                    <a:pt x="963" y="2008"/>
                  </a:cubicBezTo>
                  <a:cubicBezTo>
                    <a:pt x="1029" y="1870"/>
                    <a:pt x="1127" y="1754"/>
                    <a:pt x="1258" y="1640"/>
                  </a:cubicBezTo>
                  <a:cubicBezTo>
                    <a:pt x="1295" y="1608"/>
                    <a:pt x="1342" y="1576"/>
                    <a:pt x="1391" y="1542"/>
                  </a:cubicBezTo>
                  <a:cubicBezTo>
                    <a:pt x="1526" y="1449"/>
                    <a:pt x="1684" y="1340"/>
                    <a:pt x="1684" y="1195"/>
                  </a:cubicBezTo>
                  <a:cubicBezTo>
                    <a:pt x="1684" y="1109"/>
                    <a:pt x="1649" y="1032"/>
                    <a:pt x="1585" y="977"/>
                  </a:cubicBezTo>
                  <a:cubicBezTo>
                    <a:pt x="1523" y="924"/>
                    <a:pt x="1435" y="891"/>
                    <a:pt x="1325" y="891"/>
                  </a:cubicBezTo>
                  <a:cubicBezTo>
                    <a:pt x="1211" y="891"/>
                    <a:pt x="1103" y="939"/>
                    <a:pt x="1020" y="1022"/>
                  </a:cubicBezTo>
                  <a:cubicBezTo>
                    <a:pt x="939" y="1103"/>
                    <a:pt x="882" y="1218"/>
                    <a:pt x="867" y="1355"/>
                  </a:cubicBezTo>
                  <a:cubicBezTo>
                    <a:pt x="865" y="1381"/>
                    <a:pt x="861" y="1405"/>
                    <a:pt x="848" y="1426"/>
                  </a:cubicBezTo>
                  <a:cubicBezTo>
                    <a:pt x="832" y="1452"/>
                    <a:pt x="807" y="1468"/>
                    <a:pt x="764" y="1468"/>
                  </a:cubicBezTo>
                  <a:close/>
                  <a:moveTo>
                    <a:pt x="132" y="1388"/>
                  </a:moveTo>
                  <a:lnTo>
                    <a:pt x="764" y="1388"/>
                  </a:lnTo>
                  <a:cubicBezTo>
                    <a:pt x="774" y="1388"/>
                    <a:pt x="779" y="1387"/>
                    <a:pt x="780" y="1384"/>
                  </a:cubicBezTo>
                  <a:cubicBezTo>
                    <a:pt x="784" y="1378"/>
                    <a:pt x="786" y="1363"/>
                    <a:pt x="788" y="1347"/>
                  </a:cubicBezTo>
                  <a:cubicBezTo>
                    <a:pt x="805" y="1191"/>
                    <a:pt x="870" y="1059"/>
                    <a:pt x="963" y="966"/>
                  </a:cubicBezTo>
                  <a:cubicBezTo>
                    <a:pt x="1061" y="867"/>
                    <a:pt x="1190" y="811"/>
                    <a:pt x="1325" y="811"/>
                  </a:cubicBezTo>
                  <a:cubicBezTo>
                    <a:pt x="1455" y="811"/>
                    <a:pt x="1561" y="851"/>
                    <a:pt x="1637" y="916"/>
                  </a:cubicBezTo>
                  <a:cubicBezTo>
                    <a:pt x="1719" y="987"/>
                    <a:pt x="1764" y="1086"/>
                    <a:pt x="1764" y="1195"/>
                  </a:cubicBezTo>
                  <a:cubicBezTo>
                    <a:pt x="1764" y="1382"/>
                    <a:pt x="1588" y="1504"/>
                    <a:pt x="1436" y="1608"/>
                  </a:cubicBezTo>
                  <a:cubicBezTo>
                    <a:pt x="1389" y="1640"/>
                    <a:pt x="1344" y="1671"/>
                    <a:pt x="1311" y="1700"/>
                  </a:cubicBezTo>
                  <a:cubicBezTo>
                    <a:pt x="1187" y="1808"/>
                    <a:pt x="1095" y="1916"/>
                    <a:pt x="1034" y="2042"/>
                  </a:cubicBezTo>
                  <a:cubicBezTo>
                    <a:pt x="974" y="2169"/>
                    <a:pt x="944" y="2316"/>
                    <a:pt x="944" y="2501"/>
                  </a:cubicBezTo>
                  <a:lnTo>
                    <a:pt x="944" y="2768"/>
                  </a:lnTo>
                  <a:lnTo>
                    <a:pt x="1673" y="2768"/>
                  </a:lnTo>
                  <a:lnTo>
                    <a:pt x="1673" y="2597"/>
                  </a:lnTo>
                  <a:cubicBezTo>
                    <a:pt x="1673" y="2483"/>
                    <a:pt x="1696" y="2381"/>
                    <a:pt x="1758" y="2279"/>
                  </a:cubicBezTo>
                  <a:cubicBezTo>
                    <a:pt x="1819" y="2179"/>
                    <a:pt x="1917" y="2081"/>
                    <a:pt x="2069" y="1971"/>
                  </a:cubicBezTo>
                  <a:cubicBezTo>
                    <a:pt x="2191" y="1883"/>
                    <a:pt x="2313" y="1784"/>
                    <a:pt x="2408" y="1666"/>
                  </a:cubicBezTo>
                  <a:cubicBezTo>
                    <a:pt x="2500" y="1550"/>
                    <a:pt x="2567" y="1415"/>
                    <a:pt x="2583" y="1250"/>
                  </a:cubicBezTo>
                  <a:cubicBezTo>
                    <a:pt x="2596" y="1115"/>
                    <a:pt x="2590" y="966"/>
                    <a:pt x="2546" y="820"/>
                  </a:cubicBezTo>
                  <a:cubicBezTo>
                    <a:pt x="2510" y="701"/>
                    <a:pt x="2449" y="584"/>
                    <a:pt x="2353" y="481"/>
                  </a:cubicBezTo>
                  <a:cubicBezTo>
                    <a:pt x="2226" y="343"/>
                    <a:pt x="2075" y="250"/>
                    <a:pt x="1925" y="189"/>
                  </a:cubicBezTo>
                  <a:cubicBezTo>
                    <a:pt x="1719" y="105"/>
                    <a:pt x="1514" y="80"/>
                    <a:pt x="1369" y="80"/>
                  </a:cubicBezTo>
                  <a:cubicBezTo>
                    <a:pt x="1207" y="80"/>
                    <a:pt x="1030" y="95"/>
                    <a:pt x="857" y="156"/>
                  </a:cubicBezTo>
                  <a:cubicBezTo>
                    <a:pt x="684" y="216"/>
                    <a:pt x="514" y="321"/>
                    <a:pt x="363" y="500"/>
                  </a:cubicBezTo>
                  <a:cubicBezTo>
                    <a:pt x="266" y="614"/>
                    <a:pt x="201" y="744"/>
                    <a:pt x="158" y="869"/>
                  </a:cubicBezTo>
                  <a:cubicBezTo>
                    <a:pt x="95" y="1053"/>
                    <a:pt x="80" y="1226"/>
                    <a:pt x="80" y="1325"/>
                  </a:cubicBezTo>
                  <a:cubicBezTo>
                    <a:pt x="80" y="1346"/>
                    <a:pt x="85" y="1363"/>
                    <a:pt x="95" y="1374"/>
                  </a:cubicBezTo>
                  <a:cubicBezTo>
                    <a:pt x="103" y="1383"/>
                    <a:pt x="115" y="1388"/>
                    <a:pt x="132" y="1388"/>
                  </a:cubicBezTo>
                  <a:close/>
                </a:path>
              </a:pathLst>
            </a:custGeom>
            <a:solidFill>
              <a:srgbClr val="244C89"/>
            </a:solidFill>
            <a:ln>
              <a:noFill/>
            </a:ln>
          </p:spPr>
          <p:txBody>
            <a:bodyPr anchor="t" anchorCtr="0" bIns="54864" compatLnSpc="1" lIns="109728" numCol="1" rIns="109728" tIns="54864" vert="horz" wrap="square">
              <a:prstTxWarp prst="textNoShape">
                <a:avLst/>
              </a:prstTxWarp>
            </a:bodyPr>
            <a:lstStyle/>
            <a:p>
              <a:pPr>
                <a:lnSpc>
                  <a:spcPct val="120000"/>
                </a:lnSpc>
              </a:pPr>
              <a:endParaRPr altLang="en-US" lang="zh-CN" sz="2615"/>
            </a:p>
          </p:txBody>
        </p:sp>
        <p:sp>
          <p:nvSpPr>
            <p:cNvPr id="65" name="矩形 64"/>
            <p:cNvSpPr/>
            <p:nvPr/>
          </p:nvSpPr>
          <p:spPr>
            <a:xfrm>
              <a:off x="2246650" y="5692662"/>
              <a:ext cx="9945350" cy="77760"/>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66" name="矩形 65"/>
            <p:cNvSpPr/>
            <p:nvPr/>
          </p:nvSpPr>
          <p:spPr>
            <a:xfrm>
              <a:off x="1384000" y="5032524"/>
              <a:ext cx="940415" cy="77760"/>
            </a:xfrm>
            <a:prstGeom prst="rect">
              <a:avLst/>
            </a:prstGeom>
            <a:solidFill>
              <a:srgbClr val="244C89"/>
            </a:solid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67" name="矩形 66"/>
            <p:cNvSpPr/>
            <p:nvPr/>
          </p:nvSpPr>
          <p:spPr>
            <a:xfrm rot="5400000">
              <a:off x="1060989" y="5355543"/>
              <a:ext cx="723780" cy="77760"/>
            </a:xfrm>
            <a:prstGeom prst="rect">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68" name="矩形 67"/>
            <p:cNvSpPr/>
            <p:nvPr/>
          </p:nvSpPr>
          <p:spPr>
            <a:xfrm rot="5400000">
              <a:off x="1923640" y="5355543"/>
              <a:ext cx="723781" cy="77760"/>
            </a:xfrm>
            <a:prstGeom prst="rect">
              <a:avLst/>
            </a:prstGeom>
            <a:solidFill>
              <a:srgbClr val="244C89"/>
            </a:solid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grpSp>
          <p:nvGrpSpPr>
            <p:cNvPr id="69" name="组合 68"/>
            <p:cNvGrpSpPr/>
            <p:nvPr/>
          </p:nvGrpSpPr>
          <p:grpSpPr>
            <a:xfrm>
              <a:off x="3531567" y="5531331"/>
              <a:ext cx="372206" cy="372204"/>
              <a:chOff x="4971660" y="1569718"/>
              <a:chExt cx="144016" cy="144016"/>
            </a:xfrm>
            <a:solidFill>
              <a:srgbClr val="0B2C4F"/>
            </a:solidFill>
          </p:grpSpPr>
          <p:sp>
            <p:nvSpPr>
              <p:cNvPr id="70" name="椭圆 69"/>
              <p:cNvSpPr/>
              <p:nvPr/>
            </p:nvSpPr>
            <p:spPr>
              <a:xfrm>
                <a:off x="4971660" y="1569718"/>
                <a:ext cx="144016" cy="144016"/>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71" name="椭圆 70"/>
              <p:cNvSpPr/>
              <p:nvPr/>
            </p:nvSpPr>
            <p:spPr>
              <a:xfrm>
                <a:off x="5005748" y="1603806"/>
                <a:ext cx="75840" cy="7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grpSp>
        <p:cxnSp>
          <p:nvCxnSpPr>
            <p:cNvPr id="72" name="直接连接符 71"/>
            <p:cNvCxnSpPr/>
            <p:nvPr/>
          </p:nvCxnSpPr>
          <p:spPr>
            <a:xfrm flipH="1">
              <a:off x="3717670" y="1931331"/>
              <a:ext cx="0" cy="3600000"/>
            </a:xfrm>
            <a:prstGeom prst="line">
              <a:avLst/>
            </a:prstGeom>
            <a:ln w="9525">
              <a:solidFill>
                <a:srgbClr val="313D5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81976" y="2134827"/>
              <a:ext cx="1531157" cy="434622"/>
            </a:xfrm>
            <a:prstGeom prst="rect">
              <a:avLst/>
            </a:prstGeom>
            <a:noFill/>
          </p:spPr>
          <p:txBody>
            <a:bodyPr bIns="0" lIns="0" rIns="0" rtlCol="0" tIns="0" wrap="square">
              <a:spAutoFit/>
            </a:bodyPr>
            <a:lstStyle/>
            <a:p>
              <a:pPr>
                <a:lnSpc>
                  <a:spcPct val="120000"/>
                </a:lnSpc>
              </a:pPr>
              <a:r>
                <a:rPr altLang="en-US" b="1" lang="zh-CN" sz="2200">
                  <a:solidFill>
                    <a:srgbClr val="313D51"/>
                  </a:solidFill>
                  <a:latin charset="-122" panose="020b0500000000000000" pitchFamily="34" typeface="思源黑体"/>
                  <a:ea charset="-122" panose="020b0500000000000000" pitchFamily="34" typeface="思源黑体"/>
                </a:rPr>
                <a:t>标题关键字</a:t>
              </a:r>
            </a:p>
          </p:txBody>
        </p:sp>
        <p:sp>
          <p:nvSpPr>
            <p:cNvPr id="74" name="TextBox 73"/>
            <p:cNvSpPr txBox="1"/>
            <p:nvPr/>
          </p:nvSpPr>
          <p:spPr>
            <a:xfrm>
              <a:off x="3881976" y="2765614"/>
              <a:ext cx="1530699" cy="1778000"/>
            </a:xfrm>
            <a:prstGeom prst="rect">
              <a:avLst/>
            </a:prstGeom>
            <a:noFill/>
          </p:spPr>
          <p:txBody>
            <a:bodyPr bIns="0" lIns="0" rIns="0" rtlCol="0" tIns="0" wrap="square">
              <a:spAutoFit/>
            </a:bodyPr>
            <a:lstStyle/>
            <a:p>
              <a:pPr algn="just">
                <a:lnSpc>
                  <a:spcPct val="15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grpSp>
          <p:nvGrpSpPr>
            <p:cNvPr id="75" name="组合 74"/>
            <p:cNvGrpSpPr/>
            <p:nvPr/>
          </p:nvGrpSpPr>
          <p:grpSpPr>
            <a:xfrm>
              <a:off x="5499620" y="5531331"/>
              <a:ext cx="372206" cy="372204"/>
              <a:chOff x="4971660" y="1569718"/>
              <a:chExt cx="144016" cy="144016"/>
            </a:xfrm>
            <a:solidFill>
              <a:srgbClr val="0A2D4F"/>
            </a:solidFill>
          </p:grpSpPr>
          <p:sp>
            <p:nvSpPr>
              <p:cNvPr id="76" name="椭圆 75"/>
              <p:cNvSpPr/>
              <p:nvPr/>
            </p:nvSpPr>
            <p:spPr>
              <a:xfrm>
                <a:off x="4971660" y="1569718"/>
                <a:ext cx="144016" cy="144016"/>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77" name="椭圆 76"/>
              <p:cNvSpPr/>
              <p:nvPr/>
            </p:nvSpPr>
            <p:spPr>
              <a:xfrm>
                <a:off x="5005748" y="1603806"/>
                <a:ext cx="75840" cy="7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grpSp>
        <p:cxnSp>
          <p:nvCxnSpPr>
            <p:cNvPr id="78" name="直接连接符 77"/>
            <p:cNvCxnSpPr/>
            <p:nvPr/>
          </p:nvCxnSpPr>
          <p:spPr>
            <a:xfrm flipH="1">
              <a:off x="5685723" y="1931331"/>
              <a:ext cx="0" cy="3600000"/>
            </a:xfrm>
            <a:prstGeom prst="line">
              <a:avLst/>
            </a:prstGeom>
            <a:ln w="9525">
              <a:solidFill>
                <a:srgbClr val="313D5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9" name="TextBox 117"/>
            <p:cNvSpPr txBox="1"/>
            <p:nvPr/>
          </p:nvSpPr>
          <p:spPr>
            <a:xfrm>
              <a:off x="5850027" y="2134827"/>
              <a:ext cx="1531157" cy="434622"/>
            </a:xfrm>
            <a:prstGeom prst="rect">
              <a:avLst/>
            </a:prstGeom>
            <a:noFill/>
          </p:spPr>
          <p:txBody>
            <a:bodyPr bIns="0" lIns="0" rIns="0" rtlCol="0" tIns="0" wrap="square">
              <a:spAutoFit/>
            </a:bodyPr>
            <a:lstStyle/>
            <a:p>
              <a:pPr>
                <a:lnSpc>
                  <a:spcPct val="120000"/>
                </a:lnSpc>
              </a:pPr>
              <a:r>
                <a:rPr altLang="en-US" b="1" lang="zh-CN" sz="2200">
                  <a:solidFill>
                    <a:srgbClr val="313D51"/>
                  </a:solidFill>
                  <a:latin charset="-122" panose="020b0500000000000000" pitchFamily="34" typeface="思源黑体"/>
                  <a:ea charset="-122" panose="020b0500000000000000" pitchFamily="34" typeface="思源黑体"/>
                </a:rPr>
                <a:t>标题关键字</a:t>
              </a:r>
            </a:p>
          </p:txBody>
        </p:sp>
        <p:sp>
          <p:nvSpPr>
            <p:cNvPr id="80" name="TextBox 118"/>
            <p:cNvSpPr txBox="1"/>
            <p:nvPr/>
          </p:nvSpPr>
          <p:spPr>
            <a:xfrm>
              <a:off x="5850027" y="2765614"/>
              <a:ext cx="1530699" cy="1778000"/>
            </a:xfrm>
            <a:prstGeom prst="rect">
              <a:avLst/>
            </a:prstGeom>
            <a:noFill/>
          </p:spPr>
          <p:txBody>
            <a:bodyPr bIns="0" lIns="0" rIns="0" rtlCol="0" tIns="0" wrap="square">
              <a:spAutoFit/>
            </a:bodyPr>
            <a:lstStyle/>
            <a:p>
              <a:pPr algn="just">
                <a:lnSpc>
                  <a:spcPct val="15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grpSp>
          <p:nvGrpSpPr>
            <p:cNvPr id="81" name="组合 80"/>
            <p:cNvGrpSpPr/>
            <p:nvPr/>
          </p:nvGrpSpPr>
          <p:grpSpPr>
            <a:xfrm>
              <a:off x="7467673" y="5531331"/>
              <a:ext cx="372206" cy="372204"/>
              <a:chOff x="4971660" y="1569718"/>
              <a:chExt cx="144016" cy="144016"/>
            </a:xfrm>
            <a:solidFill>
              <a:srgbClr val="0B2C4F"/>
            </a:solidFill>
          </p:grpSpPr>
          <p:sp>
            <p:nvSpPr>
              <p:cNvPr id="82" name="椭圆 81"/>
              <p:cNvSpPr/>
              <p:nvPr/>
            </p:nvSpPr>
            <p:spPr>
              <a:xfrm>
                <a:off x="4971660" y="1569718"/>
                <a:ext cx="144016" cy="144016"/>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83" name="椭圆 82"/>
              <p:cNvSpPr/>
              <p:nvPr/>
            </p:nvSpPr>
            <p:spPr>
              <a:xfrm>
                <a:off x="5005748" y="1603806"/>
                <a:ext cx="75840" cy="7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grpSp>
        <p:cxnSp>
          <p:nvCxnSpPr>
            <p:cNvPr id="84" name="直接连接符 83"/>
            <p:cNvCxnSpPr/>
            <p:nvPr/>
          </p:nvCxnSpPr>
          <p:spPr>
            <a:xfrm flipH="1">
              <a:off x="7653776" y="1931331"/>
              <a:ext cx="0" cy="3600000"/>
            </a:xfrm>
            <a:prstGeom prst="line">
              <a:avLst/>
            </a:prstGeom>
            <a:ln w="9525">
              <a:solidFill>
                <a:srgbClr val="313D5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5" name="TextBox 123"/>
            <p:cNvSpPr txBox="1"/>
            <p:nvPr/>
          </p:nvSpPr>
          <p:spPr>
            <a:xfrm>
              <a:off x="7818082" y="2134827"/>
              <a:ext cx="1531157" cy="434622"/>
            </a:xfrm>
            <a:prstGeom prst="rect">
              <a:avLst/>
            </a:prstGeom>
            <a:noFill/>
          </p:spPr>
          <p:txBody>
            <a:bodyPr bIns="0" lIns="0" rIns="0" rtlCol="0" tIns="0" wrap="square">
              <a:spAutoFit/>
            </a:bodyPr>
            <a:lstStyle/>
            <a:p>
              <a:pPr>
                <a:lnSpc>
                  <a:spcPct val="120000"/>
                </a:lnSpc>
              </a:pPr>
              <a:r>
                <a:rPr altLang="en-US" b="1" lang="zh-CN" sz="2200">
                  <a:solidFill>
                    <a:srgbClr val="313D51"/>
                  </a:solidFill>
                  <a:latin charset="-122" panose="020b0500000000000000" pitchFamily="34" typeface="思源黑体"/>
                  <a:ea charset="-122" panose="020b0500000000000000" pitchFamily="34" typeface="思源黑体"/>
                </a:rPr>
                <a:t>标题关键字</a:t>
              </a:r>
            </a:p>
          </p:txBody>
        </p:sp>
        <p:sp>
          <p:nvSpPr>
            <p:cNvPr id="86" name="TextBox 124"/>
            <p:cNvSpPr txBox="1"/>
            <p:nvPr/>
          </p:nvSpPr>
          <p:spPr>
            <a:xfrm>
              <a:off x="7818079" y="2765614"/>
              <a:ext cx="1530699" cy="1778000"/>
            </a:xfrm>
            <a:prstGeom prst="rect">
              <a:avLst/>
            </a:prstGeom>
            <a:noFill/>
          </p:spPr>
          <p:txBody>
            <a:bodyPr bIns="0" lIns="0" rIns="0" rtlCol="0" tIns="0" wrap="square">
              <a:spAutoFit/>
            </a:bodyPr>
            <a:lstStyle/>
            <a:p>
              <a:pPr algn="just">
                <a:lnSpc>
                  <a:spcPct val="15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grpSp>
          <p:nvGrpSpPr>
            <p:cNvPr id="87" name="组合 86"/>
            <p:cNvGrpSpPr/>
            <p:nvPr/>
          </p:nvGrpSpPr>
          <p:grpSpPr>
            <a:xfrm>
              <a:off x="9435725" y="5531331"/>
              <a:ext cx="372206" cy="372204"/>
              <a:chOff x="4971660" y="1569718"/>
              <a:chExt cx="144016" cy="144016"/>
            </a:xfrm>
            <a:solidFill>
              <a:srgbClr val="0A2D4F"/>
            </a:solidFill>
          </p:grpSpPr>
          <p:sp>
            <p:nvSpPr>
              <p:cNvPr id="88" name="椭圆 87"/>
              <p:cNvSpPr/>
              <p:nvPr/>
            </p:nvSpPr>
            <p:spPr>
              <a:xfrm>
                <a:off x="4971660" y="1569718"/>
                <a:ext cx="144016" cy="144016"/>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sp>
            <p:nvSpPr>
              <p:cNvPr id="89" name="椭圆 88"/>
              <p:cNvSpPr/>
              <p:nvPr/>
            </p:nvSpPr>
            <p:spPr>
              <a:xfrm>
                <a:off x="5005748" y="1603806"/>
                <a:ext cx="75840" cy="7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2615"/>
              </a:p>
            </p:txBody>
          </p:sp>
        </p:grpSp>
        <p:cxnSp>
          <p:nvCxnSpPr>
            <p:cNvPr id="90" name="直接连接符 89"/>
            <p:cNvCxnSpPr/>
            <p:nvPr/>
          </p:nvCxnSpPr>
          <p:spPr>
            <a:xfrm flipH="1">
              <a:off x="9621828" y="1931331"/>
              <a:ext cx="0" cy="3600000"/>
            </a:xfrm>
            <a:prstGeom prst="line">
              <a:avLst/>
            </a:prstGeom>
            <a:ln w="9525">
              <a:solidFill>
                <a:srgbClr val="313D5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1" name="TextBox 129"/>
            <p:cNvSpPr txBox="1"/>
            <p:nvPr/>
          </p:nvSpPr>
          <p:spPr>
            <a:xfrm>
              <a:off x="9786132" y="2134827"/>
              <a:ext cx="1531157" cy="434622"/>
            </a:xfrm>
            <a:prstGeom prst="rect">
              <a:avLst/>
            </a:prstGeom>
            <a:noFill/>
          </p:spPr>
          <p:txBody>
            <a:bodyPr bIns="0" lIns="0" rIns="0" rtlCol="0" tIns="0" wrap="square">
              <a:spAutoFit/>
            </a:bodyPr>
            <a:lstStyle/>
            <a:p>
              <a:pPr>
                <a:lnSpc>
                  <a:spcPct val="120000"/>
                </a:lnSpc>
              </a:pPr>
              <a:r>
                <a:rPr altLang="en-US" b="1" lang="zh-CN" sz="2200">
                  <a:solidFill>
                    <a:srgbClr val="313D51"/>
                  </a:solidFill>
                  <a:latin charset="-122" panose="020b0500000000000000" pitchFamily="34" typeface="思源黑体"/>
                  <a:ea charset="-122" panose="020b0500000000000000" pitchFamily="34" typeface="思源黑体"/>
                </a:rPr>
                <a:t>标题关键字</a:t>
              </a:r>
            </a:p>
          </p:txBody>
        </p:sp>
        <p:sp>
          <p:nvSpPr>
            <p:cNvPr id="92" name="TextBox 130"/>
            <p:cNvSpPr txBox="1"/>
            <p:nvPr/>
          </p:nvSpPr>
          <p:spPr>
            <a:xfrm>
              <a:off x="9786131" y="2765614"/>
              <a:ext cx="1530699" cy="1778000"/>
            </a:xfrm>
            <a:prstGeom prst="rect">
              <a:avLst/>
            </a:prstGeom>
            <a:noFill/>
          </p:spPr>
          <p:txBody>
            <a:bodyPr bIns="0" lIns="0" rIns="0" rtlCol="0" tIns="0" wrap="square">
              <a:spAutoFit/>
            </a:bodyPr>
            <a:lstStyle/>
            <a:p>
              <a:pPr algn="just">
                <a:lnSpc>
                  <a:spcPct val="150000"/>
                </a:lnSpc>
              </a:pPr>
              <a:r>
                <a:rPr altLang="en-US" lang="zh-CN" sz="1200">
                  <a:solidFill>
                    <a:schemeClr val="bg2">
                      <a:lumMod val="2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grpSp>
    </p:spTree>
    <p:extLst>
      <p:ext uri="{BB962C8B-B14F-4D97-AF65-F5344CB8AC3E}">
        <p14:creationId val="748137510"/>
      </p:ext>
    </p:extLst>
  </p:cSld>
  <p:clrMapOvr>
    <a:masterClrMapping/>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相关对策</a:t>
            </a:r>
          </a:p>
        </p:txBody>
      </p:sp>
      <p:sp>
        <p:nvSpPr>
          <p:cNvPr id="28" name="椭圆 27"/>
          <p:cNvSpPr/>
          <p:nvPr/>
        </p:nvSpPr>
        <p:spPr>
          <a:xfrm>
            <a:off x="4978965" y="2075680"/>
            <a:ext cx="767152" cy="767152"/>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lnSpc>
                <a:spcPct val="120000"/>
              </a:lnSpc>
            </a:pPr>
            <a:endParaRPr altLang="en-US" lang="zh-CN" sz="1015">
              <a:solidFill>
                <a:srgbClr val="FFFFFF"/>
              </a:solidFill>
              <a:latin charset="-122" panose="020b0500000000000000" pitchFamily="34" typeface="思源黑体"/>
              <a:ea charset="-122" panose="020b0500000000000000" pitchFamily="34" typeface="思源黑体"/>
            </a:endParaRPr>
          </a:p>
        </p:txBody>
      </p:sp>
      <p:sp>
        <p:nvSpPr>
          <p:cNvPr id="29" name="椭圆 28"/>
          <p:cNvSpPr/>
          <p:nvPr/>
        </p:nvSpPr>
        <p:spPr>
          <a:xfrm>
            <a:off x="4978965" y="2991053"/>
            <a:ext cx="767152" cy="767152"/>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lnSpc>
                <a:spcPct val="120000"/>
              </a:lnSpc>
            </a:pPr>
            <a:endParaRPr altLang="en-US" lang="zh-CN" sz="1015">
              <a:solidFill>
                <a:srgbClr val="FFFFFF"/>
              </a:solidFill>
              <a:latin charset="-122" panose="020b0500000000000000" pitchFamily="34" typeface="思源黑体"/>
              <a:ea charset="-122" panose="020b0500000000000000" pitchFamily="34" typeface="思源黑体"/>
            </a:endParaRPr>
          </a:p>
        </p:txBody>
      </p:sp>
      <p:sp>
        <p:nvSpPr>
          <p:cNvPr id="30" name="椭圆 29"/>
          <p:cNvSpPr/>
          <p:nvPr/>
        </p:nvSpPr>
        <p:spPr>
          <a:xfrm>
            <a:off x="4978965" y="3896051"/>
            <a:ext cx="767152" cy="767152"/>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lnSpc>
                <a:spcPct val="120000"/>
              </a:lnSpc>
            </a:pPr>
            <a:endParaRPr altLang="en-US" lang="zh-CN" sz="1015">
              <a:solidFill>
                <a:srgbClr val="FFFFFF"/>
              </a:solidFill>
              <a:latin charset="-122" panose="020b0500000000000000" pitchFamily="34" typeface="思源黑体"/>
              <a:ea charset="-122" panose="020b0500000000000000" pitchFamily="34" typeface="思源黑体"/>
            </a:endParaRPr>
          </a:p>
        </p:txBody>
      </p:sp>
      <p:sp>
        <p:nvSpPr>
          <p:cNvPr id="31" name="椭圆 30"/>
          <p:cNvSpPr/>
          <p:nvPr/>
        </p:nvSpPr>
        <p:spPr>
          <a:xfrm>
            <a:off x="4978965" y="4787219"/>
            <a:ext cx="767152" cy="767152"/>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lnSpc>
                <a:spcPct val="120000"/>
              </a:lnSpc>
            </a:pPr>
            <a:endParaRPr altLang="en-US" lang="zh-CN" sz="1015">
              <a:solidFill>
                <a:srgbClr val="FFFFFF"/>
              </a:solidFill>
              <a:latin charset="-122" panose="020b0500000000000000" pitchFamily="34" typeface="思源黑体"/>
              <a:ea charset="-122" panose="020b0500000000000000" pitchFamily="34" typeface="思源黑体"/>
            </a:endParaRPr>
          </a:p>
        </p:txBody>
      </p:sp>
      <p:sp>
        <p:nvSpPr>
          <p:cNvPr id="32" name="椭圆 18"/>
          <p:cNvSpPr/>
          <p:nvPr/>
        </p:nvSpPr>
        <p:spPr>
          <a:xfrm flipH="1">
            <a:off x="4440601" y="2347564"/>
            <a:ext cx="233434" cy="223381"/>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p>
        </p:txBody>
      </p:sp>
      <p:sp>
        <p:nvSpPr>
          <p:cNvPr id="33" name="椭圆 18"/>
          <p:cNvSpPr/>
          <p:nvPr/>
        </p:nvSpPr>
        <p:spPr>
          <a:xfrm flipH="1">
            <a:off x="4440601" y="3262937"/>
            <a:ext cx="233434" cy="223381"/>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p>
        </p:txBody>
      </p:sp>
      <p:sp>
        <p:nvSpPr>
          <p:cNvPr id="34" name="椭圆 18"/>
          <p:cNvSpPr/>
          <p:nvPr/>
        </p:nvSpPr>
        <p:spPr>
          <a:xfrm flipH="1">
            <a:off x="4440601" y="4167935"/>
            <a:ext cx="233434" cy="223381"/>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p>
        </p:txBody>
      </p:sp>
      <p:sp>
        <p:nvSpPr>
          <p:cNvPr id="35" name="椭圆 18"/>
          <p:cNvSpPr/>
          <p:nvPr/>
        </p:nvSpPr>
        <p:spPr>
          <a:xfrm flipH="1">
            <a:off x="4440601" y="5059103"/>
            <a:ext cx="233434" cy="223381"/>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p>
        </p:txBody>
      </p:sp>
      <p:sp>
        <p:nvSpPr>
          <p:cNvPr id="36" name="椭圆 20"/>
          <p:cNvSpPr/>
          <p:nvPr/>
        </p:nvSpPr>
        <p:spPr>
          <a:xfrm>
            <a:off x="5192245" y="2288960"/>
            <a:ext cx="340591" cy="340591"/>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a:outerShdw algn="t" blurRad="203200" dir="5400000" dist="63500"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solidFill>
                <a:srgbClr val="FFFFFF"/>
              </a:solidFill>
              <a:latin charset="-122" panose="020b0500000000000000" pitchFamily="34" typeface="思源黑体"/>
              <a:ea charset="-122" panose="020b0500000000000000" pitchFamily="34" typeface="思源黑体"/>
            </a:endParaRPr>
          </a:p>
        </p:txBody>
      </p:sp>
      <p:sp>
        <p:nvSpPr>
          <p:cNvPr id="37" name="椭圆 21"/>
          <p:cNvSpPr/>
          <p:nvPr/>
        </p:nvSpPr>
        <p:spPr>
          <a:xfrm>
            <a:off x="5192245" y="3231225"/>
            <a:ext cx="340591" cy="286810"/>
          </a:xfrm>
          <a:custGeom>
            <a:gdLst>
              <a:gd fmla="*/ 101864 w 331753" name="connsiteX0"/>
              <a:gd fmla="*/ 180944 h 279369" name="connsiteY0"/>
              <a:gd fmla="*/ 100574 w 331753" name="connsiteX1"/>
              <a:gd fmla="*/ 182229 h 279369" name="connsiteY1"/>
              <a:gd fmla="*/ 99284 w 331753" name="connsiteX2"/>
              <a:gd fmla="*/ 182229 h 279369" name="connsiteY2"/>
              <a:gd fmla="*/ 90255 w 331753" name="connsiteX3"/>
              <a:gd fmla="*/ 191225 h 279369" name="connsiteY3"/>
              <a:gd fmla="*/ 83806 w 331753" name="connsiteX4"/>
              <a:gd fmla="*/ 197651 h 279369" name="connsiteY4"/>
              <a:gd fmla="*/ 82516 w 331753" name="connsiteX5"/>
              <a:gd fmla="*/ 200221 h 279369" name="connsiteY5"/>
              <a:gd fmla="*/ 83806 w 331753" name="connsiteX6"/>
              <a:gd fmla="*/ 202791 h 279369" name="connsiteY6"/>
              <a:gd fmla="*/ 143139 w 331753" name="connsiteX7"/>
              <a:gd fmla="*/ 261907 h 279369" name="connsiteY7"/>
              <a:gd fmla="*/ 145718 w 331753" name="connsiteX8"/>
              <a:gd fmla="*/ 261907 h 279369" name="connsiteY8"/>
              <a:gd fmla="*/ 148298 w 331753" name="connsiteX9"/>
              <a:gd fmla="*/ 261907 h 279369" name="connsiteY9"/>
              <a:gd fmla="*/ 156037 w 331753" name="connsiteX10"/>
              <a:gd fmla="*/ 252911 h 279369" name="connsiteY10"/>
              <a:gd fmla="*/ 163776 w 331753" name="connsiteX11"/>
              <a:gd fmla="*/ 245200 h 279369" name="connsiteY11"/>
              <a:gd fmla="*/ 163776 w 331753" name="connsiteX12"/>
              <a:gd fmla="*/ 241345 h 279369" name="connsiteY12"/>
              <a:gd fmla="*/ 104443 w 331753" name="connsiteX13"/>
              <a:gd fmla="*/ 182229 h 279369" name="connsiteY13"/>
              <a:gd fmla="*/ 101864 w 331753" name="connsiteX14"/>
              <a:gd fmla="*/ 180944 h 279369" name="connsiteY14"/>
              <a:gd fmla="*/ 137384 w 331753" name="connsiteX15"/>
              <a:gd fmla="*/ 63469 h 279369" name="connsiteY15"/>
              <a:gd fmla="*/ 58703 w 331753" name="connsiteX16"/>
              <a:gd fmla="*/ 141513 h 279369" name="connsiteY16"/>
              <a:gd fmla="*/ 87080 w 331753" name="connsiteX17"/>
              <a:gd fmla="*/ 171430 h 279369" name="connsiteY17"/>
              <a:gd fmla="*/ 88369 w 331753" name="connsiteX18"/>
              <a:gd fmla="*/ 170129 h 279369" name="connsiteY18"/>
              <a:gd fmla="*/ 94819 w 331753" name="connsiteX19"/>
              <a:gd fmla="*/ 166227 h 279369" name="connsiteY19"/>
              <a:gd fmla="*/ 96108 w 331753" name="connsiteX20"/>
              <a:gd fmla="*/ 166227 h 279369" name="connsiteY20"/>
              <a:gd fmla="*/ 98688 w 331753" name="connsiteX21"/>
              <a:gd fmla="*/ 164926 h 279369" name="connsiteY21"/>
              <a:gd fmla="*/ 102558 w 331753" name="connsiteX22"/>
              <a:gd fmla="*/ 164926 h 279369" name="connsiteY22"/>
              <a:gd fmla="*/ 105137 w 331753" name="connsiteX23"/>
              <a:gd fmla="*/ 164926 h 279369" name="connsiteY23"/>
              <a:gd fmla="*/ 106427 w 331753" name="connsiteX24"/>
              <a:gd fmla="*/ 164926 h 279369" name="connsiteY24"/>
              <a:gd fmla="*/ 107717 w 331753" name="connsiteX25"/>
              <a:gd fmla="*/ 166227 h 279369" name="connsiteY25"/>
              <a:gd fmla="*/ 109007 w 331753" name="connsiteX26"/>
              <a:gd fmla="*/ 166227 h 279369" name="connsiteY26"/>
              <a:gd fmla="*/ 111587 w 331753" name="connsiteX27"/>
              <a:gd fmla="*/ 167527 h 279369" name="connsiteY27"/>
              <a:gd fmla="*/ 112876 w 331753" name="connsiteX28"/>
              <a:gd fmla="*/ 167527 h 279369" name="connsiteY28"/>
              <a:gd fmla="*/ 115456 w 331753" name="connsiteX29"/>
              <a:gd fmla="*/ 170129 h 279369" name="connsiteY29"/>
              <a:gd fmla="*/ 174789 w 331753" name="connsiteX30"/>
              <a:gd fmla="*/ 231263 h 279369" name="connsiteY30"/>
              <a:gd fmla="*/ 179949 w 331753" name="connsiteX31"/>
              <a:gd fmla="*/ 250774 h 279369" name="connsiteY31"/>
              <a:gd fmla="*/ 178659 w 331753" name="connsiteX32"/>
              <a:gd fmla="*/ 253376 h 279369" name="connsiteY32"/>
              <a:gd fmla="*/ 177369 w 331753" name="connsiteX33"/>
              <a:gd fmla="*/ 254676 h 279369" name="connsiteY33"/>
              <a:gd fmla="*/ 176079 w 331753" name="connsiteX34"/>
              <a:gd fmla="*/ 255977 h 279369" name="connsiteY34"/>
              <a:gd fmla="*/ 174789 w 331753" name="connsiteX35"/>
              <a:gd fmla="*/ 257278 h 279369" name="connsiteY35"/>
              <a:gd fmla="*/ 173499 w 331753" name="connsiteX36"/>
              <a:gd fmla="*/ 258578 h 279369" name="connsiteY36"/>
              <a:gd fmla="*/ 179949 w 331753" name="connsiteX37"/>
              <a:gd fmla="*/ 263781 h 279369" name="connsiteY37"/>
              <a:gd fmla="*/ 179949 w 331753" name="connsiteX38"/>
              <a:gd fmla="*/ 265082 h 279369" name="connsiteY38"/>
              <a:gd fmla="*/ 182528 w 331753" name="connsiteX39"/>
              <a:gd fmla="*/ 263781 h 279369" name="connsiteY39"/>
              <a:gd fmla="*/ 241861 w 331753" name="connsiteX40"/>
              <a:gd fmla="*/ 202647 h 279369" name="connsiteY40"/>
              <a:gd fmla="*/ 241861 w 331753" name="connsiteX41"/>
              <a:gd fmla="*/ 197444 h 279369" name="connsiteY41"/>
              <a:gd fmla="*/ 177369 w 331753" name="connsiteX42"/>
              <a:gd fmla="*/ 132408 h 279369" name="connsiteY42"/>
              <a:gd fmla="*/ 150282 w 331753" name="connsiteX43"/>
              <a:gd fmla="*/ 159723 h 279369" name="connsiteY43"/>
              <a:gd fmla="*/ 147702 w 331753" name="connsiteX44"/>
              <a:gd fmla="*/ 161024 h 279369" name="connsiteY44"/>
              <a:gd fmla="*/ 146412 w 331753" name="connsiteX45"/>
              <a:gd fmla="*/ 162324 h 279369" name="connsiteY45"/>
              <a:gd fmla="*/ 143833 w 331753" name="connsiteX46"/>
              <a:gd fmla="*/ 163625 h 279369" name="connsiteY46"/>
              <a:gd fmla="*/ 141253 w 331753" name="connsiteX47"/>
              <a:gd fmla="*/ 163625 h 279369" name="connsiteY47"/>
              <a:gd fmla="*/ 138673 w 331753" name="connsiteX48"/>
              <a:gd fmla="*/ 164926 h 279369" name="connsiteY48"/>
              <a:gd fmla="*/ 129644 w 331753" name="connsiteX49"/>
              <a:gd fmla="*/ 162324 h 279369" name="connsiteY49"/>
              <a:gd fmla="*/ 127065 w 331753" name="connsiteX50"/>
              <a:gd fmla="*/ 159723 h 279369" name="connsiteY50"/>
              <a:gd fmla="*/ 111587 w 331753" name="connsiteX51"/>
              <a:gd fmla="*/ 144114 h 279369" name="connsiteY51"/>
              <a:gd fmla="*/ 111587 w 331753" name="connsiteX52"/>
              <a:gd fmla="*/ 120701 h 279369" name="connsiteY52"/>
              <a:gd fmla="*/ 152862 w 331753" name="connsiteX53"/>
              <a:gd fmla="*/ 79078 h 279369" name="connsiteY53"/>
              <a:gd fmla="*/ 137384 w 331753" name="connsiteX54"/>
              <a:gd fmla="*/ 63469 h 279369" name="connsiteY54"/>
              <a:gd fmla="*/ 195676 w 331753" name="connsiteX55"/>
              <a:gd fmla="*/ 58706 h 279369" name="connsiteY55"/>
              <a:gd fmla="*/ 122203 w 331753" name="connsiteX56"/>
              <a:gd fmla="*/ 131257 h 279369" name="connsiteY56"/>
              <a:gd fmla="*/ 122203 w 331753" name="connsiteX57"/>
              <a:gd fmla="*/ 132553 h 279369" name="connsiteY57"/>
              <a:gd fmla="*/ 138960 w 331753" name="connsiteX58"/>
              <a:gd fmla="*/ 149395 h 279369" name="connsiteY58"/>
              <a:gd fmla="*/ 140249 w 331753" name="connsiteX59"/>
              <a:gd fmla="*/ 148099 h 279369" name="connsiteY59"/>
              <a:gd fmla="*/ 172474 w 331753" name="connsiteX60"/>
              <a:gd fmla="*/ 115710 h 279369" name="connsiteY60"/>
              <a:gd fmla="*/ 184075 w 331753" name="connsiteX61"/>
              <a:gd fmla="*/ 104050 h 279369" name="connsiteY61"/>
              <a:gd fmla="*/ 195676 w 331753" name="connsiteX62"/>
              <a:gd fmla="*/ 104050 h 279369" name="connsiteY62"/>
              <a:gd fmla="*/ 198254 w 331753" name="connsiteX63"/>
              <a:gd fmla="*/ 109233 h 279369" name="connsiteY63"/>
              <a:gd fmla="*/ 195676 w 331753" name="connsiteX64"/>
              <a:gd fmla="*/ 114415 h 279369" name="connsiteY64"/>
              <a:gd fmla="*/ 187942 w 331753" name="connsiteX65"/>
              <a:gd fmla="*/ 120893 h 279369" name="connsiteY65"/>
              <a:gd fmla="*/ 238213 w 331753" name="connsiteX66"/>
              <a:gd fmla="*/ 171419 h 279369" name="connsiteY66"/>
              <a:gd fmla="*/ 273016 w 331753" name="connsiteX67"/>
              <a:gd fmla="*/ 136439 h 279369" name="connsiteY67"/>
              <a:gd fmla="*/ 195676 w 331753" name="connsiteX68"/>
              <a:gd fmla="*/ 58706 h 279369" name="connsiteY68"/>
              <a:gd fmla="*/ 93282 w 331753" name="connsiteX69"/>
              <a:gd fmla="*/ 19019 h 279369" name="connsiteY69"/>
              <a:gd fmla="*/ 89395 w 331753" name="connsiteX70"/>
              <a:gd fmla="*/ 20330 h 279369" name="connsiteY70"/>
              <a:gd fmla="*/ 16844 w 331753" name="connsiteX71"/>
              <a:gd fmla="*/ 95035 h 279369" name="connsiteY71"/>
              <a:gd fmla="*/ 15548 w 331753" name="connsiteX72"/>
              <a:gd fmla="*/ 100277 h 279369" name="connsiteY72"/>
              <a:gd fmla="*/ 46642 w 331753" name="connsiteX73"/>
              <a:gd fmla="*/ 131732 h 279369" name="connsiteY73"/>
              <a:gd fmla="*/ 126966 w 331753" name="connsiteX74"/>
              <a:gd fmla="*/ 51784 h 279369" name="connsiteY74"/>
              <a:gd fmla="*/ 95873 w 331753" name="connsiteX75"/>
              <a:gd fmla="*/ 20330 h 279369" name="connsiteY75"/>
              <a:gd fmla="*/ 93282 w 331753" name="connsiteX76"/>
              <a:gd fmla="*/ 19019 h 279369" name="connsiteY76"/>
              <a:gd fmla="*/ 239847 w 331753" name="connsiteX77"/>
              <a:gd fmla="*/ 15844 h 279369" name="connsiteY77"/>
              <a:gd fmla="*/ 237270 w 331753" name="connsiteX78"/>
              <a:gd fmla="*/ 17133 h 279369" name="connsiteY78"/>
              <a:gd fmla="*/ 206341 w 331753" name="connsiteX79"/>
              <a:gd fmla="*/ 46772 h 279369" name="connsiteY79"/>
              <a:gd fmla="*/ 283662 w 331753" name="connsiteX80"/>
              <a:gd fmla="*/ 125382 h 279369" name="connsiteY80"/>
              <a:gd fmla="*/ 314590 w 331753" name="connsiteX81"/>
              <a:gd fmla="*/ 94454 h 279369" name="connsiteY81"/>
              <a:gd fmla="*/ 315879 w 331753" name="connsiteX82"/>
              <a:gd fmla="*/ 93165 h 279369" name="connsiteY82"/>
              <a:gd fmla="*/ 314590 w 331753" name="connsiteX83"/>
              <a:gd fmla="*/ 90588 h 279369" name="connsiteY83"/>
              <a:gd fmla="*/ 241136 w 331753" name="connsiteX84"/>
              <a:gd fmla="*/ 17133 h 279369" name="connsiteY84"/>
              <a:gd fmla="*/ 239847 w 331753" name="connsiteX85"/>
              <a:gd fmla="*/ 15844 h 279369" name="connsiteY85"/>
              <a:gd fmla="*/ 239005 w 331753" name="connsiteX86"/>
              <a:gd fmla="*/ 0 h 279369" name="connsiteY86"/>
              <a:gd fmla="*/ 252625 w 331753" name="connsiteX87"/>
              <a:gd fmla="*/ 4855 h 279369" name="connsiteY87"/>
              <a:gd fmla="*/ 325267 w 331753" name="connsiteX88"/>
              <a:gd fmla="*/ 78663 h 279369" name="connsiteY88"/>
              <a:gd fmla="*/ 331753 w 331753" name="connsiteX89"/>
              <a:gd fmla="*/ 91612 h 279369" name="connsiteY89"/>
              <a:gd fmla="*/ 326564 w 331753" name="connsiteX90"/>
              <a:gd fmla="*/ 105856 h 279369" name="connsiteY90"/>
              <a:gd fmla="*/ 290243 w 331753" name="connsiteX91"/>
              <a:gd fmla="*/ 142112 h 279369" name="connsiteY91"/>
              <a:gd fmla="*/ 250031 w 331753" name="connsiteX92"/>
              <a:gd fmla="*/ 182253 h 279369" name="connsiteY92"/>
              <a:gd fmla="*/ 253922 w 331753" name="connsiteX93"/>
              <a:gd fmla="*/ 186138 h 279369" name="connsiteY93"/>
              <a:gd fmla="*/ 253922 w 331753" name="connsiteX94"/>
              <a:gd fmla="*/ 213330 h 279369" name="connsiteY94"/>
              <a:gd fmla="*/ 194252 w 331753" name="connsiteX95"/>
              <a:gd fmla="*/ 272895 h 279369" name="connsiteY95"/>
              <a:gd fmla="*/ 181280 w 331753" name="connsiteX96"/>
              <a:gd fmla="*/ 279369 h 279369" name="connsiteY96"/>
              <a:gd fmla="*/ 169605 w 331753" name="connsiteX97"/>
              <a:gd fmla="*/ 274190 h 279369" name="connsiteY97"/>
              <a:gd fmla="*/ 163120 w 331753" name="connsiteX98"/>
              <a:gd fmla="*/ 269010 h 279369" name="connsiteY98"/>
              <a:gd fmla="*/ 159228 w 331753" name="connsiteX99"/>
              <a:gd fmla="*/ 271600 h 279369" name="connsiteY99"/>
              <a:gd fmla="*/ 146256 w 331753" name="connsiteX100"/>
              <a:gd fmla="*/ 276779 h 279369" name="connsiteY100"/>
              <a:gd fmla="*/ 133284 w 331753" name="connsiteX101"/>
              <a:gd fmla="*/ 271600 h 279369" name="connsiteY101"/>
              <a:gd fmla="*/ 73614 w 331753" name="connsiteX102"/>
              <a:gd fmla="*/ 212036 h 279369" name="connsiteY102"/>
              <a:gd fmla="*/ 68426 w 331753" name="connsiteX103"/>
              <a:gd fmla="*/ 199087 h 279369" name="connsiteY103"/>
              <a:gd fmla="*/ 73614 w 331753" name="connsiteX104"/>
              <a:gd fmla="*/ 186138 h 279369" name="connsiteY104"/>
              <a:gd fmla="*/ 74911 w 331753" name="connsiteX105"/>
              <a:gd fmla="*/ 183548 h 279369" name="connsiteY105"/>
              <a:gd fmla="*/ 76209 w 331753" name="connsiteX106"/>
              <a:gd fmla="*/ 182253 h 279369" name="connsiteY106"/>
              <a:gd fmla="*/ 42482 w 331753" name="connsiteX107"/>
              <a:gd fmla="*/ 148587 h 279369" name="connsiteY107"/>
              <a:gd fmla="*/ 42482 w 331753" name="connsiteX108"/>
              <a:gd fmla="*/ 147292 h 279369" name="connsiteY108"/>
              <a:gd fmla="*/ 4864 w 331753" name="connsiteX109"/>
              <a:gd fmla="*/ 111035 h 279369" name="connsiteY109"/>
              <a:gd fmla="*/ 4864 w 331753" name="connsiteX110"/>
              <a:gd fmla="*/ 83843 h 279369" name="connsiteY110"/>
              <a:gd fmla="*/ 77506 w 331753" name="connsiteX111"/>
              <a:gd fmla="*/ 10035 h 279369" name="connsiteY111"/>
              <a:gd fmla="*/ 106044 w 331753" name="connsiteX112"/>
              <a:gd fmla="*/ 10035 h 279369" name="connsiteY112"/>
              <a:gd fmla="*/ 142365 w 331753" name="connsiteX113"/>
              <a:gd fmla="*/ 46291 h 279369" name="connsiteY113"/>
              <a:gd fmla="*/ 163120 w 331753" name="connsiteX114"/>
              <a:gd fmla="*/ 67009 h 279369" name="connsiteY114"/>
              <a:gd fmla="*/ 189063 w 331753" name="connsiteX115"/>
              <a:gd fmla="*/ 41112 h 279369" name="connsiteY115"/>
              <a:gd fmla="*/ 225384 w 331753" name="connsiteX116"/>
              <a:gd fmla="*/ 4855 h 279369" name="connsiteY116"/>
              <a:gd fmla="*/ 239005 w 331753" name="connsiteX117"/>
              <a:gd fmla="*/ 0 h 279369" name="connsiteY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b="b" l="l" r="r" t="t"/>
            <a:pathLst>
              <a:path h="279369" w="331753">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bg1"/>
          </a:solidFill>
          <a:ln>
            <a:noFill/>
          </a:ln>
          <a:effectLst>
            <a:outerShdw algn="t" blurRad="203200" dir="5400000" dist="63500"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solidFill>
                <a:srgbClr val="FFFFFF"/>
              </a:solidFill>
              <a:latin charset="-122" panose="020b0500000000000000" pitchFamily="34" typeface="思源黑体"/>
              <a:ea charset="-122" panose="020b0500000000000000" pitchFamily="34" typeface="思源黑体"/>
            </a:endParaRPr>
          </a:p>
        </p:txBody>
      </p:sp>
      <p:sp>
        <p:nvSpPr>
          <p:cNvPr id="38" name="椭圆 22"/>
          <p:cNvSpPr/>
          <p:nvPr/>
        </p:nvSpPr>
        <p:spPr>
          <a:xfrm>
            <a:off x="5208236" y="4109331"/>
            <a:ext cx="308611" cy="340591"/>
          </a:xfrm>
          <a:custGeom>
            <a:gdLst>
              <a:gd fmla="*/ 89804 w 306388" name="connsiteX0"/>
              <a:gd fmla="*/ 211138 h 338138" name="connsiteY0"/>
              <a:gd fmla="*/ 125461 w 306388" name="connsiteX1"/>
              <a:gd fmla="*/ 283898 h 338138" name="connsiteY1"/>
              <a:gd fmla="*/ 142629 w 306388" name="connsiteX2"/>
              <a:gd fmla="*/ 234951 h 338138" name="connsiteY2"/>
              <a:gd fmla="*/ 153194 w 306388" name="connsiteX3"/>
              <a:gd fmla="*/ 236273 h 338138" name="connsiteY3"/>
              <a:gd fmla="*/ 163759 w 306388" name="connsiteX4"/>
              <a:gd fmla="*/ 234951 h 338138" name="connsiteY4"/>
              <a:gd fmla="*/ 180928 w 306388" name="connsiteX5"/>
              <a:gd fmla="*/ 281253 h 338138" name="connsiteY5"/>
              <a:gd fmla="*/ 213944 w 306388" name="connsiteX6"/>
              <a:gd fmla="*/ 211138 h 338138" name="connsiteY6"/>
              <a:gd fmla="*/ 265448 w 306388" name="connsiteX7"/>
              <a:gd fmla="*/ 234951 h 338138" name="connsiteY7"/>
              <a:gd fmla="*/ 306388 w 306388" name="connsiteX8"/>
              <a:gd fmla="*/ 293159 h 338138" name="connsiteY8"/>
              <a:gd fmla="*/ 306388 w 306388" name="connsiteX9"/>
              <a:gd fmla="*/ 338138 h 338138" name="connsiteY9"/>
              <a:gd fmla="*/ 0 w 306388" name="connsiteX10"/>
              <a:gd fmla="*/ 338138 h 338138" name="connsiteY10"/>
              <a:gd fmla="*/ 0 w 306388" name="connsiteX11"/>
              <a:gd fmla="*/ 293159 h 338138" name="connsiteY11"/>
              <a:gd fmla="*/ 40940 w 306388" name="connsiteX12"/>
              <a:gd fmla="*/ 234951 h 338138" name="connsiteY12"/>
              <a:gd fmla="*/ 89804 w 306388" name="connsiteX13"/>
              <a:gd fmla="*/ 211138 h 338138" name="connsiteY13"/>
              <a:gd fmla="*/ 153194 w 306388" name="connsiteX14"/>
              <a:gd fmla="*/ 11113 h 338138" name="connsiteY14"/>
              <a:gd fmla="*/ 63500 w 306388" name="connsiteX15"/>
              <a:gd fmla="*/ 86287 h 338138" name="connsiteY15"/>
              <a:gd fmla="*/ 64819 w 306388" name="connsiteX16"/>
              <a:gd fmla="*/ 87606 h 338138" name="connsiteY16"/>
              <a:gd fmla="*/ 67457 w 306388" name="connsiteX17"/>
              <a:gd fmla="*/ 88925 h 338138" name="connsiteY17"/>
              <a:gd fmla="*/ 74052 w 306388" name="connsiteX18"/>
              <a:gd fmla="*/ 96838 h 338138" name="connsiteY18"/>
              <a:gd fmla="*/ 153194 w 306388" name="connsiteX19"/>
              <a:gd fmla="*/ 30896 h 338138" name="connsiteY19"/>
              <a:gd fmla="*/ 231017 w 306388" name="connsiteX20"/>
              <a:gd fmla="*/ 96838 h 338138" name="connsiteY20"/>
              <a:gd fmla="*/ 242888 w 306388" name="connsiteX21"/>
              <a:gd fmla="*/ 87606 h 338138" name="connsiteY21"/>
              <a:gd fmla="*/ 153194 w 306388" name="connsiteX22"/>
              <a:gd fmla="*/ 11113 h 338138" name="connsiteY22"/>
              <a:gd fmla="*/ 153987 w 306388" name="connsiteX23"/>
              <a:gd fmla="*/ 0 h 338138" name="connsiteY23"/>
              <a:gd fmla="*/ 254038 w 306388" name="connsiteX24"/>
              <a:gd fmla="*/ 89535 h 338138" name="connsiteY24"/>
              <a:gd fmla="*/ 261937 w 306388" name="connsiteX25"/>
              <a:gd fmla="*/ 102702 h 338138" name="connsiteY25"/>
              <a:gd fmla="*/ 261937 w 306388" name="connsiteX26"/>
              <a:gd fmla="*/ 135620 h 338138" name="connsiteY26"/>
              <a:gd fmla="*/ 246140 w 306388" name="connsiteX27"/>
              <a:gd fmla="*/ 150103 h 338138" name="connsiteY27"/>
              <a:gd fmla="*/ 230342 w 306388" name="connsiteX28"/>
              <a:gd fmla="*/ 135620 h 338138" name="connsiteY28"/>
              <a:gd fmla="*/ 230342 w 306388" name="connsiteX29"/>
              <a:gd fmla="*/ 127719 h 338138" name="connsiteY29"/>
              <a:gd fmla="*/ 153987 w 306388" name="connsiteX30"/>
              <a:gd fmla="*/ 210671 h 338138" name="connsiteY30"/>
              <a:gd fmla="*/ 77632 w 306388" name="connsiteX31"/>
              <a:gd fmla="*/ 127719 h 338138" name="connsiteY31"/>
              <a:gd fmla="*/ 77632 w 306388" name="connsiteX32"/>
              <a:gd fmla="*/ 135620 h 338138" name="connsiteY32"/>
              <a:gd fmla="*/ 65784 w 306388" name="connsiteX33"/>
              <a:gd fmla="*/ 150103 h 338138" name="connsiteY33"/>
              <a:gd fmla="*/ 105278 w 306388" name="connsiteX34"/>
              <a:gd fmla="*/ 201454 h 338138" name="connsiteY34"/>
              <a:gd fmla="*/ 117126 w 306388" name="connsiteX35"/>
              <a:gd fmla="*/ 202771 h 338138" name="connsiteY35"/>
              <a:gd fmla="*/ 125025 w 306388" name="connsiteX36"/>
              <a:gd fmla="*/ 218571 h 338138" name="connsiteY36"/>
              <a:gd fmla="*/ 107911 w 306388" name="connsiteX37"/>
              <a:gd fmla="*/ 219888 h 338138" name="connsiteY37"/>
              <a:gd fmla="*/ 100012 w 306388" name="connsiteX38"/>
              <a:gd fmla="*/ 209354 h 338138" name="connsiteY38"/>
              <a:gd fmla="*/ 56568 w 306388" name="connsiteX39"/>
              <a:gd fmla="*/ 150103 h 338138" name="connsiteY39"/>
              <a:gd fmla="*/ 46037 w 306388" name="connsiteX40"/>
              <a:gd fmla="*/ 135620 h 338138" name="connsiteY40"/>
              <a:gd fmla="*/ 46037 w 306388" name="connsiteX41"/>
              <a:gd fmla="*/ 102702 h 338138" name="connsiteY41"/>
              <a:gd fmla="*/ 53936 w 306388" name="connsiteX42"/>
              <a:gd fmla="*/ 89535 h 338138" name="connsiteY42"/>
              <a:gd fmla="*/ 153987 w 30638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0638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a:outerShdw algn="t" blurRad="203200" dir="5400000" dist="63500"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solidFill>
                <a:srgbClr val="FFFFFF"/>
              </a:solidFill>
              <a:latin charset="-122" panose="020b0500000000000000" pitchFamily="34" typeface="思源黑体"/>
              <a:ea charset="-122" panose="020b0500000000000000" pitchFamily="34" typeface="思源黑体"/>
            </a:endParaRPr>
          </a:p>
        </p:txBody>
      </p:sp>
      <p:sp>
        <p:nvSpPr>
          <p:cNvPr id="39" name="椭圆 23"/>
          <p:cNvSpPr/>
          <p:nvPr/>
        </p:nvSpPr>
        <p:spPr>
          <a:xfrm>
            <a:off x="5192245" y="5011378"/>
            <a:ext cx="340591" cy="318835"/>
          </a:xfrm>
          <a:custGeom>
            <a:gdLst>
              <a:gd fmla="*/ 241311 w 331352" name="connsiteX0"/>
              <a:gd fmla="*/ 265737 h 310187" name="connsiteY0"/>
              <a:gd fmla="*/ 227023 w 331352" name="connsiteX1"/>
              <a:gd fmla="*/ 280025 h 310187" name="connsiteY1"/>
              <a:gd fmla="*/ 241311 w 331352" name="connsiteX2"/>
              <a:gd fmla="*/ 294313 h 310187" name="connsiteY2"/>
              <a:gd fmla="*/ 255599 w 331352" name="connsiteX3"/>
              <a:gd fmla="*/ 280025 h 310187" name="connsiteY3"/>
              <a:gd fmla="*/ 241311 w 331352" name="connsiteX4"/>
              <a:gd fmla="*/ 265737 h 310187" name="connsiteY4"/>
              <a:gd fmla="*/ 125424 w 331352" name="connsiteX5"/>
              <a:gd fmla="*/ 265737 h 310187" name="connsiteY5"/>
              <a:gd fmla="*/ 111136 w 331352" name="connsiteX6"/>
              <a:gd fmla="*/ 280025 h 310187" name="connsiteY6"/>
              <a:gd fmla="*/ 125424 w 331352" name="connsiteX7"/>
              <a:gd fmla="*/ 294313 h 310187" name="connsiteY7"/>
              <a:gd fmla="*/ 139712 w 331352" name="connsiteX8"/>
              <a:gd fmla="*/ 280025 h 310187" name="connsiteY8"/>
              <a:gd fmla="*/ 125424 w 331352" name="connsiteX9"/>
              <a:gd fmla="*/ 265737 h 310187" name="connsiteY9"/>
              <a:gd fmla="*/ 242898 w 331352" name="connsiteX10"/>
              <a:gd fmla="*/ 168899 h 310187" name="connsiteY10"/>
              <a:gd fmla="*/ 242898 w 331352" name="connsiteX11"/>
              <a:gd fmla="*/ 192712 h 310187" name="connsiteY11"/>
              <a:gd fmla="*/ 268298 w 331352" name="connsiteX12"/>
              <a:gd fmla="*/ 192712 h 310187" name="connsiteY12"/>
              <a:gd fmla="*/ 276236 w 331352" name="connsiteX13"/>
              <a:gd fmla="*/ 168899 h 310187" name="connsiteY13"/>
              <a:gd fmla="*/ 173048 w 331352" name="connsiteX14"/>
              <a:gd fmla="*/ 168899 h 310187" name="connsiteY14"/>
              <a:gd fmla="*/ 173048 w 331352" name="connsiteX15"/>
              <a:gd fmla="*/ 192712 h 310187" name="connsiteY15"/>
              <a:gd fmla="*/ 222261 w 331352" name="connsiteX16"/>
              <a:gd fmla="*/ 192712 h 310187" name="connsiteY16"/>
              <a:gd fmla="*/ 222261 w 331352" name="connsiteX17"/>
              <a:gd fmla="*/ 168899 h 310187" name="connsiteY17"/>
              <a:gd fmla="*/ 120661 w 331352" name="connsiteX18"/>
              <a:gd fmla="*/ 168899 h 310187" name="connsiteY18"/>
              <a:gd fmla="*/ 128598 w 331352" name="connsiteX19"/>
              <a:gd fmla="*/ 192712 h 310187" name="connsiteY19"/>
              <a:gd fmla="*/ 152411 w 331352" name="connsiteX20"/>
              <a:gd fmla="*/ 192712 h 310187" name="connsiteY20"/>
              <a:gd fmla="*/ 152411 w 331352" name="connsiteX21"/>
              <a:gd fmla="*/ 168899 h 310187" name="connsiteY21"/>
              <a:gd fmla="*/ 242898 w 331352" name="connsiteX22"/>
              <a:gd fmla="*/ 119687 h 310187" name="connsiteY22"/>
              <a:gd fmla="*/ 242898 w 331352" name="connsiteX23"/>
              <a:gd fmla="*/ 148262 h 310187" name="connsiteY23"/>
              <a:gd fmla="*/ 282586 w 331352" name="connsiteX24"/>
              <a:gd fmla="*/ 148262 h 310187" name="connsiteY24"/>
              <a:gd fmla="*/ 290523 w 331352" name="connsiteX25"/>
              <a:gd fmla="*/ 119687 h 310187" name="connsiteY25"/>
              <a:gd fmla="*/ 173048 w 331352" name="connsiteX26"/>
              <a:gd fmla="*/ 119687 h 310187" name="connsiteY26"/>
              <a:gd fmla="*/ 173048 w 331352" name="connsiteX27"/>
              <a:gd fmla="*/ 148262 h 310187" name="connsiteY27"/>
              <a:gd fmla="*/ 222261 w 331352" name="connsiteX28"/>
              <a:gd fmla="*/ 148262 h 310187" name="connsiteY28"/>
              <a:gd fmla="*/ 222261 w 331352" name="connsiteX29"/>
              <a:gd fmla="*/ 119687 h 310187" name="connsiteY29"/>
              <a:gd fmla="*/ 103198 w 331352" name="connsiteX30"/>
              <a:gd fmla="*/ 119687 h 310187" name="connsiteY30"/>
              <a:gd fmla="*/ 112723 w 331352" name="connsiteX31"/>
              <a:gd fmla="*/ 148262 h 310187" name="connsiteY31"/>
              <a:gd fmla="*/ 152411 w 331352" name="connsiteX32"/>
              <a:gd fmla="*/ 148262 h 310187" name="connsiteY32"/>
              <a:gd fmla="*/ 152411 w 331352" name="connsiteX33"/>
              <a:gd fmla="*/ 119687 h 310187" name="connsiteY33"/>
              <a:gd fmla="*/ 242898 w 331352" name="connsiteX34"/>
              <a:gd fmla="*/ 75237 h 310187" name="connsiteY34"/>
              <a:gd fmla="*/ 242898 w 331352" name="connsiteX35"/>
              <a:gd fmla="*/ 99050 h 310187" name="connsiteY35"/>
              <a:gd fmla="*/ 296873 w 331352" name="connsiteX36"/>
              <a:gd fmla="*/ 99050 h 310187" name="connsiteY36"/>
              <a:gd fmla="*/ 304811 w 331352" name="connsiteX37"/>
              <a:gd fmla="*/ 75237 h 310187" name="connsiteY37"/>
              <a:gd fmla="*/ 173048 w 331352" name="connsiteX38"/>
              <a:gd fmla="*/ 75237 h 310187" name="connsiteY38"/>
              <a:gd fmla="*/ 173048 w 331352" name="connsiteX39"/>
              <a:gd fmla="*/ 99050 h 310187" name="connsiteY39"/>
              <a:gd fmla="*/ 222261 w 331352" name="connsiteX40"/>
              <a:gd fmla="*/ 99050 h 310187" name="connsiteY40"/>
              <a:gd fmla="*/ 222261 w 331352" name="connsiteX41"/>
              <a:gd fmla="*/ 75237 h 310187" name="connsiteY41"/>
              <a:gd fmla="*/ 87323 w 331352" name="connsiteX42"/>
              <a:gd fmla="*/ 75237 h 310187" name="connsiteY42"/>
              <a:gd fmla="*/ 95261 w 331352" name="connsiteX43"/>
              <a:gd fmla="*/ 99050 h 310187" name="connsiteY43"/>
              <a:gd fmla="*/ 152411 w 331352" name="connsiteX44"/>
              <a:gd fmla="*/ 99050 h 310187" name="connsiteY44"/>
              <a:gd fmla="*/ 152411 w 331352" name="connsiteX45"/>
              <a:gd fmla="*/ 75237 h 310187" name="connsiteY45"/>
              <a:gd fmla="*/ 13989 w 331352" name="connsiteX46"/>
              <a:gd fmla="*/ 328 h 310187" name="connsiteY46"/>
              <a:gd fmla="*/ 64579 w 331352" name="connsiteX47"/>
              <a:gd fmla="*/ 19694 h 310187" name="connsiteY47"/>
              <a:gd fmla="*/ 69768 w 331352" name="connsiteX48"/>
              <a:gd fmla="*/ 26149 h 310187" name="connsiteY48"/>
              <a:gd fmla="*/ 80145 w 331352" name="connsiteX49"/>
              <a:gd fmla="*/ 54553 h 310187" name="connsiteY49"/>
              <a:gd fmla="*/ 81442 w 331352" name="connsiteX50"/>
              <a:gd fmla="*/ 54553 h 310187" name="connsiteY50"/>
              <a:gd fmla="*/ 321421 w 331352" name="connsiteX51"/>
              <a:gd fmla="*/ 54553 h 310187" name="connsiteY51"/>
              <a:gd fmla="*/ 329204 w 331352" name="connsiteX52"/>
              <a:gd fmla="*/ 58426 h 310187" name="connsiteY52"/>
              <a:gd fmla="*/ 330501 w 331352" name="connsiteX53"/>
              <a:gd fmla="*/ 68755 h 310187" name="connsiteY53"/>
              <a:gd fmla="*/ 286397 w 331352" name="connsiteX54"/>
              <a:gd fmla="*/ 205610 h 310187" name="connsiteY54"/>
              <a:gd fmla="*/ 276019 w 331352" name="connsiteX55"/>
              <a:gd fmla="*/ 213356 h 310187" name="connsiteY55"/>
              <a:gd fmla="*/ 120358 w 331352" name="connsiteX56"/>
              <a:gd fmla="*/ 213356 h 310187" name="connsiteY56"/>
              <a:gd fmla="*/ 116466 w 331352" name="connsiteX57"/>
              <a:gd fmla="*/ 212065 h 310187" name="connsiteY57"/>
              <a:gd fmla="*/ 106089 w 331352" name="connsiteX58"/>
              <a:gd fmla="*/ 240469 h 310187" name="connsiteY58"/>
              <a:gd fmla="*/ 276019 w 331352" name="connsiteX59"/>
              <a:gd fmla="*/ 240469 h 310187" name="connsiteY59"/>
              <a:gd fmla="*/ 285100 w 331352" name="connsiteX60"/>
              <a:gd fmla="*/ 248215 h 310187" name="connsiteY60"/>
              <a:gd fmla="*/ 276019 w 331352" name="connsiteX61"/>
              <a:gd fmla="*/ 257253 h 310187" name="connsiteY61"/>
              <a:gd fmla="*/ 266939 w 331352" name="connsiteX62"/>
              <a:gd fmla="*/ 257253 h 310187" name="connsiteY62"/>
              <a:gd fmla="*/ 274722 w 331352" name="connsiteX63"/>
              <a:gd fmla="*/ 279201 h 310187" name="connsiteY63"/>
              <a:gd fmla="*/ 242293 w 331352" name="connsiteX64"/>
              <a:gd fmla="*/ 310187 h 310187" name="connsiteY64"/>
              <a:gd fmla="*/ 211160 w 331352" name="connsiteX65"/>
              <a:gd fmla="*/ 279201 h 310187" name="connsiteY65"/>
              <a:gd fmla="*/ 218943 w 331352" name="connsiteX66"/>
              <a:gd fmla="*/ 257253 h 310187" name="connsiteY66"/>
              <a:gd fmla="*/ 148896 w 331352" name="connsiteX67"/>
              <a:gd fmla="*/ 257253 h 310187" name="connsiteY67"/>
              <a:gd fmla="*/ 157976 w 331352" name="connsiteX68"/>
              <a:gd fmla="*/ 279201 h 310187" name="connsiteY68"/>
              <a:gd fmla="*/ 125547 w 331352" name="connsiteX69"/>
              <a:gd fmla="*/ 310187 h 310187" name="connsiteY69"/>
              <a:gd fmla="*/ 93117 w 331352" name="connsiteX70"/>
              <a:gd fmla="*/ 279201 h 310187" name="connsiteY70"/>
              <a:gd fmla="*/ 102197 w 331352" name="connsiteX71"/>
              <a:gd fmla="*/ 257253 h 310187" name="connsiteY71"/>
              <a:gd fmla="*/ 93117 w 331352" name="connsiteX72"/>
              <a:gd fmla="*/ 257253 h 310187" name="connsiteY72"/>
              <a:gd fmla="*/ 86631 w 331352" name="connsiteX73"/>
              <a:gd fmla="*/ 253380 h 310187" name="connsiteY73"/>
              <a:gd fmla="*/ 85334 w 331352" name="connsiteX74"/>
              <a:gd fmla="*/ 245633 h 310187" name="connsiteY74"/>
              <a:gd fmla="*/ 100900 w 331352" name="connsiteX75"/>
              <a:gd fmla="*/ 201737 h 310187" name="connsiteY75"/>
              <a:gd fmla="*/ 107386 w 331352" name="connsiteX76"/>
              <a:gd fmla="*/ 196572 h 310187" name="connsiteY76"/>
              <a:gd fmla="*/ 51607 w 331352" name="connsiteX77"/>
              <a:gd fmla="*/ 37769 h 310187" name="connsiteY77"/>
              <a:gd fmla="*/ 6206 w 331352" name="connsiteX78"/>
              <a:gd fmla="*/ 19694 h 310187" name="connsiteY78"/>
              <a:gd fmla="*/ 1017 w 331352" name="connsiteX79"/>
              <a:gd fmla="*/ 6783 h 310187" name="connsiteY79"/>
              <a:gd fmla="*/ 13989 w 331352" name="connsiteX80"/>
              <a:gd fmla="*/ 328 h 310187"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310187" w="331352">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sz="1350">
              <a:solidFill>
                <a:srgbClr val="FFFFFF"/>
              </a:solidFill>
              <a:latin charset="-122" panose="020b0500000000000000" pitchFamily="34" typeface="思源黑体"/>
              <a:ea charset="-122" panose="020b0500000000000000" pitchFamily="34" typeface="思源黑体"/>
            </a:endParaRPr>
          </a:p>
        </p:txBody>
      </p:sp>
      <p:grpSp>
        <p:nvGrpSpPr>
          <p:cNvPr id="40" name="组合 39"/>
          <p:cNvGrpSpPr/>
          <p:nvPr/>
        </p:nvGrpSpPr>
        <p:grpSpPr>
          <a:xfrm>
            <a:off x="6194529" y="2004965"/>
            <a:ext cx="4072877" cy="868568"/>
            <a:chOff x="6798184" y="1678126"/>
            <a:chExt cx="5149474" cy="919651"/>
          </a:xfrm>
        </p:grpSpPr>
        <p:sp>
          <p:nvSpPr>
            <p:cNvPr id="41" name="矩形 40"/>
            <p:cNvSpPr/>
            <p:nvPr/>
          </p:nvSpPr>
          <p:spPr>
            <a:xfrm>
              <a:off x="6798184" y="2030750"/>
              <a:ext cx="5149474" cy="561544"/>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122" panose="020b0503020204020204" pitchFamily="34" typeface="微软雅黑"/>
                </a:rPr>
                <a:t>在此录入上述图表的综合说明，在此录入上述图表的综合描述说明。在此录入上述图表的综合说明。</a:t>
              </a:r>
            </a:p>
          </p:txBody>
        </p:sp>
        <p:sp>
          <p:nvSpPr>
            <p:cNvPr id="42" name="矩形 41"/>
            <p:cNvSpPr/>
            <p:nvPr/>
          </p:nvSpPr>
          <p:spPr>
            <a:xfrm>
              <a:off x="6798183" y="1678126"/>
              <a:ext cx="2241974" cy="445362"/>
            </a:xfrm>
            <a:prstGeom prst="rect">
              <a:avLst/>
            </a:prstGeom>
          </p:spPr>
          <p:txBody>
            <a:bodyPr wrap="square">
              <a:spAutoFit/>
              <a:scene3d>
                <a:camera prst="orthographicFront"/>
                <a:lightRig dir="t" rig="threePt"/>
              </a:scene3d>
              <a:sp3d contourW="12700"/>
            </a:bodyPr>
            <a:lstStyle/>
            <a:p>
              <a:pPr defTabSz="342900">
                <a:lnSpc>
                  <a:spcPct val="120000"/>
                </a:lnSpc>
                <a:buClr>
                  <a:srgbClr val="151314"/>
                </a:buClr>
                <a:buSzPct val="25000"/>
              </a:pPr>
              <a:r>
                <a:rPr altLang="en-US" b="1" kern="0" lang="zh-CN" smtClean="0">
                  <a:solidFill>
                    <a:srgbClr val="313D51"/>
                  </a:solidFill>
                  <a:latin charset="-122" panose="020b0500000000000000" pitchFamily="34" typeface="思源黑体"/>
                  <a:ea charset="-122" panose="020b0500000000000000" pitchFamily="34" typeface="思源黑体"/>
                  <a:cs typeface="+mn-ea"/>
                  <a:sym typeface="+mn-lt"/>
                </a:rPr>
                <a:t>相关对策描述</a:t>
              </a:r>
            </a:p>
          </p:txBody>
        </p:sp>
      </p:grpSp>
      <p:grpSp>
        <p:nvGrpSpPr>
          <p:cNvPr id="43" name="组合 42"/>
          <p:cNvGrpSpPr/>
          <p:nvPr/>
        </p:nvGrpSpPr>
        <p:grpSpPr>
          <a:xfrm>
            <a:off x="6194529" y="2920338"/>
            <a:ext cx="4072877" cy="868568"/>
            <a:chOff x="6798184" y="1678126"/>
            <a:chExt cx="5149474" cy="919651"/>
          </a:xfrm>
        </p:grpSpPr>
        <p:sp>
          <p:nvSpPr>
            <p:cNvPr id="44" name="矩形 43"/>
            <p:cNvSpPr/>
            <p:nvPr/>
          </p:nvSpPr>
          <p:spPr>
            <a:xfrm>
              <a:off x="6798184" y="2030750"/>
              <a:ext cx="5149474" cy="561544"/>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122" panose="020b0503020204020204" pitchFamily="34" typeface="微软雅黑"/>
                </a:rPr>
                <a:t>在此录入上述图表的综合说明，在此录入上述图表的综合描述说明。在此录入上述图表的综合说明。</a:t>
              </a:r>
            </a:p>
          </p:txBody>
        </p:sp>
        <p:sp>
          <p:nvSpPr>
            <p:cNvPr id="45" name="矩形 44"/>
            <p:cNvSpPr/>
            <p:nvPr/>
          </p:nvSpPr>
          <p:spPr>
            <a:xfrm>
              <a:off x="6798183" y="1678126"/>
              <a:ext cx="2241974" cy="445362"/>
            </a:xfrm>
            <a:prstGeom prst="rect">
              <a:avLst/>
            </a:prstGeom>
          </p:spPr>
          <p:txBody>
            <a:bodyPr wrap="square">
              <a:spAutoFit/>
              <a:scene3d>
                <a:camera prst="orthographicFront"/>
                <a:lightRig dir="t" rig="threePt"/>
              </a:scene3d>
              <a:sp3d contourW="12700"/>
            </a:bodyPr>
            <a:lstStyle/>
            <a:p>
              <a:pPr defTabSz="342900">
                <a:lnSpc>
                  <a:spcPct val="120000"/>
                </a:lnSpc>
                <a:buClr>
                  <a:srgbClr val="151314"/>
                </a:buClr>
                <a:buSzPct val="25000"/>
              </a:pPr>
              <a:r>
                <a:rPr altLang="en-US" b="1" kern="0" lang="zh-CN">
                  <a:solidFill>
                    <a:srgbClr val="313D51"/>
                  </a:solidFill>
                  <a:latin charset="-122" panose="020b0500000000000000" pitchFamily="34" typeface="思源黑体"/>
                  <a:ea charset="-122" panose="020b0500000000000000" pitchFamily="34" typeface="思源黑体"/>
                  <a:cs typeface="+mn-ea"/>
                  <a:sym typeface="+mn-lt"/>
                </a:rPr>
                <a:t>相关对策描述</a:t>
              </a:r>
            </a:p>
          </p:txBody>
        </p:sp>
      </p:grpSp>
      <p:grpSp>
        <p:nvGrpSpPr>
          <p:cNvPr id="46" name="组合 45"/>
          <p:cNvGrpSpPr/>
          <p:nvPr/>
        </p:nvGrpSpPr>
        <p:grpSpPr>
          <a:xfrm>
            <a:off x="6194529" y="3825336"/>
            <a:ext cx="4072877" cy="868568"/>
            <a:chOff x="6798184" y="1678126"/>
            <a:chExt cx="5149474" cy="919651"/>
          </a:xfrm>
        </p:grpSpPr>
        <p:sp>
          <p:nvSpPr>
            <p:cNvPr id="47" name="矩形 46"/>
            <p:cNvSpPr/>
            <p:nvPr/>
          </p:nvSpPr>
          <p:spPr>
            <a:xfrm>
              <a:off x="6798184" y="2030750"/>
              <a:ext cx="5149474" cy="561544"/>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122" panose="020b0503020204020204" pitchFamily="34" typeface="微软雅黑"/>
                </a:rPr>
                <a:t>在此录入上述图表的综合说明，在此录入上述图表的综合描述说明。在此录入上述图表的综合说明。</a:t>
              </a:r>
            </a:p>
          </p:txBody>
        </p:sp>
        <p:sp>
          <p:nvSpPr>
            <p:cNvPr id="48" name="矩形 47"/>
            <p:cNvSpPr/>
            <p:nvPr/>
          </p:nvSpPr>
          <p:spPr>
            <a:xfrm>
              <a:off x="6798183" y="1678126"/>
              <a:ext cx="2241974" cy="445362"/>
            </a:xfrm>
            <a:prstGeom prst="rect">
              <a:avLst/>
            </a:prstGeom>
          </p:spPr>
          <p:txBody>
            <a:bodyPr wrap="square">
              <a:spAutoFit/>
              <a:scene3d>
                <a:camera prst="orthographicFront"/>
                <a:lightRig dir="t" rig="threePt"/>
              </a:scene3d>
              <a:sp3d contourW="12700"/>
            </a:bodyPr>
            <a:lstStyle/>
            <a:p>
              <a:pPr defTabSz="342900">
                <a:lnSpc>
                  <a:spcPct val="120000"/>
                </a:lnSpc>
                <a:buClr>
                  <a:srgbClr val="151314"/>
                </a:buClr>
                <a:buSzPct val="25000"/>
              </a:pPr>
              <a:r>
                <a:rPr altLang="en-US" b="1" kern="0" lang="zh-CN">
                  <a:solidFill>
                    <a:srgbClr val="313D51"/>
                  </a:solidFill>
                  <a:latin charset="-122" panose="020b0500000000000000" pitchFamily="34" typeface="思源黑体"/>
                  <a:ea charset="-122" panose="020b0500000000000000" pitchFamily="34" typeface="思源黑体"/>
                  <a:cs typeface="+mn-ea"/>
                  <a:sym typeface="+mn-lt"/>
                </a:rPr>
                <a:t>相关对策描述</a:t>
              </a:r>
            </a:p>
          </p:txBody>
        </p:sp>
      </p:grpSp>
      <p:grpSp>
        <p:nvGrpSpPr>
          <p:cNvPr id="49" name="组合 48"/>
          <p:cNvGrpSpPr/>
          <p:nvPr/>
        </p:nvGrpSpPr>
        <p:grpSpPr>
          <a:xfrm>
            <a:off x="6194529" y="4716504"/>
            <a:ext cx="4072877" cy="868568"/>
            <a:chOff x="6798184" y="1678126"/>
            <a:chExt cx="5149474" cy="919651"/>
          </a:xfrm>
        </p:grpSpPr>
        <p:sp>
          <p:nvSpPr>
            <p:cNvPr id="50" name="矩形 49"/>
            <p:cNvSpPr/>
            <p:nvPr/>
          </p:nvSpPr>
          <p:spPr>
            <a:xfrm>
              <a:off x="6798184" y="2030750"/>
              <a:ext cx="5149474" cy="561544"/>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sym charset="-122" panose="020b0503020204020204" pitchFamily="34" typeface="微软雅黑"/>
                </a:rPr>
                <a:t>在此录入上述图表的综合说明，在此录入上述图表的综合描述说明。在此录入上述图表的综合说明。</a:t>
              </a:r>
            </a:p>
          </p:txBody>
        </p:sp>
        <p:sp>
          <p:nvSpPr>
            <p:cNvPr id="51" name="矩形 50"/>
            <p:cNvSpPr/>
            <p:nvPr/>
          </p:nvSpPr>
          <p:spPr>
            <a:xfrm>
              <a:off x="6798183" y="1678126"/>
              <a:ext cx="2241974" cy="445362"/>
            </a:xfrm>
            <a:prstGeom prst="rect">
              <a:avLst/>
            </a:prstGeom>
          </p:spPr>
          <p:txBody>
            <a:bodyPr wrap="square">
              <a:spAutoFit/>
              <a:scene3d>
                <a:camera prst="orthographicFront"/>
                <a:lightRig dir="t" rig="threePt"/>
              </a:scene3d>
              <a:sp3d contourW="12700"/>
            </a:bodyPr>
            <a:lstStyle/>
            <a:p>
              <a:pPr defTabSz="342900">
                <a:lnSpc>
                  <a:spcPct val="120000"/>
                </a:lnSpc>
                <a:buClr>
                  <a:srgbClr val="151314"/>
                </a:buClr>
                <a:buSzPct val="25000"/>
              </a:pPr>
              <a:r>
                <a:rPr altLang="en-US" b="1" kern="0" lang="zh-CN">
                  <a:solidFill>
                    <a:srgbClr val="313D51"/>
                  </a:solidFill>
                  <a:latin charset="-122" panose="020b0500000000000000" pitchFamily="34" typeface="思源黑体"/>
                  <a:ea charset="-122" panose="020b0500000000000000" pitchFamily="34" typeface="思源黑体"/>
                  <a:cs typeface="+mn-ea"/>
                  <a:sym typeface="+mn-lt"/>
                </a:rPr>
                <a:t>相关对策描述</a:t>
              </a:r>
            </a:p>
          </p:txBody>
        </p:sp>
      </p:grpSp>
      <p:pic>
        <p:nvPicPr>
          <p:cNvPr id="52" name="图片占位符 42"/>
          <p:cNvPicPr>
            <a:picLocks noChangeAspect="1"/>
          </p:cNvPicPr>
          <p:nvPr/>
        </p:nvPicPr>
        <p:blipFill>
          <a:blip r:embed="rId4">
            <a:extLst>
              <a:ext uri="{28A0092B-C50C-407E-A947-70E740481C1C}">
                <a14:useLocalDpi val="0"/>
              </a:ext>
            </a:extLst>
          </a:blip>
          <a:stretch>
            <a:fillRect/>
          </a:stretch>
        </p:blipFill>
        <p:spPr>
          <a:xfrm>
            <a:off x="1507677" y="2671011"/>
            <a:ext cx="2343314" cy="2228996"/>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blipFill>
            <a:blip r:embed="rId3"/>
            <a:stretch>
              <a:fillRect l="-37794" r="-61232"/>
            </a:stretch>
          </a:blipFill>
          <a:ln w="38100">
            <a:solidFill>
              <a:srgbClr val="244C89"/>
            </a:solidFill>
          </a:ln>
        </p:spPr>
      </p:pic>
    </p:spTree>
    <p:extLst>
      <p:ext uri="{BB962C8B-B14F-4D97-AF65-F5344CB8AC3E}">
        <p14:creationId val="4470276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additive="base">
                                        <p:cTn dur="500" fill="hold" id="14"/>
                                        <p:tgtEl>
                                          <p:spTgt spid="28"/>
                                        </p:tgtEl>
                                        <p:attrNameLst>
                                          <p:attrName>ppt_x</p:attrName>
                                        </p:attrNameLst>
                                      </p:cBhvr>
                                      <p:tavLst>
                                        <p:tav tm="0">
                                          <p:val>
                                            <p:strVal val="#ppt_x"/>
                                          </p:val>
                                        </p:tav>
                                        <p:tav tm="100000">
                                          <p:val>
                                            <p:strVal val="#ppt_x"/>
                                          </p:val>
                                        </p:tav>
                                      </p:tavLst>
                                    </p:anim>
                                    <p:anim calcmode="lin" valueType="num">
                                      <p:cBhvr additive="base">
                                        <p:cTn dur="500" fill="hold" id="15"/>
                                        <p:tgtEl>
                                          <p:spTgt spid="28"/>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additive="base">
                                        <p:cTn dur="500" fill="hold" id="18"/>
                                        <p:tgtEl>
                                          <p:spTgt spid="29"/>
                                        </p:tgtEl>
                                        <p:attrNameLst>
                                          <p:attrName>ppt_x</p:attrName>
                                        </p:attrNameLst>
                                      </p:cBhvr>
                                      <p:tavLst>
                                        <p:tav tm="0">
                                          <p:val>
                                            <p:strVal val="#ppt_x"/>
                                          </p:val>
                                        </p:tav>
                                        <p:tav tm="100000">
                                          <p:val>
                                            <p:strVal val="#ppt_x"/>
                                          </p:val>
                                        </p:tav>
                                      </p:tavLst>
                                    </p:anim>
                                    <p:anim calcmode="lin" valueType="num">
                                      <p:cBhvr additive="base">
                                        <p:cTn dur="500" fill="hold" id="19"/>
                                        <p:tgtEl>
                                          <p:spTgt spid="29"/>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ppt_x"/>
                                          </p:val>
                                        </p:tav>
                                        <p:tav tm="100000">
                                          <p:val>
                                            <p:strVal val="#ppt_x"/>
                                          </p:val>
                                        </p:tav>
                                      </p:tavLst>
                                    </p:anim>
                                    <p:anim calcmode="lin" valueType="num">
                                      <p:cBhvr additive="base">
                                        <p:cTn dur="500" fill="hold" id="23"/>
                                        <p:tgtEl>
                                          <p:spTgt spid="30"/>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31"/>
                                        </p:tgtEl>
                                        <p:attrNameLst>
                                          <p:attrName>style.visibility</p:attrName>
                                        </p:attrNameLst>
                                      </p:cBhvr>
                                      <p:to>
                                        <p:strVal val="visible"/>
                                      </p:to>
                                    </p:set>
                                    <p:anim calcmode="lin" valueType="num">
                                      <p:cBhvr additive="base">
                                        <p:cTn dur="500" fill="hold" id="26"/>
                                        <p:tgtEl>
                                          <p:spTgt spid="31"/>
                                        </p:tgtEl>
                                        <p:attrNameLst>
                                          <p:attrName>ppt_x</p:attrName>
                                        </p:attrNameLst>
                                      </p:cBhvr>
                                      <p:tavLst>
                                        <p:tav tm="0">
                                          <p:val>
                                            <p:strVal val="#ppt_x"/>
                                          </p:val>
                                        </p:tav>
                                        <p:tav tm="100000">
                                          <p:val>
                                            <p:strVal val="#ppt_x"/>
                                          </p:val>
                                        </p:tav>
                                      </p:tavLst>
                                    </p:anim>
                                    <p:anim calcmode="lin" valueType="num">
                                      <p:cBhvr additive="base">
                                        <p:cTn dur="500" fill="hold" id="27"/>
                                        <p:tgtEl>
                                          <p:spTgt spid="31"/>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additive="base">
                                        <p:cTn dur="500" fill="hold" id="30"/>
                                        <p:tgtEl>
                                          <p:spTgt spid="32"/>
                                        </p:tgtEl>
                                        <p:attrNameLst>
                                          <p:attrName>ppt_x</p:attrName>
                                        </p:attrNameLst>
                                      </p:cBhvr>
                                      <p:tavLst>
                                        <p:tav tm="0">
                                          <p:val>
                                            <p:strVal val="#ppt_x"/>
                                          </p:val>
                                        </p:tav>
                                        <p:tav tm="100000">
                                          <p:val>
                                            <p:strVal val="#ppt_x"/>
                                          </p:val>
                                        </p:tav>
                                      </p:tavLst>
                                    </p:anim>
                                    <p:anim calcmode="lin" valueType="num">
                                      <p:cBhvr additive="base">
                                        <p:cTn dur="500" fill="hold" id="31"/>
                                        <p:tgtEl>
                                          <p:spTgt spid="3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additive="base">
                                        <p:cTn dur="500" fill="hold" id="34"/>
                                        <p:tgtEl>
                                          <p:spTgt spid="33"/>
                                        </p:tgtEl>
                                        <p:attrNameLst>
                                          <p:attrName>ppt_x</p:attrName>
                                        </p:attrNameLst>
                                      </p:cBhvr>
                                      <p:tavLst>
                                        <p:tav tm="0">
                                          <p:val>
                                            <p:strVal val="#ppt_x"/>
                                          </p:val>
                                        </p:tav>
                                        <p:tav tm="100000">
                                          <p:val>
                                            <p:strVal val="#ppt_x"/>
                                          </p:val>
                                        </p:tav>
                                      </p:tavLst>
                                    </p:anim>
                                    <p:anim calcmode="lin" valueType="num">
                                      <p:cBhvr additive="base">
                                        <p:cTn dur="500" fill="hold" id="35"/>
                                        <p:tgtEl>
                                          <p:spTgt spid="3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34"/>
                                        </p:tgtEl>
                                        <p:attrNameLst>
                                          <p:attrName>style.visibility</p:attrName>
                                        </p:attrNameLst>
                                      </p:cBhvr>
                                      <p:to>
                                        <p:strVal val="visible"/>
                                      </p:to>
                                    </p:set>
                                    <p:anim calcmode="lin" valueType="num">
                                      <p:cBhvr additive="base">
                                        <p:cTn dur="500" fill="hold" id="38"/>
                                        <p:tgtEl>
                                          <p:spTgt spid="34"/>
                                        </p:tgtEl>
                                        <p:attrNameLst>
                                          <p:attrName>ppt_x</p:attrName>
                                        </p:attrNameLst>
                                      </p:cBhvr>
                                      <p:tavLst>
                                        <p:tav tm="0">
                                          <p:val>
                                            <p:strVal val="#ppt_x"/>
                                          </p:val>
                                        </p:tav>
                                        <p:tav tm="100000">
                                          <p:val>
                                            <p:strVal val="#ppt_x"/>
                                          </p:val>
                                        </p:tav>
                                      </p:tavLst>
                                    </p:anim>
                                    <p:anim calcmode="lin" valueType="num">
                                      <p:cBhvr additive="base">
                                        <p:cTn dur="500" fill="hold" id="39"/>
                                        <p:tgtEl>
                                          <p:spTgt spid="34"/>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35"/>
                                        </p:tgtEl>
                                        <p:attrNameLst>
                                          <p:attrName>style.visibility</p:attrName>
                                        </p:attrNameLst>
                                      </p:cBhvr>
                                      <p:to>
                                        <p:strVal val="visible"/>
                                      </p:to>
                                    </p:set>
                                    <p:anim calcmode="lin" valueType="num">
                                      <p:cBhvr additive="base">
                                        <p:cTn dur="500" fill="hold" id="42"/>
                                        <p:tgtEl>
                                          <p:spTgt spid="35"/>
                                        </p:tgtEl>
                                        <p:attrNameLst>
                                          <p:attrName>ppt_x</p:attrName>
                                        </p:attrNameLst>
                                      </p:cBhvr>
                                      <p:tavLst>
                                        <p:tav tm="0">
                                          <p:val>
                                            <p:strVal val="#ppt_x"/>
                                          </p:val>
                                        </p:tav>
                                        <p:tav tm="100000">
                                          <p:val>
                                            <p:strVal val="#ppt_x"/>
                                          </p:val>
                                        </p:tav>
                                      </p:tavLst>
                                    </p:anim>
                                    <p:anim calcmode="lin" valueType="num">
                                      <p:cBhvr additive="base">
                                        <p:cTn dur="500" fill="hold" id="43"/>
                                        <p:tgtEl>
                                          <p:spTgt spid="35"/>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36"/>
                                        </p:tgtEl>
                                        <p:attrNameLst>
                                          <p:attrName>style.visibility</p:attrName>
                                        </p:attrNameLst>
                                      </p:cBhvr>
                                      <p:to>
                                        <p:strVal val="visible"/>
                                      </p:to>
                                    </p:set>
                                    <p:anim calcmode="lin" valueType="num">
                                      <p:cBhvr additive="base">
                                        <p:cTn dur="500" fill="hold" id="46"/>
                                        <p:tgtEl>
                                          <p:spTgt spid="36"/>
                                        </p:tgtEl>
                                        <p:attrNameLst>
                                          <p:attrName>ppt_x</p:attrName>
                                        </p:attrNameLst>
                                      </p:cBhvr>
                                      <p:tavLst>
                                        <p:tav tm="0">
                                          <p:val>
                                            <p:strVal val="#ppt_x"/>
                                          </p:val>
                                        </p:tav>
                                        <p:tav tm="100000">
                                          <p:val>
                                            <p:strVal val="#ppt_x"/>
                                          </p:val>
                                        </p:tav>
                                      </p:tavLst>
                                    </p:anim>
                                    <p:anim calcmode="lin" valueType="num">
                                      <p:cBhvr additive="base">
                                        <p:cTn dur="500" fill="hold" id="47"/>
                                        <p:tgtEl>
                                          <p:spTgt spid="36"/>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37"/>
                                        </p:tgtEl>
                                        <p:attrNameLst>
                                          <p:attrName>style.visibility</p:attrName>
                                        </p:attrNameLst>
                                      </p:cBhvr>
                                      <p:to>
                                        <p:strVal val="visible"/>
                                      </p:to>
                                    </p:set>
                                    <p:anim calcmode="lin" valueType="num">
                                      <p:cBhvr additive="base">
                                        <p:cTn dur="500" fill="hold" id="50"/>
                                        <p:tgtEl>
                                          <p:spTgt spid="37"/>
                                        </p:tgtEl>
                                        <p:attrNameLst>
                                          <p:attrName>ppt_x</p:attrName>
                                        </p:attrNameLst>
                                      </p:cBhvr>
                                      <p:tavLst>
                                        <p:tav tm="0">
                                          <p:val>
                                            <p:strVal val="#ppt_x"/>
                                          </p:val>
                                        </p:tav>
                                        <p:tav tm="100000">
                                          <p:val>
                                            <p:strVal val="#ppt_x"/>
                                          </p:val>
                                        </p:tav>
                                      </p:tavLst>
                                    </p:anim>
                                    <p:anim calcmode="lin" valueType="num">
                                      <p:cBhvr additive="base">
                                        <p:cTn dur="500" fill="hold" id="51"/>
                                        <p:tgtEl>
                                          <p:spTgt spid="37"/>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additive="base">
                                        <p:cTn dur="500" fill="hold" id="54"/>
                                        <p:tgtEl>
                                          <p:spTgt spid="38"/>
                                        </p:tgtEl>
                                        <p:attrNameLst>
                                          <p:attrName>ppt_x</p:attrName>
                                        </p:attrNameLst>
                                      </p:cBhvr>
                                      <p:tavLst>
                                        <p:tav tm="0">
                                          <p:val>
                                            <p:strVal val="#ppt_x"/>
                                          </p:val>
                                        </p:tav>
                                        <p:tav tm="100000">
                                          <p:val>
                                            <p:strVal val="#ppt_x"/>
                                          </p:val>
                                        </p:tav>
                                      </p:tavLst>
                                    </p:anim>
                                    <p:anim calcmode="lin" valueType="num">
                                      <p:cBhvr additive="base">
                                        <p:cTn dur="500" fill="hold" id="55"/>
                                        <p:tgtEl>
                                          <p:spTgt spid="38"/>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0"/>
                                  </p:stCondLst>
                                  <p:childTnLst>
                                    <p:set>
                                      <p:cBhvr>
                                        <p:cTn dur="1" fill="hold" id="57">
                                          <p:stCondLst>
                                            <p:cond delay="0"/>
                                          </p:stCondLst>
                                        </p:cTn>
                                        <p:tgtEl>
                                          <p:spTgt spid="39"/>
                                        </p:tgtEl>
                                        <p:attrNameLst>
                                          <p:attrName>style.visibility</p:attrName>
                                        </p:attrNameLst>
                                      </p:cBhvr>
                                      <p:to>
                                        <p:strVal val="visible"/>
                                      </p:to>
                                    </p:set>
                                    <p:anim calcmode="lin" valueType="num">
                                      <p:cBhvr additive="base">
                                        <p:cTn dur="500" fill="hold" id="58"/>
                                        <p:tgtEl>
                                          <p:spTgt spid="39"/>
                                        </p:tgtEl>
                                        <p:attrNameLst>
                                          <p:attrName>ppt_x</p:attrName>
                                        </p:attrNameLst>
                                      </p:cBhvr>
                                      <p:tavLst>
                                        <p:tav tm="0">
                                          <p:val>
                                            <p:strVal val="#ppt_x"/>
                                          </p:val>
                                        </p:tav>
                                        <p:tav tm="100000">
                                          <p:val>
                                            <p:strVal val="#ppt_x"/>
                                          </p:val>
                                        </p:tav>
                                      </p:tavLst>
                                    </p:anim>
                                    <p:anim calcmode="lin" valueType="num">
                                      <p:cBhvr additive="base">
                                        <p:cTn dur="500" fill="hold" id="59"/>
                                        <p:tgtEl>
                                          <p:spTgt spid="39"/>
                                        </p:tgtEl>
                                        <p:attrNameLst>
                                          <p:attrName>ppt_y</p:attrName>
                                        </p:attrNameLst>
                                      </p:cBhvr>
                                      <p:tavLst>
                                        <p:tav tm="0">
                                          <p:val>
                                            <p:strVal val="1+#ppt_h/2"/>
                                          </p:val>
                                        </p:tav>
                                        <p:tav tm="100000">
                                          <p:val>
                                            <p:strVal val="#ppt_y"/>
                                          </p:val>
                                        </p:tav>
                                      </p:tavLst>
                                    </p:anim>
                                  </p:childTnLst>
                                </p:cTn>
                              </p:par>
                              <p:par>
                                <p:cTn fill="hold" id="60" nodeType="withEffect" presetClass="entr" presetID="2" presetSubtype="4">
                                  <p:stCondLst>
                                    <p:cond delay="0"/>
                                  </p:stCondLst>
                                  <p:childTnLst>
                                    <p:set>
                                      <p:cBhvr>
                                        <p:cTn dur="1" fill="hold" id="61">
                                          <p:stCondLst>
                                            <p:cond delay="0"/>
                                          </p:stCondLst>
                                        </p:cTn>
                                        <p:tgtEl>
                                          <p:spTgt spid="40"/>
                                        </p:tgtEl>
                                        <p:attrNameLst>
                                          <p:attrName>style.visibility</p:attrName>
                                        </p:attrNameLst>
                                      </p:cBhvr>
                                      <p:to>
                                        <p:strVal val="visible"/>
                                      </p:to>
                                    </p:set>
                                    <p:anim calcmode="lin" valueType="num">
                                      <p:cBhvr additive="base">
                                        <p:cTn dur="500" fill="hold" id="62"/>
                                        <p:tgtEl>
                                          <p:spTgt spid="40"/>
                                        </p:tgtEl>
                                        <p:attrNameLst>
                                          <p:attrName>ppt_x</p:attrName>
                                        </p:attrNameLst>
                                      </p:cBhvr>
                                      <p:tavLst>
                                        <p:tav tm="0">
                                          <p:val>
                                            <p:strVal val="#ppt_x"/>
                                          </p:val>
                                        </p:tav>
                                        <p:tav tm="100000">
                                          <p:val>
                                            <p:strVal val="#ppt_x"/>
                                          </p:val>
                                        </p:tav>
                                      </p:tavLst>
                                    </p:anim>
                                    <p:anim calcmode="lin" valueType="num">
                                      <p:cBhvr additive="base">
                                        <p:cTn dur="500" fill="hold" id="63"/>
                                        <p:tgtEl>
                                          <p:spTgt spid="40"/>
                                        </p:tgtEl>
                                        <p:attrNameLst>
                                          <p:attrName>ppt_y</p:attrName>
                                        </p:attrNameLst>
                                      </p:cBhvr>
                                      <p:tavLst>
                                        <p:tav tm="0">
                                          <p:val>
                                            <p:strVal val="1+#ppt_h/2"/>
                                          </p:val>
                                        </p:tav>
                                        <p:tav tm="100000">
                                          <p:val>
                                            <p:strVal val="#ppt_y"/>
                                          </p:val>
                                        </p:tav>
                                      </p:tavLst>
                                    </p:anim>
                                  </p:childTnLst>
                                </p:cTn>
                              </p:par>
                              <p:par>
                                <p:cTn fill="hold" id="64" nodeType="withEffect" presetClass="entr" presetID="2" presetSubtype="4">
                                  <p:stCondLst>
                                    <p:cond delay="0"/>
                                  </p:stCondLst>
                                  <p:childTnLst>
                                    <p:set>
                                      <p:cBhvr>
                                        <p:cTn dur="1" fill="hold" id="65">
                                          <p:stCondLst>
                                            <p:cond delay="0"/>
                                          </p:stCondLst>
                                        </p:cTn>
                                        <p:tgtEl>
                                          <p:spTgt spid="43"/>
                                        </p:tgtEl>
                                        <p:attrNameLst>
                                          <p:attrName>style.visibility</p:attrName>
                                        </p:attrNameLst>
                                      </p:cBhvr>
                                      <p:to>
                                        <p:strVal val="visible"/>
                                      </p:to>
                                    </p:set>
                                    <p:anim calcmode="lin" valueType="num">
                                      <p:cBhvr additive="base">
                                        <p:cTn dur="500" fill="hold" id="66"/>
                                        <p:tgtEl>
                                          <p:spTgt spid="43"/>
                                        </p:tgtEl>
                                        <p:attrNameLst>
                                          <p:attrName>ppt_x</p:attrName>
                                        </p:attrNameLst>
                                      </p:cBhvr>
                                      <p:tavLst>
                                        <p:tav tm="0">
                                          <p:val>
                                            <p:strVal val="#ppt_x"/>
                                          </p:val>
                                        </p:tav>
                                        <p:tav tm="100000">
                                          <p:val>
                                            <p:strVal val="#ppt_x"/>
                                          </p:val>
                                        </p:tav>
                                      </p:tavLst>
                                    </p:anim>
                                    <p:anim calcmode="lin" valueType="num">
                                      <p:cBhvr additive="base">
                                        <p:cTn dur="500" fill="hold" id="67"/>
                                        <p:tgtEl>
                                          <p:spTgt spid="43"/>
                                        </p:tgtEl>
                                        <p:attrNameLst>
                                          <p:attrName>ppt_y</p:attrName>
                                        </p:attrNameLst>
                                      </p:cBhvr>
                                      <p:tavLst>
                                        <p:tav tm="0">
                                          <p:val>
                                            <p:strVal val="1+#ppt_h/2"/>
                                          </p:val>
                                        </p:tav>
                                        <p:tav tm="100000">
                                          <p:val>
                                            <p:strVal val="#ppt_y"/>
                                          </p:val>
                                        </p:tav>
                                      </p:tavLst>
                                    </p:anim>
                                  </p:childTnLst>
                                </p:cTn>
                              </p:par>
                              <p:par>
                                <p:cTn fill="hold" id="68" nodeType="withEffect" presetClass="entr" presetID="2" presetSubtype="4">
                                  <p:stCondLst>
                                    <p:cond delay="0"/>
                                  </p:stCondLst>
                                  <p:childTnLst>
                                    <p:set>
                                      <p:cBhvr>
                                        <p:cTn dur="1" fill="hold" id="69">
                                          <p:stCondLst>
                                            <p:cond delay="0"/>
                                          </p:stCondLst>
                                        </p:cTn>
                                        <p:tgtEl>
                                          <p:spTgt spid="46"/>
                                        </p:tgtEl>
                                        <p:attrNameLst>
                                          <p:attrName>style.visibility</p:attrName>
                                        </p:attrNameLst>
                                      </p:cBhvr>
                                      <p:to>
                                        <p:strVal val="visible"/>
                                      </p:to>
                                    </p:set>
                                    <p:anim calcmode="lin" valueType="num">
                                      <p:cBhvr additive="base">
                                        <p:cTn dur="500" fill="hold" id="70"/>
                                        <p:tgtEl>
                                          <p:spTgt spid="46"/>
                                        </p:tgtEl>
                                        <p:attrNameLst>
                                          <p:attrName>ppt_x</p:attrName>
                                        </p:attrNameLst>
                                      </p:cBhvr>
                                      <p:tavLst>
                                        <p:tav tm="0">
                                          <p:val>
                                            <p:strVal val="#ppt_x"/>
                                          </p:val>
                                        </p:tav>
                                        <p:tav tm="100000">
                                          <p:val>
                                            <p:strVal val="#ppt_x"/>
                                          </p:val>
                                        </p:tav>
                                      </p:tavLst>
                                    </p:anim>
                                    <p:anim calcmode="lin" valueType="num">
                                      <p:cBhvr additive="base">
                                        <p:cTn dur="500" fill="hold" id="71"/>
                                        <p:tgtEl>
                                          <p:spTgt spid="46"/>
                                        </p:tgtEl>
                                        <p:attrNameLst>
                                          <p:attrName>ppt_y</p:attrName>
                                        </p:attrNameLst>
                                      </p:cBhvr>
                                      <p:tavLst>
                                        <p:tav tm="0">
                                          <p:val>
                                            <p:strVal val="1+#ppt_h/2"/>
                                          </p:val>
                                        </p:tav>
                                        <p:tav tm="100000">
                                          <p:val>
                                            <p:strVal val="#ppt_y"/>
                                          </p:val>
                                        </p:tav>
                                      </p:tavLst>
                                    </p:anim>
                                  </p:childTnLst>
                                </p:cTn>
                              </p:par>
                              <p:par>
                                <p:cTn fill="hold" id="72" nodeType="withEffect" presetClass="entr" presetID="2" presetSubtype="4">
                                  <p:stCondLst>
                                    <p:cond delay="0"/>
                                  </p:stCondLst>
                                  <p:childTnLst>
                                    <p:set>
                                      <p:cBhvr>
                                        <p:cTn dur="1" fill="hold" id="73">
                                          <p:stCondLst>
                                            <p:cond delay="0"/>
                                          </p:stCondLst>
                                        </p:cTn>
                                        <p:tgtEl>
                                          <p:spTgt spid="49"/>
                                        </p:tgtEl>
                                        <p:attrNameLst>
                                          <p:attrName>style.visibility</p:attrName>
                                        </p:attrNameLst>
                                      </p:cBhvr>
                                      <p:to>
                                        <p:strVal val="visible"/>
                                      </p:to>
                                    </p:set>
                                    <p:anim calcmode="lin" valueType="num">
                                      <p:cBhvr additive="base">
                                        <p:cTn dur="500" fill="hold" id="74"/>
                                        <p:tgtEl>
                                          <p:spTgt spid="49"/>
                                        </p:tgtEl>
                                        <p:attrNameLst>
                                          <p:attrName>ppt_x</p:attrName>
                                        </p:attrNameLst>
                                      </p:cBhvr>
                                      <p:tavLst>
                                        <p:tav tm="0">
                                          <p:val>
                                            <p:strVal val="#ppt_x"/>
                                          </p:val>
                                        </p:tav>
                                        <p:tav tm="100000">
                                          <p:val>
                                            <p:strVal val="#ppt_x"/>
                                          </p:val>
                                        </p:tav>
                                      </p:tavLst>
                                    </p:anim>
                                    <p:anim calcmode="lin" valueType="num">
                                      <p:cBhvr additive="base">
                                        <p:cTn dur="500" fill="hold" id="75"/>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3"/>
      <p:bldP grpId="0" spid="34"/>
      <p:bldP grpId="0" spid="35"/>
      <p:bldP grpId="0" spid="36"/>
      <p:bldP grpId="0" spid="37"/>
      <p:bldP grpId="0" spid="38"/>
      <p:bldP grpId="0" spid="3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研究总结</a:t>
            </a:r>
          </a:p>
        </p:txBody>
      </p:sp>
      <p:grpSp>
        <p:nvGrpSpPr>
          <p:cNvPr id="3" name="组合 2"/>
          <p:cNvGrpSpPr/>
          <p:nvPr/>
        </p:nvGrpSpPr>
        <p:grpSpPr>
          <a:xfrm>
            <a:off x="1909359" y="2079960"/>
            <a:ext cx="978986" cy="904442"/>
            <a:chOff x="964390" y="1912008"/>
            <a:chExt cx="1144622" cy="1057466"/>
          </a:xfrm>
        </p:grpSpPr>
        <p:grpSp>
          <p:nvGrpSpPr>
            <p:cNvPr id="8" name="组合 7"/>
            <p:cNvGrpSpPr/>
            <p:nvPr/>
          </p:nvGrpSpPr>
          <p:grpSpPr>
            <a:xfrm>
              <a:off x="1079211" y="2016920"/>
              <a:ext cx="914982" cy="846745"/>
              <a:chOff x="1135555" y="1996465"/>
              <a:chExt cx="960161" cy="888555"/>
            </a:xfrm>
          </p:grpSpPr>
          <p:sp>
            <p:nvSpPr>
              <p:cNvPr id="7"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139" name="TextBox 50"/>
              <p:cNvSpPr txBox="1"/>
              <p:nvPr/>
            </p:nvSpPr>
            <p:spPr>
              <a:xfrm>
                <a:off x="1392367" y="2109505"/>
                <a:ext cx="423174" cy="1256526"/>
              </a:xfrm>
              <a:prstGeom prst="rect">
                <a:avLst/>
              </a:prstGeom>
              <a:noFill/>
            </p:spPr>
            <p:txBody>
              <a:bodyPr bIns="0" lIns="0" rIns="0" rtlCol="0" tIns="0" wrap="square">
                <a:spAutoFit/>
              </a:bodyPr>
              <a:lstStyle/>
              <a:p>
                <a:pPr algn="ctr">
                  <a:lnSpc>
                    <a:spcPct val="120000"/>
                  </a:lnSpc>
                </a:pPr>
                <a:r>
                  <a:rPr altLang="zh-CN" lang="en-US" sz="2800">
                    <a:solidFill>
                      <a:schemeClr val="bg1">
                        <a:lumMod val="95000"/>
                      </a:schemeClr>
                    </a:solidFill>
                    <a:latin charset="0" panose="020b0503020202020204" pitchFamily="34" typeface="Agency FB"/>
                    <a:ea charset="-122" panose="020b0500000000000000" pitchFamily="34" typeface="思源黑体"/>
                  </a:rPr>
                  <a:t>01</a:t>
                </a:r>
              </a:p>
            </p:txBody>
          </p:sp>
        </p:grpSp>
        <p:sp>
          <p:nvSpPr>
            <p:cNvPr id="6"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sp>
        <p:nvSpPr>
          <p:cNvPr id="140" name="TextBox 42"/>
          <p:cNvSpPr txBox="1"/>
          <p:nvPr/>
        </p:nvSpPr>
        <p:spPr>
          <a:xfrm>
            <a:off x="3047188" y="2452881"/>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141" name="TextBox 43"/>
          <p:cNvSpPr txBox="1"/>
          <p:nvPr/>
        </p:nvSpPr>
        <p:spPr>
          <a:xfrm>
            <a:off x="3047189" y="2112464"/>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结论一</a:t>
            </a:r>
          </a:p>
        </p:txBody>
      </p:sp>
      <p:sp>
        <p:nvSpPr>
          <p:cNvPr id="145" name="TextBox 42"/>
          <p:cNvSpPr txBox="1"/>
          <p:nvPr/>
        </p:nvSpPr>
        <p:spPr>
          <a:xfrm>
            <a:off x="3047188" y="3873252"/>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146" name="TextBox 43"/>
          <p:cNvSpPr txBox="1"/>
          <p:nvPr/>
        </p:nvSpPr>
        <p:spPr>
          <a:xfrm>
            <a:off x="3047189" y="3532835"/>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结论二</a:t>
            </a:r>
          </a:p>
        </p:txBody>
      </p:sp>
      <p:sp>
        <p:nvSpPr>
          <p:cNvPr id="155" name="TextBox 42"/>
          <p:cNvSpPr txBox="1"/>
          <p:nvPr/>
        </p:nvSpPr>
        <p:spPr>
          <a:xfrm>
            <a:off x="7960468" y="2452881"/>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156" name="TextBox 43"/>
          <p:cNvSpPr txBox="1"/>
          <p:nvPr/>
        </p:nvSpPr>
        <p:spPr>
          <a:xfrm>
            <a:off x="7960469" y="2112464"/>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结论四</a:t>
            </a:r>
          </a:p>
        </p:txBody>
      </p:sp>
      <p:sp>
        <p:nvSpPr>
          <p:cNvPr id="160" name="TextBox 42"/>
          <p:cNvSpPr txBox="1"/>
          <p:nvPr/>
        </p:nvSpPr>
        <p:spPr>
          <a:xfrm>
            <a:off x="7960468" y="3873252"/>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161" name="TextBox 43"/>
          <p:cNvSpPr txBox="1"/>
          <p:nvPr/>
        </p:nvSpPr>
        <p:spPr>
          <a:xfrm>
            <a:off x="7960469" y="3532835"/>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结论五</a:t>
            </a:r>
          </a:p>
        </p:txBody>
      </p:sp>
      <p:sp>
        <p:nvSpPr>
          <p:cNvPr id="57" name="TextBox 42"/>
          <p:cNvSpPr txBox="1"/>
          <p:nvPr/>
        </p:nvSpPr>
        <p:spPr>
          <a:xfrm>
            <a:off x="3047188" y="5243938"/>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58" name="TextBox 43"/>
          <p:cNvSpPr txBox="1"/>
          <p:nvPr/>
        </p:nvSpPr>
        <p:spPr>
          <a:xfrm>
            <a:off x="3047189" y="4903521"/>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结论三</a:t>
            </a:r>
          </a:p>
        </p:txBody>
      </p:sp>
      <p:sp>
        <p:nvSpPr>
          <p:cNvPr id="83" name="TextBox 42"/>
          <p:cNvSpPr txBox="1"/>
          <p:nvPr/>
        </p:nvSpPr>
        <p:spPr>
          <a:xfrm>
            <a:off x="7960468" y="5243938"/>
            <a:ext cx="2491463" cy="438912"/>
          </a:xfrm>
          <a:prstGeom prst="rect">
            <a:avLst/>
          </a:prstGeom>
          <a:noFill/>
        </p:spPr>
        <p:txBody>
          <a:bodyPr bIns="0" lIns="0" rIns="0" rtlCol="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a:t>
            </a:r>
          </a:p>
        </p:txBody>
      </p:sp>
      <p:sp>
        <p:nvSpPr>
          <p:cNvPr id="84" name="TextBox 43"/>
          <p:cNvSpPr txBox="1"/>
          <p:nvPr/>
        </p:nvSpPr>
        <p:spPr>
          <a:xfrm>
            <a:off x="7960469" y="4903521"/>
            <a:ext cx="1645855" cy="329184"/>
          </a:xfrm>
          <a:prstGeom prst="rect">
            <a:avLst/>
          </a:prstGeom>
          <a:noFill/>
        </p:spPr>
        <p:txBody>
          <a:bodyPr bIns="0" lIns="0" rIns="0" rtlCol="0" tIns="0" wrap="square">
            <a:spAutoFit/>
          </a:bodyPr>
          <a:lstStyle>
            <a:defPPr>
              <a:defRPr lang="zh-CN"/>
            </a:defPPr>
            <a:lvl1pPr>
              <a:defRPr b="1" sz="2000">
                <a:solidFill>
                  <a:schemeClr val="accent1"/>
                </a:solidFill>
                <a:latin charset="-122" panose="020b0503020204020204" pitchFamily="34" typeface="微软雅黑"/>
                <a:ea charset="-122" panose="020b0503020204020204" pitchFamily="34" typeface="微软雅黑"/>
              </a:defRPr>
            </a:lvl1pPr>
          </a:lstStyle>
          <a:p>
            <a:pPr>
              <a:lnSpc>
                <a:spcPct val="120000"/>
              </a:lnSpc>
            </a:pPr>
            <a:r>
              <a:rPr altLang="en-US" lang="zh-CN" smtClean="0" sz="1800">
                <a:solidFill>
                  <a:srgbClr val="313D51"/>
                </a:solidFill>
                <a:latin charset="-122" panose="020b0500000000000000" pitchFamily="34" typeface="思源黑体"/>
                <a:ea charset="-122" panose="020b0500000000000000" pitchFamily="34" typeface="思源黑体"/>
              </a:rPr>
              <a:t>结论六</a:t>
            </a:r>
          </a:p>
        </p:txBody>
      </p:sp>
      <p:grpSp>
        <p:nvGrpSpPr>
          <p:cNvPr id="42" name="组合 41"/>
          <p:cNvGrpSpPr/>
          <p:nvPr/>
        </p:nvGrpSpPr>
        <p:grpSpPr>
          <a:xfrm>
            <a:off x="1909359" y="3451406"/>
            <a:ext cx="978986" cy="904442"/>
            <a:chOff x="964390" y="1912008"/>
            <a:chExt cx="1144622" cy="1057466"/>
          </a:xfrm>
        </p:grpSpPr>
        <p:grpSp>
          <p:nvGrpSpPr>
            <p:cNvPr id="43" name="组合 42"/>
            <p:cNvGrpSpPr/>
            <p:nvPr/>
          </p:nvGrpSpPr>
          <p:grpSpPr>
            <a:xfrm>
              <a:off x="1079211" y="2016920"/>
              <a:ext cx="914982" cy="846745"/>
              <a:chOff x="1135555" y="1996465"/>
              <a:chExt cx="960161" cy="888555"/>
            </a:xfrm>
          </p:grpSpPr>
          <p:sp>
            <p:nvSpPr>
              <p:cNvPr id="45"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46" name="TextBox 50"/>
              <p:cNvSpPr txBox="1"/>
              <p:nvPr/>
            </p:nvSpPr>
            <p:spPr>
              <a:xfrm>
                <a:off x="1360715" y="2098398"/>
                <a:ext cx="486480" cy="628263"/>
              </a:xfrm>
              <a:prstGeom prst="rect">
                <a:avLst/>
              </a:prstGeom>
              <a:noFill/>
            </p:spPr>
            <p:txBody>
              <a:bodyPr bIns="0" lIns="0" rIns="0" rtlCol="0" tIns="0" wrap="square">
                <a:spAutoFit/>
              </a:bodyPr>
              <a:lstStyle/>
              <a:p>
                <a:pPr algn="ctr">
                  <a:lnSpc>
                    <a:spcPct val="120000"/>
                  </a:lnSpc>
                </a:pPr>
                <a:r>
                  <a:rPr altLang="zh-CN" lang="en-US" smtClean="0" sz="2800">
                    <a:solidFill>
                      <a:schemeClr val="bg1">
                        <a:lumMod val="95000"/>
                      </a:schemeClr>
                    </a:solidFill>
                    <a:latin charset="0" panose="020b0503020202020204" pitchFamily="34" typeface="Agency FB"/>
                    <a:ea charset="-122" panose="020b0500000000000000" pitchFamily="34" typeface="思源黑体"/>
                  </a:rPr>
                  <a:t>02</a:t>
                </a:r>
              </a:p>
            </p:txBody>
          </p:sp>
        </p:grpSp>
        <p:sp>
          <p:nvSpPr>
            <p:cNvPr id="44"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grpSp>
        <p:nvGrpSpPr>
          <p:cNvPr id="47" name="组合 46"/>
          <p:cNvGrpSpPr/>
          <p:nvPr/>
        </p:nvGrpSpPr>
        <p:grpSpPr>
          <a:xfrm>
            <a:off x="1909359" y="4835916"/>
            <a:ext cx="978986" cy="904442"/>
            <a:chOff x="964390" y="1912008"/>
            <a:chExt cx="1144622" cy="1057466"/>
          </a:xfrm>
        </p:grpSpPr>
        <p:grpSp>
          <p:nvGrpSpPr>
            <p:cNvPr id="48" name="组合 47"/>
            <p:cNvGrpSpPr/>
            <p:nvPr/>
          </p:nvGrpSpPr>
          <p:grpSpPr>
            <a:xfrm>
              <a:off x="1079211" y="2016920"/>
              <a:ext cx="914982" cy="846745"/>
              <a:chOff x="1135555" y="1996465"/>
              <a:chExt cx="960161" cy="888555"/>
            </a:xfrm>
          </p:grpSpPr>
          <p:sp>
            <p:nvSpPr>
              <p:cNvPr id="50"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51" name="TextBox 50"/>
              <p:cNvSpPr txBox="1"/>
              <p:nvPr/>
            </p:nvSpPr>
            <p:spPr>
              <a:xfrm>
                <a:off x="1325681" y="2133310"/>
                <a:ext cx="556544" cy="628263"/>
              </a:xfrm>
              <a:prstGeom prst="rect">
                <a:avLst/>
              </a:prstGeom>
              <a:noFill/>
            </p:spPr>
            <p:txBody>
              <a:bodyPr bIns="0" lIns="0" rIns="0" rtlCol="0" tIns="0" wrap="square">
                <a:spAutoFit/>
              </a:bodyPr>
              <a:lstStyle/>
              <a:p>
                <a:pPr algn="ctr">
                  <a:lnSpc>
                    <a:spcPct val="120000"/>
                  </a:lnSpc>
                </a:pPr>
                <a:r>
                  <a:rPr altLang="zh-CN" lang="en-US" smtClean="0" sz="2800">
                    <a:solidFill>
                      <a:schemeClr val="bg1">
                        <a:lumMod val="95000"/>
                      </a:schemeClr>
                    </a:solidFill>
                    <a:latin charset="0" panose="020b0503020202020204" pitchFamily="34" typeface="Agency FB"/>
                    <a:ea charset="-122" panose="020b0500000000000000" pitchFamily="34" typeface="思源黑体"/>
                  </a:rPr>
                  <a:t>03</a:t>
                </a:r>
              </a:p>
            </p:txBody>
          </p:sp>
        </p:grpSp>
        <p:sp>
          <p:nvSpPr>
            <p:cNvPr id="49"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grpSp>
        <p:nvGrpSpPr>
          <p:cNvPr id="52" name="组合 51"/>
          <p:cNvGrpSpPr/>
          <p:nvPr/>
        </p:nvGrpSpPr>
        <p:grpSpPr>
          <a:xfrm>
            <a:off x="6767290" y="2079960"/>
            <a:ext cx="978986" cy="904442"/>
            <a:chOff x="964390" y="1912008"/>
            <a:chExt cx="1144622" cy="1057466"/>
          </a:xfrm>
        </p:grpSpPr>
        <p:grpSp>
          <p:nvGrpSpPr>
            <p:cNvPr id="53" name="组合 52"/>
            <p:cNvGrpSpPr/>
            <p:nvPr/>
          </p:nvGrpSpPr>
          <p:grpSpPr>
            <a:xfrm>
              <a:off x="1079211" y="2016920"/>
              <a:ext cx="914982" cy="846745"/>
              <a:chOff x="1135555" y="1996465"/>
              <a:chExt cx="960161" cy="888555"/>
            </a:xfrm>
          </p:grpSpPr>
          <p:sp>
            <p:nvSpPr>
              <p:cNvPr id="55"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59" name="TextBox 50"/>
              <p:cNvSpPr txBox="1"/>
              <p:nvPr/>
            </p:nvSpPr>
            <p:spPr>
              <a:xfrm>
                <a:off x="1392366" y="2109505"/>
                <a:ext cx="423174" cy="1256526"/>
              </a:xfrm>
              <a:prstGeom prst="rect">
                <a:avLst/>
              </a:prstGeom>
              <a:noFill/>
            </p:spPr>
            <p:txBody>
              <a:bodyPr bIns="0" lIns="0" rIns="0" rtlCol="0" tIns="0" wrap="square">
                <a:spAutoFit/>
              </a:bodyPr>
              <a:lstStyle/>
              <a:p>
                <a:pPr algn="ctr">
                  <a:lnSpc>
                    <a:spcPct val="120000"/>
                  </a:lnSpc>
                </a:pPr>
                <a:r>
                  <a:rPr altLang="zh-CN" lang="en-US" smtClean="0" sz="2800">
                    <a:solidFill>
                      <a:schemeClr val="bg1">
                        <a:lumMod val="95000"/>
                      </a:schemeClr>
                    </a:solidFill>
                    <a:latin charset="0" panose="020b0503020202020204" pitchFamily="34" typeface="Agency FB"/>
                    <a:ea charset="-122" panose="020b0500000000000000" pitchFamily="34" typeface="思源黑体"/>
                  </a:rPr>
                  <a:t>04</a:t>
                </a:r>
              </a:p>
            </p:txBody>
          </p:sp>
        </p:grpSp>
        <p:sp>
          <p:nvSpPr>
            <p:cNvPr id="54"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grpSp>
        <p:nvGrpSpPr>
          <p:cNvPr id="60" name="组合 59"/>
          <p:cNvGrpSpPr/>
          <p:nvPr/>
        </p:nvGrpSpPr>
        <p:grpSpPr>
          <a:xfrm>
            <a:off x="6767290" y="3451406"/>
            <a:ext cx="978986" cy="904442"/>
            <a:chOff x="964390" y="1912008"/>
            <a:chExt cx="1144622" cy="1057466"/>
          </a:xfrm>
        </p:grpSpPr>
        <p:grpSp>
          <p:nvGrpSpPr>
            <p:cNvPr id="61" name="组合 60"/>
            <p:cNvGrpSpPr/>
            <p:nvPr/>
          </p:nvGrpSpPr>
          <p:grpSpPr>
            <a:xfrm>
              <a:off x="1079211" y="2016920"/>
              <a:ext cx="914982" cy="846745"/>
              <a:chOff x="1135555" y="1996465"/>
              <a:chExt cx="960161" cy="888555"/>
            </a:xfrm>
          </p:grpSpPr>
          <p:sp>
            <p:nvSpPr>
              <p:cNvPr id="63"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64" name="TextBox 50"/>
              <p:cNvSpPr txBox="1"/>
              <p:nvPr/>
            </p:nvSpPr>
            <p:spPr>
              <a:xfrm>
                <a:off x="1360714" y="2098398"/>
                <a:ext cx="486480" cy="628263"/>
              </a:xfrm>
              <a:prstGeom prst="rect">
                <a:avLst/>
              </a:prstGeom>
              <a:noFill/>
            </p:spPr>
            <p:txBody>
              <a:bodyPr bIns="0" lIns="0" rIns="0" rtlCol="0" tIns="0" wrap="square">
                <a:spAutoFit/>
              </a:bodyPr>
              <a:lstStyle/>
              <a:p>
                <a:pPr algn="ctr">
                  <a:lnSpc>
                    <a:spcPct val="120000"/>
                  </a:lnSpc>
                </a:pPr>
                <a:r>
                  <a:rPr altLang="zh-CN" lang="en-US" smtClean="0" sz="2800">
                    <a:solidFill>
                      <a:schemeClr val="bg1">
                        <a:lumMod val="95000"/>
                      </a:schemeClr>
                    </a:solidFill>
                    <a:latin charset="0" panose="020b0503020202020204" pitchFamily="34" typeface="Agency FB"/>
                    <a:ea charset="-122" panose="020b0500000000000000" pitchFamily="34" typeface="思源黑体"/>
                  </a:rPr>
                  <a:t>05</a:t>
                </a:r>
              </a:p>
            </p:txBody>
          </p:sp>
        </p:grpSp>
        <p:sp>
          <p:nvSpPr>
            <p:cNvPr id="62"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grpSp>
        <p:nvGrpSpPr>
          <p:cNvPr id="65" name="组合 64"/>
          <p:cNvGrpSpPr/>
          <p:nvPr/>
        </p:nvGrpSpPr>
        <p:grpSpPr>
          <a:xfrm>
            <a:off x="6767290" y="4835916"/>
            <a:ext cx="978986" cy="904442"/>
            <a:chOff x="964390" y="1912008"/>
            <a:chExt cx="1144622" cy="1057466"/>
          </a:xfrm>
        </p:grpSpPr>
        <p:grpSp>
          <p:nvGrpSpPr>
            <p:cNvPr id="66" name="组合 65"/>
            <p:cNvGrpSpPr/>
            <p:nvPr/>
          </p:nvGrpSpPr>
          <p:grpSpPr>
            <a:xfrm>
              <a:off x="1079211" y="2016920"/>
              <a:ext cx="914982" cy="846745"/>
              <a:chOff x="1135555" y="1996465"/>
              <a:chExt cx="960161" cy="888555"/>
            </a:xfrm>
          </p:grpSpPr>
          <p:sp>
            <p:nvSpPr>
              <p:cNvPr id="68" name="Freeform 7"/>
              <p:cNvSpPr/>
              <p:nvPr/>
            </p:nvSpPr>
            <p:spPr bwMode="auto">
              <a:xfrm>
                <a:off x="1135555" y="1996465"/>
                <a:ext cx="960161" cy="888555"/>
              </a:xfrm>
              <a:custGeom>
                <a:gdLst>
                  <a:gd fmla="*/ 1297 w 2136" name="T0"/>
                  <a:gd fmla="*/ 1868 h 1968" name="T1"/>
                  <a:gd fmla="*/ 1068 w 2136" name="T2"/>
                  <a:gd fmla="*/ 1815 h 1968" name="T3"/>
                  <a:gd fmla="*/ 839 w 2136" name="T4"/>
                  <a:gd fmla="*/ 1868 h 1968" name="T5"/>
                  <a:gd fmla="*/ 415 w 2136" name="T6"/>
                  <a:gd fmla="*/ 1620 h 1968" name="T7"/>
                  <a:gd fmla="*/ 347 w 2136" name="T8"/>
                  <a:gd fmla="*/ 1399 h 1968" name="T9"/>
                  <a:gd fmla="*/ 189 w 2136" name="T10"/>
                  <a:gd fmla="*/ 1229 h 1968" name="T11"/>
                  <a:gd fmla="*/ 189 w 2136" name="T12"/>
                  <a:gd fmla="*/ 736 h 1968" name="T13"/>
                  <a:gd fmla="*/ 347 w 2136" name="T14"/>
                  <a:gd fmla="*/ 566 h 1968" name="T15"/>
                  <a:gd fmla="*/ 415 w 2136" name="T16"/>
                  <a:gd fmla="*/ 345 h 1968" name="T17"/>
                  <a:gd fmla="*/ 844 w 2136" name="T18"/>
                  <a:gd fmla="*/ 99 h 1968" name="T19"/>
                  <a:gd fmla="*/ 1068 w 2136" name="T20"/>
                  <a:gd fmla="*/ 150 h 1968" name="T21"/>
                  <a:gd fmla="*/ 1293 w 2136" name="T22"/>
                  <a:gd fmla="*/ 98 h 1968" name="T23"/>
                  <a:gd fmla="*/ 1580 w 2136" name="T24"/>
                  <a:gd fmla="*/ 102 h 1968" name="T25"/>
                  <a:gd fmla="*/ 1721 w 2136" name="T26"/>
                  <a:gd fmla="*/ 345 h 1968" name="T27"/>
                  <a:gd fmla="*/ 1789 w 2136" name="T28"/>
                  <a:gd fmla="*/ 566 h 1968" name="T29"/>
                  <a:gd fmla="*/ 1947 w 2136" name="T30"/>
                  <a:gd fmla="*/ 736 h 1968" name="T31"/>
                  <a:gd fmla="*/ 1948 w 2136" name="T32"/>
                  <a:gd fmla="*/ 1228 h 1968" name="T33"/>
                  <a:gd fmla="*/ 1789 w 2136" name="T34"/>
                  <a:gd fmla="*/ 1399 h 1968" name="T35"/>
                  <a:gd fmla="*/ 1721 w 2136" name="T36"/>
                  <a:gd fmla="*/ 1621 h 1968" name="T37"/>
                  <a:gd fmla="*/ 1297 w 2136" name="T38"/>
                  <a:gd fmla="*/ 1868 h 19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sp>
            <p:nvSpPr>
              <p:cNvPr id="69" name="TextBox 50"/>
              <p:cNvSpPr txBox="1"/>
              <p:nvPr/>
            </p:nvSpPr>
            <p:spPr>
              <a:xfrm>
                <a:off x="1325681" y="2133310"/>
                <a:ext cx="556544" cy="628263"/>
              </a:xfrm>
              <a:prstGeom prst="rect">
                <a:avLst/>
              </a:prstGeom>
              <a:noFill/>
            </p:spPr>
            <p:txBody>
              <a:bodyPr bIns="0" lIns="0" rIns="0" rtlCol="0" tIns="0" wrap="square">
                <a:spAutoFit/>
              </a:bodyPr>
              <a:lstStyle/>
              <a:p>
                <a:pPr algn="ctr">
                  <a:lnSpc>
                    <a:spcPct val="120000"/>
                  </a:lnSpc>
                </a:pPr>
                <a:r>
                  <a:rPr altLang="zh-CN" lang="en-US" smtClean="0" sz="2800">
                    <a:solidFill>
                      <a:schemeClr val="bg1">
                        <a:lumMod val="95000"/>
                      </a:schemeClr>
                    </a:solidFill>
                    <a:latin charset="0" panose="020b0503020202020204" pitchFamily="34" typeface="Agency FB"/>
                    <a:ea charset="-122" panose="020b0500000000000000" pitchFamily="34" typeface="思源黑体"/>
                  </a:rPr>
                  <a:t>06</a:t>
                </a:r>
              </a:p>
            </p:txBody>
          </p:sp>
        </p:grpSp>
        <p:sp>
          <p:nvSpPr>
            <p:cNvPr id="67" name="Freeform 6"/>
            <p:cNvSpPr/>
            <p:nvPr/>
          </p:nvSpPr>
          <p:spPr bwMode="auto">
            <a:xfrm rot="1800000">
              <a:off x="964390" y="1912008"/>
              <a:ext cx="1144622" cy="1057466"/>
            </a:xfrm>
            <a:custGeom>
              <a:gdLst>
                <a:gd fmla="*/ 1730 w 2851" name="T0"/>
                <a:gd fmla="*/ 2494 h 2627" name="T1"/>
                <a:gd fmla="*/ 1425 w 2851" name="T2"/>
                <a:gd fmla="*/ 2423 h 2627" name="T3"/>
                <a:gd fmla="*/ 1120 w 2851" name="T4"/>
                <a:gd fmla="*/ 2493 h 2627" name="T5"/>
                <a:gd fmla="*/ 553 w 2851" name="T6"/>
                <a:gd fmla="*/ 2162 h 2627" name="T7"/>
                <a:gd fmla="*/ 462 w 2851" name="T8"/>
                <a:gd fmla="*/ 1867 h 2627" name="T9"/>
                <a:gd fmla="*/ 252 w 2851" name="T10"/>
                <a:gd fmla="*/ 1640 h 2627" name="T11"/>
                <a:gd fmla="*/ 252 w 2851" name="T12"/>
                <a:gd fmla="*/ 982 h 2627" name="T13"/>
                <a:gd fmla="*/ 462 w 2851" name="T14"/>
                <a:gd fmla="*/ 755 h 2627" name="T15"/>
                <a:gd fmla="*/ 553 w 2851" name="T16"/>
                <a:gd fmla="*/ 460 h 2627" name="T17"/>
                <a:gd fmla="*/ 1126 w 2851" name="T18"/>
                <a:gd fmla="*/ 132 h 2627" name="T19"/>
                <a:gd fmla="*/ 1425 w 2851" name="T20"/>
                <a:gd fmla="*/ 200 h 2627" name="T21"/>
                <a:gd fmla="*/ 1726 w 2851" name="T22"/>
                <a:gd fmla="*/ 131 h 2627" name="T23"/>
                <a:gd fmla="*/ 2109 w 2851" name="T24"/>
                <a:gd fmla="*/ 135 h 2627" name="T25"/>
                <a:gd fmla="*/ 2296 w 2851" name="T26"/>
                <a:gd fmla="*/ 460 h 2627" name="T27"/>
                <a:gd fmla="*/ 2387 w 2851" name="T28"/>
                <a:gd fmla="*/ 755 h 2627" name="T29"/>
                <a:gd fmla="*/ 2598 w 2851" name="T30"/>
                <a:gd fmla="*/ 982 h 2627" name="T31"/>
                <a:gd fmla="*/ 2600 w 2851" name="T32"/>
                <a:gd fmla="*/ 1639 h 2627" name="T33"/>
                <a:gd fmla="*/ 2387 w 2851" name="T34"/>
                <a:gd fmla="*/ 1867 h 2627" name="T35"/>
                <a:gd fmla="*/ 2297 w 2851" name="T36"/>
                <a:gd fmla="*/ 2164 h 2627" name="T37"/>
                <a:gd fmla="*/ 1730 w 2851" name="T38"/>
                <a:gd fmla="*/ 2494 h 262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sz="1600">
                <a:solidFill>
                  <a:schemeClr val="lt1"/>
                </a:solidFill>
              </a:endParaRPr>
            </a:p>
          </p:txBody>
        </p:sp>
      </p:grpSp>
    </p:spTree>
    <p:extLst>
      <p:ext uri="{BB962C8B-B14F-4D97-AF65-F5344CB8AC3E}">
        <p14:creationId val="11143818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41"/>
                                        </p:tgtEl>
                                        <p:attrNameLst>
                                          <p:attrName>style.visibility</p:attrName>
                                        </p:attrNameLst>
                                      </p:cBhvr>
                                      <p:to>
                                        <p:strVal val="visible"/>
                                      </p:to>
                                    </p:set>
                                    <p:anim calcmode="lin" valueType="num">
                                      <p:cBhvr additive="base">
                                        <p:cTn dur="500" fill="hold" id="7"/>
                                        <p:tgtEl>
                                          <p:spTgt spid="141"/>
                                        </p:tgtEl>
                                        <p:attrNameLst>
                                          <p:attrName>ppt_x</p:attrName>
                                        </p:attrNameLst>
                                      </p:cBhvr>
                                      <p:tavLst>
                                        <p:tav tm="0">
                                          <p:val>
                                            <p:strVal val="1+#ppt_w/2"/>
                                          </p:val>
                                        </p:tav>
                                        <p:tav tm="100000">
                                          <p:val>
                                            <p:strVal val="#ppt_x"/>
                                          </p:val>
                                        </p:tav>
                                      </p:tavLst>
                                    </p:anim>
                                    <p:anim calcmode="lin" valueType="num">
                                      <p:cBhvr additive="base">
                                        <p:cTn dur="500" fill="hold" id="8"/>
                                        <p:tgtEl>
                                          <p:spTgt spid="14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0"/>
                                        </p:tgtEl>
                                        <p:attrNameLst>
                                          <p:attrName>style.visibility</p:attrName>
                                        </p:attrNameLst>
                                      </p:cBhvr>
                                      <p:to>
                                        <p:strVal val="visible"/>
                                      </p:to>
                                    </p:set>
                                    <p:anim calcmode="lin" valueType="num">
                                      <p:cBhvr additive="base">
                                        <p:cTn dur="500" fill="hold" id="11"/>
                                        <p:tgtEl>
                                          <p:spTgt spid="140"/>
                                        </p:tgtEl>
                                        <p:attrNameLst>
                                          <p:attrName>ppt_x</p:attrName>
                                        </p:attrNameLst>
                                      </p:cBhvr>
                                      <p:tavLst>
                                        <p:tav tm="0">
                                          <p:val>
                                            <p:strVal val="1+#ppt_w/2"/>
                                          </p:val>
                                        </p:tav>
                                        <p:tav tm="100000">
                                          <p:val>
                                            <p:strVal val="#ppt_x"/>
                                          </p:val>
                                        </p:tav>
                                      </p:tavLst>
                                    </p:anim>
                                    <p:anim calcmode="lin" valueType="num">
                                      <p:cBhvr additive="base">
                                        <p:cTn dur="500" fill="hold" id="12"/>
                                        <p:tgtEl>
                                          <p:spTgt spid="140"/>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par>
                                <p:cTn fill="hold" id="17" nodeType="withEffect" presetClass="emph" presetID="8" presetSubtype="0">
                                  <p:stCondLst>
                                    <p:cond delay="0"/>
                                  </p:stCondLst>
                                  <p:childTnLst>
                                    <p:animRot by="21600000">
                                      <p:cBhvr>
                                        <p:cTn dur="500" fill="hold" id="18"/>
                                        <p:tgtEl>
                                          <p:spTgt spid="3"/>
                                        </p:tgtEl>
                                        <p:attrNameLst>
                                          <p:attrName>r</p:attrName>
                                        </p:attrNameLst>
                                      </p:cBhvr>
                                    </p:animRot>
                                  </p:childTnLst>
                                </p:cTn>
                              </p:par>
                              <p:par>
                                <p:cTn fill="hold" grpId="0" id="19" nodeType="withEffect" presetClass="entr" presetID="2" presetSubtype="2">
                                  <p:stCondLst>
                                    <p:cond delay="200"/>
                                  </p:stCondLst>
                                  <p:childTnLst>
                                    <p:set>
                                      <p:cBhvr>
                                        <p:cTn dur="1" fill="hold" id="20">
                                          <p:stCondLst>
                                            <p:cond delay="0"/>
                                          </p:stCondLst>
                                        </p:cTn>
                                        <p:tgtEl>
                                          <p:spTgt spid="145"/>
                                        </p:tgtEl>
                                        <p:attrNameLst>
                                          <p:attrName>style.visibility</p:attrName>
                                        </p:attrNameLst>
                                      </p:cBhvr>
                                      <p:to>
                                        <p:strVal val="visible"/>
                                      </p:to>
                                    </p:set>
                                    <p:anim calcmode="lin" valueType="num">
                                      <p:cBhvr additive="base">
                                        <p:cTn dur="500" fill="hold" id="21"/>
                                        <p:tgtEl>
                                          <p:spTgt spid="145"/>
                                        </p:tgtEl>
                                        <p:attrNameLst>
                                          <p:attrName>ppt_x</p:attrName>
                                        </p:attrNameLst>
                                      </p:cBhvr>
                                      <p:tavLst>
                                        <p:tav tm="0">
                                          <p:val>
                                            <p:strVal val="1+#ppt_w/2"/>
                                          </p:val>
                                        </p:tav>
                                        <p:tav tm="100000">
                                          <p:val>
                                            <p:strVal val="#ppt_x"/>
                                          </p:val>
                                        </p:tav>
                                      </p:tavLst>
                                    </p:anim>
                                    <p:anim calcmode="lin" valueType="num">
                                      <p:cBhvr additive="base">
                                        <p:cTn dur="500" fill="hold" id="22"/>
                                        <p:tgtEl>
                                          <p:spTgt spid="14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200"/>
                                  </p:stCondLst>
                                  <p:childTnLst>
                                    <p:set>
                                      <p:cBhvr>
                                        <p:cTn dur="1" fill="hold" id="24">
                                          <p:stCondLst>
                                            <p:cond delay="0"/>
                                          </p:stCondLst>
                                        </p:cTn>
                                        <p:tgtEl>
                                          <p:spTgt spid="146"/>
                                        </p:tgtEl>
                                        <p:attrNameLst>
                                          <p:attrName>style.visibility</p:attrName>
                                        </p:attrNameLst>
                                      </p:cBhvr>
                                      <p:to>
                                        <p:strVal val="visible"/>
                                      </p:to>
                                    </p:set>
                                    <p:anim calcmode="lin" valueType="num">
                                      <p:cBhvr additive="base">
                                        <p:cTn dur="500" fill="hold" id="25"/>
                                        <p:tgtEl>
                                          <p:spTgt spid="146"/>
                                        </p:tgtEl>
                                        <p:attrNameLst>
                                          <p:attrName>ppt_x</p:attrName>
                                        </p:attrNameLst>
                                      </p:cBhvr>
                                      <p:tavLst>
                                        <p:tav tm="0">
                                          <p:val>
                                            <p:strVal val="1+#ppt_w/2"/>
                                          </p:val>
                                        </p:tav>
                                        <p:tav tm="100000">
                                          <p:val>
                                            <p:strVal val="#ppt_x"/>
                                          </p:val>
                                        </p:tav>
                                      </p:tavLst>
                                    </p:anim>
                                    <p:anim calcmode="lin" valueType="num">
                                      <p:cBhvr additive="base">
                                        <p:cTn dur="500" fill="hold" id="26"/>
                                        <p:tgtEl>
                                          <p:spTgt spid="146"/>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200"/>
                                  </p:stCondLst>
                                  <p:childTnLst>
                                    <p:set>
                                      <p:cBhvr>
                                        <p:cTn dur="1" fill="hold" id="28">
                                          <p:stCondLst>
                                            <p:cond delay="0"/>
                                          </p:stCondLst>
                                        </p:cTn>
                                        <p:tgtEl>
                                          <p:spTgt spid="42"/>
                                        </p:tgtEl>
                                        <p:attrNameLst>
                                          <p:attrName>style.visibility</p:attrName>
                                        </p:attrNameLst>
                                      </p:cBhvr>
                                      <p:to>
                                        <p:strVal val="visible"/>
                                      </p:to>
                                    </p:set>
                                    <p:anim calcmode="lin" valueType="num">
                                      <p:cBhvr additive="base">
                                        <p:cTn dur="500" fill="hold" id="29"/>
                                        <p:tgtEl>
                                          <p:spTgt spid="42"/>
                                        </p:tgtEl>
                                        <p:attrNameLst>
                                          <p:attrName>ppt_x</p:attrName>
                                        </p:attrNameLst>
                                      </p:cBhvr>
                                      <p:tavLst>
                                        <p:tav tm="0">
                                          <p:val>
                                            <p:strVal val="0-#ppt_w/2"/>
                                          </p:val>
                                        </p:tav>
                                        <p:tav tm="100000">
                                          <p:val>
                                            <p:strVal val="#ppt_x"/>
                                          </p:val>
                                        </p:tav>
                                      </p:tavLst>
                                    </p:anim>
                                    <p:anim calcmode="lin" valueType="num">
                                      <p:cBhvr additive="base">
                                        <p:cTn dur="500" fill="hold" id="30"/>
                                        <p:tgtEl>
                                          <p:spTgt spid="42"/>
                                        </p:tgtEl>
                                        <p:attrNameLst>
                                          <p:attrName>ppt_y</p:attrName>
                                        </p:attrNameLst>
                                      </p:cBhvr>
                                      <p:tavLst>
                                        <p:tav tm="0">
                                          <p:val>
                                            <p:strVal val="#ppt_y"/>
                                          </p:val>
                                        </p:tav>
                                        <p:tav tm="100000">
                                          <p:val>
                                            <p:strVal val="#ppt_y"/>
                                          </p:val>
                                        </p:tav>
                                      </p:tavLst>
                                    </p:anim>
                                  </p:childTnLst>
                                </p:cTn>
                              </p:par>
                              <p:par>
                                <p:cTn fill="hold" id="31" nodeType="withEffect" presetClass="emph" presetID="8" presetSubtype="0">
                                  <p:stCondLst>
                                    <p:cond delay="200"/>
                                  </p:stCondLst>
                                  <p:childTnLst>
                                    <p:animRot by="21600000">
                                      <p:cBhvr>
                                        <p:cTn dur="500" fill="hold" id="32"/>
                                        <p:tgtEl>
                                          <p:spTgt spid="42"/>
                                        </p:tgtEl>
                                        <p:attrNameLst>
                                          <p:attrName>r</p:attrName>
                                        </p:attrNameLst>
                                      </p:cBhvr>
                                    </p:animRot>
                                  </p:childTnLst>
                                </p:cTn>
                              </p:par>
                              <p:par>
                                <p:cTn fill="hold" grpId="0" id="33" nodeType="withEffect" presetClass="entr" presetID="2" presetSubtype="2">
                                  <p:stCondLst>
                                    <p:cond delay="400"/>
                                  </p:stCondLst>
                                  <p:childTnLst>
                                    <p:set>
                                      <p:cBhvr>
                                        <p:cTn dur="1" fill="hold" id="34">
                                          <p:stCondLst>
                                            <p:cond delay="0"/>
                                          </p:stCondLst>
                                        </p:cTn>
                                        <p:tgtEl>
                                          <p:spTgt spid="57"/>
                                        </p:tgtEl>
                                        <p:attrNameLst>
                                          <p:attrName>style.visibility</p:attrName>
                                        </p:attrNameLst>
                                      </p:cBhvr>
                                      <p:to>
                                        <p:strVal val="visible"/>
                                      </p:to>
                                    </p:set>
                                    <p:anim calcmode="lin" valueType="num">
                                      <p:cBhvr additive="base">
                                        <p:cTn dur="500" fill="hold" id="35"/>
                                        <p:tgtEl>
                                          <p:spTgt spid="57"/>
                                        </p:tgtEl>
                                        <p:attrNameLst>
                                          <p:attrName>ppt_x</p:attrName>
                                        </p:attrNameLst>
                                      </p:cBhvr>
                                      <p:tavLst>
                                        <p:tav tm="0">
                                          <p:val>
                                            <p:strVal val="1+#ppt_w/2"/>
                                          </p:val>
                                        </p:tav>
                                        <p:tav tm="100000">
                                          <p:val>
                                            <p:strVal val="#ppt_x"/>
                                          </p:val>
                                        </p:tav>
                                      </p:tavLst>
                                    </p:anim>
                                    <p:anim calcmode="lin" valueType="num">
                                      <p:cBhvr additive="base">
                                        <p:cTn dur="500" fill="hold" id="36"/>
                                        <p:tgtEl>
                                          <p:spTgt spid="5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400"/>
                                  </p:stCondLst>
                                  <p:childTnLst>
                                    <p:set>
                                      <p:cBhvr>
                                        <p:cTn dur="1" fill="hold" id="38">
                                          <p:stCondLst>
                                            <p:cond delay="0"/>
                                          </p:stCondLst>
                                        </p:cTn>
                                        <p:tgtEl>
                                          <p:spTgt spid="58"/>
                                        </p:tgtEl>
                                        <p:attrNameLst>
                                          <p:attrName>style.visibility</p:attrName>
                                        </p:attrNameLst>
                                      </p:cBhvr>
                                      <p:to>
                                        <p:strVal val="visible"/>
                                      </p:to>
                                    </p:set>
                                    <p:anim calcmode="lin" valueType="num">
                                      <p:cBhvr additive="base">
                                        <p:cTn dur="500" fill="hold" id="39"/>
                                        <p:tgtEl>
                                          <p:spTgt spid="58"/>
                                        </p:tgtEl>
                                        <p:attrNameLst>
                                          <p:attrName>ppt_x</p:attrName>
                                        </p:attrNameLst>
                                      </p:cBhvr>
                                      <p:tavLst>
                                        <p:tav tm="0">
                                          <p:val>
                                            <p:strVal val="1+#ppt_w/2"/>
                                          </p:val>
                                        </p:tav>
                                        <p:tav tm="100000">
                                          <p:val>
                                            <p:strVal val="#ppt_x"/>
                                          </p:val>
                                        </p:tav>
                                      </p:tavLst>
                                    </p:anim>
                                    <p:anim calcmode="lin" valueType="num">
                                      <p:cBhvr additive="base">
                                        <p:cTn dur="500" fill="hold" id="40"/>
                                        <p:tgtEl>
                                          <p:spTgt spid="58"/>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40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500" fill="hold" id="43"/>
                                        <p:tgtEl>
                                          <p:spTgt spid="47"/>
                                        </p:tgtEl>
                                        <p:attrNameLst>
                                          <p:attrName>ppt_x</p:attrName>
                                        </p:attrNameLst>
                                      </p:cBhvr>
                                      <p:tavLst>
                                        <p:tav tm="0">
                                          <p:val>
                                            <p:strVal val="0-#ppt_w/2"/>
                                          </p:val>
                                        </p:tav>
                                        <p:tav tm="100000">
                                          <p:val>
                                            <p:strVal val="#ppt_x"/>
                                          </p:val>
                                        </p:tav>
                                      </p:tavLst>
                                    </p:anim>
                                    <p:anim calcmode="lin" valueType="num">
                                      <p:cBhvr additive="base">
                                        <p:cTn dur="500" fill="hold" id="44"/>
                                        <p:tgtEl>
                                          <p:spTgt spid="47"/>
                                        </p:tgtEl>
                                        <p:attrNameLst>
                                          <p:attrName>ppt_y</p:attrName>
                                        </p:attrNameLst>
                                      </p:cBhvr>
                                      <p:tavLst>
                                        <p:tav tm="0">
                                          <p:val>
                                            <p:strVal val="#ppt_y"/>
                                          </p:val>
                                        </p:tav>
                                        <p:tav tm="100000">
                                          <p:val>
                                            <p:strVal val="#ppt_y"/>
                                          </p:val>
                                        </p:tav>
                                      </p:tavLst>
                                    </p:anim>
                                  </p:childTnLst>
                                </p:cTn>
                              </p:par>
                              <p:par>
                                <p:cTn fill="hold" id="45" nodeType="withEffect" presetClass="emph" presetID="8" presetSubtype="0">
                                  <p:stCondLst>
                                    <p:cond delay="400"/>
                                  </p:stCondLst>
                                  <p:childTnLst>
                                    <p:animRot by="21600000">
                                      <p:cBhvr>
                                        <p:cTn dur="500" fill="hold" id="46"/>
                                        <p:tgtEl>
                                          <p:spTgt spid="47"/>
                                        </p:tgtEl>
                                        <p:attrNameLst>
                                          <p:attrName>r</p:attrName>
                                        </p:attrNameLst>
                                      </p:cBhvr>
                                    </p:animRot>
                                  </p:childTnLst>
                                </p:cTn>
                              </p:par>
                            </p:childTnLst>
                          </p:cTn>
                        </p:par>
                        <p:par>
                          <p:cTn fill="hold" id="47" nodeType="afterGroup">
                            <p:stCondLst>
                              <p:cond delay="900"/>
                            </p:stCondLst>
                            <p:childTnLst>
                              <p:par>
                                <p:cTn fill="hold" grpId="0" id="48" nodeType="afterEffect" presetClass="entr" presetID="2" presetSubtype="2">
                                  <p:stCondLst>
                                    <p:cond delay="0"/>
                                  </p:stCondLst>
                                  <p:childTnLst>
                                    <p:set>
                                      <p:cBhvr>
                                        <p:cTn dur="1" fill="hold" id="49">
                                          <p:stCondLst>
                                            <p:cond delay="0"/>
                                          </p:stCondLst>
                                        </p:cTn>
                                        <p:tgtEl>
                                          <p:spTgt spid="155"/>
                                        </p:tgtEl>
                                        <p:attrNameLst>
                                          <p:attrName>style.visibility</p:attrName>
                                        </p:attrNameLst>
                                      </p:cBhvr>
                                      <p:to>
                                        <p:strVal val="visible"/>
                                      </p:to>
                                    </p:set>
                                    <p:anim calcmode="lin" valueType="num">
                                      <p:cBhvr additive="base">
                                        <p:cTn dur="500" fill="hold" id="50"/>
                                        <p:tgtEl>
                                          <p:spTgt spid="155"/>
                                        </p:tgtEl>
                                        <p:attrNameLst>
                                          <p:attrName>ppt_x</p:attrName>
                                        </p:attrNameLst>
                                      </p:cBhvr>
                                      <p:tavLst>
                                        <p:tav tm="0">
                                          <p:val>
                                            <p:strVal val="1+#ppt_w/2"/>
                                          </p:val>
                                        </p:tav>
                                        <p:tav tm="100000">
                                          <p:val>
                                            <p:strVal val="#ppt_x"/>
                                          </p:val>
                                        </p:tav>
                                      </p:tavLst>
                                    </p:anim>
                                    <p:anim calcmode="lin" valueType="num">
                                      <p:cBhvr additive="base">
                                        <p:cTn dur="500" fill="hold" id="51"/>
                                        <p:tgtEl>
                                          <p:spTgt spid="155"/>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0"/>
                                  </p:stCondLst>
                                  <p:childTnLst>
                                    <p:set>
                                      <p:cBhvr>
                                        <p:cTn dur="1" fill="hold" id="53">
                                          <p:stCondLst>
                                            <p:cond delay="0"/>
                                          </p:stCondLst>
                                        </p:cTn>
                                        <p:tgtEl>
                                          <p:spTgt spid="156"/>
                                        </p:tgtEl>
                                        <p:attrNameLst>
                                          <p:attrName>style.visibility</p:attrName>
                                        </p:attrNameLst>
                                      </p:cBhvr>
                                      <p:to>
                                        <p:strVal val="visible"/>
                                      </p:to>
                                    </p:set>
                                    <p:anim calcmode="lin" valueType="num">
                                      <p:cBhvr additive="base">
                                        <p:cTn dur="500" fill="hold" id="54"/>
                                        <p:tgtEl>
                                          <p:spTgt spid="156"/>
                                        </p:tgtEl>
                                        <p:attrNameLst>
                                          <p:attrName>ppt_x</p:attrName>
                                        </p:attrNameLst>
                                      </p:cBhvr>
                                      <p:tavLst>
                                        <p:tav tm="0">
                                          <p:val>
                                            <p:strVal val="1+#ppt_w/2"/>
                                          </p:val>
                                        </p:tav>
                                        <p:tav tm="100000">
                                          <p:val>
                                            <p:strVal val="#ppt_x"/>
                                          </p:val>
                                        </p:tav>
                                      </p:tavLst>
                                    </p:anim>
                                    <p:anim calcmode="lin" valueType="num">
                                      <p:cBhvr additive="base">
                                        <p:cTn dur="500" fill="hold" id="55"/>
                                        <p:tgtEl>
                                          <p:spTgt spid="156"/>
                                        </p:tgtEl>
                                        <p:attrNameLst>
                                          <p:attrName>ppt_y</p:attrName>
                                        </p:attrNameLst>
                                      </p:cBhvr>
                                      <p:tavLst>
                                        <p:tav tm="0">
                                          <p:val>
                                            <p:strVal val="#ppt_y"/>
                                          </p:val>
                                        </p:tav>
                                        <p:tav tm="100000">
                                          <p:val>
                                            <p:strVal val="#ppt_y"/>
                                          </p:val>
                                        </p:tav>
                                      </p:tavLst>
                                    </p:anim>
                                  </p:childTnLst>
                                </p:cTn>
                              </p:par>
                              <p:par>
                                <p:cTn fill="hold" id="56" nodeType="withEffect" presetClass="entr" presetID="2" presetSubtype="8">
                                  <p:stCondLst>
                                    <p:cond delay="0"/>
                                  </p:stCondLst>
                                  <p:childTnLst>
                                    <p:set>
                                      <p:cBhvr>
                                        <p:cTn dur="1" fill="hold" id="57">
                                          <p:stCondLst>
                                            <p:cond delay="0"/>
                                          </p:stCondLst>
                                        </p:cTn>
                                        <p:tgtEl>
                                          <p:spTgt spid="52"/>
                                        </p:tgtEl>
                                        <p:attrNameLst>
                                          <p:attrName>style.visibility</p:attrName>
                                        </p:attrNameLst>
                                      </p:cBhvr>
                                      <p:to>
                                        <p:strVal val="visible"/>
                                      </p:to>
                                    </p:set>
                                    <p:anim calcmode="lin" valueType="num">
                                      <p:cBhvr additive="base">
                                        <p:cTn dur="500" fill="hold" id="58"/>
                                        <p:tgtEl>
                                          <p:spTgt spid="52"/>
                                        </p:tgtEl>
                                        <p:attrNameLst>
                                          <p:attrName>ppt_x</p:attrName>
                                        </p:attrNameLst>
                                      </p:cBhvr>
                                      <p:tavLst>
                                        <p:tav tm="0">
                                          <p:val>
                                            <p:strVal val="0-#ppt_w/2"/>
                                          </p:val>
                                        </p:tav>
                                        <p:tav tm="100000">
                                          <p:val>
                                            <p:strVal val="#ppt_x"/>
                                          </p:val>
                                        </p:tav>
                                      </p:tavLst>
                                    </p:anim>
                                    <p:anim calcmode="lin" valueType="num">
                                      <p:cBhvr additive="base">
                                        <p:cTn dur="500" fill="hold" id="59"/>
                                        <p:tgtEl>
                                          <p:spTgt spid="52"/>
                                        </p:tgtEl>
                                        <p:attrNameLst>
                                          <p:attrName>ppt_y</p:attrName>
                                        </p:attrNameLst>
                                      </p:cBhvr>
                                      <p:tavLst>
                                        <p:tav tm="0">
                                          <p:val>
                                            <p:strVal val="#ppt_y"/>
                                          </p:val>
                                        </p:tav>
                                        <p:tav tm="100000">
                                          <p:val>
                                            <p:strVal val="#ppt_y"/>
                                          </p:val>
                                        </p:tav>
                                      </p:tavLst>
                                    </p:anim>
                                  </p:childTnLst>
                                </p:cTn>
                              </p:par>
                              <p:par>
                                <p:cTn fill="hold" id="60" nodeType="withEffect" presetClass="emph" presetID="8" presetSubtype="0">
                                  <p:stCondLst>
                                    <p:cond delay="0"/>
                                  </p:stCondLst>
                                  <p:childTnLst>
                                    <p:animRot by="21600000">
                                      <p:cBhvr>
                                        <p:cTn dur="500" fill="hold" id="61"/>
                                        <p:tgtEl>
                                          <p:spTgt spid="52"/>
                                        </p:tgtEl>
                                        <p:attrNameLst>
                                          <p:attrName>r</p:attrName>
                                        </p:attrNameLst>
                                      </p:cBhvr>
                                    </p:animRot>
                                  </p:childTnLst>
                                </p:cTn>
                              </p:par>
                              <p:par>
                                <p:cTn fill="hold" grpId="0" id="62" nodeType="withEffect" presetClass="entr" presetID="2" presetSubtype="2">
                                  <p:stCondLst>
                                    <p:cond delay="200"/>
                                  </p:stCondLst>
                                  <p:childTnLst>
                                    <p:set>
                                      <p:cBhvr>
                                        <p:cTn dur="1" fill="hold" id="63">
                                          <p:stCondLst>
                                            <p:cond delay="0"/>
                                          </p:stCondLst>
                                        </p:cTn>
                                        <p:tgtEl>
                                          <p:spTgt spid="160"/>
                                        </p:tgtEl>
                                        <p:attrNameLst>
                                          <p:attrName>style.visibility</p:attrName>
                                        </p:attrNameLst>
                                      </p:cBhvr>
                                      <p:to>
                                        <p:strVal val="visible"/>
                                      </p:to>
                                    </p:set>
                                    <p:anim calcmode="lin" valueType="num">
                                      <p:cBhvr additive="base">
                                        <p:cTn dur="500" fill="hold" id="64"/>
                                        <p:tgtEl>
                                          <p:spTgt spid="160"/>
                                        </p:tgtEl>
                                        <p:attrNameLst>
                                          <p:attrName>ppt_x</p:attrName>
                                        </p:attrNameLst>
                                      </p:cBhvr>
                                      <p:tavLst>
                                        <p:tav tm="0">
                                          <p:val>
                                            <p:strVal val="1+#ppt_w/2"/>
                                          </p:val>
                                        </p:tav>
                                        <p:tav tm="100000">
                                          <p:val>
                                            <p:strVal val="#ppt_x"/>
                                          </p:val>
                                        </p:tav>
                                      </p:tavLst>
                                    </p:anim>
                                    <p:anim calcmode="lin" valueType="num">
                                      <p:cBhvr additive="base">
                                        <p:cTn dur="500" fill="hold" id="65"/>
                                        <p:tgtEl>
                                          <p:spTgt spid="160"/>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200"/>
                                  </p:stCondLst>
                                  <p:childTnLst>
                                    <p:set>
                                      <p:cBhvr>
                                        <p:cTn dur="1" fill="hold" id="67">
                                          <p:stCondLst>
                                            <p:cond delay="0"/>
                                          </p:stCondLst>
                                        </p:cTn>
                                        <p:tgtEl>
                                          <p:spTgt spid="161"/>
                                        </p:tgtEl>
                                        <p:attrNameLst>
                                          <p:attrName>style.visibility</p:attrName>
                                        </p:attrNameLst>
                                      </p:cBhvr>
                                      <p:to>
                                        <p:strVal val="visible"/>
                                      </p:to>
                                    </p:set>
                                    <p:anim calcmode="lin" valueType="num">
                                      <p:cBhvr additive="base">
                                        <p:cTn dur="500" fill="hold" id="68"/>
                                        <p:tgtEl>
                                          <p:spTgt spid="161"/>
                                        </p:tgtEl>
                                        <p:attrNameLst>
                                          <p:attrName>ppt_x</p:attrName>
                                        </p:attrNameLst>
                                      </p:cBhvr>
                                      <p:tavLst>
                                        <p:tav tm="0">
                                          <p:val>
                                            <p:strVal val="1+#ppt_w/2"/>
                                          </p:val>
                                        </p:tav>
                                        <p:tav tm="100000">
                                          <p:val>
                                            <p:strVal val="#ppt_x"/>
                                          </p:val>
                                        </p:tav>
                                      </p:tavLst>
                                    </p:anim>
                                    <p:anim calcmode="lin" valueType="num">
                                      <p:cBhvr additive="base">
                                        <p:cTn dur="500" fill="hold" id="69"/>
                                        <p:tgtEl>
                                          <p:spTgt spid="161"/>
                                        </p:tgtEl>
                                        <p:attrNameLst>
                                          <p:attrName>ppt_y</p:attrName>
                                        </p:attrNameLst>
                                      </p:cBhvr>
                                      <p:tavLst>
                                        <p:tav tm="0">
                                          <p:val>
                                            <p:strVal val="#ppt_y"/>
                                          </p:val>
                                        </p:tav>
                                        <p:tav tm="100000">
                                          <p:val>
                                            <p:strVal val="#ppt_y"/>
                                          </p:val>
                                        </p:tav>
                                      </p:tavLst>
                                    </p:anim>
                                  </p:childTnLst>
                                </p:cTn>
                              </p:par>
                              <p:par>
                                <p:cTn fill="hold" id="70" nodeType="withEffect" presetClass="entr" presetID="2" presetSubtype="8">
                                  <p:stCondLst>
                                    <p:cond delay="200"/>
                                  </p:stCondLst>
                                  <p:childTnLst>
                                    <p:set>
                                      <p:cBhvr>
                                        <p:cTn dur="1" fill="hold" id="71">
                                          <p:stCondLst>
                                            <p:cond delay="0"/>
                                          </p:stCondLst>
                                        </p:cTn>
                                        <p:tgtEl>
                                          <p:spTgt spid="60"/>
                                        </p:tgtEl>
                                        <p:attrNameLst>
                                          <p:attrName>style.visibility</p:attrName>
                                        </p:attrNameLst>
                                      </p:cBhvr>
                                      <p:to>
                                        <p:strVal val="visible"/>
                                      </p:to>
                                    </p:set>
                                    <p:anim calcmode="lin" valueType="num">
                                      <p:cBhvr additive="base">
                                        <p:cTn dur="500" fill="hold" id="72"/>
                                        <p:tgtEl>
                                          <p:spTgt spid="60"/>
                                        </p:tgtEl>
                                        <p:attrNameLst>
                                          <p:attrName>ppt_x</p:attrName>
                                        </p:attrNameLst>
                                      </p:cBhvr>
                                      <p:tavLst>
                                        <p:tav tm="0">
                                          <p:val>
                                            <p:strVal val="0-#ppt_w/2"/>
                                          </p:val>
                                        </p:tav>
                                        <p:tav tm="100000">
                                          <p:val>
                                            <p:strVal val="#ppt_x"/>
                                          </p:val>
                                        </p:tav>
                                      </p:tavLst>
                                    </p:anim>
                                    <p:anim calcmode="lin" valueType="num">
                                      <p:cBhvr additive="base">
                                        <p:cTn dur="500" fill="hold" id="73"/>
                                        <p:tgtEl>
                                          <p:spTgt spid="60"/>
                                        </p:tgtEl>
                                        <p:attrNameLst>
                                          <p:attrName>ppt_y</p:attrName>
                                        </p:attrNameLst>
                                      </p:cBhvr>
                                      <p:tavLst>
                                        <p:tav tm="0">
                                          <p:val>
                                            <p:strVal val="#ppt_y"/>
                                          </p:val>
                                        </p:tav>
                                        <p:tav tm="100000">
                                          <p:val>
                                            <p:strVal val="#ppt_y"/>
                                          </p:val>
                                        </p:tav>
                                      </p:tavLst>
                                    </p:anim>
                                  </p:childTnLst>
                                </p:cTn>
                              </p:par>
                              <p:par>
                                <p:cTn fill="hold" id="74" nodeType="withEffect" presetClass="emph" presetID="8" presetSubtype="0">
                                  <p:stCondLst>
                                    <p:cond delay="200"/>
                                  </p:stCondLst>
                                  <p:childTnLst>
                                    <p:animRot by="21600000">
                                      <p:cBhvr>
                                        <p:cTn dur="500" fill="hold" id="75"/>
                                        <p:tgtEl>
                                          <p:spTgt spid="60"/>
                                        </p:tgtEl>
                                        <p:attrNameLst>
                                          <p:attrName>r</p:attrName>
                                        </p:attrNameLst>
                                      </p:cBhvr>
                                    </p:animRot>
                                  </p:childTnLst>
                                </p:cTn>
                              </p:par>
                              <p:par>
                                <p:cTn fill="hold" grpId="0" id="76" nodeType="withEffect" presetClass="entr" presetID="2" presetSubtype="2">
                                  <p:stCondLst>
                                    <p:cond delay="400"/>
                                  </p:stCondLst>
                                  <p:childTnLst>
                                    <p:set>
                                      <p:cBhvr>
                                        <p:cTn dur="1" fill="hold" id="77">
                                          <p:stCondLst>
                                            <p:cond delay="0"/>
                                          </p:stCondLst>
                                        </p:cTn>
                                        <p:tgtEl>
                                          <p:spTgt spid="83"/>
                                        </p:tgtEl>
                                        <p:attrNameLst>
                                          <p:attrName>style.visibility</p:attrName>
                                        </p:attrNameLst>
                                      </p:cBhvr>
                                      <p:to>
                                        <p:strVal val="visible"/>
                                      </p:to>
                                    </p:set>
                                    <p:anim calcmode="lin" valueType="num">
                                      <p:cBhvr additive="base">
                                        <p:cTn dur="500" fill="hold" id="78"/>
                                        <p:tgtEl>
                                          <p:spTgt spid="83"/>
                                        </p:tgtEl>
                                        <p:attrNameLst>
                                          <p:attrName>ppt_x</p:attrName>
                                        </p:attrNameLst>
                                      </p:cBhvr>
                                      <p:tavLst>
                                        <p:tav tm="0">
                                          <p:val>
                                            <p:strVal val="1+#ppt_w/2"/>
                                          </p:val>
                                        </p:tav>
                                        <p:tav tm="100000">
                                          <p:val>
                                            <p:strVal val="#ppt_x"/>
                                          </p:val>
                                        </p:tav>
                                      </p:tavLst>
                                    </p:anim>
                                    <p:anim calcmode="lin" valueType="num">
                                      <p:cBhvr additive="base">
                                        <p:cTn dur="500" fill="hold" id="79"/>
                                        <p:tgtEl>
                                          <p:spTgt spid="83"/>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400"/>
                                  </p:stCondLst>
                                  <p:childTnLst>
                                    <p:set>
                                      <p:cBhvr>
                                        <p:cTn dur="1" fill="hold" id="81">
                                          <p:stCondLst>
                                            <p:cond delay="0"/>
                                          </p:stCondLst>
                                        </p:cTn>
                                        <p:tgtEl>
                                          <p:spTgt spid="84"/>
                                        </p:tgtEl>
                                        <p:attrNameLst>
                                          <p:attrName>style.visibility</p:attrName>
                                        </p:attrNameLst>
                                      </p:cBhvr>
                                      <p:to>
                                        <p:strVal val="visible"/>
                                      </p:to>
                                    </p:set>
                                    <p:anim calcmode="lin" valueType="num">
                                      <p:cBhvr additive="base">
                                        <p:cTn dur="500" fill="hold" id="82"/>
                                        <p:tgtEl>
                                          <p:spTgt spid="84"/>
                                        </p:tgtEl>
                                        <p:attrNameLst>
                                          <p:attrName>ppt_x</p:attrName>
                                        </p:attrNameLst>
                                      </p:cBhvr>
                                      <p:tavLst>
                                        <p:tav tm="0">
                                          <p:val>
                                            <p:strVal val="1+#ppt_w/2"/>
                                          </p:val>
                                        </p:tav>
                                        <p:tav tm="100000">
                                          <p:val>
                                            <p:strVal val="#ppt_x"/>
                                          </p:val>
                                        </p:tav>
                                      </p:tavLst>
                                    </p:anim>
                                    <p:anim calcmode="lin" valueType="num">
                                      <p:cBhvr additive="base">
                                        <p:cTn dur="500" fill="hold" id="83"/>
                                        <p:tgtEl>
                                          <p:spTgt spid="84"/>
                                        </p:tgtEl>
                                        <p:attrNameLst>
                                          <p:attrName>ppt_y</p:attrName>
                                        </p:attrNameLst>
                                      </p:cBhvr>
                                      <p:tavLst>
                                        <p:tav tm="0">
                                          <p:val>
                                            <p:strVal val="#ppt_y"/>
                                          </p:val>
                                        </p:tav>
                                        <p:tav tm="100000">
                                          <p:val>
                                            <p:strVal val="#ppt_y"/>
                                          </p:val>
                                        </p:tav>
                                      </p:tavLst>
                                    </p:anim>
                                  </p:childTnLst>
                                </p:cTn>
                              </p:par>
                              <p:par>
                                <p:cTn fill="hold" id="84" nodeType="withEffect" presetClass="entr" presetID="2" presetSubtype="8">
                                  <p:stCondLst>
                                    <p:cond delay="400"/>
                                  </p:stCondLst>
                                  <p:childTnLst>
                                    <p:set>
                                      <p:cBhvr>
                                        <p:cTn dur="1" fill="hold" id="85">
                                          <p:stCondLst>
                                            <p:cond delay="0"/>
                                          </p:stCondLst>
                                        </p:cTn>
                                        <p:tgtEl>
                                          <p:spTgt spid="65"/>
                                        </p:tgtEl>
                                        <p:attrNameLst>
                                          <p:attrName>style.visibility</p:attrName>
                                        </p:attrNameLst>
                                      </p:cBhvr>
                                      <p:to>
                                        <p:strVal val="visible"/>
                                      </p:to>
                                    </p:set>
                                    <p:anim calcmode="lin" valueType="num">
                                      <p:cBhvr additive="base">
                                        <p:cTn dur="500" fill="hold" id="86"/>
                                        <p:tgtEl>
                                          <p:spTgt spid="65"/>
                                        </p:tgtEl>
                                        <p:attrNameLst>
                                          <p:attrName>ppt_x</p:attrName>
                                        </p:attrNameLst>
                                      </p:cBhvr>
                                      <p:tavLst>
                                        <p:tav tm="0">
                                          <p:val>
                                            <p:strVal val="0-#ppt_w/2"/>
                                          </p:val>
                                        </p:tav>
                                        <p:tav tm="100000">
                                          <p:val>
                                            <p:strVal val="#ppt_x"/>
                                          </p:val>
                                        </p:tav>
                                      </p:tavLst>
                                    </p:anim>
                                    <p:anim calcmode="lin" valueType="num">
                                      <p:cBhvr additive="base">
                                        <p:cTn dur="500" fill="hold" id="87"/>
                                        <p:tgtEl>
                                          <p:spTgt spid="65"/>
                                        </p:tgtEl>
                                        <p:attrNameLst>
                                          <p:attrName>ppt_y</p:attrName>
                                        </p:attrNameLst>
                                      </p:cBhvr>
                                      <p:tavLst>
                                        <p:tav tm="0">
                                          <p:val>
                                            <p:strVal val="#ppt_y"/>
                                          </p:val>
                                        </p:tav>
                                        <p:tav tm="100000">
                                          <p:val>
                                            <p:strVal val="#ppt_y"/>
                                          </p:val>
                                        </p:tav>
                                      </p:tavLst>
                                    </p:anim>
                                  </p:childTnLst>
                                </p:cTn>
                              </p:par>
                              <p:par>
                                <p:cTn fill="hold" id="88" nodeType="withEffect" presetClass="emph" presetID="8" presetSubtype="0">
                                  <p:stCondLst>
                                    <p:cond delay="400"/>
                                  </p:stCondLst>
                                  <p:childTnLst>
                                    <p:animRot by="21600000">
                                      <p:cBhvr>
                                        <p:cTn dur="500" fill="hold" id="89"/>
                                        <p:tgtEl>
                                          <p:spTgt spid="6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0"/>
      <p:bldP grpId="0" spid="141"/>
      <p:bldP grpId="0" spid="145"/>
      <p:bldP grpId="0" spid="146"/>
      <p:bldP grpId="0" spid="155"/>
      <p:bldP grpId="0" spid="156"/>
      <p:bldP grpId="0" spid="160"/>
      <p:bldP grpId="0" spid="161"/>
      <p:bldP grpId="0" spid="57"/>
      <p:bldP grpId="0" spid="58"/>
      <p:bldP grpId="0" spid="83"/>
      <p:bldP grpId="0" spid="8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15" name="矩形 14"/>
          <p:cNvSpPr/>
          <p:nvPr/>
        </p:nvSpPr>
        <p:spPr>
          <a:xfrm>
            <a:off x="2449722" y="1931264"/>
            <a:ext cx="7292557" cy="304546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17" name="矩形 16"/>
          <p:cNvSpPr/>
          <p:nvPr/>
        </p:nvSpPr>
        <p:spPr>
          <a:xfrm>
            <a:off x="2679992" y="2159983"/>
            <a:ext cx="6832016" cy="2588032"/>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4" name="文本框 23"/>
          <p:cNvSpPr txBox="1"/>
          <p:nvPr/>
        </p:nvSpPr>
        <p:spPr>
          <a:xfrm>
            <a:off x="2726661" y="2443843"/>
            <a:ext cx="1960880" cy="2194560"/>
          </a:xfrm>
          <a:prstGeom prst="rect">
            <a:avLst/>
          </a:prstGeom>
          <a:noFill/>
        </p:spPr>
        <p:txBody>
          <a:bodyPr rtlCol="0" wrap="none">
            <a:spAutoFit/>
          </a:bodyPr>
          <a:lstStyle/>
          <a:p>
            <a:pPr algn="ctr"/>
            <a:r>
              <a:rPr altLang="zh-CN" lang="en-US" sz="13800">
                <a:solidFill>
                  <a:schemeClr val="bg1"/>
                </a:solidFill>
                <a:latin charset="0" panose="020b0503020202020204" pitchFamily="34" typeface="Agency FB"/>
              </a:rPr>
              <a:t>01</a:t>
            </a:r>
          </a:p>
        </p:txBody>
      </p:sp>
      <p:sp>
        <p:nvSpPr>
          <p:cNvPr id="25" name="文本框 24"/>
          <p:cNvSpPr txBox="1"/>
          <p:nvPr/>
        </p:nvSpPr>
        <p:spPr>
          <a:xfrm>
            <a:off x="4911483" y="2716242"/>
            <a:ext cx="4238307" cy="762000"/>
          </a:xfrm>
          <a:prstGeom prst="rect">
            <a:avLst/>
          </a:prstGeom>
          <a:noFill/>
        </p:spPr>
        <p:txBody>
          <a:bodyPr rtlCol="0" wrap="square">
            <a:spAutoFit/>
            <a:scene3d>
              <a:camera prst="orthographicFront"/>
              <a:lightRig dir="t" rig="threePt"/>
            </a:scene3d>
            <a:sp3d contourW="12700"/>
          </a:bodyPr>
          <a:lstStyle/>
          <a:p>
            <a:r>
              <a:rPr altLang="en-US" b="1" lang="zh-CN" sz="4400">
                <a:solidFill>
                  <a:schemeClr val="bg1"/>
                </a:solidFill>
                <a:latin charset="-122" panose="020b0500000000000000" pitchFamily="34" typeface="思源黑体"/>
                <a:ea charset="-122" panose="020b0500000000000000" pitchFamily="34" typeface="思源黑体"/>
              </a:rPr>
              <a:t>选题背景及意义</a:t>
            </a:r>
          </a:p>
        </p:txBody>
      </p:sp>
      <p:cxnSp>
        <p:nvCxnSpPr>
          <p:cNvPr id="27" name="直接连接符 26"/>
          <p:cNvCxnSpPr/>
          <p:nvPr/>
        </p:nvCxnSpPr>
        <p:spPr>
          <a:xfrm flipH="1">
            <a:off x="4552445" y="2832100"/>
            <a:ext cx="0" cy="14119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34394" y="3531006"/>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选题背景</a:t>
            </a:r>
          </a:p>
        </p:txBody>
      </p:sp>
      <p:sp>
        <p:nvSpPr>
          <p:cNvPr id="11" name="文本框 9"/>
          <p:cNvSpPr txBox="1"/>
          <p:nvPr/>
        </p:nvSpPr>
        <p:spPr>
          <a:xfrm>
            <a:off x="5034394" y="3792469"/>
            <a:ext cx="1282439"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研究意义</a:t>
            </a:r>
          </a:p>
        </p:txBody>
      </p:sp>
      <p:sp>
        <p:nvSpPr>
          <p:cNvPr id="12" name="文本框 11"/>
          <p:cNvSpPr txBox="1"/>
          <p:nvPr/>
        </p:nvSpPr>
        <p:spPr>
          <a:xfrm>
            <a:off x="5034394" y="4053932"/>
            <a:ext cx="15824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国外研究综述</a:t>
            </a:r>
          </a:p>
        </p:txBody>
      </p:sp>
      <p:sp>
        <p:nvSpPr>
          <p:cNvPr id="14" name="文本框 9"/>
          <p:cNvSpPr txBox="1"/>
          <p:nvPr/>
        </p:nvSpPr>
        <p:spPr>
          <a:xfrm>
            <a:off x="6582450" y="3531006"/>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国内研究现状</a:t>
            </a:r>
          </a:p>
        </p:txBody>
      </p:sp>
      <p:sp>
        <p:nvSpPr>
          <p:cNvPr id="16" name="文本框 9"/>
          <p:cNvSpPr txBox="1"/>
          <p:nvPr/>
        </p:nvSpPr>
        <p:spPr>
          <a:xfrm>
            <a:off x="6582450" y="3792469"/>
            <a:ext cx="2100777"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理论基础与文献综述</a:t>
            </a:r>
          </a:p>
        </p:txBody>
      </p:sp>
      <p:sp>
        <p:nvSpPr>
          <p:cNvPr id="19" name="文本框 9"/>
          <p:cNvSpPr txBox="1"/>
          <p:nvPr/>
        </p:nvSpPr>
        <p:spPr>
          <a:xfrm>
            <a:off x="6582450" y="4053932"/>
            <a:ext cx="1577282" cy="219456"/>
          </a:xfrm>
          <a:prstGeom prst="rect">
            <a:avLst/>
          </a:prstGeom>
          <a:noFill/>
        </p:spPr>
        <p:txBody>
          <a:bodyPr bIns="0" lIns="0" rIns="0" rtlCol="0" tIns="0" wrap="square">
            <a:spAutoFit/>
          </a:bodyPr>
          <a:lstStyle/>
          <a:p>
            <a:pPr indent="-228480" lvl="1" marL="228480">
              <a:lnSpc>
                <a:spcPct val="120000"/>
              </a:lnSpc>
              <a:buSzPct val="70000"/>
              <a:buFont charset="2" pitchFamily="2" typeface="Wingdings"/>
              <a:buChar char="l"/>
            </a:pPr>
            <a:r>
              <a:rPr altLang="en-US" lang="zh-CN" sz="1200">
                <a:solidFill>
                  <a:schemeClr val="bg1"/>
                </a:solidFill>
                <a:latin charset="-122" panose="020b0500000000000000" pitchFamily="34" typeface="思源黑体"/>
                <a:ea charset="-122" panose="020b0500000000000000" pitchFamily="34" typeface="思源黑体"/>
              </a:rPr>
              <a:t>主要创新点</a:t>
            </a:r>
          </a:p>
        </p:txBody>
      </p:sp>
    </p:spTree>
    <p:extLst>
      <p:ext uri="{BB962C8B-B14F-4D97-AF65-F5344CB8AC3E}">
        <p14:creationId val="316547858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500" fill="hold" id="34"/>
                                        <p:tgtEl>
                                          <p:spTgt spid="14"/>
                                        </p:tgtEl>
                                        <p:attrNameLst>
                                          <p:attrName>ppt_x</p:attrName>
                                        </p:attrNameLst>
                                      </p:cBhvr>
                                      <p:tavLst>
                                        <p:tav tm="0">
                                          <p:val>
                                            <p:strVal val="1+#ppt_w/2"/>
                                          </p:val>
                                        </p:tav>
                                        <p:tav tm="100000">
                                          <p:val>
                                            <p:strVal val="#ppt_x"/>
                                          </p:val>
                                        </p:tav>
                                      </p:tavLst>
                                    </p:anim>
                                    <p:anim calcmode="lin" valueType="num">
                                      <p:cBhvr additive="base">
                                        <p:cTn dur="500" fill="hold" id="35"/>
                                        <p:tgtEl>
                                          <p:spTgt spid="1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1+#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00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125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1+#ppt_w/2"/>
                                          </p:val>
                                        </p:tav>
                                        <p:tav tm="100000">
                                          <p:val>
                                            <p:strVal val="#ppt_x"/>
                                          </p:val>
                                        </p:tav>
                                      </p:tavLst>
                                    </p:anim>
                                    <p:anim calcmode="lin" valueType="num">
                                      <p:cBhvr additive="base">
                                        <p:cTn dur="500" fill="hold" id="51"/>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10"/>
      <p:bldP grpId="0" spid="11"/>
      <p:bldP grpId="0" spid="12"/>
      <p:bldP grpId="0" spid="14"/>
      <p:bldP grpId="0" spid="16"/>
      <p:bldP grpId="0" spid="1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亮点与不足</a:t>
            </a:r>
          </a:p>
        </p:txBody>
      </p:sp>
      <p:grpSp>
        <p:nvGrpSpPr>
          <p:cNvPr id="36" name="组合 35"/>
          <p:cNvGrpSpPr/>
          <p:nvPr/>
        </p:nvGrpSpPr>
        <p:grpSpPr>
          <a:xfrm>
            <a:off x="1253111" y="2461982"/>
            <a:ext cx="469233" cy="469233"/>
            <a:chOff x="3554916" y="2857764"/>
            <a:chExt cx="605676" cy="605676"/>
          </a:xfrm>
        </p:grpSpPr>
        <p:sp>
          <p:nvSpPr>
            <p:cNvPr id="33" name="椭圆 32"/>
            <p:cNvSpPr/>
            <p:nvPr/>
          </p:nvSpPr>
          <p:spPr>
            <a:xfrm>
              <a:off x="3554916" y="2857764"/>
              <a:ext cx="605676" cy="605676"/>
            </a:xfrm>
            <a:prstGeom prst="ellipse">
              <a:avLst/>
            </a:prstGeom>
            <a:solidFill>
              <a:schemeClr val="bg1"/>
            </a:solidFill>
            <a:ln w="28575">
              <a:solidFill>
                <a:srgbClr val="244C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nvGrpSpPr>
            <p:cNvPr id="15" name="组合 14"/>
            <p:cNvGrpSpPr/>
            <p:nvPr/>
          </p:nvGrpSpPr>
          <p:grpSpPr>
            <a:xfrm>
              <a:off x="3669345" y="3002908"/>
              <a:ext cx="376818" cy="305864"/>
              <a:chOff x="1998664" y="2974975"/>
              <a:chExt cx="623888" cy="506413"/>
            </a:xfrm>
            <a:solidFill>
              <a:schemeClr val="accent1"/>
            </a:solidFill>
          </p:grpSpPr>
          <p:sp>
            <p:nvSpPr>
              <p:cNvPr id="17" name="Freeform 55"/>
              <p:cNvSpPr/>
              <p:nvPr/>
            </p:nvSpPr>
            <p:spPr bwMode="auto">
              <a:xfrm>
                <a:off x="2079625" y="3178175"/>
                <a:ext cx="206375" cy="41275"/>
              </a:xfrm>
              <a:custGeom>
                <a:gdLst>
                  <a:gd fmla="*/ 107 w 118" name="T0"/>
                  <a:gd fmla="*/ 24 h 24" name="T1"/>
                  <a:gd fmla="*/ 12 w 118" name="T2"/>
                  <a:gd fmla="*/ 24 h 24" name="T3"/>
                  <a:gd fmla="*/ 0 w 118" name="T4"/>
                  <a:gd fmla="*/ 12 h 24" name="T5"/>
                  <a:gd fmla="*/ 12 w 118" name="T6"/>
                  <a:gd fmla="*/ 0 h 24" name="T7"/>
                  <a:gd fmla="*/ 107 w 118" name="T8"/>
                  <a:gd fmla="*/ 0 h 24" name="T9"/>
                  <a:gd fmla="*/ 118 w 118" name="T10"/>
                  <a:gd fmla="*/ 12 h 24" name="T11"/>
                  <a:gd fmla="*/ 107 w 118"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118">
                    <a:moveTo>
                      <a:pt x="107" y="24"/>
                    </a:moveTo>
                    <a:cubicBezTo>
                      <a:pt x="12" y="24"/>
                      <a:pt x="12" y="24"/>
                      <a:pt x="12" y="24"/>
                    </a:cubicBezTo>
                    <a:cubicBezTo>
                      <a:pt x="5" y="24"/>
                      <a:pt x="0" y="18"/>
                      <a:pt x="0" y="12"/>
                    </a:cubicBezTo>
                    <a:cubicBezTo>
                      <a:pt x="0" y="6"/>
                      <a:pt x="5" y="0"/>
                      <a:pt x="12" y="0"/>
                    </a:cubicBezTo>
                    <a:cubicBezTo>
                      <a:pt x="107" y="0"/>
                      <a:pt x="107" y="0"/>
                      <a:pt x="107" y="0"/>
                    </a:cubicBezTo>
                    <a:cubicBezTo>
                      <a:pt x="113" y="0"/>
                      <a:pt x="118" y="6"/>
                      <a:pt x="118" y="12"/>
                    </a:cubicBezTo>
                    <a:cubicBezTo>
                      <a:pt x="118" y="18"/>
                      <a:pt x="113" y="24"/>
                      <a:pt x="107" y="24"/>
                    </a:cubicBezTo>
                    <a:close/>
                  </a:path>
                </a:pathLst>
              </a:custGeom>
              <a:solidFill>
                <a:srgbClr val="244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18" name="Freeform 56"/>
              <p:cNvSpPr/>
              <p:nvPr/>
            </p:nvSpPr>
            <p:spPr bwMode="auto">
              <a:xfrm>
                <a:off x="2105025" y="3182938"/>
                <a:ext cx="39688" cy="85725"/>
              </a:xfrm>
              <a:custGeom>
                <a:gdLst>
                  <a:gd fmla="*/ 11 w 23" name="T0"/>
                  <a:gd fmla="*/ 49 h 49" name="T1"/>
                  <a:gd fmla="*/ 0 w 23" name="T2"/>
                  <a:gd fmla="*/ 37 h 49" name="T3"/>
                  <a:gd fmla="*/ 0 w 23" name="T4"/>
                  <a:gd fmla="*/ 12 h 49" name="T5"/>
                  <a:gd fmla="*/ 11 w 23" name="T6"/>
                  <a:gd fmla="*/ 0 h 49" name="T7"/>
                  <a:gd fmla="*/ 23 w 23" name="T8"/>
                  <a:gd fmla="*/ 12 h 49" name="T9"/>
                  <a:gd fmla="*/ 23 w 23" name="T10"/>
                  <a:gd fmla="*/ 37 h 49" name="T11"/>
                  <a:gd fmla="*/ 11 w 23"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23">
                    <a:moveTo>
                      <a:pt x="11" y="49"/>
                    </a:moveTo>
                    <a:cubicBezTo>
                      <a:pt x="5" y="49"/>
                      <a:pt x="0" y="43"/>
                      <a:pt x="0" y="37"/>
                    </a:cubicBezTo>
                    <a:cubicBezTo>
                      <a:pt x="0" y="12"/>
                      <a:pt x="0" y="12"/>
                      <a:pt x="0" y="12"/>
                    </a:cubicBezTo>
                    <a:cubicBezTo>
                      <a:pt x="0" y="5"/>
                      <a:pt x="5" y="0"/>
                      <a:pt x="11" y="0"/>
                    </a:cubicBezTo>
                    <a:cubicBezTo>
                      <a:pt x="18" y="0"/>
                      <a:pt x="23" y="5"/>
                      <a:pt x="23" y="12"/>
                    </a:cubicBezTo>
                    <a:cubicBezTo>
                      <a:pt x="23" y="37"/>
                      <a:pt x="23" y="37"/>
                      <a:pt x="23" y="37"/>
                    </a:cubicBezTo>
                    <a:cubicBezTo>
                      <a:pt x="23" y="43"/>
                      <a:pt x="18" y="49"/>
                      <a:pt x="11" y="49"/>
                    </a:cubicBezTo>
                    <a:close/>
                  </a:path>
                </a:pathLst>
              </a:custGeom>
              <a:solidFill>
                <a:srgbClr val="244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19" name="Freeform 57"/>
              <p:cNvSpPr/>
              <p:nvPr/>
            </p:nvSpPr>
            <p:spPr bwMode="auto">
              <a:xfrm>
                <a:off x="2152650" y="3182938"/>
                <a:ext cx="41275" cy="85725"/>
              </a:xfrm>
              <a:custGeom>
                <a:gdLst>
                  <a:gd fmla="*/ 12 w 23" name="T0"/>
                  <a:gd fmla="*/ 49 h 49" name="T1"/>
                  <a:gd fmla="*/ 0 w 23" name="T2"/>
                  <a:gd fmla="*/ 37 h 49" name="T3"/>
                  <a:gd fmla="*/ 0 w 23" name="T4"/>
                  <a:gd fmla="*/ 12 h 49" name="T5"/>
                  <a:gd fmla="*/ 12 w 23" name="T6"/>
                  <a:gd fmla="*/ 0 h 49" name="T7"/>
                  <a:gd fmla="*/ 23 w 23" name="T8"/>
                  <a:gd fmla="*/ 12 h 49" name="T9"/>
                  <a:gd fmla="*/ 23 w 23" name="T10"/>
                  <a:gd fmla="*/ 37 h 49" name="T11"/>
                  <a:gd fmla="*/ 12 w 23"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23">
                    <a:moveTo>
                      <a:pt x="12" y="49"/>
                    </a:moveTo>
                    <a:cubicBezTo>
                      <a:pt x="5" y="49"/>
                      <a:pt x="0" y="43"/>
                      <a:pt x="0" y="37"/>
                    </a:cubicBezTo>
                    <a:cubicBezTo>
                      <a:pt x="0" y="12"/>
                      <a:pt x="0" y="12"/>
                      <a:pt x="0" y="12"/>
                    </a:cubicBezTo>
                    <a:cubicBezTo>
                      <a:pt x="0" y="5"/>
                      <a:pt x="5" y="0"/>
                      <a:pt x="12" y="0"/>
                    </a:cubicBezTo>
                    <a:cubicBezTo>
                      <a:pt x="18" y="0"/>
                      <a:pt x="23" y="5"/>
                      <a:pt x="23" y="12"/>
                    </a:cubicBezTo>
                    <a:cubicBezTo>
                      <a:pt x="23" y="37"/>
                      <a:pt x="23" y="37"/>
                      <a:pt x="23" y="37"/>
                    </a:cubicBezTo>
                    <a:cubicBezTo>
                      <a:pt x="23" y="43"/>
                      <a:pt x="18" y="49"/>
                      <a:pt x="12" y="49"/>
                    </a:cubicBezTo>
                    <a:close/>
                  </a:path>
                </a:pathLst>
              </a:custGeom>
              <a:solidFill>
                <a:srgbClr val="244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20" name="Freeform 58"/>
              <p:cNvSpPr>
                <a:spLocks noEditPoints="1"/>
              </p:cNvSpPr>
              <p:nvPr/>
            </p:nvSpPr>
            <p:spPr bwMode="auto">
              <a:xfrm>
                <a:off x="2252663" y="3111500"/>
                <a:ext cx="119063" cy="174625"/>
              </a:xfrm>
              <a:custGeom>
                <a:gdLst>
                  <a:gd fmla="*/ 34 w 68" name="T0"/>
                  <a:gd fmla="*/ 100 h 100" name="T1"/>
                  <a:gd fmla="*/ 0 w 68" name="T2"/>
                  <a:gd fmla="*/ 66 h 100" name="T3"/>
                  <a:gd fmla="*/ 0 w 68" name="T4"/>
                  <a:gd fmla="*/ 34 h 100" name="T5"/>
                  <a:gd fmla="*/ 34 w 68" name="T6"/>
                  <a:gd fmla="*/ 0 h 100" name="T7"/>
                  <a:gd fmla="*/ 68 w 68" name="T8"/>
                  <a:gd fmla="*/ 34 h 100" name="T9"/>
                  <a:gd fmla="*/ 68 w 68" name="T10"/>
                  <a:gd fmla="*/ 66 h 100" name="T11"/>
                  <a:gd fmla="*/ 34 w 68" name="T12"/>
                  <a:gd fmla="*/ 100 h 100" name="T13"/>
                  <a:gd fmla="*/ 34 w 68" name="T14"/>
                  <a:gd fmla="*/ 23 h 100" name="T15"/>
                  <a:gd fmla="*/ 23 w 68" name="T16"/>
                  <a:gd fmla="*/ 34 h 100" name="T17"/>
                  <a:gd fmla="*/ 23 w 68" name="T18"/>
                  <a:gd fmla="*/ 66 h 100" name="T19"/>
                  <a:gd fmla="*/ 34 w 68" name="T20"/>
                  <a:gd fmla="*/ 77 h 100" name="T21"/>
                  <a:gd fmla="*/ 45 w 68" name="T22"/>
                  <a:gd fmla="*/ 66 h 100" name="T23"/>
                  <a:gd fmla="*/ 45 w 68" name="T24"/>
                  <a:gd fmla="*/ 34 h 100" name="T25"/>
                  <a:gd fmla="*/ 34 w 68" name="T26"/>
                  <a:gd fmla="*/ 23 h 1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68">
                    <a:moveTo>
                      <a:pt x="34" y="100"/>
                    </a:moveTo>
                    <a:cubicBezTo>
                      <a:pt x="16" y="100"/>
                      <a:pt x="0" y="84"/>
                      <a:pt x="0" y="66"/>
                    </a:cubicBezTo>
                    <a:cubicBezTo>
                      <a:pt x="0" y="34"/>
                      <a:pt x="0" y="34"/>
                      <a:pt x="0" y="34"/>
                    </a:cubicBezTo>
                    <a:cubicBezTo>
                      <a:pt x="0" y="15"/>
                      <a:pt x="16" y="0"/>
                      <a:pt x="34" y="0"/>
                    </a:cubicBezTo>
                    <a:cubicBezTo>
                      <a:pt x="53" y="0"/>
                      <a:pt x="68" y="15"/>
                      <a:pt x="68" y="34"/>
                    </a:cubicBezTo>
                    <a:cubicBezTo>
                      <a:pt x="68" y="66"/>
                      <a:pt x="68" y="66"/>
                      <a:pt x="68" y="66"/>
                    </a:cubicBezTo>
                    <a:cubicBezTo>
                      <a:pt x="68" y="84"/>
                      <a:pt x="53" y="100"/>
                      <a:pt x="34" y="100"/>
                    </a:cubicBezTo>
                    <a:close/>
                    <a:moveTo>
                      <a:pt x="34" y="23"/>
                    </a:moveTo>
                    <a:cubicBezTo>
                      <a:pt x="28" y="23"/>
                      <a:pt x="23" y="28"/>
                      <a:pt x="23" y="34"/>
                    </a:cubicBezTo>
                    <a:cubicBezTo>
                      <a:pt x="23" y="66"/>
                      <a:pt x="23" y="66"/>
                      <a:pt x="23" y="66"/>
                    </a:cubicBezTo>
                    <a:cubicBezTo>
                      <a:pt x="23" y="72"/>
                      <a:pt x="28" y="77"/>
                      <a:pt x="34" y="77"/>
                    </a:cubicBezTo>
                    <a:cubicBezTo>
                      <a:pt x="40" y="77"/>
                      <a:pt x="45" y="72"/>
                      <a:pt x="45" y="66"/>
                    </a:cubicBezTo>
                    <a:cubicBezTo>
                      <a:pt x="45" y="34"/>
                      <a:pt x="45" y="34"/>
                      <a:pt x="45" y="34"/>
                    </a:cubicBezTo>
                    <a:cubicBezTo>
                      <a:pt x="45" y="28"/>
                      <a:pt x="40" y="23"/>
                      <a:pt x="34" y="23"/>
                    </a:cubicBezTo>
                    <a:close/>
                  </a:path>
                </a:pathLst>
              </a:custGeom>
              <a:solidFill>
                <a:srgbClr val="244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21" name="Freeform 59"/>
              <p:cNvSpPr>
                <a:spLocks noEditPoints="1"/>
              </p:cNvSpPr>
              <p:nvPr/>
            </p:nvSpPr>
            <p:spPr bwMode="auto">
              <a:xfrm>
                <a:off x="1998664" y="2974975"/>
                <a:ext cx="623888" cy="506413"/>
              </a:xfrm>
              <a:custGeom>
                <a:gdLst>
                  <a:gd fmla="*/ 341 w 356" name="T0"/>
                  <a:gd fmla="*/ 240 h 289" name="T1"/>
                  <a:gd fmla="*/ 272 w 356" name="T2"/>
                  <a:gd fmla="*/ 196 h 289" name="T3"/>
                  <a:gd fmla="*/ 252 w 356" name="T4"/>
                  <a:gd fmla="*/ 192 h 289" name="T5"/>
                  <a:gd fmla="*/ 246 w 356" name="T6"/>
                  <a:gd fmla="*/ 195 h 289" name="T7"/>
                  <a:gd fmla="*/ 234 w 356" name="T8"/>
                  <a:gd fmla="*/ 187 h 289" name="T9"/>
                  <a:gd fmla="*/ 246 w 356" name="T10"/>
                  <a:gd fmla="*/ 103 h 289" name="T11"/>
                  <a:gd fmla="*/ 102 w 356" name="T12"/>
                  <a:gd fmla="*/ 16 h 289" name="T13"/>
                  <a:gd fmla="*/ 15 w 356" name="T14"/>
                  <a:gd fmla="*/ 159 h 289" name="T15"/>
                  <a:gd fmla="*/ 158 w 356" name="T16"/>
                  <a:gd fmla="*/ 246 h 289" name="T17"/>
                  <a:gd fmla="*/ 220 w 356" name="T18"/>
                  <a:gd fmla="*/ 208 h 289" name="T19"/>
                  <a:gd fmla="*/ 232 w 356" name="T20"/>
                  <a:gd fmla="*/ 216 h 289" name="T21"/>
                  <a:gd fmla="*/ 244 w 356" name="T22"/>
                  <a:gd fmla="*/ 239 h 289" name="T23"/>
                  <a:gd fmla="*/ 313 w 356" name="T24"/>
                  <a:gd fmla="*/ 284 h 289" name="T25"/>
                  <a:gd fmla="*/ 333 w 356" name="T26"/>
                  <a:gd fmla="*/ 287 h 289" name="T27"/>
                  <a:gd fmla="*/ 349 w 356" name="T28"/>
                  <a:gd fmla="*/ 276 h 289" name="T29"/>
                  <a:gd fmla="*/ 341 w 356" name="T30"/>
                  <a:gd fmla="*/ 240 h 289" name="T31"/>
                  <a:gd fmla="*/ 153 w 356" name="T32"/>
                  <a:gd fmla="*/ 225 h 289" name="T33"/>
                  <a:gd fmla="*/ 37 w 356" name="T34"/>
                  <a:gd fmla="*/ 154 h 289" name="T35"/>
                  <a:gd fmla="*/ 108 w 356" name="T36"/>
                  <a:gd fmla="*/ 37 h 289" name="T37"/>
                  <a:gd fmla="*/ 224 w 356" name="T38"/>
                  <a:gd fmla="*/ 108 h 289" name="T39"/>
                  <a:gd fmla="*/ 153 w 356" name="T40"/>
                  <a:gd fmla="*/ 225 h 28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9" w="356">
                    <a:moveTo>
                      <a:pt x="341" y="240"/>
                    </a:moveTo>
                    <a:cubicBezTo>
                      <a:pt x="272" y="196"/>
                      <a:pt x="272" y="196"/>
                      <a:pt x="272" y="196"/>
                    </a:cubicBezTo>
                    <a:cubicBezTo>
                      <a:pt x="266" y="192"/>
                      <a:pt x="259" y="191"/>
                      <a:pt x="252" y="192"/>
                    </a:cubicBezTo>
                    <a:cubicBezTo>
                      <a:pt x="250" y="193"/>
                      <a:pt x="248" y="194"/>
                      <a:pt x="246" y="195"/>
                    </a:cubicBezTo>
                    <a:cubicBezTo>
                      <a:pt x="234" y="187"/>
                      <a:pt x="234" y="187"/>
                      <a:pt x="234" y="187"/>
                    </a:cubicBezTo>
                    <a:cubicBezTo>
                      <a:pt x="248" y="163"/>
                      <a:pt x="253" y="133"/>
                      <a:pt x="246" y="103"/>
                    </a:cubicBezTo>
                    <a:cubicBezTo>
                      <a:pt x="230" y="40"/>
                      <a:pt x="166" y="0"/>
                      <a:pt x="102" y="16"/>
                    </a:cubicBezTo>
                    <a:cubicBezTo>
                      <a:pt x="39" y="31"/>
                      <a:pt x="0" y="96"/>
                      <a:pt x="15" y="159"/>
                    </a:cubicBezTo>
                    <a:cubicBezTo>
                      <a:pt x="31" y="223"/>
                      <a:pt x="95" y="262"/>
                      <a:pt x="158" y="246"/>
                    </a:cubicBezTo>
                    <a:cubicBezTo>
                      <a:pt x="183" y="240"/>
                      <a:pt x="205" y="226"/>
                      <a:pt x="220" y="208"/>
                    </a:cubicBezTo>
                    <a:cubicBezTo>
                      <a:pt x="232" y="216"/>
                      <a:pt x="232" y="216"/>
                      <a:pt x="232" y="216"/>
                    </a:cubicBezTo>
                    <a:cubicBezTo>
                      <a:pt x="232" y="225"/>
                      <a:pt x="235" y="234"/>
                      <a:pt x="244" y="239"/>
                    </a:cubicBezTo>
                    <a:cubicBezTo>
                      <a:pt x="313" y="284"/>
                      <a:pt x="313" y="284"/>
                      <a:pt x="313" y="284"/>
                    </a:cubicBezTo>
                    <a:cubicBezTo>
                      <a:pt x="319" y="288"/>
                      <a:pt x="326" y="289"/>
                      <a:pt x="333" y="287"/>
                    </a:cubicBezTo>
                    <a:cubicBezTo>
                      <a:pt x="339" y="286"/>
                      <a:pt x="345" y="282"/>
                      <a:pt x="349" y="276"/>
                    </a:cubicBezTo>
                    <a:cubicBezTo>
                      <a:pt x="356" y="264"/>
                      <a:pt x="353" y="248"/>
                      <a:pt x="341" y="240"/>
                    </a:cubicBezTo>
                    <a:close/>
                    <a:moveTo>
                      <a:pt x="153" y="225"/>
                    </a:moveTo>
                    <a:cubicBezTo>
                      <a:pt x="101" y="238"/>
                      <a:pt x="49" y="206"/>
                      <a:pt x="37" y="154"/>
                    </a:cubicBezTo>
                    <a:cubicBezTo>
                      <a:pt x="24" y="102"/>
                      <a:pt x="56" y="50"/>
                      <a:pt x="108" y="37"/>
                    </a:cubicBezTo>
                    <a:cubicBezTo>
                      <a:pt x="159" y="25"/>
                      <a:pt x="212" y="56"/>
                      <a:pt x="224" y="108"/>
                    </a:cubicBezTo>
                    <a:cubicBezTo>
                      <a:pt x="237" y="160"/>
                      <a:pt x="205" y="212"/>
                      <a:pt x="153" y="225"/>
                    </a:cubicBezTo>
                    <a:close/>
                  </a:path>
                </a:pathLst>
              </a:custGeom>
              <a:solidFill>
                <a:srgbClr val="244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lang="en-US"/>
              </a:p>
            </p:txBody>
          </p:sp>
        </p:grpSp>
      </p:grpSp>
      <p:grpSp>
        <p:nvGrpSpPr>
          <p:cNvPr id="35" name="组合 34"/>
          <p:cNvGrpSpPr/>
          <p:nvPr/>
        </p:nvGrpSpPr>
        <p:grpSpPr>
          <a:xfrm>
            <a:off x="7858245" y="4725852"/>
            <a:ext cx="469233" cy="469233"/>
            <a:chOff x="8012616" y="2857764"/>
            <a:chExt cx="605676" cy="605676"/>
          </a:xfrm>
        </p:grpSpPr>
        <p:sp>
          <p:nvSpPr>
            <p:cNvPr id="34" name="椭圆 33"/>
            <p:cNvSpPr/>
            <p:nvPr/>
          </p:nvSpPr>
          <p:spPr>
            <a:xfrm>
              <a:off x="8012616" y="2857764"/>
              <a:ext cx="605676" cy="605676"/>
            </a:xfrm>
            <a:prstGeom prst="ellipse">
              <a:avLst/>
            </a:prstGeom>
            <a:solidFill>
              <a:schemeClr val="bg1"/>
            </a:solidFill>
            <a:ln w="28575">
              <a:solidFill>
                <a:srgbClr val="244C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nvGrpSpPr>
            <p:cNvPr id="24" name="组合 23"/>
            <p:cNvGrpSpPr/>
            <p:nvPr/>
          </p:nvGrpSpPr>
          <p:grpSpPr>
            <a:xfrm>
              <a:off x="8188677" y="3015744"/>
              <a:ext cx="253548" cy="319248"/>
              <a:chOff x="6098454" y="4517151"/>
              <a:chExt cx="378389" cy="476437"/>
            </a:xfrm>
            <a:solidFill>
              <a:schemeClr val="accent2"/>
            </a:solidFill>
          </p:grpSpPr>
          <p:sp>
            <p:nvSpPr>
              <p:cNvPr id="26" name="Freeform 66"/>
              <p:cNvSpPr>
                <a:spLocks noEditPoints="1"/>
              </p:cNvSpPr>
              <p:nvPr/>
            </p:nvSpPr>
            <p:spPr bwMode="auto">
              <a:xfrm>
                <a:off x="6098454" y="4517151"/>
                <a:ext cx="378389" cy="476437"/>
              </a:xfrm>
              <a:custGeom>
                <a:gdLst>
                  <a:gd fmla="*/ 0 w 138" name="T0"/>
                  <a:gd fmla="*/ 69 h 174" name="T1"/>
                  <a:gd fmla="*/ 138 w 138" name="T2"/>
                  <a:gd fmla="*/ 69 h 174" name="T3"/>
                  <a:gd fmla="*/ 114 w 138" name="T4"/>
                  <a:gd fmla="*/ 81 h 174" name="T5"/>
                  <a:gd fmla="*/ 110 w 138" name="T6"/>
                  <a:gd fmla="*/ 89 h 174" name="T7"/>
                  <a:gd fmla="*/ 101 w 138" name="T8"/>
                  <a:gd fmla="*/ 89 h 174" name="T9"/>
                  <a:gd fmla="*/ 101 w 138" name="T10"/>
                  <a:gd fmla="*/ 101 h 174" name="T11"/>
                  <a:gd fmla="*/ 94 w 138" name="T12"/>
                  <a:gd fmla="*/ 107 h 174" name="T13"/>
                  <a:gd fmla="*/ 85 w 138" name="T14"/>
                  <a:gd fmla="*/ 102 h 174" name="T15"/>
                  <a:gd fmla="*/ 79 w 138" name="T16"/>
                  <a:gd fmla="*/ 112 h 174" name="T17"/>
                  <a:gd fmla="*/ 70 w 138" name="T18"/>
                  <a:gd fmla="*/ 114 h 174" name="T19"/>
                  <a:gd fmla="*/ 65 w 138" name="T20"/>
                  <a:gd fmla="*/ 105 h 174" name="T21"/>
                  <a:gd fmla="*/ 55 w 138" name="T22"/>
                  <a:gd fmla="*/ 111 h 174" name="T23"/>
                  <a:gd fmla="*/ 47 w 138" name="T24"/>
                  <a:gd fmla="*/ 108 h 174" name="T25"/>
                  <a:gd fmla="*/ 47 w 138" name="T26"/>
                  <a:gd fmla="*/ 98 h 174" name="T27"/>
                  <a:gd fmla="*/ 35 w 138" name="T28"/>
                  <a:gd fmla="*/ 98 h 174" name="T29"/>
                  <a:gd fmla="*/ 29 w 138" name="T30"/>
                  <a:gd fmla="*/ 91 h 174" name="T31"/>
                  <a:gd fmla="*/ 34 w 138" name="T32"/>
                  <a:gd fmla="*/ 83 h 174" name="T33"/>
                  <a:gd fmla="*/ 24 w 138" name="T34"/>
                  <a:gd fmla="*/ 77 h 174" name="T35"/>
                  <a:gd fmla="*/ 23 w 138" name="T36"/>
                  <a:gd fmla="*/ 68 h 174" name="T37"/>
                  <a:gd fmla="*/ 31 w 138" name="T38"/>
                  <a:gd fmla="*/ 63 h 174" name="T39"/>
                  <a:gd fmla="*/ 25 w 138" name="T40"/>
                  <a:gd fmla="*/ 53 h 174" name="T41"/>
                  <a:gd fmla="*/ 28 w 138" name="T42"/>
                  <a:gd fmla="*/ 45 h 174" name="T43"/>
                  <a:gd fmla="*/ 38 w 138" name="T44"/>
                  <a:gd fmla="*/ 44 h 174" name="T45"/>
                  <a:gd fmla="*/ 38 w 138" name="T46"/>
                  <a:gd fmla="*/ 32 h 174" name="T47"/>
                  <a:gd fmla="*/ 45 w 138" name="T48"/>
                  <a:gd fmla="*/ 27 h 174" name="T49"/>
                  <a:gd fmla="*/ 54 w 138" name="T50"/>
                  <a:gd fmla="*/ 32 h 174" name="T51"/>
                  <a:gd fmla="*/ 59 w 138" name="T52"/>
                  <a:gd fmla="*/ 21 h 174" name="T53"/>
                  <a:gd fmla="*/ 68 w 138" name="T54"/>
                  <a:gd fmla="*/ 20 h 174" name="T55"/>
                  <a:gd fmla="*/ 73 w 138" name="T56"/>
                  <a:gd fmla="*/ 29 h 174" name="T57"/>
                  <a:gd fmla="*/ 83 w 138" name="T58"/>
                  <a:gd fmla="*/ 22 h 174" name="T59"/>
                  <a:gd fmla="*/ 92 w 138" name="T60"/>
                  <a:gd fmla="*/ 26 h 174" name="T61"/>
                  <a:gd fmla="*/ 92 w 138" name="T62"/>
                  <a:gd fmla="*/ 36 h 174" name="T63"/>
                  <a:gd fmla="*/ 104 w 138" name="T64"/>
                  <a:gd fmla="*/ 35 h 174" name="T65"/>
                  <a:gd fmla="*/ 109 w 138" name="T66"/>
                  <a:gd fmla="*/ 43 h 174" name="T67"/>
                  <a:gd fmla="*/ 105 w 138" name="T68"/>
                  <a:gd fmla="*/ 51 h 174" name="T69"/>
                  <a:gd fmla="*/ 115 w 138" name="T70"/>
                  <a:gd fmla="*/ 57 h 174" name="T71"/>
                  <a:gd fmla="*/ 116 w 138" name="T72"/>
                  <a:gd fmla="*/ 66 h 174" name="T73"/>
                  <a:gd fmla="*/ 108 w 138" name="T74"/>
                  <a:gd fmla="*/ 71 h 174" name="T75"/>
                  <a:gd fmla="*/ 114 w 138" name="T76"/>
                  <a:gd fmla="*/ 81 h 17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4" w="138">
                    <a:moveTo>
                      <a:pt x="69" y="0"/>
                    </a:moveTo>
                    <a:cubicBezTo>
                      <a:pt x="31" y="0"/>
                      <a:pt x="0" y="31"/>
                      <a:pt x="0" y="69"/>
                    </a:cubicBezTo>
                    <a:cubicBezTo>
                      <a:pt x="0" y="107"/>
                      <a:pt x="69" y="174"/>
                      <a:pt x="69" y="174"/>
                    </a:cubicBezTo>
                    <a:cubicBezTo>
                      <a:pt x="69" y="174"/>
                      <a:pt x="138" y="107"/>
                      <a:pt x="138" y="69"/>
                    </a:cubicBezTo>
                    <a:cubicBezTo>
                      <a:pt x="138" y="31"/>
                      <a:pt x="107" y="0"/>
                      <a:pt x="69" y="0"/>
                    </a:cubicBezTo>
                    <a:close/>
                    <a:moveTo>
                      <a:pt x="114" y="81"/>
                    </a:moveTo>
                    <a:cubicBezTo>
                      <a:pt x="113" y="83"/>
                      <a:pt x="113" y="83"/>
                      <a:pt x="113" y="83"/>
                    </a:cubicBezTo>
                    <a:cubicBezTo>
                      <a:pt x="110" y="89"/>
                      <a:pt x="110" y="89"/>
                      <a:pt x="110" y="89"/>
                    </a:cubicBezTo>
                    <a:cubicBezTo>
                      <a:pt x="109" y="92"/>
                      <a:pt x="109" y="92"/>
                      <a:pt x="109" y="92"/>
                    </a:cubicBezTo>
                    <a:cubicBezTo>
                      <a:pt x="101" y="89"/>
                      <a:pt x="101" y="89"/>
                      <a:pt x="101" y="89"/>
                    </a:cubicBezTo>
                    <a:cubicBezTo>
                      <a:pt x="99" y="91"/>
                      <a:pt x="98" y="93"/>
                      <a:pt x="97" y="94"/>
                    </a:cubicBezTo>
                    <a:cubicBezTo>
                      <a:pt x="101" y="101"/>
                      <a:pt x="101" y="101"/>
                      <a:pt x="101" y="101"/>
                    </a:cubicBezTo>
                    <a:cubicBezTo>
                      <a:pt x="99" y="103"/>
                      <a:pt x="99" y="103"/>
                      <a:pt x="99" y="103"/>
                    </a:cubicBezTo>
                    <a:cubicBezTo>
                      <a:pt x="94" y="107"/>
                      <a:pt x="94" y="107"/>
                      <a:pt x="94" y="107"/>
                    </a:cubicBezTo>
                    <a:cubicBezTo>
                      <a:pt x="92" y="108"/>
                      <a:pt x="92" y="108"/>
                      <a:pt x="92" y="108"/>
                    </a:cubicBezTo>
                    <a:cubicBezTo>
                      <a:pt x="85" y="102"/>
                      <a:pt x="85" y="102"/>
                      <a:pt x="85" y="102"/>
                    </a:cubicBezTo>
                    <a:cubicBezTo>
                      <a:pt x="83" y="103"/>
                      <a:pt x="81" y="103"/>
                      <a:pt x="79" y="104"/>
                    </a:cubicBezTo>
                    <a:cubicBezTo>
                      <a:pt x="79" y="112"/>
                      <a:pt x="79" y="112"/>
                      <a:pt x="79" y="112"/>
                    </a:cubicBezTo>
                    <a:cubicBezTo>
                      <a:pt x="77" y="113"/>
                      <a:pt x="77" y="113"/>
                      <a:pt x="77" y="113"/>
                    </a:cubicBezTo>
                    <a:cubicBezTo>
                      <a:pt x="70" y="114"/>
                      <a:pt x="70" y="114"/>
                      <a:pt x="70" y="114"/>
                    </a:cubicBezTo>
                    <a:cubicBezTo>
                      <a:pt x="68" y="114"/>
                      <a:pt x="68" y="114"/>
                      <a:pt x="68" y="114"/>
                    </a:cubicBezTo>
                    <a:cubicBezTo>
                      <a:pt x="65" y="105"/>
                      <a:pt x="65" y="105"/>
                      <a:pt x="65" y="105"/>
                    </a:cubicBezTo>
                    <a:cubicBezTo>
                      <a:pt x="63" y="105"/>
                      <a:pt x="61" y="105"/>
                      <a:pt x="60" y="104"/>
                    </a:cubicBezTo>
                    <a:cubicBezTo>
                      <a:pt x="55" y="111"/>
                      <a:pt x="55" y="111"/>
                      <a:pt x="55" y="111"/>
                    </a:cubicBezTo>
                    <a:cubicBezTo>
                      <a:pt x="53" y="110"/>
                      <a:pt x="53" y="110"/>
                      <a:pt x="53" y="110"/>
                    </a:cubicBezTo>
                    <a:cubicBezTo>
                      <a:pt x="47" y="108"/>
                      <a:pt x="47" y="108"/>
                      <a:pt x="47" y="108"/>
                    </a:cubicBezTo>
                    <a:cubicBezTo>
                      <a:pt x="45" y="107"/>
                      <a:pt x="45" y="107"/>
                      <a:pt x="45" y="107"/>
                    </a:cubicBezTo>
                    <a:cubicBezTo>
                      <a:pt x="47" y="98"/>
                      <a:pt x="47" y="98"/>
                      <a:pt x="47" y="98"/>
                    </a:cubicBezTo>
                    <a:cubicBezTo>
                      <a:pt x="45" y="97"/>
                      <a:pt x="44" y="96"/>
                      <a:pt x="42" y="94"/>
                    </a:cubicBezTo>
                    <a:cubicBezTo>
                      <a:pt x="35" y="98"/>
                      <a:pt x="35" y="98"/>
                      <a:pt x="35" y="98"/>
                    </a:cubicBezTo>
                    <a:cubicBezTo>
                      <a:pt x="33" y="96"/>
                      <a:pt x="33" y="96"/>
                      <a:pt x="33" y="96"/>
                    </a:cubicBezTo>
                    <a:cubicBezTo>
                      <a:pt x="29" y="91"/>
                      <a:pt x="29" y="91"/>
                      <a:pt x="29" y="91"/>
                    </a:cubicBezTo>
                    <a:cubicBezTo>
                      <a:pt x="28" y="89"/>
                      <a:pt x="28" y="89"/>
                      <a:pt x="28" y="89"/>
                    </a:cubicBezTo>
                    <a:cubicBezTo>
                      <a:pt x="34" y="83"/>
                      <a:pt x="34" y="83"/>
                      <a:pt x="34" y="83"/>
                    </a:cubicBezTo>
                    <a:cubicBezTo>
                      <a:pt x="33" y="81"/>
                      <a:pt x="32" y="79"/>
                      <a:pt x="32" y="77"/>
                    </a:cubicBezTo>
                    <a:cubicBezTo>
                      <a:pt x="24" y="77"/>
                      <a:pt x="24" y="77"/>
                      <a:pt x="24" y="77"/>
                    </a:cubicBezTo>
                    <a:cubicBezTo>
                      <a:pt x="23" y="74"/>
                      <a:pt x="23" y="74"/>
                      <a:pt x="23" y="74"/>
                    </a:cubicBezTo>
                    <a:cubicBezTo>
                      <a:pt x="23" y="68"/>
                      <a:pt x="23" y="68"/>
                      <a:pt x="23" y="68"/>
                    </a:cubicBezTo>
                    <a:cubicBezTo>
                      <a:pt x="22" y="66"/>
                      <a:pt x="22" y="66"/>
                      <a:pt x="22" y="66"/>
                    </a:cubicBezTo>
                    <a:cubicBezTo>
                      <a:pt x="31" y="63"/>
                      <a:pt x="31" y="63"/>
                      <a:pt x="31" y="63"/>
                    </a:cubicBezTo>
                    <a:cubicBezTo>
                      <a:pt x="31" y="61"/>
                      <a:pt x="31" y="59"/>
                      <a:pt x="32" y="57"/>
                    </a:cubicBezTo>
                    <a:cubicBezTo>
                      <a:pt x="25" y="53"/>
                      <a:pt x="25" y="53"/>
                      <a:pt x="25" y="53"/>
                    </a:cubicBezTo>
                    <a:cubicBezTo>
                      <a:pt x="26" y="50"/>
                      <a:pt x="26" y="50"/>
                      <a:pt x="26" y="50"/>
                    </a:cubicBezTo>
                    <a:cubicBezTo>
                      <a:pt x="28" y="45"/>
                      <a:pt x="28" y="45"/>
                      <a:pt x="28" y="45"/>
                    </a:cubicBezTo>
                    <a:cubicBezTo>
                      <a:pt x="29" y="42"/>
                      <a:pt x="29" y="42"/>
                      <a:pt x="29" y="42"/>
                    </a:cubicBezTo>
                    <a:cubicBezTo>
                      <a:pt x="38" y="44"/>
                      <a:pt x="38" y="44"/>
                      <a:pt x="38" y="44"/>
                    </a:cubicBezTo>
                    <a:cubicBezTo>
                      <a:pt x="39" y="43"/>
                      <a:pt x="41" y="41"/>
                      <a:pt x="42" y="40"/>
                    </a:cubicBezTo>
                    <a:cubicBezTo>
                      <a:pt x="38" y="32"/>
                      <a:pt x="38" y="32"/>
                      <a:pt x="38" y="32"/>
                    </a:cubicBezTo>
                    <a:cubicBezTo>
                      <a:pt x="40" y="31"/>
                      <a:pt x="40" y="31"/>
                      <a:pt x="40" y="31"/>
                    </a:cubicBezTo>
                    <a:cubicBezTo>
                      <a:pt x="45" y="27"/>
                      <a:pt x="45" y="27"/>
                      <a:pt x="45" y="27"/>
                    </a:cubicBezTo>
                    <a:cubicBezTo>
                      <a:pt x="47" y="26"/>
                      <a:pt x="47" y="26"/>
                      <a:pt x="47" y="26"/>
                    </a:cubicBezTo>
                    <a:cubicBezTo>
                      <a:pt x="54" y="32"/>
                      <a:pt x="54" y="32"/>
                      <a:pt x="54" y="32"/>
                    </a:cubicBezTo>
                    <a:cubicBezTo>
                      <a:pt x="55" y="31"/>
                      <a:pt x="57" y="30"/>
                      <a:pt x="59" y="30"/>
                    </a:cubicBezTo>
                    <a:cubicBezTo>
                      <a:pt x="59" y="21"/>
                      <a:pt x="59" y="21"/>
                      <a:pt x="59" y="21"/>
                    </a:cubicBezTo>
                    <a:cubicBezTo>
                      <a:pt x="62" y="21"/>
                      <a:pt x="62" y="21"/>
                      <a:pt x="62" y="21"/>
                    </a:cubicBezTo>
                    <a:cubicBezTo>
                      <a:pt x="68" y="20"/>
                      <a:pt x="68" y="20"/>
                      <a:pt x="68" y="20"/>
                    </a:cubicBezTo>
                    <a:cubicBezTo>
                      <a:pt x="71" y="20"/>
                      <a:pt x="71" y="20"/>
                      <a:pt x="71" y="20"/>
                    </a:cubicBezTo>
                    <a:cubicBezTo>
                      <a:pt x="73" y="29"/>
                      <a:pt x="73" y="29"/>
                      <a:pt x="73" y="29"/>
                    </a:cubicBezTo>
                    <a:cubicBezTo>
                      <a:pt x="75" y="29"/>
                      <a:pt x="77" y="29"/>
                      <a:pt x="79" y="30"/>
                    </a:cubicBezTo>
                    <a:cubicBezTo>
                      <a:pt x="83" y="22"/>
                      <a:pt x="83" y="22"/>
                      <a:pt x="83" y="22"/>
                    </a:cubicBezTo>
                    <a:cubicBezTo>
                      <a:pt x="86" y="23"/>
                      <a:pt x="86" y="23"/>
                      <a:pt x="86" y="23"/>
                    </a:cubicBezTo>
                    <a:cubicBezTo>
                      <a:pt x="92" y="26"/>
                      <a:pt x="92" y="26"/>
                      <a:pt x="92" y="26"/>
                    </a:cubicBezTo>
                    <a:cubicBezTo>
                      <a:pt x="94" y="27"/>
                      <a:pt x="94" y="27"/>
                      <a:pt x="94" y="27"/>
                    </a:cubicBezTo>
                    <a:cubicBezTo>
                      <a:pt x="92" y="36"/>
                      <a:pt x="92" y="36"/>
                      <a:pt x="92" y="36"/>
                    </a:cubicBezTo>
                    <a:cubicBezTo>
                      <a:pt x="93" y="37"/>
                      <a:pt x="95" y="38"/>
                      <a:pt x="96" y="39"/>
                    </a:cubicBezTo>
                    <a:cubicBezTo>
                      <a:pt x="104" y="35"/>
                      <a:pt x="104" y="35"/>
                      <a:pt x="104" y="35"/>
                    </a:cubicBezTo>
                    <a:cubicBezTo>
                      <a:pt x="105" y="37"/>
                      <a:pt x="105" y="37"/>
                      <a:pt x="105" y="37"/>
                    </a:cubicBezTo>
                    <a:cubicBezTo>
                      <a:pt x="109" y="43"/>
                      <a:pt x="109" y="43"/>
                      <a:pt x="109" y="43"/>
                    </a:cubicBezTo>
                    <a:cubicBezTo>
                      <a:pt x="111" y="45"/>
                      <a:pt x="111" y="45"/>
                      <a:pt x="111" y="45"/>
                    </a:cubicBezTo>
                    <a:cubicBezTo>
                      <a:pt x="105" y="51"/>
                      <a:pt x="105" y="51"/>
                      <a:pt x="105" y="51"/>
                    </a:cubicBezTo>
                    <a:cubicBezTo>
                      <a:pt x="105" y="53"/>
                      <a:pt x="106" y="55"/>
                      <a:pt x="107" y="57"/>
                    </a:cubicBezTo>
                    <a:cubicBezTo>
                      <a:pt x="115" y="57"/>
                      <a:pt x="115" y="57"/>
                      <a:pt x="115" y="57"/>
                    </a:cubicBezTo>
                    <a:cubicBezTo>
                      <a:pt x="115" y="59"/>
                      <a:pt x="115" y="59"/>
                      <a:pt x="115" y="59"/>
                    </a:cubicBezTo>
                    <a:cubicBezTo>
                      <a:pt x="116" y="66"/>
                      <a:pt x="116" y="66"/>
                      <a:pt x="116" y="66"/>
                    </a:cubicBezTo>
                    <a:cubicBezTo>
                      <a:pt x="116" y="68"/>
                      <a:pt x="116" y="68"/>
                      <a:pt x="116" y="68"/>
                    </a:cubicBezTo>
                    <a:cubicBezTo>
                      <a:pt x="108" y="71"/>
                      <a:pt x="108" y="71"/>
                      <a:pt x="108" y="71"/>
                    </a:cubicBezTo>
                    <a:cubicBezTo>
                      <a:pt x="108" y="73"/>
                      <a:pt x="107" y="75"/>
                      <a:pt x="107" y="77"/>
                    </a:cubicBezTo>
                    <a:lnTo>
                      <a:pt x="114" y="81"/>
                    </a:ln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sp>
            <p:nvSpPr>
              <p:cNvPr id="27" name="Freeform 67"/>
              <p:cNvSpPr>
                <a:spLocks noEditPoints="1"/>
              </p:cNvSpPr>
              <p:nvPr/>
            </p:nvSpPr>
            <p:spPr bwMode="auto">
              <a:xfrm>
                <a:off x="6202016" y="4614918"/>
                <a:ext cx="174004" cy="172621"/>
              </a:xfrm>
              <a:custGeom>
                <a:gdLst>
                  <a:gd fmla="*/ 31 w 63" name="T0"/>
                  <a:gd fmla="*/ 0 h 63" name="T1"/>
                  <a:gd fmla="*/ 0 w 63" name="T2"/>
                  <a:gd fmla="*/ 32 h 63" name="T3"/>
                  <a:gd fmla="*/ 31 w 63" name="T4"/>
                  <a:gd fmla="*/ 63 h 63" name="T5"/>
                  <a:gd fmla="*/ 63 w 63" name="T6"/>
                  <a:gd fmla="*/ 32 h 63" name="T7"/>
                  <a:gd fmla="*/ 31 w 63" name="T8"/>
                  <a:gd fmla="*/ 0 h 63" name="T9"/>
                  <a:gd fmla="*/ 31 w 63" name="T10"/>
                  <a:gd fmla="*/ 46 h 63" name="T11"/>
                  <a:gd fmla="*/ 17 w 63" name="T12"/>
                  <a:gd fmla="*/ 32 h 63" name="T13"/>
                  <a:gd fmla="*/ 31 w 63" name="T14"/>
                  <a:gd fmla="*/ 18 h 63" name="T15"/>
                  <a:gd fmla="*/ 46 w 63" name="T16"/>
                  <a:gd fmla="*/ 32 h 63" name="T17"/>
                  <a:gd fmla="*/ 31 w 63" name="T18"/>
                  <a:gd fmla="*/ 46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0"/>
                    </a:moveTo>
                    <a:cubicBezTo>
                      <a:pt x="14" y="0"/>
                      <a:pt x="0" y="14"/>
                      <a:pt x="0" y="32"/>
                    </a:cubicBezTo>
                    <a:cubicBezTo>
                      <a:pt x="0" y="49"/>
                      <a:pt x="14" y="63"/>
                      <a:pt x="31" y="63"/>
                    </a:cubicBezTo>
                    <a:cubicBezTo>
                      <a:pt x="49" y="63"/>
                      <a:pt x="63" y="49"/>
                      <a:pt x="63" y="32"/>
                    </a:cubicBezTo>
                    <a:cubicBezTo>
                      <a:pt x="63" y="14"/>
                      <a:pt x="49" y="0"/>
                      <a:pt x="31" y="0"/>
                    </a:cubicBezTo>
                    <a:close/>
                    <a:moveTo>
                      <a:pt x="31" y="46"/>
                    </a:moveTo>
                    <a:cubicBezTo>
                      <a:pt x="23" y="46"/>
                      <a:pt x="17" y="40"/>
                      <a:pt x="17" y="32"/>
                    </a:cubicBezTo>
                    <a:cubicBezTo>
                      <a:pt x="17" y="24"/>
                      <a:pt x="23" y="18"/>
                      <a:pt x="31" y="18"/>
                    </a:cubicBezTo>
                    <a:cubicBezTo>
                      <a:pt x="39" y="18"/>
                      <a:pt x="46" y="24"/>
                      <a:pt x="46" y="32"/>
                    </a:cubicBezTo>
                    <a:cubicBezTo>
                      <a:pt x="46" y="40"/>
                      <a:pt x="39" y="46"/>
                      <a:pt x="31" y="46"/>
                    </a:cubicBez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grpSp>
      </p:grpSp>
      <p:sp>
        <p:nvSpPr>
          <p:cNvPr id="28" name="Freeform 3"/>
          <p:cNvSpPr/>
          <p:nvPr/>
        </p:nvSpPr>
        <p:spPr bwMode="gray">
          <a:xfrm rot="19490962">
            <a:off x="4350947" y="4080346"/>
            <a:ext cx="1495562" cy="1807168"/>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244C89"/>
          </a:solidFill>
          <a:ln>
            <a:noFill/>
          </a:ln>
          <a:effectLst>
            <a:outerShdw algn="ctr" dir="2700000" dist="107763" rotWithShape="0">
              <a:schemeClr val="bg2">
                <a:alpha val="50000"/>
              </a:schemeClr>
            </a:outerShdw>
          </a:effectLst>
          <a:extLst/>
        </p:spPr>
        <p:txBody>
          <a:bodyPr anchor="ctr" anchorCtr="1" bIns="44450" lIns="45720" rIns="45720" tIns="44450"/>
          <a:lstStyle/>
          <a:p>
            <a:pPr>
              <a:lnSpc>
                <a:spcPct val="120000"/>
              </a:lnSpc>
            </a:pPr>
            <a:endParaRPr altLang="en-US" lang="zh-CN" sz="1600"/>
          </a:p>
        </p:txBody>
      </p:sp>
      <p:sp>
        <p:nvSpPr>
          <p:cNvPr id="32" name="Freeform 4"/>
          <p:cNvSpPr/>
          <p:nvPr/>
        </p:nvSpPr>
        <p:spPr bwMode="gray">
          <a:xfrm flipH="1" flipV="1" rot="19490962">
            <a:off x="5984665" y="2208208"/>
            <a:ext cx="1495562" cy="1807170"/>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244C89"/>
          </a:solidFill>
          <a:ln>
            <a:noFill/>
          </a:ln>
          <a:effectLst>
            <a:outerShdw algn="ctr" dir="2700000" dist="107763" rotWithShape="0">
              <a:schemeClr val="bg2">
                <a:alpha val="50000"/>
              </a:schemeClr>
            </a:outerShdw>
          </a:effectLst>
          <a:extLst/>
        </p:spPr>
        <p:txBody>
          <a:bodyPr anchor="ctr" anchorCtr="1" bIns="44450" lIns="45720" rIns="45720" tIns="44450"/>
          <a:lstStyle/>
          <a:p>
            <a:pPr>
              <a:lnSpc>
                <a:spcPct val="120000"/>
              </a:lnSpc>
            </a:pPr>
            <a:endParaRPr altLang="en-US" lang="zh-CN" sz="1600"/>
          </a:p>
        </p:txBody>
      </p:sp>
      <p:sp>
        <p:nvSpPr>
          <p:cNvPr id="38" name="Oval 5"/>
          <p:cNvSpPr>
            <a:spLocks noChangeArrowheads="1"/>
          </p:cNvSpPr>
          <p:nvPr/>
        </p:nvSpPr>
        <p:spPr bwMode="gray">
          <a:xfrm>
            <a:off x="4525627" y="3032344"/>
            <a:ext cx="1296966" cy="1296966"/>
          </a:xfrm>
          <a:prstGeom prst="ellipse">
            <a:avLst/>
          </a:prstGeom>
          <a:solidFill>
            <a:srgbClr val="244C89"/>
          </a:solidFill>
          <a:ln>
            <a:noFill/>
          </a:ln>
          <a:effectLst>
            <a:outerShdw algn="ctr" dir="2700000" dist="107763" rotWithShape="0">
              <a:schemeClr val="bg2">
                <a:alpha val="50000"/>
              </a:schemeClr>
            </a:outerShdw>
          </a:effectLst>
          <a:extLst/>
        </p:spPr>
        <p:txBody>
          <a:bodyPr anchor="ctr" anchorCtr="1" bIns="44450" lIns="45720" rIns="45720" tIns="44450"/>
          <a:lstStyle/>
          <a:p>
            <a:pPr>
              <a:lnSpc>
                <a:spcPct val="120000"/>
              </a:lnSpc>
            </a:pPr>
            <a:r>
              <a:rPr altLang="en-US" b="1" lang="zh-CN" smtClean="0" sz="2800">
                <a:solidFill>
                  <a:schemeClr val="bg1"/>
                </a:solidFill>
                <a:latin charset="-122" panose="020b0500000000000000" pitchFamily="34" typeface="思源黑体"/>
                <a:ea charset="-122" panose="020b0500000000000000" pitchFamily="34" typeface="思源黑体"/>
              </a:rPr>
              <a:t>亮点</a:t>
            </a:r>
          </a:p>
        </p:txBody>
      </p:sp>
      <p:sp>
        <p:nvSpPr>
          <p:cNvPr id="39" name="Oval 6"/>
          <p:cNvSpPr>
            <a:spLocks noChangeArrowheads="1"/>
          </p:cNvSpPr>
          <p:nvPr/>
        </p:nvSpPr>
        <p:spPr bwMode="gray">
          <a:xfrm>
            <a:off x="6008581" y="3981510"/>
            <a:ext cx="1296966" cy="1296966"/>
          </a:xfrm>
          <a:prstGeom prst="ellipse">
            <a:avLst/>
          </a:prstGeom>
          <a:solidFill>
            <a:srgbClr val="244C89"/>
          </a:solidFill>
          <a:ln>
            <a:noFill/>
          </a:ln>
          <a:effectLst>
            <a:outerShdw algn="ctr" dir="2700000" dist="107763" rotWithShape="0">
              <a:schemeClr val="bg2">
                <a:alpha val="50000"/>
              </a:schemeClr>
            </a:outerShdw>
          </a:effectLst>
          <a:extLst/>
        </p:spPr>
        <p:txBody>
          <a:bodyPr anchor="ctr" anchorCtr="1" bIns="44450" lIns="45720" rIns="45720" tIns="44450"/>
          <a:lstStyle/>
          <a:p>
            <a:pPr>
              <a:lnSpc>
                <a:spcPct val="120000"/>
              </a:lnSpc>
            </a:pPr>
            <a:r>
              <a:rPr altLang="en-US" b="1" lang="zh-CN" smtClean="0" sz="2800">
                <a:solidFill>
                  <a:schemeClr val="bg1"/>
                </a:solidFill>
                <a:latin charset="-122" panose="020b0500000000000000" pitchFamily="34" typeface="思源黑体"/>
                <a:ea charset="-122" panose="020b0500000000000000" pitchFamily="34" typeface="思源黑体"/>
              </a:rPr>
              <a:t>不足</a:t>
            </a:r>
          </a:p>
        </p:txBody>
      </p:sp>
      <p:sp>
        <p:nvSpPr>
          <p:cNvPr id="42" name="TextBox 7"/>
          <p:cNvSpPr txBox="1"/>
          <p:nvPr/>
        </p:nvSpPr>
        <p:spPr>
          <a:xfrm>
            <a:off x="1237944" y="3148378"/>
            <a:ext cx="2673645" cy="1188720"/>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您的内容打在这里，或者通过复制您的文本后，在此框中选择粘贴，并选择只保留文字。您的内容打在这里，或者通过复制您的文本后，在此框中选择粘贴，并选择只保留文字。</a:t>
            </a:r>
          </a:p>
        </p:txBody>
      </p:sp>
      <p:grpSp>
        <p:nvGrpSpPr>
          <p:cNvPr id="43" name="组合 42"/>
          <p:cNvGrpSpPr/>
          <p:nvPr/>
        </p:nvGrpSpPr>
        <p:grpSpPr>
          <a:xfrm>
            <a:off x="1240821" y="2446781"/>
            <a:ext cx="4029646" cy="578955"/>
            <a:chOff x="469900" y="1045127"/>
            <a:chExt cx="3299884" cy="474109"/>
          </a:xfrm>
        </p:grpSpPr>
        <p:sp>
          <p:nvSpPr>
            <p:cNvPr id="44" name="TextBox 6"/>
            <p:cNvSpPr txBox="1"/>
            <p:nvPr/>
          </p:nvSpPr>
          <p:spPr>
            <a:xfrm>
              <a:off x="957970" y="1045127"/>
              <a:ext cx="1647368" cy="434308"/>
            </a:xfrm>
            <a:prstGeom prst="rect">
              <a:avLst/>
            </a:prstGeom>
            <a:noFill/>
          </p:spPr>
          <p:txBody>
            <a:bodyPr rtlCol="0" wrap="none">
              <a:spAutoFit/>
            </a:bodyPr>
            <a:lstStyle/>
            <a:p>
              <a:pPr>
                <a:lnSpc>
                  <a:spcPct val="120000"/>
                </a:lnSpc>
              </a:pPr>
              <a:r>
                <a:rPr altLang="en-US" b="1" lang="zh-CN" smtClean="0" sz="2400">
                  <a:solidFill>
                    <a:srgbClr val="313D51"/>
                  </a:solidFill>
                  <a:latin charset="-122" panose="020b0500000000000000" pitchFamily="34" typeface="思源黑体"/>
                  <a:ea charset="-122" panose="020b0500000000000000" pitchFamily="34" typeface="思源黑体"/>
                </a:rPr>
                <a:t>点击添加标题</a:t>
              </a:r>
            </a:p>
          </p:txBody>
        </p:sp>
        <p:cxnSp>
          <p:nvCxnSpPr>
            <p:cNvPr id="45" name="直接连接符 4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46" name="TextBox 10"/>
          <p:cNvSpPr txBox="1"/>
          <p:nvPr/>
        </p:nvSpPr>
        <p:spPr>
          <a:xfrm>
            <a:off x="7779866" y="3014243"/>
            <a:ext cx="2916984" cy="1188720"/>
          </a:xfrm>
          <a:prstGeom prst="rect">
            <a:avLst/>
          </a:prstGeom>
          <a:noFill/>
        </p:spPr>
        <p:txBody>
          <a:bodyPr rtlCol="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您的内容打在这里，或者通过复制您的文本后，在此框中选择粘贴，并选择只保留文字。您的内容打在这里，或者通过复制您的文本后，在此框中选择粘贴，并选择只保留文字。</a:t>
            </a:r>
          </a:p>
        </p:txBody>
      </p:sp>
      <p:grpSp>
        <p:nvGrpSpPr>
          <p:cNvPr id="47" name="组合 46"/>
          <p:cNvGrpSpPr/>
          <p:nvPr/>
        </p:nvGrpSpPr>
        <p:grpSpPr>
          <a:xfrm>
            <a:off x="6665345" y="4698643"/>
            <a:ext cx="4203563" cy="566770"/>
            <a:chOff x="5257195" y="3064392"/>
            <a:chExt cx="3442305" cy="464127"/>
          </a:xfrm>
        </p:grpSpPr>
        <p:sp>
          <p:nvSpPr>
            <p:cNvPr id="48" name="TextBox 9"/>
            <p:cNvSpPr txBox="1"/>
            <p:nvPr/>
          </p:nvSpPr>
          <p:spPr>
            <a:xfrm>
              <a:off x="6725565" y="3064392"/>
              <a:ext cx="1647368" cy="434304"/>
            </a:xfrm>
            <a:prstGeom prst="rect">
              <a:avLst/>
            </a:prstGeom>
            <a:noFill/>
          </p:spPr>
          <p:txBody>
            <a:bodyPr rtlCol="0" wrap="none">
              <a:spAutoFit/>
            </a:bodyPr>
            <a:lstStyle/>
            <a:p>
              <a:pPr>
                <a:lnSpc>
                  <a:spcPct val="120000"/>
                </a:lnSpc>
              </a:pPr>
              <a:r>
                <a:rPr altLang="en-US" b="1" lang="zh-CN" smtClean="0" sz="2400">
                  <a:solidFill>
                    <a:srgbClr val="313D51"/>
                  </a:solidFill>
                  <a:latin charset="-122" panose="020b0500000000000000" pitchFamily="34" typeface="思源黑体"/>
                  <a:ea charset="-122" panose="020b0500000000000000" pitchFamily="34" typeface="思源黑体"/>
                </a:rPr>
                <a:t>点击添加标题</a:t>
              </a:r>
            </a:p>
          </p:txBody>
        </p:sp>
        <p:cxnSp>
          <p:nvCxnSpPr>
            <p:cNvPr id="49" name="直接连接符 4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val="11588588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ppt_x"/>
                                          </p:val>
                                        </p:tav>
                                        <p:tav tm="100000">
                                          <p:val>
                                            <p:strVal val="#ppt_x"/>
                                          </p:val>
                                        </p:tav>
                                      </p:tavLst>
                                    </p:anim>
                                    <p:anim calcmode="lin" valueType="num">
                                      <p:cBhvr additive="base">
                                        <p:cTn dur="500" fill="hold" id="8"/>
                                        <p:tgtEl>
                                          <p:spTgt spid="3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500" fill="hold" id="11"/>
                                        <p:tgtEl>
                                          <p:spTgt spid="35"/>
                                        </p:tgtEl>
                                        <p:attrNameLst>
                                          <p:attrName>ppt_x</p:attrName>
                                        </p:attrNameLst>
                                      </p:cBhvr>
                                      <p:tavLst>
                                        <p:tav tm="0">
                                          <p:val>
                                            <p:strVal val="#ppt_x"/>
                                          </p:val>
                                        </p:tav>
                                        <p:tav tm="100000">
                                          <p:val>
                                            <p:strVal val="#ppt_x"/>
                                          </p:val>
                                        </p:tav>
                                      </p:tavLst>
                                    </p:anim>
                                    <p:anim calcmode="lin" valueType="num">
                                      <p:cBhvr additive="base">
                                        <p:cTn dur="500" fill="hold" id="12"/>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p:cTn dur="500" fill="hold" id="27"/>
                                        <p:tgtEl>
                                          <p:spTgt spid="38"/>
                                        </p:tgtEl>
                                        <p:attrNameLst>
                                          <p:attrName>ppt_w</p:attrName>
                                        </p:attrNameLst>
                                      </p:cBhvr>
                                      <p:tavLst>
                                        <p:tav tm="0">
                                          <p:val>
                                            <p:fltVal val="0"/>
                                          </p:val>
                                        </p:tav>
                                        <p:tav tm="100000">
                                          <p:val>
                                            <p:strVal val="#ppt_w"/>
                                          </p:val>
                                        </p:tav>
                                      </p:tavLst>
                                    </p:anim>
                                    <p:anim calcmode="lin" valueType="num">
                                      <p:cBhvr>
                                        <p:cTn dur="500" fill="hold" id="28"/>
                                        <p:tgtEl>
                                          <p:spTgt spid="38"/>
                                        </p:tgtEl>
                                        <p:attrNameLst>
                                          <p:attrName>ppt_h</p:attrName>
                                        </p:attrNameLst>
                                      </p:cBhvr>
                                      <p:tavLst>
                                        <p:tav tm="0">
                                          <p:val>
                                            <p:fltVal val="0"/>
                                          </p:val>
                                        </p:tav>
                                        <p:tav tm="100000">
                                          <p:val>
                                            <p:strVal val="#ppt_h"/>
                                          </p:val>
                                        </p:tav>
                                      </p:tavLst>
                                    </p:anim>
                                    <p:animEffect filter="fade" transition="in">
                                      <p:cBhvr>
                                        <p:cTn dur="500" id="29"/>
                                        <p:tgtEl>
                                          <p:spTgt spid="3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par>
                                <p:cTn fill="hold" grpId="0" id="35" nodeType="withEffect" presetClass="entr" presetID="2" presetSubtype="4">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ppt_x"/>
                                          </p:val>
                                        </p:tav>
                                        <p:tav tm="100000">
                                          <p:val>
                                            <p:strVal val="#ppt_x"/>
                                          </p:val>
                                        </p:tav>
                                      </p:tavLst>
                                    </p:anim>
                                    <p:anim calcmode="lin" valueType="num">
                                      <p:cBhvr additive="base">
                                        <p:cTn dur="500" fill="hold" id="38"/>
                                        <p:tgtEl>
                                          <p:spTgt spid="42"/>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43"/>
                                        </p:tgtEl>
                                        <p:attrNameLst>
                                          <p:attrName>style.visibility</p:attrName>
                                        </p:attrNameLst>
                                      </p:cBhvr>
                                      <p:to>
                                        <p:strVal val="visible"/>
                                      </p:to>
                                    </p:set>
                                    <p:anim calcmode="lin" valueType="num">
                                      <p:cBhvr additive="base">
                                        <p:cTn dur="500" fill="hold" id="41"/>
                                        <p:tgtEl>
                                          <p:spTgt spid="43"/>
                                        </p:tgtEl>
                                        <p:attrNameLst>
                                          <p:attrName>ppt_x</p:attrName>
                                        </p:attrNameLst>
                                      </p:cBhvr>
                                      <p:tavLst>
                                        <p:tav tm="0">
                                          <p:val>
                                            <p:strVal val="#ppt_x"/>
                                          </p:val>
                                        </p:tav>
                                        <p:tav tm="100000">
                                          <p:val>
                                            <p:strVal val="#ppt_x"/>
                                          </p:val>
                                        </p:tav>
                                      </p:tavLst>
                                    </p:anim>
                                    <p:anim calcmode="lin" valueType="num">
                                      <p:cBhvr additive="base">
                                        <p:cTn dur="500" fill="hold" id="42"/>
                                        <p:tgtEl>
                                          <p:spTgt spid="4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46"/>
                                        </p:tgtEl>
                                        <p:attrNameLst>
                                          <p:attrName>style.visibility</p:attrName>
                                        </p:attrNameLst>
                                      </p:cBhvr>
                                      <p:to>
                                        <p:strVal val="visible"/>
                                      </p:to>
                                    </p:set>
                                    <p:anim calcmode="lin" valueType="num">
                                      <p:cBhvr additive="base">
                                        <p:cTn dur="500" fill="hold" id="45"/>
                                        <p:tgtEl>
                                          <p:spTgt spid="46"/>
                                        </p:tgtEl>
                                        <p:attrNameLst>
                                          <p:attrName>ppt_x</p:attrName>
                                        </p:attrNameLst>
                                      </p:cBhvr>
                                      <p:tavLst>
                                        <p:tav tm="0">
                                          <p:val>
                                            <p:strVal val="#ppt_x"/>
                                          </p:val>
                                        </p:tav>
                                        <p:tav tm="100000">
                                          <p:val>
                                            <p:strVal val="#ppt_x"/>
                                          </p:val>
                                        </p:tav>
                                      </p:tavLst>
                                    </p:anim>
                                    <p:anim calcmode="lin" valueType="num">
                                      <p:cBhvr additive="base">
                                        <p:cTn dur="500" fill="hold" id="46"/>
                                        <p:tgtEl>
                                          <p:spTgt spid="46"/>
                                        </p:tgtEl>
                                        <p:attrNameLst>
                                          <p:attrName>ppt_y</p:attrName>
                                        </p:attrNameLst>
                                      </p:cBhvr>
                                      <p:tavLst>
                                        <p:tav tm="0">
                                          <p:val>
                                            <p:strVal val="1+#ppt_h/2"/>
                                          </p:val>
                                        </p:tav>
                                        <p:tav tm="100000">
                                          <p:val>
                                            <p:strVal val="#ppt_y"/>
                                          </p:val>
                                        </p:tav>
                                      </p:tavLst>
                                    </p:anim>
                                  </p:childTnLst>
                                </p:cTn>
                              </p:par>
                              <p:par>
                                <p:cTn fill="hold" id="47" nodeType="withEffect" presetClass="entr" presetID="2" presetSubtype="4">
                                  <p:stCondLst>
                                    <p:cond delay="0"/>
                                  </p:stCondLst>
                                  <p:childTnLst>
                                    <p:set>
                                      <p:cBhvr>
                                        <p:cTn dur="1" fill="hold" id="48">
                                          <p:stCondLst>
                                            <p:cond delay="0"/>
                                          </p:stCondLst>
                                        </p:cTn>
                                        <p:tgtEl>
                                          <p:spTgt spid="47"/>
                                        </p:tgtEl>
                                        <p:attrNameLst>
                                          <p:attrName>style.visibility</p:attrName>
                                        </p:attrNameLst>
                                      </p:cBhvr>
                                      <p:to>
                                        <p:strVal val="visible"/>
                                      </p:to>
                                    </p:set>
                                    <p:anim calcmode="lin" valueType="num">
                                      <p:cBhvr additive="base">
                                        <p:cTn dur="500" fill="hold" id="49"/>
                                        <p:tgtEl>
                                          <p:spTgt spid="47"/>
                                        </p:tgtEl>
                                        <p:attrNameLst>
                                          <p:attrName>ppt_x</p:attrName>
                                        </p:attrNameLst>
                                      </p:cBhvr>
                                      <p:tavLst>
                                        <p:tav tm="0">
                                          <p:val>
                                            <p:strVal val="#ppt_x"/>
                                          </p:val>
                                        </p:tav>
                                        <p:tav tm="100000">
                                          <p:val>
                                            <p:strVal val="#ppt_x"/>
                                          </p:val>
                                        </p:tav>
                                      </p:tavLst>
                                    </p:anim>
                                    <p:anim calcmode="lin" valueType="num">
                                      <p:cBhvr additive="base">
                                        <p:cTn dur="500" fill="hold" id="50"/>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2"/>
      <p:bldP grpId="0" spid="38"/>
      <p:bldP grpId="0" spid="39"/>
      <p:bldP grpId="0" spid="42"/>
      <p:bldP grpId="0" spid="4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成绩与思考</a:t>
            </a:r>
          </a:p>
        </p:txBody>
      </p:sp>
      <p:sp>
        <p:nvSpPr>
          <p:cNvPr id="21" name="椭圆 54"/>
          <p:cNvSpPr/>
          <p:nvPr/>
        </p:nvSpPr>
        <p:spPr>
          <a:xfrm>
            <a:off x="3723131" y="2794965"/>
            <a:ext cx="4617000" cy="2392601"/>
          </a:xfrm>
          <a:custGeom>
            <a:gdLst>
              <a:gd fmla="*/ 48756 w 3477652" name="connsiteX0"/>
              <a:gd fmla="*/ 5796 h 1802173" name="connsiteY0"/>
              <a:gd fmla="*/ 3474665 w 3477652" name="connsiteX1"/>
              <a:gd fmla="*/ 47047 h 1802173" name="connsiteY1"/>
              <a:gd fmla="*/ 1727334 w 3477652" name="connsiteX2"/>
              <a:gd fmla="*/ 1801252 h 1802173" name="connsiteY2"/>
              <a:gd fmla="*/ 48756 w 3477652" name="connsiteX3"/>
              <a:gd fmla="*/ 5796 h 1802173" name="connsiteY3"/>
              <a:gd fmla="*/ 0 w 3439659" name="connsiteX4"/>
              <a:gd fmla="*/ 1719830 h 3439659" name="connsiteY4"/>
            </a:gdLst>
            <a:cxnLst>
              <a:cxn ang="0">
                <a:pos x="connsiteX0" y="connsiteY0"/>
              </a:cxn>
              <a:cxn ang="0">
                <a:pos x="connsiteX1" y="connsiteY1"/>
              </a:cxn>
              <a:cxn ang="0">
                <a:pos x="connsiteX2" y="connsiteY2"/>
              </a:cxn>
              <a:cxn ang="0">
                <a:pos x="connsiteX3" y="connsiteY3"/>
              </a:cxn>
            </a:cxnLst>
            <a:rect b="b" l="l" r="r" t="t"/>
            <a:pathLst>
              <a:path h="1802173" w="3477651">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solidFill>
                <a:prstClr val="white"/>
              </a:solidFill>
              <a:latin charset="-122" panose="020b0500000000000000" pitchFamily="34" typeface="思源黑体"/>
              <a:ea charset="-122" panose="020b0500000000000000" pitchFamily="34" typeface="思源黑体"/>
            </a:endParaRPr>
          </a:p>
        </p:txBody>
      </p:sp>
      <p:sp>
        <p:nvSpPr>
          <p:cNvPr id="22" name="TextBox 1"/>
          <p:cNvSpPr txBox="1"/>
          <p:nvPr/>
        </p:nvSpPr>
        <p:spPr>
          <a:xfrm>
            <a:off x="769857" y="2472142"/>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cxnSp>
        <p:nvCxnSpPr>
          <p:cNvPr id="35" name="直接连接符 34"/>
          <p:cNvCxnSpPr/>
          <p:nvPr/>
        </p:nvCxnSpPr>
        <p:spPr>
          <a:xfrm flipV="1">
            <a:off x="4012227" y="2789677"/>
            <a:ext cx="1990299" cy="13997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171021" y="2789678"/>
            <a:ext cx="831504" cy="23624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6002530" y="2789711"/>
            <a:ext cx="890263" cy="2279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6002526" y="2789677"/>
            <a:ext cx="1945282" cy="13997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747506" y="3661289"/>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mtClean="0" sz="2000">
                <a:solidFill>
                  <a:prstClr val="white"/>
                </a:solidFill>
                <a:latin charset="0" panose="020b0806030902050204" pitchFamily="34" typeface="Impact"/>
                <a:ea charset="-122" panose="020b0500000000000000" pitchFamily="34" typeface="思源黑体"/>
              </a:rPr>
              <a:t>02</a:t>
            </a:r>
          </a:p>
        </p:txBody>
      </p:sp>
      <p:sp>
        <p:nvSpPr>
          <p:cNvPr id="40" name="椭圆 39"/>
          <p:cNvSpPr/>
          <p:nvPr/>
        </p:nvSpPr>
        <p:spPr>
          <a:xfrm>
            <a:off x="4785026" y="4631195"/>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z="2000">
                <a:solidFill>
                  <a:prstClr val="white"/>
                </a:solidFill>
                <a:latin charset="0" panose="020b0806030902050204" pitchFamily="34" typeface="Impact"/>
                <a:ea charset="-122" panose="020b0500000000000000" pitchFamily="34" typeface="思源黑体"/>
              </a:rPr>
              <a:t>03</a:t>
            </a:r>
          </a:p>
        </p:txBody>
      </p:sp>
      <p:sp>
        <p:nvSpPr>
          <p:cNvPr id="41" name="椭圆 40"/>
          <p:cNvSpPr/>
          <p:nvPr/>
        </p:nvSpPr>
        <p:spPr>
          <a:xfrm>
            <a:off x="6447658" y="4586402"/>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z="2000">
                <a:solidFill>
                  <a:prstClr val="white"/>
                </a:solidFill>
                <a:latin charset="0" panose="020b0806030902050204" pitchFamily="34" typeface="Impact"/>
                <a:ea charset="-122" panose="020b0500000000000000" pitchFamily="34" typeface="思源黑体"/>
              </a:rPr>
              <a:t>04</a:t>
            </a:r>
          </a:p>
        </p:txBody>
      </p:sp>
      <p:sp>
        <p:nvSpPr>
          <p:cNvPr id="42" name="椭圆 41"/>
          <p:cNvSpPr/>
          <p:nvPr/>
        </p:nvSpPr>
        <p:spPr>
          <a:xfrm>
            <a:off x="7447943" y="3532697"/>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z="2000">
                <a:solidFill>
                  <a:prstClr val="white"/>
                </a:solidFill>
                <a:latin charset="0" panose="020b0806030902050204" pitchFamily="34" typeface="Impact"/>
                <a:ea charset="-122" panose="020b0500000000000000" pitchFamily="34" typeface="思源黑体"/>
              </a:rPr>
              <a:t>05</a:t>
            </a:r>
          </a:p>
        </p:txBody>
      </p:sp>
      <p:sp>
        <p:nvSpPr>
          <p:cNvPr id="43" name="椭圆 42"/>
          <p:cNvSpPr/>
          <p:nvPr/>
        </p:nvSpPr>
        <p:spPr>
          <a:xfrm>
            <a:off x="7844203" y="2380701"/>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z="2000">
                <a:solidFill>
                  <a:prstClr val="white"/>
                </a:solidFill>
                <a:latin charset="0" panose="020b0806030902050204" pitchFamily="34" typeface="Impact"/>
                <a:ea charset="-122" panose="020b0500000000000000" pitchFamily="34" typeface="思源黑体"/>
              </a:rPr>
              <a:t>06</a:t>
            </a:r>
          </a:p>
        </p:txBody>
      </p:sp>
      <p:sp>
        <p:nvSpPr>
          <p:cNvPr id="44" name="椭圆 43"/>
          <p:cNvSpPr/>
          <p:nvPr/>
        </p:nvSpPr>
        <p:spPr>
          <a:xfrm>
            <a:off x="3374820" y="2365562"/>
            <a:ext cx="876404" cy="876404"/>
          </a:xfrm>
          <a:prstGeom prst="ellipse">
            <a:avLst/>
          </a:prstGeom>
          <a:solidFill>
            <a:srgbClr val="244C8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mtClean="0" sz="2000">
                <a:solidFill>
                  <a:prstClr val="white"/>
                </a:solidFill>
                <a:latin charset="0" panose="020b0806030902050204" pitchFamily="34" typeface="Impact"/>
                <a:ea charset="-122" panose="020b0500000000000000" pitchFamily="34" typeface="思源黑体"/>
              </a:rPr>
              <a:t>01</a:t>
            </a:r>
          </a:p>
        </p:txBody>
      </p:sp>
      <p:sp>
        <p:nvSpPr>
          <p:cNvPr id="45" name="TextBox 34"/>
          <p:cNvSpPr txBox="1"/>
          <p:nvPr/>
        </p:nvSpPr>
        <p:spPr>
          <a:xfrm>
            <a:off x="704236" y="2751492"/>
            <a:ext cx="2198819" cy="530352"/>
          </a:xfrm>
          <a:prstGeom prst="rect">
            <a:avLst/>
          </a:prstGeom>
          <a:noFill/>
        </p:spPr>
        <p:txBody>
          <a:bodyPr rtlCol="0" wrap="square">
            <a:spAutoFit/>
          </a:bodyPr>
          <a:lstStyle/>
          <a:p>
            <a:pPr algn="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点击输入简要文字内容，文字内容需概括精炼，不用多余的</a:t>
            </a:r>
          </a:p>
        </p:txBody>
      </p:sp>
      <p:sp>
        <p:nvSpPr>
          <p:cNvPr id="46" name="TextBox 35"/>
          <p:cNvSpPr txBox="1"/>
          <p:nvPr/>
        </p:nvSpPr>
        <p:spPr>
          <a:xfrm>
            <a:off x="1410688" y="3961861"/>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sp>
        <p:nvSpPr>
          <p:cNvPr id="47" name="TextBox 36"/>
          <p:cNvSpPr txBox="1"/>
          <p:nvPr/>
        </p:nvSpPr>
        <p:spPr>
          <a:xfrm>
            <a:off x="1236664" y="4241624"/>
            <a:ext cx="2402821" cy="530352"/>
          </a:xfrm>
          <a:prstGeom prst="rect">
            <a:avLst/>
          </a:prstGeom>
          <a:noFill/>
        </p:spPr>
        <p:txBody>
          <a:bodyPr rtlCol="0" wrap="square">
            <a:spAutoFit/>
          </a:bodyPr>
          <a:lstStyle/>
          <a:p>
            <a:pPr algn="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点击输入简要文字内容，文字内容需概括精炼，不用多余的</a:t>
            </a:r>
          </a:p>
        </p:txBody>
      </p:sp>
      <p:sp>
        <p:nvSpPr>
          <p:cNvPr id="48" name="TextBox 37"/>
          <p:cNvSpPr txBox="1"/>
          <p:nvPr/>
        </p:nvSpPr>
        <p:spPr>
          <a:xfrm>
            <a:off x="2431539" y="5210425"/>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sp>
        <p:nvSpPr>
          <p:cNvPr id="49" name="TextBox 38"/>
          <p:cNvSpPr txBox="1"/>
          <p:nvPr/>
        </p:nvSpPr>
        <p:spPr>
          <a:xfrm>
            <a:off x="2219029" y="5490189"/>
            <a:ext cx="2346643" cy="530352"/>
          </a:xfrm>
          <a:prstGeom prst="rect">
            <a:avLst/>
          </a:prstGeom>
          <a:noFill/>
        </p:spPr>
        <p:txBody>
          <a:bodyPr rtlCol="0" wrap="square">
            <a:spAutoFit/>
          </a:bodyPr>
          <a:lstStyle/>
          <a:p>
            <a:pPr algn="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点击输入简要文字内容，文字内容需概括精炼，不用多余的</a:t>
            </a:r>
          </a:p>
        </p:txBody>
      </p:sp>
      <p:sp>
        <p:nvSpPr>
          <p:cNvPr id="50" name="TextBox 39"/>
          <p:cNvSpPr txBox="1"/>
          <p:nvPr/>
        </p:nvSpPr>
        <p:spPr>
          <a:xfrm>
            <a:off x="7455550" y="5210425"/>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sp>
        <p:nvSpPr>
          <p:cNvPr id="51" name="TextBox 40"/>
          <p:cNvSpPr txBox="1"/>
          <p:nvPr/>
        </p:nvSpPr>
        <p:spPr>
          <a:xfrm>
            <a:off x="7480446" y="5490189"/>
            <a:ext cx="2414720" cy="530352"/>
          </a:xfrm>
          <a:prstGeom prst="rect">
            <a:avLst/>
          </a:prstGeom>
          <a:noFill/>
        </p:spPr>
        <p:txBody>
          <a:bodyPr rtlCol="0" wrap="square">
            <a:spAutoFit/>
          </a:bodyPr>
          <a:lstStyle/>
          <a:p>
            <a:pP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点击输入简要文字内容，文字内容需概括精炼，不用多余的文字</a:t>
            </a:r>
          </a:p>
        </p:txBody>
      </p:sp>
      <p:sp>
        <p:nvSpPr>
          <p:cNvPr id="52" name="TextBox 41"/>
          <p:cNvSpPr txBox="1"/>
          <p:nvPr/>
        </p:nvSpPr>
        <p:spPr>
          <a:xfrm>
            <a:off x="8487706" y="3961861"/>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sp>
        <p:nvSpPr>
          <p:cNvPr id="53" name="TextBox 42"/>
          <p:cNvSpPr txBox="1"/>
          <p:nvPr/>
        </p:nvSpPr>
        <p:spPr>
          <a:xfrm>
            <a:off x="8485708" y="4241624"/>
            <a:ext cx="2414720" cy="530352"/>
          </a:xfrm>
          <a:prstGeom prst="rect">
            <a:avLst/>
          </a:prstGeom>
          <a:noFill/>
        </p:spPr>
        <p:txBody>
          <a:bodyPr rtlCol="0" wrap="square">
            <a:spAutoFit/>
          </a:bodyPr>
          <a:lstStyle/>
          <a:p>
            <a:pP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点击输入简要文字内文字内容需概括精炼，不用多余的文字修饰。</a:t>
            </a:r>
          </a:p>
        </p:txBody>
      </p:sp>
      <p:sp>
        <p:nvSpPr>
          <p:cNvPr id="54" name="TextBox 43"/>
          <p:cNvSpPr txBox="1"/>
          <p:nvPr/>
        </p:nvSpPr>
        <p:spPr>
          <a:xfrm>
            <a:off x="9095654" y="2472142"/>
            <a:ext cx="2150744" cy="38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rgbClr val="0B2C4F"/>
              </a:buClr>
              <a:buNone/>
            </a:pPr>
            <a:r>
              <a:rPr altLang="en-US" lang="zh-CN" sz="1800">
                <a:solidFill>
                  <a:srgbClr val="313D51"/>
                </a:solidFill>
                <a:latin charset="-122" panose="020b0500000000000000" pitchFamily="34" typeface="思源黑体"/>
                <a:ea charset="-122" panose="020b0500000000000000" pitchFamily="34" typeface="思源黑体"/>
              </a:rPr>
              <a:t>点击输入标题</a:t>
            </a:r>
          </a:p>
        </p:txBody>
      </p:sp>
      <p:sp>
        <p:nvSpPr>
          <p:cNvPr id="55" name="TextBox 44"/>
          <p:cNvSpPr txBox="1"/>
          <p:nvPr/>
        </p:nvSpPr>
        <p:spPr>
          <a:xfrm>
            <a:off x="9093656" y="2752322"/>
            <a:ext cx="2414720" cy="530352"/>
          </a:xfrm>
          <a:prstGeom prst="rect">
            <a:avLst/>
          </a:prstGeom>
          <a:noFill/>
        </p:spPr>
        <p:txBody>
          <a:bodyPr rtlCol="0" wrap="square">
            <a:spAutoFit/>
          </a:bodyPr>
          <a:lstStyle/>
          <a:p>
            <a:pPr>
              <a:lnSpc>
                <a:spcPct val="120000"/>
              </a:lnSpc>
              <a:defRPr/>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点击输入简要文字内容，文字内容需概括精炼多余的文字修饰。</a:t>
            </a:r>
          </a:p>
        </p:txBody>
      </p:sp>
      <p:grpSp>
        <p:nvGrpSpPr>
          <p:cNvPr id="56" name="组合 55"/>
          <p:cNvGrpSpPr/>
          <p:nvPr/>
        </p:nvGrpSpPr>
        <p:grpSpPr>
          <a:xfrm>
            <a:off x="5046640" y="1808940"/>
            <a:ext cx="1911773" cy="1911773"/>
            <a:chOff x="3832951" y="1054702"/>
            <a:chExt cx="1440000" cy="1440000"/>
          </a:xfrm>
          <a:solidFill>
            <a:srgbClr val="244C89"/>
          </a:solidFill>
        </p:grpSpPr>
        <p:sp>
          <p:nvSpPr>
            <p:cNvPr id="57" name="椭圆 56"/>
            <p:cNvSpPr/>
            <p:nvPr/>
          </p:nvSpPr>
          <p:spPr>
            <a:xfrm>
              <a:off x="3832951" y="1054702"/>
              <a:ext cx="1440000" cy="1440000"/>
            </a:xfrm>
            <a:prstGeom prst="ellipse">
              <a:avLst/>
            </a:prstGeom>
            <a:gr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20000"/>
                </a:lnSpc>
              </a:pPr>
              <a:endParaRPr altLang="en-US" lang="zh-CN" sz="1400">
                <a:latin charset="0" panose="020b0806030902050204" pitchFamily="34" typeface="Impact"/>
              </a:endParaRPr>
            </a:p>
          </p:txBody>
        </p:sp>
        <p:sp>
          <p:nvSpPr>
            <p:cNvPr id="58" name="TextBox 21"/>
            <p:cNvSpPr txBox="1"/>
            <p:nvPr/>
          </p:nvSpPr>
          <p:spPr>
            <a:xfrm>
              <a:off x="4204138" y="1420759"/>
              <a:ext cx="697627" cy="70788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defPPr>
              <a:lvl1pPr algn="ctr">
                <a:defRPr sz="1400">
                  <a:solidFill>
                    <a:schemeClr val="lt1"/>
                  </a:solidFill>
                  <a:latin charset="0" panose="020b0806030902050204" pitchFamily="34" typeface="Impac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altLang="en-US" b="1" lang="zh-CN" smtClean="0" sz="2800">
                  <a:latin charset="-122" panose="020b0500000000000000" pitchFamily="34" typeface="思源黑体"/>
                  <a:ea charset="-122" panose="020b0500000000000000" pitchFamily="34" typeface="思源黑体"/>
                </a:rPr>
                <a:t>成绩</a:t>
              </a:r>
            </a:p>
            <a:p>
              <a:pPr>
                <a:lnSpc>
                  <a:spcPct val="120000"/>
                </a:lnSpc>
              </a:pPr>
              <a:r>
                <a:rPr altLang="en-US" b="1" lang="zh-CN" smtClean="0" sz="2800">
                  <a:latin charset="-122" panose="020b0500000000000000" pitchFamily="34" typeface="思源黑体"/>
                  <a:ea charset="-122" panose="020b0500000000000000" pitchFamily="34" typeface="思源黑体"/>
                </a:rPr>
                <a:t>思考</a:t>
              </a:r>
            </a:p>
          </p:txBody>
        </p:sp>
      </p:grpSp>
    </p:spTree>
    <p:extLst>
      <p:ext uri="{BB962C8B-B14F-4D97-AF65-F5344CB8AC3E}">
        <p14:creationId val="16386889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500" fill="hold" id="15"/>
                                        <p:tgtEl>
                                          <p:spTgt spid="35"/>
                                        </p:tgtEl>
                                        <p:attrNameLst>
                                          <p:attrName>ppt_x</p:attrName>
                                        </p:attrNameLst>
                                      </p:cBhvr>
                                      <p:tavLst>
                                        <p:tav tm="0">
                                          <p:val>
                                            <p:strVal val="#ppt_x"/>
                                          </p:val>
                                        </p:tav>
                                        <p:tav tm="100000">
                                          <p:val>
                                            <p:strVal val="#ppt_x"/>
                                          </p:val>
                                        </p:tav>
                                      </p:tavLst>
                                    </p:anim>
                                    <p:anim calcmode="lin" valueType="num">
                                      <p:cBhvr additive="base">
                                        <p:cTn dur="500" fill="hold" id="16"/>
                                        <p:tgtEl>
                                          <p:spTgt spid="3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500" fill="hold" id="19"/>
                                        <p:tgtEl>
                                          <p:spTgt spid="36"/>
                                        </p:tgtEl>
                                        <p:attrNameLst>
                                          <p:attrName>ppt_x</p:attrName>
                                        </p:attrNameLst>
                                      </p:cBhvr>
                                      <p:tavLst>
                                        <p:tav tm="0">
                                          <p:val>
                                            <p:strVal val="#ppt_x"/>
                                          </p:val>
                                        </p:tav>
                                        <p:tav tm="100000">
                                          <p:val>
                                            <p:strVal val="#ppt_x"/>
                                          </p:val>
                                        </p:tav>
                                      </p:tavLst>
                                    </p:anim>
                                    <p:anim calcmode="lin" valueType="num">
                                      <p:cBhvr additive="base">
                                        <p:cTn dur="500" fill="hold" id="20"/>
                                        <p:tgtEl>
                                          <p:spTgt spid="36"/>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500" fill="hold" id="23"/>
                                        <p:tgtEl>
                                          <p:spTgt spid="37"/>
                                        </p:tgtEl>
                                        <p:attrNameLst>
                                          <p:attrName>ppt_x</p:attrName>
                                        </p:attrNameLst>
                                      </p:cBhvr>
                                      <p:tavLst>
                                        <p:tav tm="0">
                                          <p:val>
                                            <p:strVal val="#ppt_x"/>
                                          </p:val>
                                        </p:tav>
                                        <p:tav tm="100000">
                                          <p:val>
                                            <p:strVal val="#ppt_x"/>
                                          </p:val>
                                        </p:tav>
                                      </p:tavLst>
                                    </p:anim>
                                    <p:anim calcmode="lin" valueType="num">
                                      <p:cBhvr additive="base">
                                        <p:cTn dur="500" fill="hold" id="24"/>
                                        <p:tgtEl>
                                          <p:spTgt spid="37"/>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additive="base">
                                        <p:cTn dur="500" fill="hold" id="27"/>
                                        <p:tgtEl>
                                          <p:spTgt spid="38"/>
                                        </p:tgtEl>
                                        <p:attrNameLst>
                                          <p:attrName>ppt_x</p:attrName>
                                        </p:attrNameLst>
                                      </p:cBhvr>
                                      <p:tavLst>
                                        <p:tav tm="0">
                                          <p:val>
                                            <p:strVal val="#ppt_x"/>
                                          </p:val>
                                        </p:tav>
                                        <p:tav tm="100000">
                                          <p:val>
                                            <p:strVal val="#ppt_x"/>
                                          </p:val>
                                        </p:tav>
                                      </p:tavLst>
                                    </p:anim>
                                    <p:anim calcmode="lin" valueType="num">
                                      <p:cBhvr additive="base">
                                        <p:cTn dur="500" fill="hold" id="28"/>
                                        <p:tgtEl>
                                          <p:spTgt spid="38"/>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500" fill="hold" id="31"/>
                                        <p:tgtEl>
                                          <p:spTgt spid="39"/>
                                        </p:tgtEl>
                                        <p:attrNameLst>
                                          <p:attrName>ppt_x</p:attrName>
                                        </p:attrNameLst>
                                      </p:cBhvr>
                                      <p:tavLst>
                                        <p:tav tm="0">
                                          <p:val>
                                            <p:strVal val="#ppt_x"/>
                                          </p:val>
                                        </p:tav>
                                        <p:tav tm="100000">
                                          <p:val>
                                            <p:strVal val="#ppt_x"/>
                                          </p:val>
                                        </p:tav>
                                      </p:tavLst>
                                    </p:anim>
                                    <p:anim calcmode="lin" valueType="num">
                                      <p:cBhvr additive="base">
                                        <p:cTn dur="500" fill="hold" id="32"/>
                                        <p:tgtEl>
                                          <p:spTgt spid="39"/>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0"/>
                                        </p:tgtEl>
                                        <p:attrNameLst>
                                          <p:attrName>style.visibility</p:attrName>
                                        </p:attrNameLst>
                                      </p:cBhvr>
                                      <p:to>
                                        <p:strVal val="visible"/>
                                      </p:to>
                                    </p:set>
                                    <p:anim calcmode="lin" valueType="num">
                                      <p:cBhvr additive="base">
                                        <p:cTn dur="500" fill="hold" id="35"/>
                                        <p:tgtEl>
                                          <p:spTgt spid="40"/>
                                        </p:tgtEl>
                                        <p:attrNameLst>
                                          <p:attrName>ppt_x</p:attrName>
                                        </p:attrNameLst>
                                      </p:cBhvr>
                                      <p:tavLst>
                                        <p:tav tm="0">
                                          <p:val>
                                            <p:strVal val="#ppt_x"/>
                                          </p:val>
                                        </p:tav>
                                        <p:tav tm="100000">
                                          <p:val>
                                            <p:strVal val="#ppt_x"/>
                                          </p:val>
                                        </p:tav>
                                      </p:tavLst>
                                    </p:anim>
                                    <p:anim calcmode="lin" valueType="num">
                                      <p:cBhvr additive="base">
                                        <p:cTn dur="500" fill="hold" id="36"/>
                                        <p:tgtEl>
                                          <p:spTgt spid="4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additive="base">
                                        <p:cTn dur="500" fill="hold" id="39"/>
                                        <p:tgtEl>
                                          <p:spTgt spid="41"/>
                                        </p:tgtEl>
                                        <p:attrNameLst>
                                          <p:attrName>ppt_x</p:attrName>
                                        </p:attrNameLst>
                                      </p:cBhvr>
                                      <p:tavLst>
                                        <p:tav tm="0">
                                          <p:val>
                                            <p:strVal val="#ppt_x"/>
                                          </p:val>
                                        </p:tav>
                                        <p:tav tm="100000">
                                          <p:val>
                                            <p:strVal val="#ppt_x"/>
                                          </p:val>
                                        </p:tav>
                                      </p:tavLst>
                                    </p:anim>
                                    <p:anim calcmode="lin" valueType="num">
                                      <p:cBhvr additive="base">
                                        <p:cTn dur="500" fill="hold" id="40"/>
                                        <p:tgtEl>
                                          <p:spTgt spid="4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42"/>
                                        </p:tgtEl>
                                        <p:attrNameLst>
                                          <p:attrName>style.visibility</p:attrName>
                                        </p:attrNameLst>
                                      </p:cBhvr>
                                      <p:to>
                                        <p:strVal val="visible"/>
                                      </p:to>
                                    </p:set>
                                    <p:anim calcmode="lin" valueType="num">
                                      <p:cBhvr additive="base">
                                        <p:cTn dur="500" fill="hold" id="43"/>
                                        <p:tgtEl>
                                          <p:spTgt spid="42"/>
                                        </p:tgtEl>
                                        <p:attrNameLst>
                                          <p:attrName>ppt_x</p:attrName>
                                        </p:attrNameLst>
                                      </p:cBhvr>
                                      <p:tavLst>
                                        <p:tav tm="0">
                                          <p:val>
                                            <p:strVal val="#ppt_x"/>
                                          </p:val>
                                        </p:tav>
                                        <p:tav tm="100000">
                                          <p:val>
                                            <p:strVal val="#ppt_x"/>
                                          </p:val>
                                        </p:tav>
                                      </p:tavLst>
                                    </p:anim>
                                    <p:anim calcmode="lin" valueType="num">
                                      <p:cBhvr additive="base">
                                        <p:cTn dur="500" fill="hold" id="44"/>
                                        <p:tgtEl>
                                          <p:spTgt spid="4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43"/>
                                        </p:tgtEl>
                                        <p:attrNameLst>
                                          <p:attrName>style.visibility</p:attrName>
                                        </p:attrNameLst>
                                      </p:cBhvr>
                                      <p:to>
                                        <p:strVal val="visible"/>
                                      </p:to>
                                    </p:set>
                                    <p:anim calcmode="lin" valueType="num">
                                      <p:cBhvr additive="base">
                                        <p:cTn dur="500" fill="hold" id="47"/>
                                        <p:tgtEl>
                                          <p:spTgt spid="43"/>
                                        </p:tgtEl>
                                        <p:attrNameLst>
                                          <p:attrName>ppt_x</p:attrName>
                                        </p:attrNameLst>
                                      </p:cBhvr>
                                      <p:tavLst>
                                        <p:tav tm="0">
                                          <p:val>
                                            <p:strVal val="#ppt_x"/>
                                          </p:val>
                                        </p:tav>
                                        <p:tav tm="100000">
                                          <p:val>
                                            <p:strVal val="#ppt_x"/>
                                          </p:val>
                                        </p:tav>
                                      </p:tavLst>
                                    </p:anim>
                                    <p:anim calcmode="lin" valueType="num">
                                      <p:cBhvr additive="base">
                                        <p:cTn dur="500" fill="hold" id="48"/>
                                        <p:tgtEl>
                                          <p:spTgt spid="4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44"/>
                                        </p:tgtEl>
                                        <p:attrNameLst>
                                          <p:attrName>style.visibility</p:attrName>
                                        </p:attrNameLst>
                                      </p:cBhvr>
                                      <p:to>
                                        <p:strVal val="visible"/>
                                      </p:to>
                                    </p:set>
                                    <p:anim calcmode="lin" valueType="num">
                                      <p:cBhvr additive="base">
                                        <p:cTn dur="500" fill="hold" id="51"/>
                                        <p:tgtEl>
                                          <p:spTgt spid="44"/>
                                        </p:tgtEl>
                                        <p:attrNameLst>
                                          <p:attrName>ppt_x</p:attrName>
                                        </p:attrNameLst>
                                      </p:cBhvr>
                                      <p:tavLst>
                                        <p:tav tm="0">
                                          <p:val>
                                            <p:strVal val="#ppt_x"/>
                                          </p:val>
                                        </p:tav>
                                        <p:tav tm="100000">
                                          <p:val>
                                            <p:strVal val="#ppt_x"/>
                                          </p:val>
                                        </p:tav>
                                      </p:tavLst>
                                    </p:anim>
                                    <p:anim calcmode="lin" valueType="num">
                                      <p:cBhvr additive="base">
                                        <p:cTn dur="500" fill="hold" id="52"/>
                                        <p:tgtEl>
                                          <p:spTgt spid="44"/>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fill="hold" id="55"/>
                                        <p:tgtEl>
                                          <p:spTgt spid="45"/>
                                        </p:tgtEl>
                                        <p:attrNameLst>
                                          <p:attrName>ppt_x</p:attrName>
                                        </p:attrNameLst>
                                      </p:cBhvr>
                                      <p:tavLst>
                                        <p:tav tm="0">
                                          <p:val>
                                            <p:strVal val="#ppt_x"/>
                                          </p:val>
                                        </p:tav>
                                        <p:tav tm="100000">
                                          <p:val>
                                            <p:strVal val="#ppt_x"/>
                                          </p:val>
                                        </p:tav>
                                      </p:tavLst>
                                    </p:anim>
                                    <p:anim calcmode="lin" valueType="num">
                                      <p:cBhvr additive="base">
                                        <p:cTn dur="500" fill="hold" id="56"/>
                                        <p:tgtEl>
                                          <p:spTgt spid="45"/>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46"/>
                                        </p:tgtEl>
                                        <p:attrNameLst>
                                          <p:attrName>style.visibility</p:attrName>
                                        </p:attrNameLst>
                                      </p:cBhvr>
                                      <p:to>
                                        <p:strVal val="visible"/>
                                      </p:to>
                                    </p:set>
                                    <p:anim calcmode="lin" valueType="num">
                                      <p:cBhvr additive="base">
                                        <p:cTn dur="500" fill="hold" id="59"/>
                                        <p:tgtEl>
                                          <p:spTgt spid="46"/>
                                        </p:tgtEl>
                                        <p:attrNameLst>
                                          <p:attrName>ppt_x</p:attrName>
                                        </p:attrNameLst>
                                      </p:cBhvr>
                                      <p:tavLst>
                                        <p:tav tm="0">
                                          <p:val>
                                            <p:strVal val="#ppt_x"/>
                                          </p:val>
                                        </p:tav>
                                        <p:tav tm="100000">
                                          <p:val>
                                            <p:strVal val="#ppt_x"/>
                                          </p:val>
                                        </p:tav>
                                      </p:tavLst>
                                    </p:anim>
                                    <p:anim calcmode="lin" valueType="num">
                                      <p:cBhvr additive="base">
                                        <p:cTn dur="500" fill="hold" id="60"/>
                                        <p:tgtEl>
                                          <p:spTgt spid="46"/>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47"/>
                                        </p:tgtEl>
                                        <p:attrNameLst>
                                          <p:attrName>style.visibility</p:attrName>
                                        </p:attrNameLst>
                                      </p:cBhvr>
                                      <p:to>
                                        <p:strVal val="visible"/>
                                      </p:to>
                                    </p:set>
                                    <p:anim calcmode="lin" valueType="num">
                                      <p:cBhvr additive="base">
                                        <p:cTn dur="500" fill="hold" id="63"/>
                                        <p:tgtEl>
                                          <p:spTgt spid="47"/>
                                        </p:tgtEl>
                                        <p:attrNameLst>
                                          <p:attrName>ppt_x</p:attrName>
                                        </p:attrNameLst>
                                      </p:cBhvr>
                                      <p:tavLst>
                                        <p:tav tm="0">
                                          <p:val>
                                            <p:strVal val="#ppt_x"/>
                                          </p:val>
                                        </p:tav>
                                        <p:tav tm="100000">
                                          <p:val>
                                            <p:strVal val="#ppt_x"/>
                                          </p:val>
                                        </p:tav>
                                      </p:tavLst>
                                    </p:anim>
                                    <p:anim calcmode="lin" valueType="num">
                                      <p:cBhvr additive="base">
                                        <p:cTn dur="500" fill="hold" id="64"/>
                                        <p:tgtEl>
                                          <p:spTgt spid="47"/>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48"/>
                                        </p:tgtEl>
                                        <p:attrNameLst>
                                          <p:attrName>style.visibility</p:attrName>
                                        </p:attrNameLst>
                                      </p:cBhvr>
                                      <p:to>
                                        <p:strVal val="visible"/>
                                      </p:to>
                                    </p:set>
                                    <p:anim calcmode="lin" valueType="num">
                                      <p:cBhvr additive="base">
                                        <p:cTn dur="500" fill="hold" id="67"/>
                                        <p:tgtEl>
                                          <p:spTgt spid="48"/>
                                        </p:tgtEl>
                                        <p:attrNameLst>
                                          <p:attrName>ppt_x</p:attrName>
                                        </p:attrNameLst>
                                      </p:cBhvr>
                                      <p:tavLst>
                                        <p:tav tm="0">
                                          <p:val>
                                            <p:strVal val="#ppt_x"/>
                                          </p:val>
                                        </p:tav>
                                        <p:tav tm="100000">
                                          <p:val>
                                            <p:strVal val="#ppt_x"/>
                                          </p:val>
                                        </p:tav>
                                      </p:tavLst>
                                    </p:anim>
                                    <p:anim calcmode="lin" valueType="num">
                                      <p:cBhvr additive="base">
                                        <p:cTn dur="500" fill="hold" id="68"/>
                                        <p:tgtEl>
                                          <p:spTgt spid="48"/>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49"/>
                                        </p:tgtEl>
                                        <p:attrNameLst>
                                          <p:attrName>style.visibility</p:attrName>
                                        </p:attrNameLst>
                                      </p:cBhvr>
                                      <p:to>
                                        <p:strVal val="visible"/>
                                      </p:to>
                                    </p:set>
                                    <p:anim calcmode="lin" valueType="num">
                                      <p:cBhvr additive="base">
                                        <p:cTn dur="500" fill="hold" id="71"/>
                                        <p:tgtEl>
                                          <p:spTgt spid="49"/>
                                        </p:tgtEl>
                                        <p:attrNameLst>
                                          <p:attrName>ppt_x</p:attrName>
                                        </p:attrNameLst>
                                      </p:cBhvr>
                                      <p:tavLst>
                                        <p:tav tm="0">
                                          <p:val>
                                            <p:strVal val="#ppt_x"/>
                                          </p:val>
                                        </p:tav>
                                        <p:tav tm="100000">
                                          <p:val>
                                            <p:strVal val="#ppt_x"/>
                                          </p:val>
                                        </p:tav>
                                      </p:tavLst>
                                    </p:anim>
                                    <p:anim calcmode="lin" valueType="num">
                                      <p:cBhvr additive="base">
                                        <p:cTn dur="500" fill="hold" id="72"/>
                                        <p:tgtEl>
                                          <p:spTgt spid="49"/>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50"/>
                                        </p:tgtEl>
                                        <p:attrNameLst>
                                          <p:attrName>style.visibility</p:attrName>
                                        </p:attrNameLst>
                                      </p:cBhvr>
                                      <p:to>
                                        <p:strVal val="visible"/>
                                      </p:to>
                                    </p:set>
                                    <p:anim calcmode="lin" valueType="num">
                                      <p:cBhvr additive="base">
                                        <p:cTn dur="500" fill="hold" id="75"/>
                                        <p:tgtEl>
                                          <p:spTgt spid="50"/>
                                        </p:tgtEl>
                                        <p:attrNameLst>
                                          <p:attrName>ppt_x</p:attrName>
                                        </p:attrNameLst>
                                      </p:cBhvr>
                                      <p:tavLst>
                                        <p:tav tm="0">
                                          <p:val>
                                            <p:strVal val="#ppt_x"/>
                                          </p:val>
                                        </p:tav>
                                        <p:tav tm="100000">
                                          <p:val>
                                            <p:strVal val="#ppt_x"/>
                                          </p:val>
                                        </p:tav>
                                      </p:tavLst>
                                    </p:anim>
                                    <p:anim calcmode="lin" valueType="num">
                                      <p:cBhvr additive="base">
                                        <p:cTn dur="500" fill="hold" id="76"/>
                                        <p:tgtEl>
                                          <p:spTgt spid="50"/>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51"/>
                                        </p:tgtEl>
                                        <p:attrNameLst>
                                          <p:attrName>style.visibility</p:attrName>
                                        </p:attrNameLst>
                                      </p:cBhvr>
                                      <p:to>
                                        <p:strVal val="visible"/>
                                      </p:to>
                                    </p:set>
                                    <p:anim calcmode="lin" valueType="num">
                                      <p:cBhvr additive="base">
                                        <p:cTn dur="500" fill="hold" id="79"/>
                                        <p:tgtEl>
                                          <p:spTgt spid="51"/>
                                        </p:tgtEl>
                                        <p:attrNameLst>
                                          <p:attrName>ppt_x</p:attrName>
                                        </p:attrNameLst>
                                      </p:cBhvr>
                                      <p:tavLst>
                                        <p:tav tm="0">
                                          <p:val>
                                            <p:strVal val="#ppt_x"/>
                                          </p:val>
                                        </p:tav>
                                        <p:tav tm="100000">
                                          <p:val>
                                            <p:strVal val="#ppt_x"/>
                                          </p:val>
                                        </p:tav>
                                      </p:tavLst>
                                    </p:anim>
                                    <p:anim calcmode="lin" valueType="num">
                                      <p:cBhvr additive="base">
                                        <p:cTn dur="500" fill="hold" id="80"/>
                                        <p:tgtEl>
                                          <p:spTgt spid="51"/>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52"/>
                                        </p:tgtEl>
                                        <p:attrNameLst>
                                          <p:attrName>style.visibility</p:attrName>
                                        </p:attrNameLst>
                                      </p:cBhvr>
                                      <p:to>
                                        <p:strVal val="visible"/>
                                      </p:to>
                                    </p:set>
                                    <p:anim calcmode="lin" valueType="num">
                                      <p:cBhvr additive="base">
                                        <p:cTn dur="500" fill="hold" id="83"/>
                                        <p:tgtEl>
                                          <p:spTgt spid="52"/>
                                        </p:tgtEl>
                                        <p:attrNameLst>
                                          <p:attrName>ppt_x</p:attrName>
                                        </p:attrNameLst>
                                      </p:cBhvr>
                                      <p:tavLst>
                                        <p:tav tm="0">
                                          <p:val>
                                            <p:strVal val="#ppt_x"/>
                                          </p:val>
                                        </p:tav>
                                        <p:tav tm="100000">
                                          <p:val>
                                            <p:strVal val="#ppt_x"/>
                                          </p:val>
                                        </p:tav>
                                      </p:tavLst>
                                    </p:anim>
                                    <p:anim calcmode="lin" valueType="num">
                                      <p:cBhvr additive="base">
                                        <p:cTn dur="500" fill="hold" id="84"/>
                                        <p:tgtEl>
                                          <p:spTgt spid="52"/>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53"/>
                                        </p:tgtEl>
                                        <p:attrNameLst>
                                          <p:attrName>style.visibility</p:attrName>
                                        </p:attrNameLst>
                                      </p:cBhvr>
                                      <p:to>
                                        <p:strVal val="visible"/>
                                      </p:to>
                                    </p:set>
                                    <p:anim calcmode="lin" valueType="num">
                                      <p:cBhvr additive="base">
                                        <p:cTn dur="500" fill="hold" id="87"/>
                                        <p:tgtEl>
                                          <p:spTgt spid="53"/>
                                        </p:tgtEl>
                                        <p:attrNameLst>
                                          <p:attrName>ppt_x</p:attrName>
                                        </p:attrNameLst>
                                      </p:cBhvr>
                                      <p:tavLst>
                                        <p:tav tm="0">
                                          <p:val>
                                            <p:strVal val="#ppt_x"/>
                                          </p:val>
                                        </p:tav>
                                        <p:tav tm="100000">
                                          <p:val>
                                            <p:strVal val="#ppt_x"/>
                                          </p:val>
                                        </p:tav>
                                      </p:tavLst>
                                    </p:anim>
                                    <p:anim calcmode="lin" valueType="num">
                                      <p:cBhvr additive="base">
                                        <p:cTn dur="500" fill="hold" id="88"/>
                                        <p:tgtEl>
                                          <p:spTgt spid="53"/>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54"/>
                                        </p:tgtEl>
                                        <p:attrNameLst>
                                          <p:attrName>style.visibility</p:attrName>
                                        </p:attrNameLst>
                                      </p:cBhvr>
                                      <p:to>
                                        <p:strVal val="visible"/>
                                      </p:to>
                                    </p:set>
                                    <p:anim calcmode="lin" valueType="num">
                                      <p:cBhvr additive="base">
                                        <p:cTn dur="500" fill="hold" id="91"/>
                                        <p:tgtEl>
                                          <p:spTgt spid="54"/>
                                        </p:tgtEl>
                                        <p:attrNameLst>
                                          <p:attrName>ppt_x</p:attrName>
                                        </p:attrNameLst>
                                      </p:cBhvr>
                                      <p:tavLst>
                                        <p:tav tm="0">
                                          <p:val>
                                            <p:strVal val="#ppt_x"/>
                                          </p:val>
                                        </p:tav>
                                        <p:tav tm="100000">
                                          <p:val>
                                            <p:strVal val="#ppt_x"/>
                                          </p:val>
                                        </p:tav>
                                      </p:tavLst>
                                    </p:anim>
                                    <p:anim calcmode="lin" valueType="num">
                                      <p:cBhvr additive="base">
                                        <p:cTn dur="500" fill="hold" id="92"/>
                                        <p:tgtEl>
                                          <p:spTgt spid="54"/>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55"/>
                                        </p:tgtEl>
                                        <p:attrNameLst>
                                          <p:attrName>style.visibility</p:attrName>
                                        </p:attrNameLst>
                                      </p:cBhvr>
                                      <p:to>
                                        <p:strVal val="visible"/>
                                      </p:to>
                                    </p:set>
                                    <p:anim calcmode="lin" valueType="num">
                                      <p:cBhvr additive="base">
                                        <p:cTn dur="500" fill="hold" id="95"/>
                                        <p:tgtEl>
                                          <p:spTgt spid="55"/>
                                        </p:tgtEl>
                                        <p:attrNameLst>
                                          <p:attrName>ppt_x</p:attrName>
                                        </p:attrNameLst>
                                      </p:cBhvr>
                                      <p:tavLst>
                                        <p:tav tm="0">
                                          <p:val>
                                            <p:strVal val="#ppt_x"/>
                                          </p:val>
                                        </p:tav>
                                        <p:tav tm="100000">
                                          <p:val>
                                            <p:strVal val="#ppt_x"/>
                                          </p:val>
                                        </p:tav>
                                      </p:tavLst>
                                    </p:anim>
                                    <p:anim calcmode="lin" valueType="num">
                                      <p:cBhvr additive="base">
                                        <p:cTn dur="500" fill="hold" id="96"/>
                                        <p:tgtEl>
                                          <p:spTgt spid="55"/>
                                        </p:tgtEl>
                                        <p:attrNameLst>
                                          <p:attrName>ppt_y</p:attrName>
                                        </p:attrNameLst>
                                      </p:cBhvr>
                                      <p:tavLst>
                                        <p:tav tm="0">
                                          <p:val>
                                            <p:strVal val="1+#ppt_h/2"/>
                                          </p:val>
                                        </p:tav>
                                        <p:tav tm="100000">
                                          <p:val>
                                            <p:strVal val="#ppt_y"/>
                                          </p:val>
                                        </p:tav>
                                      </p:tavLst>
                                    </p:anim>
                                  </p:childTnLst>
                                </p:cTn>
                              </p:par>
                              <p:par>
                                <p:cTn fill="hold" id="97" nodeType="withEffect" presetClass="entr" presetID="2" presetSubtype="4">
                                  <p:stCondLst>
                                    <p:cond delay="0"/>
                                  </p:stCondLst>
                                  <p:childTnLst>
                                    <p:set>
                                      <p:cBhvr>
                                        <p:cTn dur="1" fill="hold" id="98">
                                          <p:stCondLst>
                                            <p:cond delay="0"/>
                                          </p:stCondLst>
                                        </p:cTn>
                                        <p:tgtEl>
                                          <p:spTgt spid="56"/>
                                        </p:tgtEl>
                                        <p:attrNameLst>
                                          <p:attrName>style.visibility</p:attrName>
                                        </p:attrNameLst>
                                      </p:cBhvr>
                                      <p:to>
                                        <p:strVal val="visible"/>
                                      </p:to>
                                    </p:set>
                                    <p:anim calcmode="lin" valueType="num">
                                      <p:cBhvr additive="base">
                                        <p:cTn dur="500" fill="hold" id="99"/>
                                        <p:tgtEl>
                                          <p:spTgt spid="56"/>
                                        </p:tgtEl>
                                        <p:attrNameLst>
                                          <p:attrName>ppt_x</p:attrName>
                                        </p:attrNameLst>
                                      </p:cBhvr>
                                      <p:tavLst>
                                        <p:tav tm="0">
                                          <p:val>
                                            <p:strVal val="#ppt_x"/>
                                          </p:val>
                                        </p:tav>
                                        <p:tav tm="100000">
                                          <p:val>
                                            <p:strVal val="#ppt_x"/>
                                          </p:val>
                                        </p:tav>
                                      </p:tavLst>
                                    </p:anim>
                                    <p:anim calcmode="lin" valueType="num">
                                      <p:cBhvr additive="base">
                                        <p:cTn dur="500" fill="hold" id="100"/>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99192" y="740717"/>
            <a:ext cx="3908878" cy="456129"/>
          </a:xfrm>
        </p:spPr>
        <p:txBody>
          <a:bodyPr/>
          <a:lstStyle/>
          <a:p>
            <a:pPr>
              <a:lnSpc>
                <a:spcPct val="120000"/>
              </a:lnSpc>
            </a:pPr>
            <a:r>
              <a:rPr altLang="en-US" lang="zh-CN" smtClean="0"/>
              <a:t>参考文献</a:t>
            </a:r>
          </a:p>
        </p:txBody>
      </p:sp>
      <p:sp>
        <p:nvSpPr>
          <p:cNvPr id="18" name="Oval 34"/>
          <p:cNvSpPr/>
          <p:nvPr/>
        </p:nvSpPr>
        <p:spPr>
          <a:xfrm>
            <a:off x="4033647" y="2038944"/>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01</a:t>
            </a:r>
          </a:p>
        </p:txBody>
      </p:sp>
      <p:grpSp>
        <p:nvGrpSpPr>
          <p:cNvPr id="19" name="Group 7"/>
          <p:cNvGrpSpPr/>
          <p:nvPr/>
        </p:nvGrpSpPr>
        <p:grpSpPr>
          <a:xfrm>
            <a:off x="5953030" y="2159461"/>
            <a:ext cx="5501465" cy="236731"/>
            <a:chOff x="-1375411" y="1708939"/>
            <a:chExt cx="5580357" cy="236731"/>
          </a:xfrm>
        </p:grpSpPr>
        <p:sp>
          <p:nvSpPr>
            <p:cNvPr id="20" name="TextBox 53"/>
            <p:cNvSpPr txBox="1"/>
            <p:nvPr/>
          </p:nvSpPr>
          <p:spPr>
            <a:xfrm>
              <a:off x="-1375412" y="1708939"/>
              <a:ext cx="2344546"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22" name="Rectangle 54"/>
            <p:cNvSpPr/>
            <p:nvPr/>
          </p:nvSpPr>
          <p:spPr>
            <a:xfrm>
              <a:off x="1293320" y="1739717"/>
              <a:ext cx="2911626"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28" name="Oval 34"/>
          <p:cNvSpPr/>
          <p:nvPr/>
        </p:nvSpPr>
        <p:spPr>
          <a:xfrm>
            <a:off x="4419410" y="2639019"/>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02</a:t>
            </a:r>
          </a:p>
        </p:txBody>
      </p:sp>
      <p:grpSp>
        <p:nvGrpSpPr>
          <p:cNvPr id="29" name="Group 7"/>
          <p:cNvGrpSpPr/>
          <p:nvPr/>
        </p:nvGrpSpPr>
        <p:grpSpPr>
          <a:xfrm>
            <a:off x="5953029" y="2759536"/>
            <a:ext cx="5501466" cy="236731"/>
            <a:chOff x="-1375410" y="1708939"/>
            <a:chExt cx="5580357" cy="236731"/>
          </a:xfrm>
        </p:grpSpPr>
        <p:sp>
          <p:nvSpPr>
            <p:cNvPr id="30" name="TextBox 53"/>
            <p:cNvSpPr txBox="1"/>
            <p:nvPr/>
          </p:nvSpPr>
          <p:spPr>
            <a:xfrm>
              <a:off x="-1375410" y="1708939"/>
              <a:ext cx="2344545"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31" name="Rectangle 54"/>
            <p:cNvSpPr/>
            <p:nvPr/>
          </p:nvSpPr>
          <p:spPr>
            <a:xfrm>
              <a:off x="1293321" y="1739717"/>
              <a:ext cx="2911626"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32" name="Oval 34"/>
          <p:cNvSpPr/>
          <p:nvPr/>
        </p:nvSpPr>
        <p:spPr>
          <a:xfrm>
            <a:off x="4581335" y="3343869"/>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03</a:t>
            </a:r>
          </a:p>
        </p:txBody>
      </p:sp>
      <p:grpSp>
        <p:nvGrpSpPr>
          <p:cNvPr id="33" name="Group 7"/>
          <p:cNvGrpSpPr/>
          <p:nvPr/>
        </p:nvGrpSpPr>
        <p:grpSpPr>
          <a:xfrm>
            <a:off x="5953029" y="3464386"/>
            <a:ext cx="5501466" cy="236731"/>
            <a:chOff x="-1375410" y="1708939"/>
            <a:chExt cx="5580356" cy="236731"/>
          </a:xfrm>
        </p:grpSpPr>
        <p:sp>
          <p:nvSpPr>
            <p:cNvPr id="34" name="TextBox 53"/>
            <p:cNvSpPr txBox="1"/>
            <p:nvPr/>
          </p:nvSpPr>
          <p:spPr>
            <a:xfrm>
              <a:off x="-1375410" y="1708939"/>
              <a:ext cx="2344545"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37" name="Rectangle 54"/>
            <p:cNvSpPr/>
            <p:nvPr/>
          </p:nvSpPr>
          <p:spPr>
            <a:xfrm>
              <a:off x="1293320" y="1739717"/>
              <a:ext cx="2911626"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38" name="Oval 34"/>
          <p:cNvSpPr/>
          <p:nvPr/>
        </p:nvSpPr>
        <p:spPr>
          <a:xfrm>
            <a:off x="4581335" y="4058244"/>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04</a:t>
            </a:r>
          </a:p>
        </p:txBody>
      </p:sp>
      <p:grpSp>
        <p:nvGrpSpPr>
          <p:cNvPr id="39" name="Group 7"/>
          <p:cNvGrpSpPr/>
          <p:nvPr/>
        </p:nvGrpSpPr>
        <p:grpSpPr>
          <a:xfrm>
            <a:off x="5953029" y="4178761"/>
            <a:ext cx="5501465" cy="236731"/>
            <a:chOff x="-1375410" y="1708939"/>
            <a:chExt cx="5580356" cy="236731"/>
          </a:xfrm>
        </p:grpSpPr>
        <p:sp>
          <p:nvSpPr>
            <p:cNvPr id="40" name="TextBox 53"/>
            <p:cNvSpPr txBox="1"/>
            <p:nvPr/>
          </p:nvSpPr>
          <p:spPr>
            <a:xfrm>
              <a:off x="-1375410" y="1708939"/>
              <a:ext cx="2344545"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41" name="Rectangle 54"/>
            <p:cNvSpPr/>
            <p:nvPr/>
          </p:nvSpPr>
          <p:spPr>
            <a:xfrm>
              <a:off x="1293321" y="1739717"/>
              <a:ext cx="2911625"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42" name="Oval 34"/>
          <p:cNvSpPr/>
          <p:nvPr/>
        </p:nvSpPr>
        <p:spPr>
          <a:xfrm>
            <a:off x="4419410" y="4763094"/>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05</a:t>
            </a:r>
          </a:p>
        </p:txBody>
      </p:sp>
      <p:grpSp>
        <p:nvGrpSpPr>
          <p:cNvPr id="43" name="Group 7"/>
          <p:cNvGrpSpPr/>
          <p:nvPr/>
        </p:nvGrpSpPr>
        <p:grpSpPr>
          <a:xfrm>
            <a:off x="5953029" y="4883611"/>
            <a:ext cx="5501465" cy="236731"/>
            <a:chOff x="-1375410" y="1708939"/>
            <a:chExt cx="5580356" cy="236731"/>
          </a:xfrm>
        </p:grpSpPr>
        <p:sp>
          <p:nvSpPr>
            <p:cNvPr id="44" name="TextBox 53"/>
            <p:cNvSpPr txBox="1"/>
            <p:nvPr/>
          </p:nvSpPr>
          <p:spPr>
            <a:xfrm>
              <a:off x="-1375409" y="1708939"/>
              <a:ext cx="2344545"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45" name="Rectangle 54"/>
            <p:cNvSpPr/>
            <p:nvPr/>
          </p:nvSpPr>
          <p:spPr>
            <a:xfrm>
              <a:off x="1293321" y="1739717"/>
              <a:ext cx="2911626"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46" name="Oval 34"/>
          <p:cNvSpPr/>
          <p:nvPr/>
        </p:nvSpPr>
        <p:spPr>
          <a:xfrm>
            <a:off x="4033647" y="5353644"/>
            <a:ext cx="518034" cy="518032"/>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GB" smtClean="0" sz="1600">
                <a:latin charset="-122" panose="020b0500000000000000" pitchFamily="34" typeface="思源黑体"/>
                <a:ea charset="-122" panose="020b0500000000000000" pitchFamily="34" typeface="思源黑体"/>
              </a:rPr>
              <a:t>06</a:t>
            </a:r>
          </a:p>
        </p:txBody>
      </p:sp>
      <p:grpSp>
        <p:nvGrpSpPr>
          <p:cNvPr id="47" name="Group 7"/>
          <p:cNvGrpSpPr/>
          <p:nvPr/>
        </p:nvGrpSpPr>
        <p:grpSpPr>
          <a:xfrm>
            <a:off x="5953029" y="5474161"/>
            <a:ext cx="5501464" cy="236731"/>
            <a:chOff x="-1375410" y="1708939"/>
            <a:chExt cx="5580354" cy="236731"/>
          </a:xfrm>
        </p:grpSpPr>
        <p:sp>
          <p:nvSpPr>
            <p:cNvPr id="48" name="TextBox 53"/>
            <p:cNvSpPr txBox="1"/>
            <p:nvPr/>
          </p:nvSpPr>
          <p:spPr>
            <a:xfrm>
              <a:off x="-1375410" y="1708939"/>
              <a:ext cx="2344545" cy="256032"/>
            </a:xfrm>
            <a:prstGeom prst="rect">
              <a:avLst/>
            </a:prstGeom>
            <a:noFill/>
          </p:spPr>
          <p:txBody>
            <a:bodyPr bIns="0" lIns="0" rIns="0" rtlCol="0" tIns="0" wrap="none">
              <a:spAutoFit/>
            </a:bodyPr>
            <a:lstStyle/>
            <a:p>
              <a:pPr>
                <a:lnSpc>
                  <a:spcPct val="120000"/>
                </a:lnSpc>
              </a:pPr>
              <a:r>
                <a:rPr altLang="zh-CN" lang="en-US" smtClean="0" sz="1400">
                  <a:solidFill>
                    <a:schemeClr val="tx1">
                      <a:lumMod val="65000"/>
                      <a:lumOff val="35000"/>
                    </a:schemeClr>
                  </a:solidFill>
                  <a:latin charset="-122" panose="020b0500000000000000" pitchFamily="34" typeface="思源黑体"/>
                  <a:ea charset="-122" panose="020b0500000000000000" pitchFamily="34" typeface="思源黑体"/>
                </a:rPr>
                <a:t>《具体参考文献名称》某作者</a:t>
              </a:r>
            </a:p>
          </p:txBody>
        </p:sp>
        <p:sp>
          <p:nvSpPr>
            <p:cNvPr id="49" name="Rectangle 54"/>
            <p:cNvSpPr/>
            <p:nvPr/>
          </p:nvSpPr>
          <p:spPr>
            <a:xfrm>
              <a:off x="1293319" y="1739717"/>
              <a:ext cx="2911625" cy="219456"/>
            </a:xfrm>
            <a:prstGeom prst="rect">
              <a:avLst/>
            </a:prstGeom>
          </p:spPr>
          <p:txBody>
            <a:bodyPr bIns="0" lIns="0" rIns="0" tIns="0" wrap="square">
              <a:spAutoFit/>
            </a:bodyPr>
            <a:lstStyle/>
            <a:p>
              <a:pPr>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点击输入简要说明分项内容</a:t>
              </a:r>
            </a:p>
          </p:txBody>
        </p:sp>
      </p:grpSp>
      <p:sp>
        <p:nvSpPr>
          <p:cNvPr id="56" name="Oval 34"/>
          <p:cNvSpPr/>
          <p:nvPr/>
        </p:nvSpPr>
        <p:spPr>
          <a:xfrm>
            <a:off x="1702573" y="2795451"/>
            <a:ext cx="2370970" cy="2370960"/>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endParaRPr lang="en-GB" sz="1600">
              <a:latin charset="-122" panose="020b0500000000000000" pitchFamily="34" typeface="思源黑体"/>
              <a:ea charset="-122" panose="020b0500000000000000" pitchFamily="34" typeface="思源黑体"/>
            </a:endParaRPr>
          </a:p>
        </p:txBody>
      </p:sp>
      <p:sp>
        <p:nvSpPr>
          <p:cNvPr id="57" name="Freeform 12"/>
          <p:cNvSpPr/>
          <p:nvPr/>
        </p:nvSpPr>
        <p:spPr bwMode="auto">
          <a:xfrm>
            <a:off x="2322370" y="3620137"/>
            <a:ext cx="1096032" cy="721588"/>
          </a:xfrm>
          <a:custGeom>
            <a:gdLst>
              <a:gd fmla="*/ 64 w 148" name="T0"/>
              <a:gd fmla="*/ 121 h 128" name="T1"/>
              <a:gd fmla="*/ 64 w 148" name="T2"/>
              <a:gd fmla="*/ 123 h 128" name="T3"/>
              <a:gd fmla="*/ 74 w 148" name="T4"/>
              <a:gd fmla="*/ 128 h 128" name="T5"/>
              <a:gd fmla="*/ 83 w 148" name="T6"/>
              <a:gd fmla="*/ 123 h 128" name="T7"/>
              <a:gd fmla="*/ 83 w 148" name="T8"/>
              <a:gd fmla="*/ 121 h 128" name="T9"/>
              <a:gd fmla="*/ 93 w 148" name="T10"/>
              <a:gd fmla="*/ 118 h 128" name="T11"/>
              <a:gd fmla="*/ 148 w 148" name="T12"/>
              <a:gd fmla="*/ 123 h 128" name="T13"/>
              <a:gd fmla="*/ 148 w 148" name="T14"/>
              <a:gd fmla="*/ 24 h 128" name="T15"/>
              <a:gd fmla="*/ 139 w 148" name="T16"/>
              <a:gd fmla="*/ 23 h 128" name="T17"/>
              <a:gd fmla="*/ 139 w 148" name="T18"/>
              <a:gd fmla="*/ 109 h 128" name="T19"/>
              <a:gd fmla="*/ 94 w 148" name="T20"/>
              <a:gd fmla="*/ 104 h 128" name="T21"/>
              <a:gd fmla="*/ 77 w 148" name="T22"/>
              <a:gd fmla="*/ 119 h 128" name="T23"/>
              <a:gd fmla="*/ 75 w 148" name="T24"/>
              <a:gd fmla="*/ 118 h 128" name="T25"/>
              <a:gd fmla="*/ 89 w 148" name="T26"/>
              <a:gd fmla="*/ 99 h 128" name="T27"/>
              <a:gd fmla="*/ 131 w 148" name="T28"/>
              <a:gd fmla="*/ 96 h 128" name="T29"/>
              <a:gd fmla="*/ 131 w 148" name="T30"/>
              <a:gd fmla="*/ 0 h 128" name="T31"/>
              <a:gd fmla="*/ 111 w 148" name="T32"/>
              <a:gd fmla="*/ 5 h 128" name="T33"/>
              <a:gd fmla="*/ 111 w 148" name="T34"/>
              <a:gd fmla="*/ 76 h 128" name="T35"/>
              <a:gd fmla="*/ 100 w 148" name="T36"/>
              <a:gd fmla="*/ 70 h 128" name="T37"/>
              <a:gd fmla="*/ 90 w 148" name="T38"/>
              <a:gd fmla="*/ 83 h 128" name="T39"/>
              <a:gd fmla="*/ 90 w 148" name="T40"/>
              <a:gd fmla="*/ 11 h 128" name="T41"/>
              <a:gd fmla="*/ 90 w 148" name="T42"/>
              <a:gd fmla="*/ 12 h 128" name="T43"/>
              <a:gd fmla="*/ 74 w 148" name="T44"/>
              <a:gd fmla="*/ 26 h 128" name="T45"/>
              <a:gd fmla="*/ 57 w 148" name="T46"/>
              <a:gd fmla="*/ 12 h 128" name="T47"/>
              <a:gd fmla="*/ 16 w 148" name="T48"/>
              <a:gd fmla="*/ 0 h 128" name="T49"/>
              <a:gd fmla="*/ 16 w 148" name="T50"/>
              <a:gd fmla="*/ 96 h 128" name="T51"/>
              <a:gd fmla="*/ 57 w 148" name="T52"/>
              <a:gd fmla="*/ 99 h 128" name="T53"/>
              <a:gd fmla="*/ 72 w 148" name="T54"/>
              <a:gd fmla="*/ 118 h 128" name="T55"/>
              <a:gd fmla="*/ 70 w 148" name="T56"/>
              <a:gd fmla="*/ 119 h 128" name="T57"/>
              <a:gd fmla="*/ 53 w 148" name="T58"/>
              <a:gd fmla="*/ 104 h 128" name="T59"/>
              <a:gd fmla="*/ 8 w 148" name="T60"/>
              <a:gd fmla="*/ 109 h 128" name="T61"/>
              <a:gd fmla="*/ 8 w 148" name="T62"/>
              <a:gd fmla="*/ 23 h 128" name="T63"/>
              <a:gd fmla="*/ 0 w 148" name="T64"/>
              <a:gd fmla="*/ 24 h 128" name="T65"/>
              <a:gd fmla="*/ 0 w 148" name="T66"/>
              <a:gd fmla="*/ 123 h 128" name="T67"/>
              <a:gd fmla="*/ 54 w 148" name="T68"/>
              <a:gd fmla="*/ 118 h 128" name="T69"/>
              <a:gd fmla="*/ 64 w 148" name="T70"/>
              <a:gd fmla="*/ 121 h 12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8" w="14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a:lnSpc>
                <a:spcPct val="120000"/>
              </a:lnSpc>
            </a:pPr>
            <a:endParaRPr lang="en-US"/>
          </a:p>
        </p:txBody>
      </p:sp>
      <p:cxnSp>
        <p:nvCxnSpPr>
          <p:cNvPr id="58" name="直接连接符 57"/>
          <p:cNvCxnSpPr>
            <a:stCxn id="18" idx="6"/>
          </p:cNvCxnSpPr>
          <p:nvPr/>
        </p:nvCxnSpPr>
        <p:spPr>
          <a:xfrm>
            <a:off x="4551681" y="2297960"/>
            <a:ext cx="1359128"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28" idx="6"/>
          </p:cNvCxnSpPr>
          <p:nvPr/>
        </p:nvCxnSpPr>
        <p:spPr>
          <a:xfrm>
            <a:off x="4937444" y="2898035"/>
            <a:ext cx="973365"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2" idx="6"/>
          </p:cNvCxnSpPr>
          <p:nvPr/>
        </p:nvCxnSpPr>
        <p:spPr>
          <a:xfrm>
            <a:off x="5099369" y="3602885"/>
            <a:ext cx="811440"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99369" y="4317260"/>
            <a:ext cx="811440"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937444" y="5022110"/>
            <a:ext cx="973365"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551681" y="5612660"/>
            <a:ext cx="1359128" cy="0"/>
          </a:xfrm>
          <a:prstGeom prst="line">
            <a:avLst/>
          </a:prstGeom>
          <a:ln w="12700">
            <a:solidFill>
              <a:srgbClr val="433D3C"/>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38595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p:cTn dur="500" fill="hold" id="7"/>
                                        <p:tgtEl>
                                          <p:spTgt spid="56"/>
                                        </p:tgtEl>
                                        <p:attrNameLst>
                                          <p:attrName>ppt_w</p:attrName>
                                        </p:attrNameLst>
                                      </p:cBhvr>
                                      <p:tavLst>
                                        <p:tav tm="0">
                                          <p:val>
                                            <p:fltVal val="0"/>
                                          </p:val>
                                        </p:tav>
                                        <p:tav tm="100000">
                                          <p:val>
                                            <p:strVal val="#ppt_w"/>
                                          </p:val>
                                        </p:tav>
                                      </p:tavLst>
                                    </p:anim>
                                    <p:anim calcmode="lin" valueType="num">
                                      <p:cBhvr>
                                        <p:cTn dur="500" fill="hold" id="8"/>
                                        <p:tgtEl>
                                          <p:spTgt spid="56"/>
                                        </p:tgtEl>
                                        <p:attrNameLst>
                                          <p:attrName>ppt_h</p:attrName>
                                        </p:attrNameLst>
                                      </p:cBhvr>
                                      <p:tavLst>
                                        <p:tav tm="0">
                                          <p:val>
                                            <p:fltVal val="0"/>
                                          </p:val>
                                        </p:tav>
                                        <p:tav tm="100000">
                                          <p:val>
                                            <p:strVal val="#ppt_h"/>
                                          </p:val>
                                        </p:tav>
                                      </p:tavLst>
                                    </p:anim>
                                    <p:animEffect filter="fade" transition="in">
                                      <p:cBhvr>
                                        <p:cTn dur="500" id="9"/>
                                        <p:tgtEl>
                                          <p:spTgt spid="5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p:cTn dur="500" fill="hold" id="12"/>
                                        <p:tgtEl>
                                          <p:spTgt spid="57"/>
                                        </p:tgtEl>
                                        <p:attrNameLst>
                                          <p:attrName>ppt_w</p:attrName>
                                        </p:attrNameLst>
                                      </p:cBhvr>
                                      <p:tavLst>
                                        <p:tav tm="0">
                                          <p:val>
                                            <p:fltVal val="0"/>
                                          </p:val>
                                        </p:tav>
                                        <p:tav tm="100000">
                                          <p:val>
                                            <p:strVal val="#ppt_w"/>
                                          </p:val>
                                        </p:tav>
                                      </p:tavLst>
                                    </p:anim>
                                    <p:anim calcmode="lin" valueType="num">
                                      <p:cBhvr>
                                        <p:cTn dur="500" fill="hold" id="13"/>
                                        <p:tgtEl>
                                          <p:spTgt spid="57"/>
                                        </p:tgtEl>
                                        <p:attrNameLst>
                                          <p:attrName>ppt_h</p:attrName>
                                        </p:attrNameLst>
                                      </p:cBhvr>
                                      <p:tavLst>
                                        <p:tav tm="0">
                                          <p:val>
                                            <p:fltVal val="0"/>
                                          </p:val>
                                        </p:tav>
                                        <p:tav tm="100000">
                                          <p:val>
                                            <p:strVal val="#ppt_h"/>
                                          </p:val>
                                        </p:tav>
                                      </p:tavLst>
                                    </p:anim>
                                    <p:animEffect filter="fade" transition="in">
                                      <p:cBhvr>
                                        <p:cTn dur="500" id="14"/>
                                        <p:tgtEl>
                                          <p:spTgt spid="57"/>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500" fill="hold" id="18"/>
                                        <p:tgtEl>
                                          <p:spTgt spid="18"/>
                                        </p:tgtEl>
                                        <p:attrNameLst>
                                          <p:attrName>ppt_w</p:attrName>
                                        </p:attrNameLst>
                                      </p:cBhvr>
                                      <p:tavLst>
                                        <p:tav tm="0">
                                          <p:val>
                                            <p:fltVal val="0"/>
                                          </p:val>
                                        </p:tav>
                                        <p:tav tm="100000">
                                          <p:val>
                                            <p:strVal val="#ppt_w"/>
                                          </p:val>
                                        </p:tav>
                                      </p:tavLst>
                                    </p:anim>
                                    <p:anim calcmode="lin" valueType="num">
                                      <p:cBhvr>
                                        <p:cTn dur="500" fill="hold" id="19"/>
                                        <p:tgtEl>
                                          <p:spTgt spid="18"/>
                                        </p:tgtEl>
                                        <p:attrNameLst>
                                          <p:attrName>ppt_h</p:attrName>
                                        </p:attrNameLst>
                                      </p:cBhvr>
                                      <p:tavLst>
                                        <p:tav tm="0">
                                          <p:val>
                                            <p:fltVal val="0"/>
                                          </p:val>
                                        </p:tav>
                                        <p:tav tm="100000">
                                          <p:val>
                                            <p:strVal val="#ppt_h"/>
                                          </p:val>
                                        </p:tav>
                                      </p:tavLst>
                                    </p:anim>
                                    <p:animEffect filter="fade" transition="in">
                                      <p:cBhvr>
                                        <p:cTn dur="500" id="20"/>
                                        <p:tgtEl>
                                          <p:spTgt spid="18"/>
                                        </p:tgtEl>
                                      </p:cBhvr>
                                    </p:animEffect>
                                  </p:childTnLst>
                                </p:cTn>
                              </p:par>
                            </p:childTnLst>
                          </p:cTn>
                        </p:par>
                        <p:par>
                          <p:cTn fill="hold" id="21" nodeType="afterGroup">
                            <p:stCondLst>
                              <p:cond delay="1000"/>
                            </p:stCondLst>
                            <p:childTnLst>
                              <p:par>
                                <p:cTn fill="hold" id="22" nodeType="afterEffect" presetClass="entr" presetID="12" presetSubtype="2">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id="24"/>
                                        <p:tgtEl>
                                          <p:spTgt spid="19"/>
                                        </p:tgtEl>
                                        <p:attrNameLst>
                                          <p:attrName>ppt_x</p:attrName>
                                        </p:attrNameLst>
                                      </p:cBhvr>
                                      <p:tavLst>
                                        <p:tav tm="0">
                                          <p:val>
                                            <p:strVal val="#ppt_x+#ppt_w*1.125000"/>
                                          </p:val>
                                        </p:tav>
                                        <p:tav tm="100000">
                                          <p:val>
                                            <p:strVal val="#ppt_x"/>
                                          </p:val>
                                        </p:tav>
                                      </p:tavLst>
                                    </p:anim>
                                    <p:animEffect filter="wipe(left)" transition="in">
                                      <p:cBhvr>
                                        <p:cTn dur="500" id="25"/>
                                        <p:tgtEl>
                                          <p:spTgt spid="19"/>
                                        </p:tgtEl>
                                      </p:cBhvr>
                                    </p:animEffect>
                                  </p:childTnLst>
                                </p:cTn>
                              </p:par>
                              <p:par>
                                <p:cTn fill="hold" id="26" nodeType="withEffect" presetClass="entr" presetID="22" presetSubtype="8">
                                  <p:stCondLst>
                                    <p:cond delay="0"/>
                                  </p:stCondLst>
                                  <p:childTnLst>
                                    <p:set>
                                      <p:cBhvr>
                                        <p:cTn dur="1" fill="hold" id="27">
                                          <p:stCondLst>
                                            <p:cond delay="0"/>
                                          </p:stCondLst>
                                        </p:cTn>
                                        <p:tgtEl>
                                          <p:spTgt spid="58"/>
                                        </p:tgtEl>
                                        <p:attrNameLst>
                                          <p:attrName>style.visibility</p:attrName>
                                        </p:attrNameLst>
                                      </p:cBhvr>
                                      <p:to>
                                        <p:strVal val="visible"/>
                                      </p:to>
                                    </p:set>
                                    <p:animEffect filter="wipe(left)" transition="in">
                                      <p:cBhvr>
                                        <p:cTn dur="650" id="28"/>
                                        <p:tgtEl>
                                          <p:spTgt spid="58"/>
                                        </p:tgtEl>
                                      </p:cBhvr>
                                    </p:animEffect>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childTnLst>
                          </p:cTn>
                        </p:par>
                        <p:par>
                          <p:cTn fill="hold" id="35" nodeType="afterGroup">
                            <p:stCondLst>
                              <p:cond delay="2150"/>
                            </p:stCondLst>
                            <p:childTnLst>
                              <p:par>
                                <p:cTn fill="hold" id="36" nodeType="afterEffect" presetClass="entr" presetID="12" presetSubtype="2">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id="38"/>
                                        <p:tgtEl>
                                          <p:spTgt spid="29"/>
                                        </p:tgtEl>
                                        <p:attrNameLst>
                                          <p:attrName>ppt_x</p:attrName>
                                        </p:attrNameLst>
                                      </p:cBhvr>
                                      <p:tavLst>
                                        <p:tav tm="0">
                                          <p:val>
                                            <p:strVal val="#ppt_x+#ppt_w*1.125000"/>
                                          </p:val>
                                        </p:tav>
                                        <p:tav tm="100000">
                                          <p:val>
                                            <p:strVal val="#ppt_x"/>
                                          </p:val>
                                        </p:tav>
                                      </p:tavLst>
                                    </p:anim>
                                    <p:animEffect filter="wipe(left)" transition="in">
                                      <p:cBhvr>
                                        <p:cTn dur="500" id="39"/>
                                        <p:tgtEl>
                                          <p:spTgt spid="29"/>
                                        </p:tgtEl>
                                      </p:cBhvr>
                                    </p:animEffect>
                                  </p:childTnLst>
                                </p:cTn>
                              </p:par>
                              <p:par>
                                <p:cTn fill="hold" id="40" nodeType="withEffect" presetClass="entr" presetID="22" presetSubtype="8">
                                  <p:stCondLst>
                                    <p:cond delay="0"/>
                                  </p:stCondLst>
                                  <p:childTnLst>
                                    <p:set>
                                      <p:cBhvr>
                                        <p:cTn dur="1" fill="hold" id="41">
                                          <p:stCondLst>
                                            <p:cond delay="0"/>
                                          </p:stCondLst>
                                        </p:cTn>
                                        <p:tgtEl>
                                          <p:spTgt spid="59"/>
                                        </p:tgtEl>
                                        <p:attrNameLst>
                                          <p:attrName>style.visibility</p:attrName>
                                        </p:attrNameLst>
                                      </p:cBhvr>
                                      <p:to>
                                        <p:strVal val="visible"/>
                                      </p:to>
                                    </p:set>
                                    <p:animEffect filter="wipe(left)" transition="in">
                                      <p:cBhvr>
                                        <p:cTn dur="650" id="42"/>
                                        <p:tgtEl>
                                          <p:spTgt spid="59"/>
                                        </p:tgtEl>
                                      </p:cBhvr>
                                    </p:animEffect>
                                  </p:childTnLst>
                                </p:cTn>
                              </p:par>
                            </p:childTnLst>
                          </p:cTn>
                        </p:par>
                        <p:par>
                          <p:cTn fill="hold" id="43" nodeType="afterGroup">
                            <p:stCondLst>
                              <p:cond delay="2800"/>
                            </p:stCondLst>
                            <p:childTnLst>
                              <p:par>
                                <p:cTn fill="hold" grpId="0" id="44" nodeType="afterEffect" presetClass="entr" presetID="53" presetSubtype="0">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p:cTn dur="500" fill="hold" id="46"/>
                                        <p:tgtEl>
                                          <p:spTgt spid="32"/>
                                        </p:tgtEl>
                                        <p:attrNameLst>
                                          <p:attrName>ppt_w</p:attrName>
                                        </p:attrNameLst>
                                      </p:cBhvr>
                                      <p:tavLst>
                                        <p:tav tm="0">
                                          <p:val>
                                            <p:fltVal val="0"/>
                                          </p:val>
                                        </p:tav>
                                        <p:tav tm="100000">
                                          <p:val>
                                            <p:strVal val="#ppt_w"/>
                                          </p:val>
                                        </p:tav>
                                      </p:tavLst>
                                    </p:anim>
                                    <p:anim calcmode="lin" valueType="num">
                                      <p:cBhvr>
                                        <p:cTn dur="500" fill="hold" id="47"/>
                                        <p:tgtEl>
                                          <p:spTgt spid="32"/>
                                        </p:tgtEl>
                                        <p:attrNameLst>
                                          <p:attrName>ppt_h</p:attrName>
                                        </p:attrNameLst>
                                      </p:cBhvr>
                                      <p:tavLst>
                                        <p:tav tm="0">
                                          <p:val>
                                            <p:fltVal val="0"/>
                                          </p:val>
                                        </p:tav>
                                        <p:tav tm="100000">
                                          <p:val>
                                            <p:strVal val="#ppt_h"/>
                                          </p:val>
                                        </p:tav>
                                      </p:tavLst>
                                    </p:anim>
                                    <p:animEffect filter="fade" transition="in">
                                      <p:cBhvr>
                                        <p:cTn dur="500" id="48"/>
                                        <p:tgtEl>
                                          <p:spTgt spid="32"/>
                                        </p:tgtEl>
                                      </p:cBhvr>
                                    </p:animEffect>
                                  </p:childTnLst>
                                </p:cTn>
                              </p:par>
                            </p:childTnLst>
                          </p:cTn>
                        </p:par>
                        <p:par>
                          <p:cTn fill="hold" id="49" nodeType="afterGroup">
                            <p:stCondLst>
                              <p:cond delay="3300"/>
                            </p:stCondLst>
                            <p:childTnLst>
                              <p:par>
                                <p:cTn fill="hold" id="50" nodeType="afterEffect" presetClass="entr" presetID="12" presetSubtype="2">
                                  <p:stCondLst>
                                    <p:cond delay="0"/>
                                  </p:stCondLst>
                                  <p:childTnLst>
                                    <p:set>
                                      <p:cBhvr>
                                        <p:cTn dur="1" fill="hold" id="51">
                                          <p:stCondLst>
                                            <p:cond delay="0"/>
                                          </p:stCondLst>
                                        </p:cTn>
                                        <p:tgtEl>
                                          <p:spTgt spid="33"/>
                                        </p:tgtEl>
                                        <p:attrNameLst>
                                          <p:attrName>style.visibility</p:attrName>
                                        </p:attrNameLst>
                                      </p:cBhvr>
                                      <p:to>
                                        <p:strVal val="visible"/>
                                      </p:to>
                                    </p:set>
                                    <p:anim calcmode="lin" valueType="num">
                                      <p:cBhvr additive="base">
                                        <p:cTn dur="500" id="52"/>
                                        <p:tgtEl>
                                          <p:spTgt spid="33"/>
                                        </p:tgtEl>
                                        <p:attrNameLst>
                                          <p:attrName>ppt_x</p:attrName>
                                        </p:attrNameLst>
                                      </p:cBhvr>
                                      <p:tavLst>
                                        <p:tav tm="0">
                                          <p:val>
                                            <p:strVal val="#ppt_x+#ppt_w*1.125000"/>
                                          </p:val>
                                        </p:tav>
                                        <p:tav tm="100000">
                                          <p:val>
                                            <p:strVal val="#ppt_x"/>
                                          </p:val>
                                        </p:tav>
                                      </p:tavLst>
                                    </p:anim>
                                    <p:animEffect filter="wipe(left)" transition="in">
                                      <p:cBhvr>
                                        <p:cTn dur="500" id="53"/>
                                        <p:tgtEl>
                                          <p:spTgt spid="33"/>
                                        </p:tgtEl>
                                      </p:cBhvr>
                                    </p:animEffect>
                                  </p:childTnLst>
                                </p:cTn>
                              </p:par>
                              <p:par>
                                <p:cTn fill="hold" id="54" nodeType="withEffect" presetClass="entr" presetID="22" presetSubtype="8">
                                  <p:stCondLst>
                                    <p:cond delay="0"/>
                                  </p:stCondLst>
                                  <p:childTnLst>
                                    <p:set>
                                      <p:cBhvr>
                                        <p:cTn dur="1" fill="hold" id="55">
                                          <p:stCondLst>
                                            <p:cond delay="0"/>
                                          </p:stCondLst>
                                        </p:cTn>
                                        <p:tgtEl>
                                          <p:spTgt spid="60"/>
                                        </p:tgtEl>
                                        <p:attrNameLst>
                                          <p:attrName>style.visibility</p:attrName>
                                        </p:attrNameLst>
                                      </p:cBhvr>
                                      <p:to>
                                        <p:strVal val="visible"/>
                                      </p:to>
                                    </p:set>
                                    <p:animEffect filter="wipe(left)" transition="in">
                                      <p:cBhvr>
                                        <p:cTn dur="650" id="56"/>
                                        <p:tgtEl>
                                          <p:spTgt spid="60"/>
                                        </p:tgtEl>
                                      </p:cBhvr>
                                    </p:animEffect>
                                  </p:childTnLst>
                                </p:cTn>
                              </p:par>
                            </p:childTnLst>
                          </p:cTn>
                        </p:par>
                        <p:par>
                          <p:cTn fill="hold" id="57" nodeType="afterGroup">
                            <p:stCondLst>
                              <p:cond delay="3950"/>
                            </p:stCondLst>
                            <p:childTnLst>
                              <p:par>
                                <p:cTn fill="hold" grpId="0" id="58" nodeType="afterEffect" presetClass="entr" presetID="53" presetSubtype="0">
                                  <p:stCondLst>
                                    <p:cond delay="0"/>
                                  </p:stCondLst>
                                  <p:childTnLst>
                                    <p:set>
                                      <p:cBhvr>
                                        <p:cTn dur="1" fill="hold" id="59">
                                          <p:stCondLst>
                                            <p:cond delay="0"/>
                                          </p:stCondLst>
                                        </p:cTn>
                                        <p:tgtEl>
                                          <p:spTgt spid="38"/>
                                        </p:tgtEl>
                                        <p:attrNameLst>
                                          <p:attrName>style.visibility</p:attrName>
                                        </p:attrNameLst>
                                      </p:cBhvr>
                                      <p:to>
                                        <p:strVal val="visible"/>
                                      </p:to>
                                    </p:set>
                                    <p:anim calcmode="lin" valueType="num">
                                      <p:cBhvr>
                                        <p:cTn dur="500" fill="hold" id="60"/>
                                        <p:tgtEl>
                                          <p:spTgt spid="38"/>
                                        </p:tgtEl>
                                        <p:attrNameLst>
                                          <p:attrName>ppt_w</p:attrName>
                                        </p:attrNameLst>
                                      </p:cBhvr>
                                      <p:tavLst>
                                        <p:tav tm="0">
                                          <p:val>
                                            <p:fltVal val="0"/>
                                          </p:val>
                                        </p:tav>
                                        <p:tav tm="100000">
                                          <p:val>
                                            <p:strVal val="#ppt_w"/>
                                          </p:val>
                                        </p:tav>
                                      </p:tavLst>
                                    </p:anim>
                                    <p:anim calcmode="lin" valueType="num">
                                      <p:cBhvr>
                                        <p:cTn dur="500" fill="hold" id="61"/>
                                        <p:tgtEl>
                                          <p:spTgt spid="38"/>
                                        </p:tgtEl>
                                        <p:attrNameLst>
                                          <p:attrName>ppt_h</p:attrName>
                                        </p:attrNameLst>
                                      </p:cBhvr>
                                      <p:tavLst>
                                        <p:tav tm="0">
                                          <p:val>
                                            <p:fltVal val="0"/>
                                          </p:val>
                                        </p:tav>
                                        <p:tav tm="100000">
                                          <p:val>
                                            <p:strVal val="#ppt_h"/>
                                          </p:val>
                                        </p:tav>
                                      </p:tavLst>
                                    </p:anim>
                                    <p:animEffect filter="fade" transition="in">
                                      <p:cBhvr>
                                        <p:cTn dur="500" id="62"/>
                                        <p:tgtEl>
                                          <p:spTgt spid="38"/>
                                        </p:tgtEl>
                                      </p:cBhvr>
                                    </p:animEffect>
                                  </p:childTnLst>
                                </p:cTn>
                              </p:par>
                            </p:childTnLst>
                          </p:cTn>
                        </p:par>
                        <p:par>
                          <p:cTn fill="hold" id="63" nodeType="afterGroup">
                            <p:stCondLst>
                              <p:cond delay="4450"/>
                            </p:stCondLst>
                            <p:childTnLst>
                              <p:par>
                                <p:cTn fill="hold" id="64" nodeType="afterEffect" presetClass="entr" presetID="12" presetSubtype="2">
                                  <p:stCondLst>
                                    <p:cond delay="0"/>
                                  </p:stCondLst>
                                  <p:childTnLst>
                                    <p:set>
                                      <p:cBhvr>
                                        <p:cTn dur="1" fill="hold" id="65">
                                          <p:stCondLst>
                                            <p:cond delay="0"/>
                                          </p:stCondLst>
                                        </p:cTn>
                                        <p:tgtEl>
                                          <p:spTgt spid="39"/>
                                        </p:tgtEl>
                                        <p:attrNameLst>
                                          <p:attrName>style.visibility</p:attrName>
                                        </p:attrNameLst>
                                      </p:cBhvr>
                                      <p:to>
                                        <p:strVal val="visible"/>
                                      </p:to>
                                    </p:set>
                                    <p:anim calcmode="lin" valueType="num">
                                      <p:cBhvr additive="base">
                                        <p:cTn dur="500" id="66"/>
                                        <p:tgtEl>
                                          <p:spTgt spid="39"/>
                                        </p:tgtEl>
                                        <p:attrNameLst>
                                          <p:attrName>ppt_x</p:attrName>
                                        </p:attrNameLst>
                                      </p:cBhvr>
                                      <p:tavLst>
                                        <p:tav tm="0">
                                          <p:val>
                                            <p:strVal val="#ppt_x+#ppt_w*1.125000"/>
                                          </p:val>
                                        </p:tav>
                                        <p:tav tm="100000">
                                          <p:val>
                                            <p:strVal val="#ppt_x"/>
                                          </p:val>
                                        </p:tav>
                                      </p:tavLst>
                                    </p:anim>
                                    <p:animEffect filter="wipe(left)" transition="in">
                                      <p:cBhvr>
                                        <p:cTn dur="500" id="67"/>
                                        <p:tgtEl>
                                          <p:spTgt spid="39"/>
                                        </p:tgtEl>
                                      </p:cBhvr>
                                    </p:animEffect>
                                  </p:childTnLst>
                                </p:cTn>
                              </p:par>
                              <p:par>
                                <p:cTn fill="hold" id="68" nodeType="withEffect" presetClass="entr" presetID="22" presetSubtype="8">
                                  <p:stCondLst>
                                    <p:cond delay="0"/>
                                  </p:stCondLst>
                                  <p:childTnLst>
                                    <p:set>
                                      <p:cBhvr>
                                        <p:cTn dur="1" fill="hold" id="69">
                                          <p:stCondLst>
                                            <p:cond delay="0"/>
                                          </p:stCondLst>
                                        </p:cTn>
                                        <p:tgtEl>
                                          <p:spTgt spid="61"/>
                                        </p:tgtEl>
                                        <p:attrNameLst>
                                          <p:attrName>style.visibility</p:attrName>
                                        </p:attrNameLst>
                                      </p:cBhvr>
                                      <p:to>
                                        <p:strVal val="visible"/>
                                      </p:to>
                                    </p:set>
                                    <p:animEffect filter="wipe(left)" transition="in">
                                      <p:cBhvr>
                                        <p:cTn dur="650" id="70"/>
                                        <p:tgtEl>
                                          <p:spTgt spid="61"/>
                                        </p:tgtEl>
                                      </p:cBhvr>
                                    </p:animEffect>
                                  </p:childTnLst>
                                </p:cTn>
                              </p:par>
                            </p:childTnLst>
                          </p:cTn>
                        </p:par>
                        <p:par>
                          <p:cTn fill="hold" id="71" nodeType="afterGroup">
                            <p:stCondLst>
                              <p:cond delay="5100"/>
                            </p:stCondLst>
                            <p:childTnLst>
                              <p:par>
                                <p:cTn fill="hold" grpId="0" id="72" nodeType="afterEffect" presetClass="entr" presetID="53" presetSubtype="0">
                                  <p:stCondLst>
                                    <p:cond delay="0"/>
                                  </p:stCondLst>
                                  <p:childTnLst>
                                    <p:set>
                                      <p:cBhvr>
                                        <p:cTn dur="1" fill="hold" id="73">
                                          <p:stCondLst>
                                            <p:cond delay="0"/>
                                          </p:stCondLst>
                                        </p:cTn>
                                        <p:tgtEl>
                                          <p:spTgt spid="42"/>
                                        </p:tgtEl>
                                        <p:attrNameLst>
                                          <p:attrName>style.visibility</p:attrName>
                                        </p:attrNameLst>
                                      </p:cBhvr>
                                      <p:to>
                                        <p:strVal val="visible"/>
                                      </p:to>
                                    </p:set>
                                    <p:anim calcmode="lin" valueType="num">
                                      <p:cBhvr>
                                        <p:cTn dur="500" fill="hold" id="74"/>
                                        <p:tgtEl>
                                          <p:spTgt spid="42"/>
                                        </p:tgtEl>
                                        <p:attrNameLst>
                                          <p:attrName>ppt_w</p:attrName>
                                        </p:attrNameLst>
                                      </p:cBhvr>
                                      <p:tavLst>
                                        <p:tav tm="0">
                                          <p:val>
                                            <p:fltVal val="0"/>
                                          </p:val>
                                        </p:tav>
                                        <p:tav tm="100000">
                                          <p:val>
                                            <p:strVal val="#ppt_w"/>
                                          </p:val>
                                        </p:tav>
                                      </p:tavLst>
                                    </p:anim>
                                    <p:anim calcmode="lin" valueType="num">
                                      <p:cBhvr>
                                        <p:cTn dur="500" fill="hold" id="75"/>
                                        <p:tgtEl>
                                          <p:spTgt spid="42"/>
                                        </p:tgtEl>
                                        <p:attrNameLst>
                                          <p:attrName>ppt_h</p:attrName>
                                        </p:attrNameLst>
                                      </p:cBhvr>
                                      <p:tavLst>
                                        <p:tav tm="0">
                                          <p:val>
                                            <p:fltVal val="0"/>
                                          </p:val>
                                        </p:tav>
                                        <p:tav tm="100000">
                                          <p:val>
                                            <p:strVal val="#ppt_h"/>
                                          </p:val>
                                        </p:tav>
                                      </p:tavLst>
                                    </p:anim>
                                    <p:animEffect filter="fade" transition="in">
                                      <p:cBhvr>
                                        <p:cTn dur="500" id="76"/>
                                        <p:tgtEl>
                                          <p:spTgt spid="42"/>
                                        </p:tgtEl>
                                      </p:cBhvr>
                                    </p:animEffect>
                                  </p:childTnLst>
                                </p:cTn>
                              </p:par>
                            </p:childTnLst>
                          </p:cTn>
                        </p:par>
                        <p:par>
                          <p:cTn fill="hold" id="77" nodeType="afterGroup">
                            <p:stCondLst>
                              <p:cond delay="5600"/>
                            </p:stCondLst>
                            <p:childTnLst>
                              <p:par>
                                <p:cTn fill="hold" id="78" nodeType="afterEffect" presetClass="entr" presetID="12" presetSubtype="2">
                                  <p:stCondLst>
                                    <p:cond delay="0"/>
                                  </p:stCondLst>
                                  <p:childTnLst>
                                    <p:set>
                                      <p:cBhvr>
                                        <p:cTn dur="1" fill="hold" id="79">
                                          <p:stCondLst>
                                            <p:cond delay="0"/>
                                          </p:stCondLst>
                                        </p:cTn>
                                        <p:tgtEl>
                                          <p:spTgt spid="43"/>
                                        </p:tgtEl>
                                        <p:attrNameLst>
                                          <p:attrName>style.visibility</p:attrName>
                                        </p:attrNameLst>
                                      </p:cBhvr>
                                      <p:to>
                                        <p:strVal val="visible"/>
                                      </p:to>
                                    </p:set>
                                    <p:anim calcmode="lin" valueType="num">
                                      <p:cBhvr additive="base">
                                        <p:cTn dur="500" id="80"/>
                                        <p:tgtEl>
                                          <p:spTgt spid="43"/>
                                        </p:tgtEl>
                                        <p:attrNameLst>
                                          <p:attrName>ppt_x</p:attrName>
                                        </p:attrNameLst>
                                      </p:cBhvr>
                                      <p:tavLst>
                                        <p:tav tm="0">
                                          <p:val>
                                            <p:strVal val="#ppt_x+#ppt_w*1.125000"/>
                                          </p:val>
                                        </p:tav>
                                        <p:tav tm="100000">
                                          <p:val>
                                            <p:strVal val="#ppt_x"/>
                                          </p:val>
                                        </p:tav>
                                      </p:tavLst>
                                    </p:anim>
                                    <p:animEffect filter="wipe(left)" transition="in">
                                      <p:cBhvr>
                                        <p:cTn dur="500" id="81"/>
                                        <p:tgtEl>
                                          <p:spTgt spid="43"/>
                                        </p:tgtEl>
                                      </p:cBhvr>
                                    </p:animEffect>
                                  </p:childTnLst>
                                </p:cTn>
                              </p:par>
                              <p:par>
                                <p:cTn fill="hold" id="82" nodeType="withEffect" presetClass="entr" presetID="22" presetSubtype="8">
                                  <p:stCondLst>
                                    <p:cond delay="0"/>
                                  </p:stCondLst>
                                  <p:childTnLst>
                                    <p:set>
                                      <p:cBhvr>
                                        <p:cTn dur="1" fill="hold" id="83">
                                          <p:stCondLst>
                                            <p:cond delay="0"/>
                                          </p:stCondLst>
                                        </p:cTn>
                                        <p:tgtEl>
                                          <p:spTgt spid="62"/>
                                        </p:tgtEl>
                                        <p:attrNameLst>
                                          <p:attrName>style.visibility</p:attrName>
                                        </p:attrNameLst>
                                      </p:cBhvr>
                                      <p:to>
                                        <p:strVal val="visible"/>
                                      </p:to>
                                    </p:set>
                                    <p:animEffect filter="wipe(left)" transition="in">
                                      <p:cBhvr>
                                        <p:cTn dur="650" id="84"/>
                                        <p:tgtEl>
                                          <p:spTgt spid="62"/>
                                        </p:tgtEl>
                                      </p:cBhvr>
                                    </p:animEffect>
                                  </p:childTnLst>
                                </p:cTn>
                              </p:par>
                            </p:childTnLst>
                          </p:cTn>
                        </p:par>
                        <p:par>
                          <p:cTn fill="hold" id="85" nodeType="afterGroup">
                            <p:stCondLst>
                              <p:cond delay="6250"/>
                            </p:stCondLst>
                            <p:childTnLst>
                              <p:par>
                                <p:cTn fill="hold" grpId="0" id="86" nodeType="afterEffect" presetClass="entr" presetID="53" presetSubtype="0">
                                  <p:stCondLst>
                                    <p:cond delay="0"/>
                                  </p:stCondLst>
                                  <p:childTnLst>
                                    <p:set>
                                      <p:cBhvr>
                                        <p:cTn dur="1" fill="hold" id="87">
                                          <p:stCondLst>
                                            <p:cond delay="0"/>
                                          </p:stCondLst>
                                        </p:cTn>
                                        <p:tgtEl>
                                          <p:spTgt spid="46"/>
                                        </p:tgtEl>
                                        <p:attrNameLst>
                                          <p:attrName>style.visibility</p:attrName>
                                        </p:attrNameLst>
                                      </p:cBhvr>
                                      <p:to>
                                        <p:strVal val="visible"/>
                                      </p:to>
                                    </p:set>
                                    <p:anim calcmode="lin" valueType="num">
                                      <p:cBhvr>
                                        <p:cTn dur="500" fill="hold" id="88"/>
                                        <p:tgtEl>
                                          <p:spTgt spid="46"/>
                                        </p:tgtEl>
                                        <p:attrNameLst>
                                          <p:attrName>ppt_w</p:attrName>
                                        </p:attrNameLst>
                                      </p:cBhvr>
                                      <p:tavLst>
                                        <p:tav tm="0">
                                          <p:val>
                                            <p:fltVal val="0"/>
                                          </p:val>
                                        </p:tav>
                                        <p:tav tm="100000">
                                          <p:val>
                                            <p:strVal val="#ppt_w"/>
                                          </p:val>
                                        </p:tav>
                                      </p:tavLst>
                                    </p:anim>
                                    <p:anim calcmode="lin" valueType="num">
                                      <p:cBhvr>
                                        <p:cTn dur="500" fill="hold" id="89"/>
                                        <p:tgtEl>
                                          <p:spTgt spid="46"/>
                                        </p:tgtEl>
                                        <p:attrNameLst>
                                          <p:attrName>ppt_h</p:attrName>
                                        </p:attrNameLst>
                                      </p:cBhvr>
                                      <p:tavLst>
                                        <p:tav tm="0">
                                          <p:val>
                                            <p:fltVal val="0"/>
                                          </p:val>
                                        </p:tav>
                                        <p:tav tm="100000">
                                          <p:val>
                                            <p:strVal val="#ppt_h"/>
                                          </p:val>
                                        </p:tav>
                                      </p:tavLst>
                                    </p:anim>
                                    <p:animEffect filter="fade" transition="in">
                                      <p:cBhvr>
                                        <p:cTn dur="500" id="90"/>
                                        <p:tgtEl>
                                          <p:spTgt spid="46"/>
                                        </p:tgtEl>
                                      </p:cBhvr>
                                    </p:animEffect>
                                  </p:childTnLst>
                                </p:cTn>
                              </p:par>
                            </p:childTnLst>
                          </p:cTn>
                        </p:par>
                        <p:par>
                          <p:cTn fill="hold" id="91" nodeType="afterGroup">
                            <p:stCondLst>
                              <p:cond delay="6750"/>
                            </p:stCondLst>
                            <p:childTnLst>
                              <p:par>
                                <p:cTn fill="hold" id="92" nodeType="afterEffect" presetClass="entr" presetID="12" presetSubtype="2">
                                  <p:stCondLst>
                                    <p:cond delay="0"/>
                                  </p:stCondLst>
                                  <p:childTnLst>
                                    <p:set>
                                      <p:cBhvr>
                                        <p:cTn dur="1" fill="hold" id="93">
                                          <p:stCondLst>
                                            <p:cond delay="0"/>
                                          </p:stCondLst>
                                        </p:cTn>
                                        <p:tgtEl>
                                          <p:spTgt spid="47"/>
                                        </p:tgtEl>
                                        <p:attrNameLst>
                                          <p:attrName>style.visibility</p:attrName>
                                        </p:attrNameLst>
                                      </p:cBhvr>
                                      <p:to>
                                        <p:strVal val="visible"/>
                                      </p:to>
                                    </p:set>
                                    <p:anim calcmode="lin" valueType="num">
                                      <p:cBhvr additive="base">
                                        <p:cTn dur="500" id="94"/>
                                        <p:tgtEl>
                                          <p:spTgt spid="47"/>
                                        </p:tgtEl>
                                        <p:attrNameLst>
                                          <p:attrName>ppt_x</p:attrName>
                                        </p:attrNameLst>
                                      </p:cBhvr>
                                      <p:tavLst>
                                        <p:tav tm="0">
                                          <p:val>
                                            <p:strVal val="#ppt_x+#ppt_w*1.125000"/>
                                          </p:val>
                                        </p:tav>
                                        <p:tav tm="100000">
                                          <p:val>
                                            <p:strVal val="#ppt_x"/>
                                          </p:val>
                                        </p:tav>
                                      </p:tavLst>
                                    </p:anim>
                                    <p:animEffect filter="wipe(left)" transition="in">
                                      <p:cBhvr>
                                        <p:cTn dur="500" id="95"/>
                                        <p:tgtEl>
                                          <p:spTgt spid="47"/>
                                        </p:tgtEl>
                                      </p:cBhvr>
                                    </p:animEffect>
                                  </p:childTnLst>
                                </p:cTn>
                              </p:par>
                              <p:par>
                                <p:cTn fill="hold" id="96" nodeType="withEffect" presetClass="entr" presetID="22" presetSubtype="8">
                                  <p:stCondLst>
                                    <p:cond delay="0"/>
                                  </p:stCondLst>
                                  <p:childTnLst>
                                    <p:set>
                                      <p:cBhvr>
                                        <p:cTn dur="1" fill="hold" id="97">
                                          <p:stCondLst>
                                            <p:cond delay="0"/>
                                          </p:stCondLst>
                                        </p:cTn>
                                        <p:tgtEl>
                                          <p:spTgt spid="63"/>
                                        </p:tgtEl>
                                        <p:attrNameLst>
                                          <p:attrName>style.visibility</p:attrName>
                                        </p:attrNameLst>
                                      </p:cBhvr>
                                      <p:to>
                                        <p:strVal val="visible"/>
                                      </p:to>
                                    </p:set>
                                    <p:animEffect filter="wipe(left)" transition="in">
                                      <p:cBhvr>
                                        <p:cTn dur="650" id="98"/>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8"/>
      <p:bldP grpId="0" spid="32"/>
      <p:bldP grpId="0" spid="38"/>
      <p:bldP grpId="0" spid="42"/>
      <p:bldP grpId="0" spid="46"/>
      <p:bldP grpId="0" spid="56"/>
      <p:bldP grpId="0" spid="5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形标注 4"/>
          <p:cNvSpPr/>
          <p:nvPr/>
        </p:nvSpPr>
        <p:spPr>
          <a:xfrm>
            <a:off x="6540140" y="1502228"/>
            <a:ext cx="3824696" cy="3824696"/>
          </a:xfrm>
          <a:prstGeom prst="wedgeEllipseCallout">
            <a:avLst>
              <a:gd fmla="val -59289" name="adj1"/>
              <a:gd fmla="val 42591" name="adj2"/>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6" name="圆角矩形 5"/>
          <p:cNvSpPr/>
          <p:nvPr/>
        </p:nvSpPr>
        <p:spPr>
          <a:xfrm>
            <a:off x="6289285" y="2602687"/>
            <a:ext cx="4364492" cy="1152810"/>
          </a:xfrm>
          <a:prstGeom prst="roundRect">
            <a:avLst>
              <a:gd fmla="val 0" name="adj"/>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en-US" b="1" lang="zh-CN" smtClean="0" sz="5400">
                <a:solidFill>
                  <a:schemeClr val="bg1"/>
                </a:solidFill>
                <a:latin charset="-122" panose="020b0500000000000000" pitchFamily="34" typeface="思源黑体"/>
                <a:ea charset="-122" panose="020b0500000000000000" pitchFamily="34" typeface="思源黑体"/>
              </a:rPr>
              <a:t>答疑时间</a:t>
            </a:r>
          </a:p>
        </p:txBody>
      </p:sp>
      <p:sp>
        <p:nvSpPr>
          <p:cNvPr id="7" name="文本框 6"/>
          <p:cNvSpPr txBox="1"/>
          <p:nvPr/>
        </p:nvSpPr>
        <p:spPr>
          <a:xfrm>
            <a:off x="6461993" y="3711709"/>
            <a:ext cx="4019076" cy="256032"/>
          </a:xfrm>
          <a:prstGeom prst="rect">
            <a:avLst/>
          </a:prstGeom>
          <a:noFill/>
        </p:spPr>
        <p:txBody>
          <a:bodyPr bIns="0" lIns="0" rIns="0" rtlCol="0" tIns="0" wrap="square">
            <a:spAutoFit/>
          </a:bodyPr>
          <a:lstStyle/>
          <a:p>
            <a:pPr algn="ctr">
              <a:lnSpc>
                <a:spcPct val="120000"/>
              </a:lnSpc>
            </a:pPr>
            <a:r>
              <a:rPr altLang="en-US" lang="zh-CN" smtClean="0" sz="1400">
                <a:solidFill>
                  <a:schemeClr val="bg1"/>
                </a:solidFill>
                <a:latin charset="-122" panose="020b0500000000000000" pitchFamily="34" typeface="思源黑体"/>
                <a:ea charset="-122" panose="020b0500000000000000" pitchFamily="34" typeface="思源黑体"/>
              </a:rPr>
              <a:t>请老师们对我的课题提出宝贵意见</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2775577" y="2557193"/>
            <a:ext cx="2786181" cy="3507105"/>
          </a:xfrm>
          <a:prstGeom prst="rect">
            <a:avLst/>
          </a:prstGeom>
        </p:spPr>
      </p:pic>
      <p:grpSp>
        <p:nvGrpSpPr>
          <p:cNvPr id="2" name="组合 1"/>
          <p:cNvGrpSpPr/>
          <p:nvPr/>
        </p:nvGrpSpPr>
        <p:grpSpPr>
          <a:xfrm>
            <a:off x="1630399" y="976794"/>
            <a:ext cx="1569268" cy="1569268"/>
            <a:chOff x="874713" y="650242"/>
            <a:chExt cx="1569268" cy="1569268"/>
          </a:xfrm>
        </p:grpSpPr>
        <p:sp>
          <p:nvSpPr>
            <p:cNvPr id="9" name="椭圆形标注 8"/>
            <p:cNvSpPr/>
            <p:nvPr/>
          </p:nvSpPr>
          <p:spPr>
            <a:xfrm>
              <a:off x="874713" y="650242"/>
              <a:ext cx="1569268" cy="1569268"/>
            </a:xfrm>
            <a:prstGeom prst="wedgeEllipseCallout">
              <a:avLst>
                <a:gd fmla="val 46541" name="adj1"/>
                <a:gd fmla="val 46719" name="adj2"/>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p>
          </p:txBody>
        </p:sp>
        <p:grpSp>
          <p:nvGrpSpPr>
            <p:cNvPr id="19" name="组合 18"/>
            <p:cNvGrpSpPr/>
            <p:nvPr/>
          </p:nvGrpSpPr>
          <p:grpSpPr>
            <a:xfrm>
              <a:off x="1061934" y="819098"/>
              <a:ext cx="1382047" cy="1231556"/>
              <a:chOff x="5136356" y="493335"/>
              <a:chExt cx="2111099" cy="1881221"/>
            </a:xfrm>
          </p:grpSpPr>
          <p:grpSp>
            <p:nvGrpSpPr>
              <p:cNvPr id="20" name="组合 19"/>
              <p:cNvGrpSpPr/>
              <p:nvPr/>
            </p:nvGrpSpPr>
            <p:grpSpPr>
              <a:xfrm>
                <a:off x="5136356" y="493335"/>
                <a:ext cx="2111099" cy="1881221"/>
                <a:chOff x="5151346" y="433375"/>
                <a:chExt cx="2111099" cy="1881221"/>
              </a:xfrm>
            </p:grpSpPr>
            <p:sp>
              <p:nvSpPr>
                <p:cNvPr id="23" name="椭圆 22"/>
                <p:cNvSpPr/>
                <p:nvPr/>
              </p:nvSpPr>
              <p:spPr>
                <a:xfrm>
                  <a:off x="5174792" y="470865"/>
                  <a:ext cx="1813907" cy="181390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pic>
              <p:nvPicPr>
                <p:cNvPr id="24" name="图片 23"/>
                <p:cNvPicPr>
                  <a:picLocks noChangeAspect="1"/>
                </p:cNvPicPr>
                <p:nvPr/>
              </p:nvPicPr>
              <p:blipFill>
                <a:blip r:embed="rId4">
                  <a:duotone>
                    <a:prstClr val="black"/>
                    <a:srgbClr val="D9C3A5">
                      <a:tint val="50000"/>
                      <a:satMod val="180000"/>
                    </a:srgbClr>
                  </a:duotone>
                  <a:extLst>
                    <a:ext uri="{28A0092B-C50C-407E-A947-70E740481C1C}">
                      <a14:useLocalDpi val="0"/>
                    </a:ext>
                  </a:extLst>
                </a:blip>
                <a:stretch>
                  <a:fillRect/>
                </a:stretch>
              </p:blipFill>
              <p:spPr>
                <a:xfrm>
                  <a:off x="5151346" y="433375"/>
                  <a:ext cx="2111099" cy="1881221"/>
                </a:xfrm>
                <a:prstGeom prst="rect">
                  <a:avLst/>
                </a:prstGeom>
              </p:spPr>
            </p:pic>
          </p:grpSp>
          <p:sp>
            <p:nvSpPr>
              <p:cNvPr id="21" name="椭圆 20"/>
              <p:cNvSpPr/>
              <p:nvPr/>
            </p:nvSpPr>
            <p:spPr>
              <a:xfrm>
                <a:off x="5468604" y="835582"/>
                <a:ext cx="1209821" cy="1209821"/>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sp>
            <p:nvSpPr>
              <p:cNvPr id="22" name="文本框 21"/>
              <p:cNvSpPr txBox="1"/>
              <p:nvPr/>
            </p:nvSpPr>
            <p:spPr>
              <a:xfrm>
                <a:off x="5590061" y="1186253"/>
                <a:ext cx="977732" cy="642510"/>
              </a:xfrm>
              <a:prstGeom prst="rect">
                <a:avLst/>
              </a:prstGeom>
              <a:noFill/>
            </p:spPr>
            <p:txBody>
              <a:bodyPr rtlCol="0" wrap="none">
                <a:spAutoFit/>
              </a:bodyPr>
              <a:lstStyle/>
              <a:p>
                <a:pPr algn="ctr">
                  <a:lnSpc>
                    <a:spcPct val="120000"/>
                  </a:lnSpc>
                </a:pPr>
                <a:r>
                  <a:rPr altLang="zh-CN" b="1" lang="en-US" smtClean="0">
                    <a:solidFill>
                      <a:schemeClr val="bg1"/>
                    </a:solidFill>
                    <a:latin charset="-122" panose="02020400000000000000" pitchFamily="18" typeface="Adobe 仿宋 Std R"/>
                    <a:ea charset="-122" panose="02020400000000000000" pitchFamily="18" typeface="Adobe 仿宋 Std R"/>
                  </a:rPr>
                  <a:t>LOGO</a:t>
                </a:r>
              </a:p>
            </p:txBody>
          </p:sp>
        </p:grpSp>
      </p:grpSp>
    </p:spTree>
    <p:extLst>
      <p:ext uri="{BB962C8B-B14F-4D97-AF65-F5344CB8AC3E}">
        <p14:creationId val="411179853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1500" fill="hold" id="12"/>
                                        <p:tgtEl>
                                          <p:spTgt spid="6"/>
                                        </p:tgtEl>
                                        <p:attrNameLst>
                                          <p:attrName>ppt_w</p:attrName>
                                        </p:attrNameLst>
                                      </p:cBhvr>
                                      <p:tavLst>
                                        <p:tav tm="0">
                                          <p:val>
                                            <p:fltVal val="0"/>
                                          </p:val>
                                        </p:tav>
                                        <p:tav tm="100000">
                                          <p:val>
                                            <p:strVal val="#ppt_w"/>
                                          </p:val>
                                        </p:tav>
                                      </p:tavLst>
                                    </p:anim>
                                    <p:anim calcmode="lin" valueType="num">
                                      <p:cBhvr>
                                        <p:cTn dur="1500" fill="hold" id="13"/>
                                        <p:tgtEl>
                                          <p:spTgt spid="6"/>
                                        </p:tgtEl>
                                        <p:attrNameLst>
                                          <p:attrName>ppt_h</p:attrName>
                                        </p:attrNameLst>
                                      </p:cBhvr>
                                      <p:tavLst>
                                        <p:tav tm="0">
                                          <p:val>
                                            <p:fltVal val="0"/>
                                          </p:val>
                                        </p:tav>
                                        <p:tav tm="100000">
                                          <p:val>
                                            <p:strVal val="#ppt_h"/>
                                          </p:val>
                                        </p:tav>
                                      </p:tavLst>
                                    </p:anim>
                                    <p:animEffect filter="fade" transition="in">
                                      <p:cBhvr>
                                        <p:cTn dur="1500" id="14"/>
                                        <p:tgtEl>
                                          <p:spTgt spid="6"/>
                                        </p:tgtEl>
                                      </p:cBhvr>
                                    </p:animEffect>
                                    <p:anim calcmode="lin" valueType="num">
                                      <p:cBhvr>
                                        <p:cTn dur="1500" fill="hold" id="15"/>
                                        <p:tgtEl>
                                          <p:spTgt spid="6"/>
                                        </p:tgtEl>
                                        <p:attrNameLst>
                                          <p:attrName>ppt_x</p:attrName>
                                        </p:attrNameLst>
                                      </p:cBhvr>
                                      <p:tavLst>
                                        <p:tav tm="0">
                                          <p:val>
                                            <p:fltVal val="0.5"/>
                                          </p:val>
                                        </p:tav>
                                        <p:tav tm="100000">
                                          <p:val>
                                            <p:strVal val="#ppt_x"/>
                                          </p:val>
                                        </p:tav>
                                      </p:tavLst>
                                    </p:anim>
                                    <p:anim calcmode="lin" valueType="num">
                                      <p:cBhvr>
                                        <p:cTn dur="1500" fill="hold" id="16"/>
                                        <p:tgtEl>
                                          <p:spTgt spid="6"/>
                                        </p:tgtEl>
                                        <p:attrNameLst>
                                          <p:attrName>ppt_y</p:attrName>
                                        </p:attrNameLst>
                                      </p:cBhvr>
                                      <p:tavLst>
                                        <p:tav tm="0">
                                          <p:val>
                                            <p:fltVal val="0.5"/>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7"/>
                                        </p:tgtEl>
                                        <p:attrNameLst>
                                          <p:attrName>ppt_y</p:attrName>
                                        </p:attrNameLst>
                                      </p:cBhvr>
                                      <p:tavLst>
                                        <p:tav tm="0">
                                          <p:val>
                                            <p:strVal val="#ppt_y"/>
                                          </p:val>
                                        </p:tav>
                                        <p:tav tm="100000">
                                          <p:val>
                                            <p:strVal val="#ppt_y"/>
                                          </p:val>
                                        </p:tav>
                                      </p:tavLst>
                                    </p:anim>
                                    <p:anim calcmode="lin" valueType="num">
                                      <p:cBhvr>
                                        <p:cTn dur="500" fill="hold" id="22"/>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7"/>
                                        </p:tgtEl>
                                      </p:cBhvr>
                                    </p:animEffect>
                                  </p:childTnLst>
                                </p:cTn>
                              </p:par>
                              <p:par>
                                <p:cTn fill="hold" id="25" nodeType="with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1000" id="27"/>
                                        <p:tgtEl>
                                          <p:spTgt spid="2"/>
                                        </p:tgtEl>
                                      </p:cBhvr>
                                    </p:animEffect>
                                    <p:anim calcmode="lin" valueType="num">
                                      <p:cBhvr>
                                        <p:cTn dur="1000" fill="hold" id="28"/>
                                        <p:tgtEl>
                                          <p:spTgt spid="2"/>
                                        </p:tgtEl>
                                        <p:attrNameLst>
                                          <p:attrName>ppt_x</p:attrName>
                                        </p:attrNameLst>
                                      </p:cBhvr>
                                      <p:tavLst>
                                        <p:tav tm="0">
                                          <p:val>
                                            <p:strVal val="#ppt_x"/>
                                          </p:val>
                                        </p:tav>
                                        <p:tav tm="100000">
                                          <p:val>
                                            <p:strVal val="#ppt_x"/>
                                          </p:val>
                                        </p:tav>
                                      </p:tavLst>
                                    </p:anim>
                                    <p:anim calcmode="lin" valueType="num">
                                      <p:cBhvr>
                                        <p:cTn dur="1000" fill="hold" id="2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任意多边形 19"/>
          <p:cNvSpPr/>
          <p:nvPr/>
        </p:nvSpPr>
        <p:spPr>
          <a:xfrm>
            <a:off x="408053" y="5360066"/>
            <a:ext cx="11380902" cy="1039284"/>
          </a:xfrm>
          <a:custGeom>
            <a:gdLst>
              <a:gd fmla="*/ 9607934 w 12192000" name="connsiteX0"/>
              <a:gd fmla="*/ 66 h 1483188" name="connsiteY0"/>
              <a:gd fmla="*/ 12184800 w 12192000" name="connsiteX1"/>
              <a:gd fmla="*/ 261382 h 1483188" name="connsiteY1"/>
              <a:gd fmla="*/ 12192000 w 12192000" name="connsiteX2"/>
              <a:gd fmla="*/ 263784 h 1483188" name="connsiteY2"/>
              <a:gd fmla="*/ 12192000 w 12192000" name="connsiteX3"/>
              <a:gd fmla="*/ 400757 h 1483188" name="connsiteY3"/>
              <a:gd fmla="*/ 12192000 w 12192000" name="connsiteX4"/>
              <a:gd fmla="*/ 1346215 h 1483188" name="connsiteY4"/>
              <a:gd fmla="*/ 12192000 w 12192000" name="connsiteX5"/>
              <a:gd fmla="*/ 1483188 h 1483188" name="connsiteY5"/>
              <a:gd fmla="*/ 0 w 12192000" name="connsiteX6"/>
              <a:gd fmla="*/ 1483188 h 1483188" name="connsiteY6"/>
              <a:gd fmla="*/ 0 w 12192000" name="connsiteX7"/>
              <a:gd fmla="*/ 1346215 h 1483188" name="connsiteY7"/>
              <a:gd fmla="*/ 0 w 12192000" name="connsiteX8"/>
              <a:gd fmla="*/ 401283 h 1483188" name="connsiteY8"/>
              <a:gd fmla="*/ 0 w 12192000" name="connsiteX9"/>
              <a:gd fmla="*/ 264310 h 1483188" name="connsiteY9"/>
              <a:gd fmla="*/ 3544 w 12192000" name="connsiteX10"/>
              <a:gd fmla="*/ 264310 h 1483188" name="connsiteY10"/>
              <a:gd fmla="*/ 15249 w 12192000" name="connsiteX11"/>
              <a:gd fmla="*/ 261382 h 1483188" name="connsiteY11"/>
              <a:gd fmla="*/ 3030950 w 12192000" name="connsiteX12"/>
              <a:gd fmla="*/ 13403 h 1483188" name="connsiteY12"/>
              <a:gd fmla="*/ 5985651 w 12192000" name="connsiteX13"/>
              <a:gd fmla="*/ 997687 h 1483188" name="connsiteY13"/>
              <a:gd fmla="*/ 6096212 w 12192000" name="connsiteX14"/>
              <a:gd fmla="*/ 1123584 h 1483188" name="connsiteY14"/>
              <a:gd fmla="*/ 6210588 w 12192000" name="connsiteX15"/>
              <a:gd fmla="*/ 1001502 h 1483188" name="connsiteY15"/>
              <a:gd fmla="*/ 9119537 w 12192000" name="connsiteX16"/>
              <a:gd fmla="*/ 9589 h 1483188" name="connsiteY16"/>
              <a:gd fmla="*/ 9607934 w 12192000" name="connsiteX17"/>
              <a:gd fmla="*/ 66 h 148318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483188" w="12192000">
                <a:moveTo>
                  <a:pt x="9607934" y="66"/>
                </a:moveTo>
                <a:cubicBezTo>
                  <a:pt x="10736163" y="3926"/>
                  <a:pt x="11761135" y="177928"/>
                  <a:pt x="12184800" y="261382"/>
                </a:cubicBezTo>
                <a:lnTo>
                  <a:pt x="12192000" y="263784"/>
                </a:lnTo>
                <a:lnTo>
                  <a:pt x="12192000" y="400757"/>
                </a:lnTo>
                <a:lnTo>
                  <a:pt x="12192000" y="1346215"/>
                </a:lnTo>
                <a:lnTo>
                  <a:pt x="12192000" y="1483188"/>
                </a:lnTo>
                <a:lnTo>
                  <a:pt x="0" y="1483188"/>
                </a:lnTo>
                <a:lnTo>
                  <a:pt x="0" y="1346215"/>
                </a:lnTo>
                <a:lnTo>
                  <a:pt x="0" y="401283"/>
                </a:lnTo>
                <a:lnTo>
                  <a:pt x="0" y="264310"/>
                </a:lnTo>
                <a:lnTo>
                  <a:pt x="3544" y="264310"/>
                </a:lnTo>
                <a:lnTo>
                  <a:pt x="15249" y="261382"/>
                </a:lnTo>
                <a:cubicBezTo>
                  <a:pt x="686251" y="116410"/>
                  <a:pt x="1879569" y="-32376"/>
                  <a:pt x="3030950" y="13403"/>
                </a:cubicBezTo>
                <a:cubicBezTo>
                  <a:pt x="4441583" y="70630"/>
                  <a:pt x="5463335" y="413984"/>
                  <a:pt x="5985651" y="997687"/>
                </a:cubicBezTo>
                <a:cubicBezTo>
                  <a:pt x="5985651" y="997687"/>
                  <a:pt x="5985651" y="997687"/>
                  <a:pt x="6096212" y="1123584"/>
                </a:cubicBezTo>
                <a:cubicBezTo>
                  <a:pt x="6096212" y="1123584"/>
                  <a:pt x="6096212" y="1123584"/>
                  <a:pt x="6210588" y="1001502"/>
                </a:cubicBezTo>
                <a:cubicBezTo>
                  <a:pt x="6763404" y="402540"/>
                  <a:pt x="7743220" y="70630"/>
                  <a:pt x="9119537" y="9589"/>
                </a:cubicBezTo>
                <a:cubicBezTo>
                  <a:pt x="9283475" y="2436"/>
                  <a:pt x="9446758" y="-485"/>
                  <a:pt x="9607934" y="66"/>
                </a:cubicBezTo>
                <a:close/>
              </a:path>
            </a:pathLst>
          </a:cu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9" name="圆角矩形 28"/>
          <p:cNvSpPr/>
          <p:nvPr/>
        </p:nvSpPr>
        <p:spPr>
          <a:xfrm>
            <a:off x="4014652" y="1568478"/>
            <a:ext cx="4214948" cy="828858"/>
          </a:xfrm>
          <a:prstGeom prst="roundRect">
            <a:avLst>
              <a:gd fmla="val 0" name="adj"/>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en-US" b="1" lang="zh-CN" smtClean="0" sz="4800">
                <a:solidFill>
                  <a:srgbClr val="C00000"/>
                </a:solidFill>
                <a:latin charset="-122" panose="020b0500000000000000" pitchFamily="34" typeface="思源黑体"/>
                <a:ea charset="-122" panose="020b0500000000000000" pitchFamily="34" typeface="思源黑体"/>
              </a:rPr>
              <a:t>致                谢</a:t>
            </a:r>
          </a:p>
        </p:txBody>
      </p:sp>
      <p:sp>
        <p:nvSpPr>
          <p:cNvPr id="28" name="TextBox 2250"/>
          <p:cNvSpPr txBox="1"/>
          <p:nvPr/>
        </p:nvSpPr>
        <p:spPr>
          <a:xfrm>
            <a:off x="2438400" y="2732807"/>
            <a:ext cx="7315200" cy="329184"/>
          </a:xfrm>
          <a:prstGeom prst="rect">
            <a:avLst/>
          </a:prstGeom>
          <a:noFill/>
        </p:spPr>
        <p:txBody>
          <a:bodyPr bIns="0" lIns="0" rIns="0" rtlCol="0" tIns="0" wrap="square">
            <a:spAutoFit/>
          </a:bodyPr>
          <a:lstStyle/>
          <a:p>
            <a:pPr algn="ctr">
              <a:lnSpc>
                <a:spcPct val="120000"/>
              </a:lnSpc>
            </a:pPr>
            <a:r>
              <a:rPr altLang="en-US" lang="zh-CN" smtClean="0">
                <a:solidFill>
                  <a:schemeClr val="tx1">
                    <a:lumMod val="65000"/>
                    <a:lumOff val="35000"/>
                  </a:schemeClr>
                </a:solidFill>
                <a:latin charset="-122" panose="020b0500000000000000" pitchFamily="34" typeface="思源黑体"/>
                <a:ea charset="-122" panose="020b0500000000000000" pitchFamily="34" typeface="思源黑体"/>
              </a:rPr>
              <a:t>感谢母校提供了宝贵的学习与实践的机会!</a:t>
            </a:r>
          </a:p>
        </p:txBody>
      </p:sp>
      <p:sp>
        <p:nvSpPr>
          <p:cNvPr id="30" name="TextBox 2251"/>
          <p:cNvSpPr txBox="1"/>
          <p:nvPr/>
        </p:nvSpPr>
        <p:spPr>
          <a:xfrm>
            <a:off x="3002406" y="3246532"/>
            <a:ext cx="6187188" cy="329184"/>
          </a:xfrm>
          <a:prstGeom prst="rect">
            <a:avLst/>
          </a:prstGeom>
          <a:noFill/>
        </p:spPr>
        <p:txBody>
          <a:bodyPr bIns="0" lIns="0" rIns="0" rtlCol="0" tIns="0" wrap="square">
            <a:spAutoFit/>
          </a:bodyPr>
          <a:lstStyle/>
          <a:p>
            <a:pPr algn="ctr">
              <a:lnSpc>
                <a:spcPct val="120000"/>
              </a:lnSpc>
            </a:pPr>
            <a:r>
              <a:rPr altLang="en-US" lang="zh-CN" smtClean="0">
                <a:solidFill>
                  <a:schemeClr val="tx1">
                    <a:lumMod val="65000"/>
                    <a:lumOff val="35000"/>
                  </a:schemeClr>
                </a:solidFill>
                <a:latin charset="-122" panose="020b0500000000000000" pitchFamily="34" typeface="思源黑体"/>
                <a:ea charset="-122" panose="020b0500000000000000" pitchFamily="34" typeface="思源黑体"/>
              </a:rPr>
              <a:t>感谢我的导师团队!</a:t>
            </a:r>
          </a:p>
        </p:txBody>
      </p:sp>
      <p:sp>
        <p:nvSpPr>
          <p:cNvPr id="31" name="TextBox 2252"/>
          <p:cNvSpPr txBox="1"/>
          <p:nvPr/>
        </p:nvSpPr>
        <p:spPr>
          <a:xfrm>
            <a:off x="3269071" y="4245833"/>
            <a:ext cx="5653858" cy="329184"/>
          </a:xfrm>
          <a:prstGeom prst="rect">
            <a:avLst/>
          </a:prstGeom>
          <a:noFill/>
        </p:spPr>
        <p:txBody>
          <a:bodyPr bIns="0" lIns="0" rIns="0" rtlCol="0" tIns="0" wrap="square">
            <a:spAutoFit/>
          </a:bodyPr>
          <a:lstStyle/>
          <a:p>
            <a:pPr algn="ctr">
              <a:lnSpc>
                <a:spcPct val="120000"/>
              </a:lnSpc>
            </a:pPr>
            <a:r>
              <a:rPr altLang="en-US" lang="zh-CN" smtClean="0">
                <a:solidFill>
                  <a:schemeClr val="tx1">
                    <a:lumMod val="65000"/>
                    <a:lumOff val="35000"/>
                  </a:schemeClr>
                </a:solidFill>
                <a:latin charset="-122" panose="020b0500000000000000" pitchFamily="34" typeface="思源黑体"/>
                <a:ea charset="-122" panose="020b0500000000000000" pitchFamily="34" typeface="思源黑体"/>
              </a:rPr>
              <a:t>感谢同学的支持与帮助!</a:t>
            </a:r>
          </a:p>
        </p:txBody>
      </p:sp>
      <p:sp>
        <p:nvSpPr>
          <p:cNvPr id="32" name="TextBox 2253"/>
          <p:cNvSpPr txBox="1"/>
          <p:nvPr/>
        </p:nvSpPr>
        <p:spPr>
          <a:xfrm>
            <a:off x="3269071" y="4759558"/>
            <a:ext cx="5653858" cy="329184"/>
          </a:xfrm>
          <a:prstGeom prst="rect">
            <a:avLst/>
          </a:prstGeom>
          <a:noFill/>
        </p:spPr>
        <p:txBody>
          <a:bodyPr bIns="0" lIns="0" rIns="0" rtlCol="0" tIns="0" wrap="square">
            <a:spAutoFit/>
          </a:bodyPr>
          <a:lstStyle/>
          <a:p>
            <a:pPr algn="ctr">
              <a:lnSpc>
                <a:spcPct val="120000"/>
              </a:lnSpc>
            </a:pPr>
            <a:r>
              <a:rPr altLang="en-US" lang="zh-CN" smtClean="0">
                <a:solidFill>
                  <a:schemeClr val="tx1">
                    <a:lumMod val="65000"/>
                    <a:lumOff val="35000"/>
                  </a:schemeClr>
                </a:solidFill>
                <a:latin charset="-122" panose="020b0500000000000000" pitchFamily="34" typeface="思源黑体"/>
                <a:ea charset="-122" panose="020b0500000000000000" pitchFamily="34" typeface="思源黑体"/>
              </a:rPr>
              <a:t>感谢各位答辩评审!</a:t>
            </a:r>
          </a:p>
        </p:txBody>
      </p:sp>
      <p:sp>
        <p:nvSpPr>
          <p:cNvPr id="33" name="TextBox 2254"/>
          <p:cNvSpPr txBox="1"/>
          <p:nvPr/>
        </p:nvSpPr>
        <p:spPr>
          <a:xfrm>
            <a:off x="3002406" y="3760257"/>
            <a:ext cx="6187188" cy="329184"/>
          </a:xfrm>
          <a:prstGeom prst="rect">
            <a:avLst/>
          </a:prstGeom>
          <a:noFill/>
        </p:spPr>
        <p:txBody>
          <a:bodyPr bIns="0" lIns="0" rIns="0" rtlCol="0" tIns="0" wrap="square">
            <a:spAutoFit/>
          </a:bodyPr>
          <a:lstStyle/>
          <a:p>
            <a:pPr algn="ctr">
              <a:lnSpc>
                <a:spcPct val="120000"/>
              </a:lnSpc>
            </a:pPr>
            <a:r>
              <a:rPr altLang="en-US" lang="zh-CN" smtClean="0">
                <a:solidFill>
                  <a:schemeClr val="tx1">
                    <a:lumMod val="65000"/>
                    <a:lumOff val="35000"/>
                  </a:schemeClr>
                </a:solidFill>
                <a:latin charset="-122" panose="020b0500000000000000" pitchFamily="34" typeface="思源黑体"/>
                <a:ea charset="-122" panose="020b0500000000000000" pitchFamily="34" typeface="思源黑体"/>
              </a:rPr>
              <a:t>感谢我的导师张某教授给与的耐心指导!</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4937055" y="1175201"/>
            <a:ext cx="2039942" cy="1254562"/>
          </a:xfrm>
          <a:prstGeom prst="rect">
            <a:avLst/>
          </a:prstGeom>
        </p:spPr>
      </p:pic>
      <p:sp>
        <p:nvSpPr>
          <p:cNvPr id="13" name="任意多边形 12"/>
          <p:cNvSpPr/>
          <p:nvPr/>
        </p:nvSpPr>
        <p:spPr bwMode="auto">
          <a:xfrm>
            <a:off x="400833" y="5043243"/>
            <a:ext cx="11398685" cy="990535"/>
          </a:xfrm>
          <a:custGeom>
            <a:gdLst>
              <a:gd fmla="*/ 10940199 w 10940199" name="connsiteX0"/>
              <a:gd fmla="*/ 237955 h 1008164" name="connsiteY0"/>
              <a:gd fmla="*/ 10929936 w 10940199" name="connsiteX1"/>
              <a:gd fmla="*/ 234532 h 1008164" name="connsiteY1"/>
              <a:gd fmla="*/ 8179552 w 10940199" name="connsiteX2"/>
              <a:gd fmla="*/ 8604 h 1008164" name="connsiteY2"/>
              <a:gd fmla="*/ 5569425 w 10940199" name="connsiteX3"/>
              <a:gd fmla="*/ 898623 h 1008164" name="connsiteY3"/>
              <a:gd fmla="*/ 5466798 w 10940199" name="connsiteX4"/>
              <a:gd fmla="*/ 1008164 h 1008164" name="connsiteY4"/>
              <a:gd fmla="*/ 5367593 w 10940199" name="connsiteX5"/>
              <a:gd fmla="*/ 895200 h 1008164" name="connsiteY5"/>
              <a:gd fmla="*/ 2716415 w 10940199" name="connsiteX6"/>
              <a:gd fmla="*/ 12027 h 1008164" name="connsiteY6"/>
              <a:gd fmla="*/ 10502 w 10940199" name="connsiteX7"/>
              <a:gd fmla="*/ 234532 h 1008164" name="connsiteY7"/>
              <a:gd fmla="*/ 0 w 10940199" name="connsiteX8"/>
              <a:gd fmla="*/ 237159 h 1008164" name="connsiteY8"/>
              <a:gd fmla="*/ 0 w 11538852" name="connsiteX9"/>
              <a:gd fmla="*/ 237159 h 1008164" name="connsiteY9"/>
              <a:gd fmla="*/ 0 w 12192000" name="connsiteX10"/>
              <a:gd fmla="*/ 237159 h 1008164" name="connsiteY10"/>
              <a:gd fmla="*/ 0 w 12192000" name="connsiteX11"/>
              <a:gd fmla="*/ 234962 h 1008164" name="connsiteY11"/>
              <a:gd fmla="*/ 0 w 12192000" name="connsiteX12"/>
              <a:gd fmla="*/ 270859 h 1044061" name="connsiteY12"/>
              <a:gd fmla="*/ 0 w 12192000" name="connsiteX13"/>
              <a:gd fmla="*/ 270859 h 1044061" name="connsiteY13"/>
              <a:gd fmla="*/ 0 w 12192000" name="connsiteX14"/>
              <a:gd fmla="*/ 508747 h 1281949" name="connsiteY14"/>
              <a:gd fmla="*/ 0 w 12192000" name="connsiteX15"/>
              <a:gd fmla="*/ 508808 h 1282010" name="connsiteY15"/>
              <a:gd fmla="*/ 0 w 12192000" name="connsiteX16"/>
              <a:gd fmla="*/ 237949 h 1282010" name="connsiteY16"/>
              <a:gd fmla="*/ 619179 w 12192000" name="connsiteX17"/>
              <a:gd fmla="*/ 237949 h 1282010" name="connsiteY17"/>
              <a:gd fmla="*/ 3379825 w 12192000" name="connsiteX18"/>
              <a:gd fmla="*/ 36413 h 1306401" name="connsiteY18"/>
              <a:gd fmla="*/ 6214807 w 12192000" name="connsiteX19"/>
              <a:gd fmla="*/ 997332 h 1306401" name="connsiteY19"/>
              <a:gd fmla="*/ 6214807 w 12192000" name="connsiteX20"/>
              <a:gd fmla="*/ 972941 h 1282010" name="connsiteY20"/>
              <a:gd fmla="*/ 6214807 w 12192000" name="connsiteX21"/>
              <a:gd fmla="*/ 972941 h 1282010"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08163" w="10940199">
                <a:moveTo>
                  <a:pt x="10940199" y="237955"/>
                </a:moveTo>
                <a:lnTo>
                  <a:pt x="10929936" y="234532"/>
                </a:lnTo>
                <a:cubicBezTo>
                  <a:pt x="10495485" y="148953"/>
                  <a:pt x="9356333" y="-42743"/>
                  <a:pt x="8179552" y="8604"/>
                </a:cubicBezTo>
                <a:cubicBezTo>
                  <a:pt x="6944617" y="63375"/>
                  <a:pt x="6065452" y="361189"/>
                  <a:pt x="5569425" y="898623"/>
                </a:cubicBezTo>
                <a:lnTo>
                  <a:pt x="5466798" y="1008164"/>
                </a:lnTo>
                <a:lnTo>
                  <a:pt x="5367593" y="895200"/>
                </a:lnTo>
                <a:cubicBezTo>
                  <a:pt x="4898933" y="371458"/>
                  <a:pt x="3982140" y="63375"/>
                  <a:pt x="2716415" y="12027"/>
                </a:cubicBezTo>
                <a:cubicBezTo>
                  <a:pt x="1683310" y="-29050"/>
                  <a:pt x="612576" y="104452"/>
                  <a:pt x="10502" y="234532"/>
                </a:cubicBezTo>
                <a:lnTo>
                  <a:pt x="0" y="237159"/>
                </a:lnTo>
              </a:path>
            </a:pathLst>
          </a:custGeom>
          <a:noFill/>
          <a:ln w="19050">
            <a:solidFill>
              <a:srgbClr val="244C89"/>
            </a:solidFill>
          </a:ln>
        </p:spPr>
        <p:txBody>
          <a:bodyPr anchor="t" anchorCtr="0" bIns="45720" compatLnSpc="1" lIns="91440" numCol="1" rIns="91440" tIns="45720" vert="horz" wrap="square">
            <a:prstTxWarp prst="textNoShape">
              <a:avLst/>
            </a:prstTxWarp>
            <a:noAutofit/>
          </a:bodyPr>
          <a:lstStyle/>
          <a:p>
            <a:pPr>
              <a:lnSpc>
                <a:spcPct val="120000"/>
              </a:lnSpc>
            </a:pPr>
            <a:endParaRPr altLang="en-US" lang="zh-CN"/>
          </a:p>
        </p:txBody>
      </p:sp>
    </p:spTree>
    <p:extLst>
      <p:ext uri="{BB962C8B-B14F-4D97-AF65-F5344CB8AC3E}">
        <p14:creationId val="344159394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3"/>
                                        </p:tgtEl>
                                        <p:attrNameLst>
                                          <p:attrName>style.visibility</p:attrName>
                                        </p:attrNameLst>
                                      </p:cBhvr>
                                      <p:to>
                                        <p:strVal val="visible"/>
                                      </p:to>
                                    </p:set>
                                    <p:animEffect filter="barn(outVertical)" transition="in">
                                      <p:cBhvr>
                                        <p:cTn dur="1000" id="7"/>
                                        <p:tgtEl>
                                          <p:spTgt spid="13"/>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p:cTn dur="500" fill="hold" id="11"/>
                                        <p:tgtEl>
                                          <p:spTgt spid="29"/>
                                        </p:tgtEl>
                                        <p:attrNameLst>
                                          <p:attrName>ppt_w</p:attrName>
                                        </p:attrNameLst>
                                      </p:cBhvr>
                                      <p:tavLst>
                                        <p:tav tm="0">
                                          <p:val>
                                            <p:fltVal val="0"/>
                                          </p:val>
                                        </p:tav>
                                        <p:tav tm="100000">
                                          <p:val>
                                            <p:strVal val="#ppt_w"/>
                                          </p:val>
                                        </p:tav>
                                      </p:tavLst>
                                    </p:anim>
                                    <p:anim calcmode="lin" valueType="num">
                                      <p:cBhvr>
                                        <p:cTn dur="500" fill="hold" id="12"/>
                                        <p:tgtEl>
                                          <p:spTgt spid="29"/>
                                        </p:tgtEl>
                                        <p:attrNameLst>
                                          <p:attrName>ppt_h</p:attrName>
                                        </p:attrNameLst>
                                      </p:cBhvr>
                                      <p:tavLst>
                                        <p:tav tm="0">
                                          <p:val>
                                            <p:fltVal val="0"/>
                                          </p:val>
                                        </p:tav>
                                        <p:tav tm="100000">
                                          <p:val>
                                            <p:strVal val="#ppt_h"/>
                                          </p:val>
                                        </p:tav>
                                      </p:tavLst>
                                    </p:anim>
                                    <p:animEffect filter="fade" transition="in">
                                      <p:cBhvr>
                                        <p:cTn dur="500" id="13"/>
                                        <p:tgtEl>
                                          <p:spTgt spid="29"/>
                                        </p:tgtEl>
                                      </p:cBhvr>
                                    </p:animEffect>
                                    <p:anim calcmode="lin" valueType="num">
                                      <p:cBhvr>
                                        <p:cTn dur="500" fill="hold" id="14"/>
                                        <p:tgtEl>
                                          <p:spTgt spid="29"/>
                                        </p:tgtEl>
                                        <p:attrNameLst>
                                          <p:attrName>ppt_x</p:attrName>
                                        </p:attrNameLst>
                                      </p:cBhvr>
                                      <p:tavLst>
                                        <p:tav tm="0">
                                          <p:val>
                                            <p:fltVal val="0.5"/>
                                          </p:val>
                                        </p:tav>
                                        <p:tav tm="100000">
                                          <p:val>
                                            <p:strVal val="#ppt_x"/>
                                          </p:val>
                                        </p:tav>
                                      </p:tavLst>
                                    </p:anim>
                                    <p:anim calcmode="lin" valueType="num">
                                      <p:cBhvr>
                                        <p:cTn dur="500" fill="hold" id="15"/>
                                        <p:tgtEl>
                                          <p:spTgt spid="29"/>
                                        </p:tgtEl>
                                        <p:attrNameLst>
                                          <p:attrName>ppt_y</p:attrName>
                                        </p:attrNameLst>
                                      </p:cBhvr>
                                      <p:tavLst>
                                        <p:tav tm="0">
                                          <p:val>
                                            <p:fltVal val="0.5"/>
                                          </p:val>
                                        </p:tav>
                                        <p:tav tm="100000">
                                          <p:val>
                                            <p:strVal val="#ppt_y"/>
                                          </p:val>
                                        </p:tav>
                                      </p:tavLst>
                                    </p:anim>
                                  </p:childTnLst>
                                </p:cTn>
                              </p:par>
                              <p:par>
                                <p:cTn fill="hold" id="16" nodeType="withEffect" presetClass="entr" presetID="2" presetSubtype="4">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1500" fill="hold" id="18"/>
                                        <p:tgtEl>
                                          <p:spTgt spid="15"/>
                                        </p:tgtEl>
                                        <p:attrNameLst>
                                          <p:attrName>ppt_x</p:attrName>
                                        </p:attrNameLst>
                                      </p:cBhvr>
                                      <p:tavLst>
                                        <p:tav tm="0">
                                          <p:val>
                                            <p:strVal val="#ppt_x"/>
                                          </p:val>
                                        </p:tav>
                                        <p:tav tm="100000">
                                          <p:val>
                                            <p:strVal val="#ppt_x"/>
                                          </p:val>
                                        </p:tav>
                                      </p:tavLst>
                                    </p:anim>
                                    <p:anim calcmode="lin" valueType="num">
                                      <p:cBhvr additive="base">
                                        <p:cTn dur="1500" fill="hold" id="19"/>
                                        <p:tgtEl>
                                          <p:spTgt spid="15"/>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3000"/>
                            </p:stCondLst>
                            <p:childTnLst>
                              <p:par>
                                <p:cTn fill="hold" grpId="0" id="21" nodeType="afterEffect" presetClass="entr" presetID="53"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1000" fill="hold" id="23"/>
                                        <p:tgtEl>
                                          <p:spTgt spid="28"/>
                                        </p:tgtEl>
                                        <p:attrNameLst>
                                          <p:attrName>ppt_w</p:attrName>
                                        </p:attrNameLst>
                                      </p:cBhvr>
                                      <p:tavLst>
                                        <p:tav tm="0">
                                          <p:val>
                                            <p:fltVal val="0"/>
                                          </p:val>
                                        </p:tav>
                                        <p:tav tm="100000">
                                          <p:val>
                                            <p:strVal val="#ppt_w"/>
                                          </p:val>
                                        </p:tav>
                                      </p:tavLst>
                                    </p:anim>
                                    <p:anim calcmode="lin" valueType="num">
                                      <p:cBhvr>
                                        <p:cTn dur="1000" fill="hold" id="24"/>
                                        <p:tgtEl>
                                          <p:spTgt spid="28"/>
                                        </p:tgtEl>
                                        <p:attrNameLst>
                                          <p:attrName>ppt_h</p:attrName>
                                        </p:attrNameLst>
                                      </p:cBhvr>
                                      <p:tavLst>
                                        <p:tav tm="0">
                                          <p:val>
                                            <p:fltVal val="0"/>
                                          </p:val>
                                        </p:tav>
                                        <p:tav tm="100000">
                                          <p:val>
                                            <p:strVal val="#ppt_h"/>
                                          </p:val>
                                        </p:tav>
                                      </p:tavLst>
                                    </p:anim>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fltVal val="0.5"/>
                                          </p:val>
                                        </p:tav>
                                        <p:tav tm="100000">
                                          <p:val>
                                            <p:strVal val="#ppt_x"/>
                                          </p:val>
                                        </p:tav>
                                      </p:tavLst>
                                    </p:anim>
                                    <p:anim calcmode="lin" valueType="num">
                                      <p:cBhvr>
                                        <p:cTn dur="1000" fill="hold" id="27"/>
                                        <p:tgtEl>
                                          <p:spTgt spid="28"/>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600"/>
                                  </p:stCondLst>
                                  <p:childTnLst>
                                    <p:set>
                                      <p:cBhvr>
                                        <p:cTn dur="1" fill="hold" id="29">
                                          <p:stCondLst>
                                            <p:cond delay="0"/>
                                          </p:stCondLst>
                                        </p:cTn>
                                        <p:tgtEl>
                                          <p:spTgt spid="30"/>
                                        </p:tgtEl>
                                        <p:attrNameLst>
                                          <p:attrName>style.visibility</p:attrName>
                                        </p:attrNameLst>
                                      </p:cBhvr>
                                      <p:to>
                                        <p:strVal val="visible"/>
                                      </p:to>
                                    </p:set>
                                    <p:anim calcmode="lin" valueType="num">
                                      <p:cBhvr>
                                        <p:cTn dur="1000" fill="hold" id="30"/>
                                        <p:tgtEl>
                                          <p:spTgt spid="30"/>
                                        </p:tgtEl>
                                        <p:attrNameLst>
                                          <p:attrName>ppt_w</p:attrName>
                                        </p:attrNameLst>
                                      </p:cBhvr>
                                      <p:tavLst>
                                        <p:tav tm="0">
                                          <p:val>
                                            <p:fltVal val="0"/>
                                          </p:val>
                                        </p:tav>
                                        <p:tav tm="100000">
                                          <p:val>
                                            <p:strVal val="#ppt_w"/>
                                          </p:val>
                                        </p:tav>
                                      </p:tavLst>
                                    </p:anim>
                                    <p:anim calcmode="lin" valueType="num">
                                      <p:cBhvr>
                                        <p:cTn dur="1000" fill="hold" id="31"/>
                                        <p:tgtEl>
                                          <p:spTgt spid="30"/>
                                        </p:tgtEl>
                                        <p:attrNameLst>
                                          <p:attrName>ppt_h</p:attrName>
                                        </p:attrNameLst>
                                      </p:cBhvr>
                                      <p:tavLst>
                                        <p:tav tm="0">
                                          <p:val>
                                            <p:fltVal val="0"/>
                                          </p:val>
                                        </p:tav>
                                        <p:tav tm="100000">
                                          <p:val>
                                            <p:strVal val="#ppt_h"/>
                                          </p:val>
                                        </p:tav>
                                      </p:tavLst>
                                    </p:anim>
                                    <p:animEffect filter="fade" transition="in">
                                      <p:cBhvr>
                                        <p:cTn dur="1000" id="32"/>
                                        <p:tgtEl>
                                          <p:spTgt spid="30"/>
                                        </p:tgtEl>
                                      </p:cBhvr>
                                    </p:animEffect>
                                    <p:anim calcmode="lin" valueType="num">
                                      <p:cBhvr>
                                        <p:cTn dur="1000" fill="hold" id="33"/>
                                        <p:tgtEl>
                                          <p:spTgt spid="30"/>
                                        </p:tgtEl>
                                        <p:attrNameLst>
                                          <p:attrName>ppt_x</p:attrName>
                                        </p:attrNameLst>
                                      </p:cBhvr>
                                      <p:tavLst>
                                        <p:tav tm="0">
                                          <p:val>
                                            <p:fltVal val="0.5"/>
                                          </p:val>
                                        </p:tav>
                                        <p:tav tm="100000">
                                          <p:val>
                                            <p:strVal val="#ppt_x"/>
                                          </p:val>
                                        </p:tav>
                                      </p:tavLst>
                                    </p:anim>
                                    <p:anim calcmode="lin" valueType="num">
                                      <p:cBhvr>
                                        <p:cTn dur="1000" fill="hold" id="34"/>
                                        <p:tgtEl>
                                          <p:spTgt spid="30"/>
                                        </p:tgtEl>
                                        <p:attrNameLst>
                                          <p:attrName>ppt_y</p:attrName>
                                        </p:attrNameLst>
                                      </p:cBhvr>
                                      <p:tavLst>
                                        <p:tav tm="0">
                                          <p:val>
                                            <p:fltVal val="0.5"/>
                                          </p:val>
                                        </p:tav>
                                        <p:tav tm="100000">
                                          <p:val>
                                            <p:strVal val="#ppt_y"/>
                                          </p:val>
                                        </p:tav>
                                      </p:tavLst>
                                    </p:anim>
                                  </p:childTnLst>
                                </p:cTn>
                              </p:par>
                              <p:par>
                                <p:cTn fill="hold" grpId="0" id="35" nodeType="withEffect" presetClass="entr" presetID="53" presetSubtype="0">
                                  <p:stCondLst>
                                    <p:cond delay="1200"/>
                                  </p:stCondLst>
                                  <p:childTnLst>
                                    <p:set>
                                      <p:cBhvr>
                                        <p:cTn dur="1" fill="hold" id="36">
                                          <p:stCondLst>
                                            <p:cond delay="0"/>
                                          </p:stCondLst>
                                        </p:cTn>
                                        <p:tgtEl>
                                          <p:spTgt spid="33"/>
                                        </p:tgtEl>
                                        <p:attrNameLst>
                                          <p:attrName>style.visibility</p:attrName>
                                        </p:attrNameLst>
                                      </p:cBhvr>
                                      <p:to>
                                        <p:strVal val="visible"/>
                                      </p:to>
                                    </p:set>
                                    <p:anim calcmode="lin" valueType="num">
                                      <p:cBhvr>
                                        <p:cTn dur="1000" fill="hold" id="37"/>
                                        <p:tgtEl>
                                          <p:spTgt spid="33"/>
                                        </p:tgtEl>
                                        <p:attrNameLst>
                                          <p:attrName>ppt_w</p:attrName>
                                        </p:attrNameLst>
                                      </p:cBhvr>
                                      <p:tavLst>
                                        <p:tav tm="0">
                                          <p:val>
                                            <p:fltVal val="0"/>
                                          </p:val>
                                        </p:tav>
                                        <p:tav tm="100000">
                                          <p:val>
                                            <p:strVal val="#ppt_w"/>
                                          </p:val>
                                        </p:tav>
                                      </p:tavLst>
                                    </p:anim>
                                    <p:anim calcmode="lin" valueType="num">
                                      <p:cBhvr>
                                        <p:cTn dur="1000" fill="hold" id="38"/>
                                        <p:tgtEl>
                                          <p:spTgt spid="33"/>
                                        </p:tgtEl>
                                        <p:attrNameLst>
                                          <p:attrName>ppt_h</p:attrName>
                                        </p:attrNameLst>
                                      </p:cBhvr>
                                      <p:tavLst>
                                        <p:tav tm="0">
                                          <p:val>
                                            <p:fltVal val="0"/>
                                          </p:val>
                                        </p:tav>
                                        <p:tav tm="100000">
                                          <p:val>
                                            <p:strVal val="#ppt_h"/>
                                          </p:val>
                                        </p:tav>
                                      </p:tavLst>
                                    </p:anim>
                                    <p:animEffect filter="fade" transition="in">
                                      <p:cBhvr>
                                        <p:cTn dur="1000" id="39"/>
                                        <p:tgtEl>
                                          <p:spTgt spid="33"/>
                                        </p:tgtEl>
                                      </p:cBhvr>
                                    </p:animEffect>
                                    <p:anim calcmode="lin" valueType="num">
                                      <p:cBhvr>
                                        <p:cTn dur="1000" fill="hold" id="40"/>
                                        <p:tgtEl>
                                          <p:spTgt spid="33"/>
                                        </p:tgtEl>
                                        <p:attrNameLst>
                                          <p:attrName>ppt_x</p:attrName>
                                        </p:attrNameLst>
                                      </p:cBhvr>
                                      <p:tavLst>
                                        <p:tav tm="0">
                                          <p:val>
                                            <p:fltVal val="0.5"/>
                                          </p:val>
                                        </p:tav>
                                        <p:tav tm="100000">
                                          <p:val>
                                            <p:strVal val="#ppt_x"/>
                                          </p:val>
                                        </p:tav>
                                      </p:tavLst>
                                    </p:anim>
                                    <p:anim calcmode="lin" valueType="num">
                                      <p:cBhvr>
                                        <p:cTn dur="1000" fill="hold" id="41"/>
                                        <p:tgtEl>
                                          <p:spTgt spid="33"/>
                                        </p:tgtEl>
                                        <p:attrNameLst>
                                          <p:attrName>ppt_y</p:attrName>
                                        </p:attrNameLst>
                                      </p:cBhvr>
                                      <p:tavLst>
                                        <p:tav tm="0">
                                          <p:val>
                                            <p:fltVal val="0.5"/>
                                          </p:val>
                                        </p:tav>
                                        <p:tav tm="100000">
                                          <p:val>
                                            <p:strVal val="#ppt_y"/>
                                          </p:val>
                                        </p:tav>
                                      </p:tavLst>
                                    </p:anim>
                                  </p:childTnLst>
                                </p:cTn>
                              </p:par>
                              <p:par>
                                <p:cTn fill="hold" grpId="0" id="42" nodeType="withEffect" presetClass="entr" presetID="53" presetSubtype="0">
                                  <p:stCondLst>
                                    <p:cond delay="1800"/>
                                  </p:stCondLst>
                                  <p:childTnLst>
                                    <p:set>
                                      <p:cBhvr>
                                        <p:cTn dur="1" fill="hold" id="43">
                                          <p:stCondLst>
                                            <p:cond delay="0"/>
                                          </p:stCondLst>
                                        </p:cTn>
                                        <p:tgtEl>
                                          <p:spTgt spid="31"/>
                                        </p:tgtEl>
                                        <p:attrNameLst>
                                          <p:attrName>style.visibility</p:attrName>
                                        </p:attrNameLst>
                                      </p:cBhvr>
                                      <p:to>
                                        <p:strVal val="visible"/>
                                      </p:to>
                                    </p:set>
                                    <p:anim calcmode="lin" valueType="num">
                                      <p:cBhvr>
                                        <p:cTn dur="1000" fill="hold" id="44"/>
                                        <p:tgtEl>
                                          <p:spTgt spid="31"/>
                                        </p:tgtEl>
                                        <p:attrNameLst>
                                          <p:attrName>ppt_w</p:attrName>
                                        </p:attrNameLst>
                                      </p:cBhvr>
                                      <p:tavLst>
                                        <p:tav tm="0">
                                          <p:val>
                                            <p:fltVal val="0"/>
                                          </p:val>
                                        </p:tav>
                                        <p:tav tm="100000">
                                          <p:val>
                                            <p:strVal val="#ppt_w"/>
                                          </p:val>
                                        </p:tav>
                                      </p:tavLst>
                                    </p:anim>
                                    <p:anim calcmode="lin" valueType="num">
                                      <p:cBhvr>
                                        <p:cTn dur="1000" fill="hold" id="45"/>
                                        <p:tgtEl>
                                          <p:spTgt spid="31"/>
                                        </p:tgtEl>
                                        <p:attrNameLst>
                                          <p:attrName>ppt_h</p:attrName>
                                        </p:attrNameLst>
                                      </p:cBhvr>
                                      <p:tavLst>
                                        <p:tav tm="0">
                                          <p:val>
                                            <p:fltVal val="0"/>
                                          </p:val>
                                        </p:tav>
                                        <p:tav tm="100000">
                                          <p:val>
                                            <p:strVal val="#ppt_h"/>
                                          </p:val>
                                        </p:tav>
                                      </p:tavLst>
                                    </p:anim>
                                    <p:animEffect filter="fade" transition="in">
                                      <p:cBhvr>
                                        <p:cTn dur="1000" id="46"/>
                                        <p:tgtEl>
                                          <p:spTgt spid="31"/>
                                        </p:tgtEl>
                                      </p:cBhvr>
                                    </p:animEffect>
                                    <p:anim calcmode="lin" valueType="num">
                                      <p:cBhvr>
                                        <p:cTn dur="1000" fill="hold" id="47"/>
                                        <p:tgtEl>
                                          <p:spTgt spid="31"/>
                                        </p:tgtEl>
                                        <p:attrNameLst>
                                          <p:attrName>ppt_x</p:attrName>
                                        </p:attrNameLst>
                                      </p:cBhvr>
                                      <p:tavLst>
                                        <p:tav tm="0">
                                          <p:val>
                                            <p:fltVal val="0.5"/>
                                          </p:val>
                                        </p:tav>
                                        <p:tav tm="100000">
                                          <p:val>
                                            <p:strVal val="#ppt_x"/>
                                          </p:val>
                                        </p:tav>
                                      </p:tavLst>
                                    </p:anim>
                                    <p:anim calcmode="lin" valueType="num">
                                      <p:cBhvr>
                                        <p:cTn dur="1000" fill="hold" id="48"/>
                                        <p:tgtEl>
                                          <p:spTgt spid="31"/>
                                        </p:tgtEl>
                                        <p:attrNameLst>
                                          <p:attrName>ppt_y</p:attrName>
                                        </p:attrNameLst>
                                      </p:cBhvr>
                                      <p:tavLst>
                                        <p:tav tm="0">
                                          <p:val>
                                            <p:fltVal val="0.5"/>
                                          </p:val>
                                        </p:tav>
                                        <p:tav tm="100000">
                                          <p:val>
                                            <p:strVal val="#ppt_y"/>
                                          </p:val>
                                        </p:tav>
                                      </p:tavLst>
                                    </p:anim>
                                  </p:childTnLst>
                                </p:cTn>
                              </p:par>
                              <p:par>
                                <p:cTn fill="hold" grpId="0" id="49" nodeType="withEffect" presetClass="entr" presetID="53" presetSubtype="0">
                                  <p:stCondLst>
                                    <p:cond delay="2400"/>
                                  </p:stCondLst>
                                  <p:childTnLst>
                                    <p:set>
                                      <p:cBhvr>
                                        <p:cTn dur="1" fill="hold" id="50">
                                          <p:stCondLst>
                                            <p:cond delay="0"/>
                                          </p:stCondLst>
                                        </p:cTn>
                                        <p:tgtEl>
                                          <p:spTgt spid="32"/>
                                        </p:tgtEl>
                                        <p:attrNameLst>
                                          <p:attrName>style.visibility</p:attrName>
                                        </p:attrNameLst>
                                      </p:cBhvr>
                                      <p:to>
                                        <p:strVal val="visible"/>
                                      </p:to>
                                    </p:set>
                                    <p:anim calcmode="lin" valueType="num">
                                      <p:cBhvr>
                                        <p:cTn dur="1000" fill="hold" id="51"/>
                                        <p:tgtEl>
                                          <p:spTgt spid="32"/>
                                        </p:tgtEl>
                                        <p:attrNameLst>
                                          <p:attrName>ppt_w</p:attrName>
                                        </p:attrNameLst>
                                      </p:cBhvr>
                                      <p:tavLst>
                                        <p:tav tm="0">
                                          <p:val>
                                            <p:fltVal val="0"/>
                                          </p:val>
                                        </p:tav>
                                        <p:tav tm="100000">
                                          <p:val>
                                            <p:strVal val="#ppt_w"/>
                                          </p:val>
                                        </p:tav>
                                      </p:tavLst>
                                    </p:anim>
                                    <p:anim calcmode="lin" valueType="num">
                                      <p:cBhvr>
                                        <p:cTn dur="1000" fill="hold" id="52"/>
                                        <p:tgtEl>
                                          <p:spTgt spid="32"/>
                                        </p:tgtEl>
                                        <p:attrNameLst>
                                          <p:attrName>ppt_h</p:attrName>
                                        </p:attrNameLst>
                                      </p:cBhvr>
                                      <p:tavLst>
                                        <p:tav tm="0">
                                          <p:val>
                                            <p:fltVal val="0"/>
                                          </p:val>
                                        </p:tav>
                                        <p:tav tm="100000">
                                          <p:val>
                                            <p:strVal val="#ppt_h"/>
                                          </p:val>
                                        </p:tav>
                                      </p:tavLst>
                                    </p:anim>
                                    <p:animEffect filter="fade" transition="in">
                                      <p:cBhvr>
                                        <p:cTn dur="1000" id="53"/>
                                        <p:tgtEl>
                                          <p:spTgt spid="32"/>
                                        </p:tgtEl>
                                      </p:cBhvr>
                                    </p:animEffect>
                                    <p:anim calcmode="lin" valueType="num">
                                      <p:cBhvr>
                                        <p:cTn dur="1000" fill="hold" id="54"/>
                                        <p:tgtEl>
                                          <p:spTgt spid="32"/>
                                        </p:tgtEl>
                                        <p:attrNameLst>
                                          <p:attrName>ppt_x</p:attrName>
                                        </p:attrNameLst>
                                      </p:cBhvr>
                                      <p:tavLst>
                                        <p:tav tm="0">
                                          <p:val>
                                            <p:fltVal val="0.5"/>
                                          </p:val>
                                        </p:tav>
                                        <p:tav tm="100000">
                                          <p:val>
                                            <p:strVal val="#ppt_x"/>
                                          </p:val>
                                        </p:tav>
                                      </p:tavLst>
                                    </p:anim>
                                    <p:anim calcmode="lin" valueType="num">
                                      <p:cBhvr>
                                        <p:cTn dur="1000" fill="hold" id="55"/>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8"/>
      <p:bldP grpId="0" spid="30"/>
      <p:bldP grpId="0" spid="31"/>
      <p:bldP grpId="0" spid="32"/>
      <p:bldP grpId="0" spid="33"/>
      <p:bldP grpId="0" spid="1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5819"/>
            <a:ext cx="12192000" cy="6852181"/>
          </a:xfrm>
          <a:prstGeom prst="rect">
            <a:avLst/>
          </a:prstGeom>
        </p:spPr>
      </p:pic>
      <p:sp>
        <p:nvSpPr>
          <p:cNvPr id="3" name="矩形 2"/>
          <p:cNvSpPr/>
          <p:nvPr/>
        </p:nvSpPr>
        <p:spPr>
          <a:xfrm>
            <a:off x="2160496" y="1465866"/>
            <a:ext cx="7871010" cy="3932089"/>
          </a:xfrm>
          <a:prstGeom prst="rect">
            <a:avLst/>
          </a:prstGeom>
          <a:solidFill>
            <a:srgbClr val="244C89"/>
          </a:soli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9" name="矩形 8"/>
          <p:cNvSpPr/>
          <p:nvPr/>
        </p:nvSpPr>
        <p:spPr>
          <a:xfrm>
            <a:off x="2429435" y="1711367"/>
            <a:ext cx="7333130" cy="3441085"/>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 name="文本框 3"/>
          <p:cNvSpPr txBox="1"/>
          <p:nvPr/>
        </p:nvSpPr>
        <p:spPr>
          <a:xfrm>
            <a:off x="2569302" y="2609419"/>
            <a:ext cx="7053116" cy="822960"/>
          </a:xfrm>
          <a:prstGeom prst="rect">
            <a:avLst/>
          </a:prstGeom>
          <a:noFill/>
        </p:spPr>
        <p:txBody>
          <a:bodyPr rtlCol="0" wrap="square">
            <a:spAutoFit/>
            <a:scene3d>
              <a:camera prst="orthographicFront"/>
              <a:lightRig dir="t" rig="threePt"/>
            </a:scene3d>
            <a:sp3d contourW="12700"/>
          </a:bodyPr>
          <a:lstStyle/>
          <a:p>
            <a:pPr algn="ctr">
              <a:defRPr/>
            </a:pPr>
            <a:r>
              <a:rPr altLang="en-US" b="1" lang="zh-CN" smtClean="0" sz="4800">
                <a:solidFill>
                  <a:schemeClr val="bg1"/>
                </a:solidFill>
                <a:latin charset="-122" panose="020b0500000000000000" pitchFamily="34" typeface="思源黑体"/>
                <a:ea charset="-122" panose="020b0500000000000000" pitchFamily="34" typeface="思源黑体"/>
              </a:rPr>
              <a:t>感谢聆听   批评指正</a:t>
            </a:r>
          </a:p>
        </p:txBody>
      </p:sp>
      <p:sp>
        <p:nvSpPr>
          <p:cNvPr id="7" name="PA_圆角矩形 31"/>
          <p:cNvSpPr/>
          <p:nvPr>
            <p:custDataLst>
              <p:tags r:id="rId4"/>
            </p:custDataLst>
          </p:nvPr>
        </p:nvSpPr>
        <p:spPr>
          <a:xfrm>
            <a:off x="4419755" y="4537102"/>
            <a:ext cx="1421591" cy="23290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67">
                <a:solidFill>
                  <a:srgbClr val="223762"/>
                </a:solidFill>
                <a:latin charset="-122" panose="020b0500000000000000" pitchFamily="34" typeface="思源黑体"/>
                <a:ea charset="-122" panose="020b0500000000000000" pitchFamily="34" typeface="思源黑体"/>
              </a:rPr>
              <a:t>答辩人：优页PPT</a:t>
            </a:r>
          </a:p>
        </p:txBody>
      </p:sp>
      <p:grpSp>
        <p:nvGrpSpPr>
          <p:cNvPr id="25" name="组合 24"/>
          <p:cNvGrpSpPr/>
          <p:nvPr/>
        </p:nvGrpSpPr>
        <p:grpSpPr>
          <a:xfrm>
            <a:off x="5387350" y="978500"/>
            <a:ext cx="1471399" cy="1390482"/>
            <a:chOff x="5387350" y="978500"/>
            <a:chExt cx="1471399" cy="1390482"/>
          </a:xfrm>
        </p:grpSpPr>
        <p:sp>
          <p:nvSpPr>
            <p:cNvPr id="23" name="椭圆 22"/>
            <p:cNvSpPr/>
            <p:nvPr/>
          </p:nvSpPr>
          <p:spPr>
            <a:xfrm>
              <a:off x="5387350" y="978500"/>
              <a:ext cx="1390484" cy="1390482"/>
            </a:xfrm>
            <a:prstGeom prst="ellipse">
              <a:avLst/>
            </a:prstGeom>
            <a:solidFill>
              <a:srgbClr val="244C8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2" name="组合 11"/>
            <p:cNvGrpSpPr/>
            <p:nvPr/>
          </p:nvGrpSpPr>
          <p:grpSpPr>
            <a:xfrm>
              <a:off x="5467041" y="1057257"/>
              <a:ext cx="1391708" cy="1240164"/>
              <a:chOff x="5136357" y="497958"/>
              <a:chExt cx="2111099" cy="1881221"/>
            </a:xfrm>
          </p:grpSpPr>
          <p:grpSp>
            <p:nvGrpSpPr>
              <p:cNvPr id="13" name="组合 12"/>
              <p:cNvGrpSpPr/>
              <p:nvPr/>
            </p:nvGrpSpPr>
            <p:grpSpPr>
              <a:xfrm>
                <a:off x="5136357" y="497958"/>
                <a:ext cx="2111099" cy="1881221"/>
                <a:chOff x="5151347" y="437998"/>
                <a:chExt cx="2111099" cy="1881221"/>
              </a:xfrm>
            </p:grpSpPr>
            <p:sp>
              <p:nvSpPr>
                <p:cNvPr id="16" name="椭圆 15"/>
                <p:cNvSpPr/>
                <p:nvPr/>
              </p:nvSpPr>
              <p:spPr>
                <a:xfrm>
                  <a:off x="5174792" y="470865"/>
                  <a:ext cx="1813907" cy="181390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pic>
              <p:nvPicPr>
                <p:cNvPr id="17" name="图片 16"/>
                <p:cNvPicPr>
                  <a:picLocks noChangeAspect="1"/>
                </p:cNvPicPr>
                <p:nvPr/>
              </p:nvPicPr>
              <p:blipFill>
                <a:blip r:embed="rId5">
                  <a:extLst>
                    <a:ext uri="{28A0092B-C50C-407E-A947-70E740481C1C}">
                      <a14:useLocalDpi val="0"/>
                    </a:ext>
                  </a:extLst>
                </a:blip>
                <a:stretch>
                  <a:fillRect/>
                </a:stretch>
              </p:blipFill>
              <p:spPr>
                <a:xfrm>
                  <a:off x="5151347" y="437998"/>
                  <a:ext cx="2111099" cy="1881221"/>
                </a:xfrm>
                <a:prstGeom prst="rect">
                  <a:avLst/>
                </a:prstGeom>
              </p:spPr>
            </p:pic>
          </p:grpSp>
          <p:sp>
            <p:nvSpPr>
              <p:cNvPr id="14" name="椭圆 13"/>
              <p:cNvSpPr/>
              <p:nvPr/>
            </p:nvSpPr>
            <p:spPr>
              <a:xfrm>
                <a:off x="5472591" y="827607"/>
                <a:ext cx="1209821" cy="1209821"/>
              </a:xfrm>
              <a:prstGeom prst="ellipse">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200"/>
              </a:p>
            </p:txBody>
          </p:sp>
          <p:sp>
            <p:nvSpPr>
              <p:cNvPr id="15" name="文本框 14"/>
              <p:cNvSpPr txBox="1"/>
              <p:nvPr/>
            </p:nvSpPr>
            <p:spPr>
              <a:xfrm>
                <a:off x="5593453" y="1186254"/>
                <a:ext cx="970945" cy="638050"/>
              </a:xfrm>
              <a:prstGeom prst="rect">
                <a:avLst/>
              </a:prstGeom>
              <a:noFill/>
            </p:spPr>
            <p:txBody>
              <a:bodyPr rtlCol="0" wrap="none">
                <a:spAutoFit/>
              </a:bodyPr>
              <a:lstStyle/>
              <a:p>
                <a:pPr algn="ctr">
                  <a:lnSpc>
                    <a:spcPct val="120000"/>
                  </a:lnSpc>
                </a:pPr>
                <a:r>
                  <a:rPr altLang="zh-CN" b="1" lang="en-US" smtClean="0">
                    <a:solidFill>
                      <a:schemeClr val="bg1"/>
                    </a:solidFill>
                    <a:latin charset="-122" panose="02020400000000000000" pitchFamily="18" typeface="Adobe 仿宋 Std R"/>
                    <a:ea charset="-122" panose="02020400000000000000" pitchFamily="18" typeface="Adobe 仿宋 Std R"/>
                  </a:rPr>
                  <a:t>LOGO</a:t>
                </a:r>
              </a:p>
            </p:txBody>
          </p:sp>
        </p:grpSp>
      </p:grpSp>
      <p:sp>
        <p:nvSpPr>
          <p:cNvPr id="18" name="矩形 259"/>
          <p:cNvSpPr>
            <a:spLocks noChangeArrowheads="1"/>
          </p:cNvSpPr>
          <p:nvPr/>
        </p:nvSpPr>
        <p:spPr bwMode="auto">
          <a:xfrm>
            <a:off x="1928354" y="3377980"/>
            <a:ext cx="8335010" cy="329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lnSpc>
                <a:spcPct val="120000"/>
              </a:lnSpc>
              <a:spcBef>
                <a:spcPct val="0"/>
              </a:spcBef>
              <a:spcAft>
                <a:spcPct val="0"/>
              </a:spcAft>
              <a:buFont charset="0" panose="020b0604020202020204" pitchFamily="34" typeface="Arial"/>
              <a:buNone/>
            </a:pPr>
            <a:r>
              <a:rPr altLang="en-US" lang="zh-CN" smtClean="0" sz="1800">
                <a:solidFill>
                  <a:schemeClr val="bg1"/>
                </a:solidFill>
                <a:latin charset="-122" panose="020b0500000000000000" pitchFamily="34" typeface="思源黑体"/>
                <a:ea charset="-122" panose="020b0500000000000000" pitchFamily="34" typeface="思源黑体"/>
              </a:rPr>
              <a:t>院系/专业：电子信息科学与技术xxx班</a:t>
            </a:r>
          </a:p>
        </p:txBody>
      </p:sp>
      <p:sp>
        <p:nvSpPr>
          <p:cNvPr id="19" name="矩形 259"/>
          <p:cNvSpPr>
            <a:spLocks noChangeArrowheads="1"/>
          </p:cNvSpPr>
          <p:nvPr/>
        </p:nvSpPr>
        <p:spPr bwMode="auto">
          <a:xfrm>
            <a:off x="3686048" y="3761228"/>
            <a:ext cx="4819624"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lnSpc>
                <a:spcPct val="120000"/>
              </a:lnSpc>
              <a:spcBef>
                <a:spcPct val="0"/>
              </a:spcBef>
              <a:spcAft>
                <a:spcPct val="0"/>
              </a:spcAft>
              <a:buFont charset="0" panose="020b0604020202020204" pitchFamily="34" typeface="Arial"/>
              <a:buNone/>
            </a:pPr>
            <a:r>
              <a:rPr altLang="zh-CN" lang="en-US" sz="700">
                <a:solidFill>
                  <a:schemeClr val="bg1"/>
                </a:solidFill>
                <a:latin charset="-122" panose="020b0500000000000000" pitchFamily="34" typeface="思源黑体"/>
                <a:ea charset="-122" panose="020b0500000000000000" pitchFamily="34" typeface="思源黑体"/>
                <a:cs charset="0" panose="020b0604020202020204" pitchFamily="34" typeface="Arial"/>
              </a:rPr>
              <a:t>CONTRACTED WIND POWERPOINT TEMPLATE DESIGNS CONTRACTED WIND POWERPOINT</a:t>
            </a:r>
          </a:p>
          <a:p>
            <a:pPr algn="ctr" fontAlgn="base">
              <a:lnSpc>
                <a:spcPct val="120000"/>
              </a:lnSpc>
              <a:spcBef>
                <a:spcPct val="0"/>
              </a:spcBef>
              <a:spcAft>
                <a:spcPct val="0"/>
              </a:spcAft>
              <a:buFont charset="0" panose="020b0604020202020204" pitchFamily="34" typeface="Arial"/>
              <a:buNone/>
            </a:pPr>
            <a:r>
              <a:rPr altLang="zh-CN" lang="en-US" sz="700">
                <a:solidFill>
                  <a:schemeClr val="bg1"/>
                </a:solidFill>
                <a:latin charset="-122" panose="020b0500000000000000" pitchFamily="34" typeface="思源黑体"/>
                <a:ea charset="-122" panose="020b0500000000000000" pitchFamily="34" typeface="思源黑体"/>
                <a:cs charset="0" panose="020b0604020202020204" pitchFamily="34" typeface="Arial"/>
              </a:rPr>
              <a:t> TEMPLATE DESIGNS CONTRACTED WIND POWERPOINT TEMPLATE DESIGNS CONTRACTED WIND POWERPOINT TEMPLATE DESIGNS</a:t>
            </a:r>
          </a:p>
        </p:txBody>
      </p:sp>
      <p:sp>
        <p:nvSpPr>
          <p:cNvPr id="20" name="PA_圆角矩形 31"/>
          <p:cNvSpPr/>
          <p:nvPr>
            <p:custDataLst>
              <p:tags r:id="rId6"/>
            </p:custDataLst>
          </p:nvPr>
        </p:nvSpPr>
        <p:spPr>
          <a:xfrm>
            <a:off x="6402773" y="4537102"/>
            <a:ext cx="1421591" cy="23290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67">
                <a:solidFill>
                  <a:srgbClr val="223762"/>
                </a:solidFill>
                <a:latin charset="-122" panose="020b0500000000000000" pitchFamily="34" typeface="思源黑体"/>
                <a:ea charset="-122" panose="020b0500000000000000" pitchFamily="34" typeface="思源黑体"/>
              </a:rPr>
              <a:t>指导老师：张教授</a:t>
            </a:r>
          </a:p>
        </p:txBody>
      </p:sp>
    </p:spTree>
    <p:extLst>
      <p:ext uri="{BB962C8B-B14F-4D97-AF65-F5344CB8AC3E}">
        <p14:creationId val="822914813"/>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21"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heel(8)" transition="in">
                                      <p:cBhvr>
                                        <p:cTn dur="750" id="17"/>
                                        <p:tgtEl>
                                          <p:spTgt spid="9"/>
                                        </p:tgtEl>
                                      </p:cBhvr>
                                    </p:animEffect>
                                  </p:childTnLst>
                                </p:cTn>
                              </p:par>
                            </p:childTnLst>
                          </p:cTn>
                        </p:par>
                        <p:par>
                          <p:cTn fill="hold" id="18" nodeType="afterGroup">
                            <p:stCondLst>
                              <p:cond delay="750"/>
                            </p:stCondLst>
                            <p:childTnLst>
                              <p:par>
                                <p:cTn fill="hold" grpId="0" id="19" nodeType="afterEffect" presetClass="entr" presetID="2" presetSubtype="4">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ppt_x"/>
                                          </p:val>
                                        </p:tav>
                                        <p:tav tm="100000">
                                          <p:val>
                                            <p:strVal val="#ppt_x"/>
                                          </p:val>
                                        </p:tav>
                                      </p:tavLst>
                                    </p:anim>
                                    <p:anim calcmode="lin" valueType="num">
                                      <p:cBhvr additive="base">
                                        <p:cTn dur="500" fill="hold" id="22"/>
                                        <p:tgtEl>
                                          <p:spTgt spid="4"/>
                                        </p:tgtEl>
                                        <p:attrNameLst>
                                          <p:attrName>ppt_y</p:attrName>
                                        </p:attrNameLst>
                                      </p:cBhvr>
                                      <p:tavLst>
                                        <p:tav tm="0">
                                          <p:val>
                                            <p:strVal val="1+#ppt_h/2"/>
                                          </p:val>
                                        </p:tav>
                                        <p:tav tm="100000">
                                          <p:val>
                                            <p:strVal val="#ppt_y"/>
                                          </p:val>
                                        </p:tav>
                                      </p:tavLst>
                                    </p:anim>
                                  </p:childTnLst>
                                </p:cTn>
                              </p:par>
                              <p:par>
                                <p:cTn fill="hold" grpId="0" id="23" nodeType="withEffect" presetClass="entr" presetID="16" presetSubtype="21">
                                  <p:stCondLst>
                                    <p:cond delay="250"/>
                                  </p:stCondLst>
                                  <p:childTnLst>
                                    <p:set>
                                      <p:cBhvr>
                                        <p:cTn dur="1" fill="hold" id="24">
                                          <p:stCondLst>
                                            <p:cond delay="0"/>
                                          </p:stCondLst>
                                        </p:cTn>
                                        <p:tgtEl>
                                          <p:spTgt spid="18"/>
                                        </p:tgtEl>
                                        <p:attrNameLst>
                                          <p:attrName>style.visibility</p:attrName>
                                        </p:attrNameLst>
                                      </p:cBhvr>
                                      <p:to>
                                        <p:strVal val="visible"/>
                                      </p:to>
                                    </p:set>
                                    <p:animEffect filter="barn(inVertical)" transition="in">
                                      <p:cBhvr>
                                        <p:cTn dur="500" id="25"/>
                                        <p:tgtEl>
                                          <p:spTgt spid="18"/>
                                        </p:tgtEl>
                                      </p:cBhvr>
                                    </p:animEffect>
                                  </p:childTnLst>
                                </p:cTn>
                              </p:par>
                              <p:par>
                                <p:cTn fill="hold" grpId="0" id="26" nodeType="withEffect" presetClass="entr" presetID="53" presetSubtype="0">
                                  <p:stCondLst>
                                    <p:cond delay="75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10" presetSubtype="0">
                                  <p:stCondLst>
                                    <p:cond delay="500"/>
                                  </p:stCondLst>
                                  <p:childTnLst>
                                    <p:set>
                                      <p:cBhvr>
                                        <p:cTn dur="1" fill="hold" id="32">
                                          <p:stCondLst>
                                            <p:cond delay="0"/>
                                          </p:stCondLst>
                                        </p:cTn>
                                        <p:tgtEl>
                                          <p:spTgt spid="19"/>
                                        </p:tgtEl>
                                        <p:attrNameLst>
                                          <p:attrName>style.visibility</p:attrName>
                                        </p:attrNameLst>
                                      </p:cBhvr>
                                      <p:to>
                                        <p:strVal val="visible"/>
                                      </p:to>
                                    </p:set>
                                    <p:animEffect filter="fade" transition="in">
                                      <p:cBhvr>
                                        <p:cTn dur="500" id="33"/>
                                        <p:tgtEl>
                                          <p:spTgt spid="19"/>
                                        </p:tgtEl>
                                      </p:cBhvr>
                                    </p:animEffect>
                                  </p:childTnLst>
                                </p:cTn>
                              </p:par>
                              <p:par>
                                <p:cTn fill="hold" grpId="0" id="34" nodeType="withEffect" presetClass="entr" presetID="53" presetSubtype="0">
                                  <p:stCondLst>
                                    <p:cond delay="750"/>
                                  </p:stCondLst>
                                  <p:childTnLst>
                                    <p:set>
                                      <p:cBhvr>
                                        <p:cTn dur="1" fill="hold" id="35">
                                          <p:stCondLst>
                                            <p:cond delay="0"/>
                                          </p:stCondLst>
                                        </p:cTn>
                                        <p:tgtEl>
                                          <p:spTgt spid="20"/>
                                        </p:tgtEl>
                                        <p:attrNameLst>
                                          <p:attrName>style.visibility</p:attrName>
                                        </p:attrNameLst>
                                      </p:cBhvr>
                                      <p:to>
                                        <p:strVal val="visible"/>
                                      </p:to>
                                    </p:set>
                                    <p:anim calcmode="lin" valueType="num">
                                      <p:cBhvr>
                                        <p:cTn dur="500" fill="hold" id="36"/>
                                        <p:tgtEl>
                                          <p:spTgt spid="20"/>
                                        </p:tgtEl>
                                        <p:attrNameLst>
                                          <p:attrName>ppt_w</p:attrName>
                                        </p:attrNameLst>
                                      </p:cBhvr>
                                      <p:tavLst>
                                        <p:tav tm="0">
                                          <p:val>
                                            <p:fltVal val="0"/>
                                          </p:val>
                                        </p:tav>
                                        <p:tav tm="100000">
                                          <p:val>
                                            <p:strVal val="#ppt_w"/>
                                          </p:val>
                                        </p:tav>
                                      </p:tavLst>
                                    </p:anim>
                                    <p:anim calcmode="lin" valueType="num">
                                      <p:cBhvr>
                                        <p:cTn dur="500" fill="hold" id="37"/>
                                        <p:tgtEl>
                                          <p:spTgt spid="20"/>
                                        </p:tgtEl>
                                        <p:attrNameLst>
                                          <p:attrName>ppt_h</p:attrName>
                                        </p:attrNameLst>
                                      </p:cBhvr>
                                      <p:tavLst>
                                        <p:tav tm="0">
                                          <p:val>
                                            <p:fltVal val="0"/>
                                          </p:val>
                                        </p:tav>
                                        <p:tav tm="100000">
                                          <p:val>
                                            <p:strVal val="#ppt_h"/>
                                          </p:val>
                                        </p:tav>
                                      </p:tavLst>
                                    </p:anim>
                                    <p:animEffect filter="fade" transition="in">
                                      <p:cBhvr>
                                        <p:cTn dur="500" id="3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4"/>
      <p:bldP grpId="0" spid="7"/>
      <p:bldP grpId="0" spid="18"/>
      <p:bldP grpId="0" spid="19"/>
      <p:bldP grpId="0" spid="2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281632693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pPr>
              <a:lnSpc>
                <a:spcPct val="120000"/>
              </a:lnSpc>
            </a:pPr>
            <a:r>
              <a:rPr altLang="en-US" lang="zh-CN" smtClean="0"/>
              <a:t>选题背景</a:t>
            </a:r>
          </a:p>
        </p:txBody>
      </p:sp>
      <p:sp>
        <p:nvSpPr>
          <p:cNvPr id="10" name="TextBox 28"/>
          <p:cNvSpPr txBox="1"/>
          <p:nvPr/>
        </p:nvSpPr>
        <p:spPr>
          <a:xfrm>
            <a:off x="4211038" y="2124382"/>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选题背景一</a:t>
            </a:r>
          </a:p>
        </p:txBody>
      </p:sp>
      <p:sp>
        <p:nvSpPr>
          <p:cNvPr id="11" name="矩形 10"/>
          <p:cNvSpPr/>
          <p:nvPr/>
        </p:nvSpPr>
        <p:spPr>
          <a:xfrm>
            <a:off x="4211037" y="2703871"/>
            <a:ext cx="6279850" cy="658368"/>
          </a:xfrm>
          <a:prstGeom prst="rect">
            <a:avLst/>
          </a:prstGeom>
        </p:spPr>
        <p:txBody>
          <a:bodyPr bIns="0" lIns="0" rIns="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4" name="矩形 3"/>
          <p:cNvSpPr/>
          <p:nvPr/>
        </p:nvSpPr>
        <p:spPr>
          <a:xfrm>
            <a:off x="4211038" y="2467369"/>
            <a:ext cx="2607344" cy="45719"/>
          </a:xfrm>
          <a:prstGeom prst="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nvGrpSpPr>
          <p:cNvPr id="6" name="组合 5"/>
          <p:cNvGrpSpPr/>
          <p:nvPr/>
        </p:nvGrpSpPr>
        <p:grpSpPr>
          <a:xfrm>
            <a:off x="1825094" y="1853021"/>
            <a:ext cx="1767016" cy="1767016"/>
            <a:chOff x="1615030" y="2271527"/>
            <a:chExt cx="1767016" cy="1767016"/>
          </a:xfrm>
        </p:grpSpPr>
        <p:sp>
          <p:nvSpPr>
            <p:cNvPr id="5" name="矩形 4"/>
            <p:cNvSpPr/>
            <p:nvPr/>
          </p:nvSpPr>
          <p:spPr>
            <a:xfrm>
              <a:off x="1615030" y="2271527"/>
              <a:ext cx="1767016" cy="1767016"/>
            </a:xfrm>
            <a:prstGeom prst="rect">
              <a:avLst/>
            </a:prstGeom>
            <a:noFill/>
            <a:ln>
              <a:solidFill>
                <a:srgbClr val="244C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15" name="矩形 14"/>
            <p:cNvSpPr/>
            <p:nvPr/>
          </p:nvSpPr>
          <p:spPr>
            <a:xfrm>
              <a:off x="1699675" y="2356172"/>
              <a:ext cx="1597727" cy="1597727"/>
            </a:xfrm>
            <a:prstGeom prst="rect">
              <a:avLst/>
            </a:prstGeom>
            <a:blipFill dpi="0" rotWithShape="1">
              <a:blip r:embed="rId3">
                <a:extLst>
                  <a:ext uri="{28A0092B-C50C-407E-A947-70E740481C1C}">
                    <a14:useLocalDpi val="0"/>
                  </a:ext>
                </a:extLst>
              </a:blip>
              <a:stretch>
                <a:fillRect/>
              </a:stretch>
            </a:blip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sp>
        <p:nvSpPr>
          <p:cNvPr id="16" name="TextBox 28"/>
          <p:cNvSpPr txBox="1"/>
          <p:nvPr/>
        </p:nvSpPr>
        <p:spPr>
          <a:xfrm>
            <a:off x="1825095" y="4467730"/>
            <a:ext cx="2253331" cy="32918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gn="l">
              <a:lnSpc>
                <a:spcPct val="120000"/>
              </a:lnSpc>
            </a:pPr>
            <a:r>
              <a:rPr altLang="en-US" b="1" lang="zh-CN" smtClean="0" sz="1800">
                <a:solidFill>
                  <a:srgbClr val="313D51"/>
                </a:solidFill>
                <a:latin charset="-122" panose="020b0500000000000000" pitchFamily="34" typeface="思源黑体"/>
                <a:ea charset="-122" panose="020b0500000000000000" pitchFamily="34" typeface="思源黑体"/>
              </a:rPr>
              <a:t>选题背景二</a:t>
            </a:r>
          </a:p>
        </p:txBody>
      </p:sp>
      <p:sp>
        <p:nvSpPr>
          <p:cNvPr id="17" name="矩形 16"/>
          <p:cNvSpPr/>
          <p:nvPr/>
        </p:nvSpPr>
        <p:spPr>
          <a:xfrm>
            <a:off x="1825094" y="5047219"/>
            <a:ext cx="6279850" cy="658368"/>
          </a:xfrm>
          <a:prstGeom prst="rect">
            <a:avLst/>
          </a:prstGeom>
        </p:spPr>
        <p:txBody>
          <a:bodyPr bIns="0" lIns="0" rIns="0" tIns="0" wrap="square">
            <a:spAutoFit/>
          </a:bodyPr>
          <a:lstStyle/>
          <a:p>
            <a:pPr algn="just">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18" name="矩形 17"/>
          <p:cNvSpPr/>
          <p:nvPr/>
        </p:nvSpPr>
        <p:spPr>
          <a:xfrm>
            <a:off x="1825095" y="4810717"/>
            <a:ext cx="2607344" cy="45719"/>
          </a:xfrm>
          <a:prstGeom prst="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nvGrpSpPr>
          <p:cNvPr id="19" name="组合 18"/>
          <p:cNvGrpSpPr/>
          <p:nvPr/>
        </p:nvGrpSpPr>
        <p:grpSpPr>
          <a:xfrm>
            <a:off x="8723871" y="4196369"/>
            <a:ext cx="1767016" cy="1767016"/>
            <a:chOff x="1615030" y="2271527"/>
            <a:chExt cx="1767016" cy="1767016"/>
          </a:xfrm>
        </p:grpSpPr>
        <p:sp>
          <p:nvSpPr>
            <p:cNvPr id="20" name="矩形 19"/>
            <p:cNvSpPr/>
            <p:nvPr/>
          </p:nvSpPr>
          <p:spPr>
            <a:xfrm>
              <a:off x="1615030" y="2271527"/>
              <a:ext cx="1767016" cy="1767016"/>
            </a:xfrm>
            <a:prstGeom prst="rect">
              <a:avLst/>
            </a:prstGeom>
            <a:noFill/>
            <a:ln>
              <a:solidFill>
                <a:srgbClr val="244C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1" name="矩形 20"/>
            <p:cNvSpPr/>
            <p:nvPr/>
          </p:nvSpPr>
          <p:spPr>
            <a:xfrm>
              <a:off x="1699675" y="2356172"/>
              <a:ext cx="1597727" cy="1597727"/>
            </a:xfrm>
            <a:prstGeom prst="rect">
              <a:avLst/>
            </a:prstGeom>
            <a:blipFill dpi="0" rotWithShape="1">
              <a:blip r:embed="rId4">
                <a:extLst>
                  <a:ext uri="{28A0092B-C50C-407E-A947-70E740481C1C}">
                    <a14:useLocalDpi val="0"/>
                  </a:ext>
                </a:extLst>
              </a:blip>
              <a:stretch>
                <a:fillRect/>
              </a:stretch>
            </a:blip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cxnSp>
        <p:nvCxnSpPr>
          <p:cNvPr id="8" name="直接连接符 7"/>
          <p:cNvCxnSpPr/>
          <p:nvPr/>
        </p:nvCxnSpPr>
        <p:spPr>
          <a:xfrm>
            <a:off x="1825094" y="4003588"/>
            <a:ext cx="8665793" cy="0"/>
          </a:xfrm>
          <a:prstGeom prst="line">
            <a:avLst/>
          </a:prstGeom>
          <a:ln>
            <a:solidFill>
              <a:srgbClr val="433D3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899171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id="15" nodeType="withEffect" presetClass="entr" presetID="16" presetSubtype="21">
                                  <p:stCondLst>
                                    <p:cond delay="0"/>
                                  </p:stCondLst>
                                  <p:childTnLst>
                                    <p:set>
                                      <p:cBhvr>
                                        <p:cTn dur="1" fill="hold" id="16">
                                          <p:stCondLst>
                                            <p:cond delay="0"/>
                                          </p:stCondLst>
                                        </p:cTn>
                                        <p:tgtEl>
                                          <p:spTgt spid="8"/>
                                        </p:tgtEl>
                                        <p:attrNameLst>
                                          <p:attrName>style.visibility</p:attrName>
                                        </p:attrNameLst>
                                      </p:cBhvr>
                                      <p:to>
                                        <p:strVal val="visible"/>
                                      </p:to>
                                    </p:set>
                                    <p:animEffect filter="barn(inVertical)" transition="in">
                                      <p:cBhvr>
                                        <p:cTn dur="500" id="17"/>
                                        <p:tgtEl>
                                          <p:spTgt spid="8"/>
                                        </p:tgtEl>
                                      </p:cBhvr>
                                    </p:animEffect>
                                  </p:childTnLst>
                                </p:cTn>
                              </p:par>
                            </p:childTnLst>
                          </p:cTn>
                        </p:par>
                        <p:par>
                          <p:cTn fill="hold" id="18" nodeType="afterGroup">
                            <p:stCondLst>
                              <p:cond delay="500"/>
                            </p:stCondLst>
                            <p:childTnLst>
                              <p:par>
                                <p:cTn fill="hold" grpId="0" id="19" nodeType="afterEffect" presetClass="entr" presetID="2" presetSubtype="2">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0-#ppt_w/2"/>
                                          </p:val>
                                        </p:tav>
                                        <p:tav tm="100000">
                                          <p:val>
                                            <p:strVal val="#ppt_x"/>
                                          </p:val>
                                        </p:tav>
                                      </p:tavLst>
                                    </p:anim>
                                    <p:anim calcmode="lin" valueType="num">
                                      <p:cBhvr additive="base">
                                        <p:cTn dur="500" fill="hold" id="26"/>
                                        <p:tgtEl>
                                          <p:spTgt spid="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53" presetSubtype="0">
                                  <p:stCondLst>
                                    <p:cond delay="0"/>
                                  </p:stCondLst>
                                  <p:iterate type="lt">
                                    <p:tmPct val="10000"/>
                                  </p:iterate>
                                  <p:childTnLst>
                                    <p:set>
                                      <p:cBhvr>
                                        <p:cTn dur="1" fill="hold" id="29">
                                          <p:stCondLst>
                                            <p:cond delay="0"/>
                                          </p:stCondLst>
                                        </p:cTn>
                                        <p:tgtEl>
                                          <p:spTgt spid="11"/>
                                        </p:tgtEl>
                                        <p:attrNameLst>
                                          <p:attrName>style.visibility</p:attrName>
                                        </p:attrNameLst>
                                      </p:cBhvr>
                                      <p:to>
                                        <p:strVal val="visible"/>
                                      </p:to>
                                    </p:set>
                                    <p:anim calcmode="lin" valueType="num">
                                      <p:cBhvr>
                                        <p:cTn dur="250" fill="hold" id="30"/>
                                        <p:tgtEl>
                                          <p:spTgt spid="11"/>
                                        </p:tgtEl>
                                        <p:attrNameLst>
                                          <p:attrName>ppt_w</p:attrName>
                                        </p:attrNameLst>
                                      </p:cBhvr>
                                      <p:tavLst>
                                        <p:tav tm="0">
                                          <p:val>
                                            <p:fltVal val="0"/>
                                          </p:val>
                                        </p:tav>
                                        <p:tav tm="100000">
                                          <p:val>
                                            <p:strVal val="#ppt_w"/>
                                          </p:val>
                                        </p:tav>
                                      </p:tavLst>
                                    </p:anim>
                                    <p:anim calcmode="lin" valueType="num">
                                      <p:cBhvr>
                                        <p:cTn dur="250" fill="hold" id="31"/>
                                        <p:tgtEl>
                                          <p:spTgt spid="11"/>
                                        </p:tgtEl>
                                        <p:attrNameLst>
                                          <p:attrName>ppt_h</p:attrName>
                                        </p:attrNameLst>
                                      </p:cBhvr>
                                      <p:tavLst>
                                        <p:tav tm="0">
                                          <p:val>
                                            <p:fltVal val="0"/>
                                          </p:val>
                                        </p:tav>
                                        <p:tav tm="100000">
                                          <p:val>
                                            <p:strVal val="#ppt_h"/>
                                          </p:val>
                                        </p:tav>
                                      </p:tavLst>
                                    </p:anim>
                                    <p:animEffect filter="fade" transition="in">
                                      <p:cBhvr>
                                        <p:cTn dur="250" id="32"/>
                                        <p:tgtEl>
                                          <p:spTgt spid="11"/>
                                        </p:tgtEl>
                                      </p:cBhvr>
                                    </p:animEffect>
                                  </p:childTnLst>
                                </p:cTn>
                              </p:par>
                            </p:childTnLst>
                          </p:cTn>
                        </p:par>
                        <p:par>
                          <p:cTn fill="hold" id="33" nodeType="afterGroup">
                            <p:stCondLst>
                              <p:cond delay="1250"/>
                            </p:stCondLst>
                            <p:childTnLst>
                              <p:par>
                                <p:cTn fill="hold" grpId="0" id="34" nodeType="afterEffect" presetClass="entr" presetID="2" presetSubtype="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0-#ppt_w/2"/>
                                          </p:val>
                                        </p:tav>
                                        <p:tav tm="100000">
                                          <p:val>
                                            <p:strVal val="#ppt_x"/>
                                          </p:val>
                                        </p:tav>
                                      </p:tavLst>
                                    </p:anim>
                                    <p:anim calcmode="lin" valueType="num">
                                      <p:cBhvr additive="base">
                                        <p:cTn dur="500" fill="hold" id="41"/>
                                        <p:tgtEl>
                                          <p:spTgt spid="18"/>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750"/>
                            </p:stCondLst>
                            <p:childTnLst>
                              <p:par>
                                <p:cTn fill="hold" grpId="0" id="43" nodeType="afterEffect" presetClass="entr" presetID="53" presetSubtype="0">
                                  <p:stCondLst>
                                    <p:cond delay="0"/>
                                  </p:stCondLst>
                                  <p:iterate type="lt">
                                    <p:tmPct val="10000"/>
                                  </p:iterate>
                                  <p:childTnLst>
                                    <p:set>
                                      <p:cBhvr>
                                        <p:cTn dur="1" fill="hold" id="44">
                                          <p:stCondLst>
                                            <p:cond delay="0"/>
                                          </p:stCondLst>
                                        </p:cTn>
                                        <p:tgtEl>
                                          <p:spTgt spid="17"/>
                                        </p:tgtEl>
                                        <p:attrNameLst>
                                          <p:attrName>style.visibility</p:attrName>
                                        </p:attrNameLst>
                                      </p:cBhvr>
                                      <p:to>
                                        <p:strVal val="visible"/>
                                      </p:to>
                                    </p:set>
                                    <p:anim calcmode="lin" valueType="num">
                                      <p:cBhvr>
                                        <p:cTn dur="250" fill="hold" id="45"/>
                                        <p:tgtEl>
                                          <p:spTgt spid="17"/>
                                        </p:tgtEl>
                                        <p:attrNameLst>
                                          <p:attrName>ppt_w</p:attrName>
                                        </p:attrNameLst>
                                      </p:cBhvr>
                                      <p:tavLst>
                                        <p:tav tm="0">
                                          <p:val>
                                            <p:fltVal val="0"/>
                                          </p:val>
                                        </p:tav>
                                        <p:tav tm="100000">
                                          <p:val>
                                            <p:strVal val="#ppt_w"/>
                                          </p:val>
                                        </p:tav>
                                      </p:tavLst>
                                    </p:anim>
                                    <p:anim calcmode="lin" valueType="num">
                                      <p:cBhvr>
                                        <p:cTn dur="250" fill="hold" id="46"/>
                                        <p:tgtEl>
                                          <p:spTgt spid="17"/>
                                        </p:tgtEl>
                                        <p:attrNameLst>
                                          <p:attrName>ppt_h</p:attrName>
                                        </p:attrNameLst>
                                      </p:cBhvr>
                                      <p:tavLst>
                                        <p:tav tm="0">
                                          <p:val>
                                            <p:fltVal val="0"/>
                                          </p:val>
                                        </p:tav>
                                        <p:tav tm="100000">
                                          <p:val>
                                            <p:strVal val="#ppt_h"/>
                                          </p:val>
                                        </p:tav>
                                      </p:tavLst>
                                    </p:anim>
                                    <p:animEffect filter="fade" transition="in">
                                      <p:cBhvr>
                                        <p:cTn dur="250" id="4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4"/>
      <p:bldP grpId="0" spid="16"/>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同侧圆角矩形 30"/>
          <p:cNvSpPr/>
          <p:nvPr/>
        </p:nvSpPr>
        <p:spPr>
          <a:xfrm rot="5400000">
            <a:off x="7179064" y="-232494"/>
            <a:ext cx="862138" cy="5531926"/>
          </a:xfrm>
          <a:prstGeom prst="round2SameRect">
            <a:avLst>
              <a:gd fmla="val 50000" name="adj1"/>
              <a:gd fmla="val 0" name="adj2"/>
            </a:avLst>
          </a:prstGeom>
          <a:noFill/>
          <a:ln w="12700">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8" name="同侧圆角矩形 27"/>
          <p:cNvSpPr/>
          <p:nvPr/>
        </p:nvSpPr>
        <p:spPr>
          <a:xfrm rot="5400000">
            <a:off x="6882978" y="2844336"/>
            <a:ext cx="894746" cy="5129130"/>
          </a:xfrm>
          <a:prstGeom prst="round2SameRect">
            <a:avLst>
              <a:gd fmla="val 50000" name="adj1"/>
              <a:gd fmla="val 0" name="adj2"/>
            </a:avLst>
          </a:prstGeom>
          <a:noFill/>
          <a:ln w="12700">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9" name="同侧圆角矩形 28"/>
          <p:cNvSpPr/>
          <p:nvPr/>
        </p:nvSpPr>
        <p:spPr>
          <a:xfrm rot="5400000">
            <a:off x="7451768" y="1634903"/>
            <a:ext cx="855972" cy="4797608"/>
          </a:xfrm>
          <a:prstGeom prst="round2SameRect">
            <a:avLst>
              <a:gd fmla="val 50000" name="adj1"/>
              <a:gd fmla="val 0" name="adj2"/>
            </a:avLst>
          </a:prstGeom>
          <a:noFill/>
          <a:ln w="12700">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 name="标题 1"/>
          <p:cNvSpPr>
            <a:spLocks noGrp="1"/>
          </p:cNvSpPr>
          <p:nvPr>
            <p:ph type="title"/>
          </p:nvPr>
        </p:nvSpPr>
        <p:spPr/>
        <p:txBody>
          <a:bodyPr/>
          <a:lstStyle/>
          <a:p>
            <a:pPr>
              <a:lnSpc>
                <a:spcPct val="120000"/>
              </a:lnSpc>
            </a:pPr>
            <a:r>
              <a:rPr altLang="en-US" lang="zh-CN"/>
              <a:t>研究意义</a:t>
            </a:r>
          </a:p>
        </p:txBody>
      </p:sp>
      <p:grpSp>
        <p:nvGrpSpPr>
          <p:cNvPr id="7" name="组合 6"/>
          <p:cNvGrpSpPr/>
          <p:nvPr/>
        </p:nvGrpSpPr>
        <p:grpSpPr>
          <a:xfrm>
            <a:off x="905417" y="2721072"/>
            <a:ext cx="3392170" cy="2843380"/>
            <a:chOff x="523961" y="2512168"/>
            <a:chExt cx="4155082" cy="3482867"/>
          </a:xfrm>
        </p:grpSpPr>
        <p:sp>
          <p:nvSpPr>
            <p:cNvPr id="22" name="椭圆 21"/>
            <p:cNvSpPr/>
            <p:nvPr/>
          </p:nvSpPr>
          <p:spPr>
            <a:xfrm>
              <a:off x="1912979" y="2829835"/>
              <a:ext cx="2439946" cy="2439942"/>
            </a:xfrm>
            <a:prstGeom prst="ellipse">
              <a:avLst/>
            </a:prstGeom>
            <a:noFill/>
            <a:ln w="19050">
              <a:solidFill>
                <a:srgbClr val="313D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b="1" lang="zh-CN" smtClean="0" sz="4800">
                  <a:solidFill>
                    <a:srgbClr val="244C89"/>
                  </a:solidFill>
                  <a:latin charset="-122" panose="020b0500000000000000" pitchFamily="34" typeface="思源黑体"/>
                  <a:ea charset="-122" panose="020b0500000000000000" pitchFamily="34" typeface="思源黑体"/>
                </a:rPr>
                <a:t>意义</a:t>
              </a:r>
            </a:p>
          </p:txBody>
        </p:sp>
        <p:sp>
          <p:nvSpPr>
            <p:cNvPr id="23" name="椭圆 4"/>
            <p:cNvSpPr/>
            <p:nvPr/>
          </p:nvSpPr>
          <p:spPr>
            <a:xfrm>
              <a:off x="1596918" y="2512168"/>
              <a:ext cx="3082125" cy="3082122"/>
            </a:xfrm>
            <a:prstGeom prst="donut">
              <a:avLst>
                <a:gd fmla="val 7853" name="adj"/>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26" name="任意多边形 25"/>
            <p:cNvSpPr/>
            <p:nvPr/>
          </p:nvSpPr>
          <p:spPr>
            <a:xfrm rot="2700000">
              <a:off x="1196175" y="4777057"/>
              <a:ext cx="545764" cy="1890191"/>
            </a:xfrm>
            <a:custGeom>
              <a:gdLst>
                <a:gd fmla="*/ 0 w 545764" name="connsiteX0"/>
                <a:gd fmla="*/ 474744 h 1890191" name="connsiteY0"/>
                <a:gd fmla="*/ 545764 w 545764" name="connsiteX1"/>
                <a:gd fmla="*/ 474744 h 1890191" name="connsiteY1"/>
                <a:gd fmla="*/ 545764 w 545764" name="connsiteX2"/>
                <a:gd fmla="*/ 1617309 h 1890191" name="connsiteY2"/>
                <a:gd fmla="*/ 272882 w 545764" name="connsiteX3"/>
                <a:gd fmla="*/ 1890191 h 1890191" name="connsiteY3"/>
                <a:gd fmla="*/ 0 w 545764" name="connsiteX4"/>
                <a:gd fmla="*/ 1617309 h 1890191" name="connsiteY4"/>
                <a:gd fmla="*/ 79925 w 545764" name="connsiteX5"/>
                <a:gd fmla="*/ 79925 h 1890191" name="connsiteY5"/>
                <a:gd fmla="*/ 272882 w 545764" name="connsiteX6"/>
                <a:gd fmla="*/ 0 h 1890191" name="connsiteY6"/>
                <a:gd fmla="*/ 545764 w 545764" name="connsiteX7"/>
                <a:gd fmla="*/ 272882 h 1890191" name="connsiteY7"/>
                <a:gd fmla="*/ 545764 w 545764" name="connsiteX8"/>
                <a:gd fmla="*/ 409430 h 1890191" name="connsiteY8"/>
                <a:gd fmla="*/ 0 w 545764" name="connsiteX9"/>
                <a:gd fmla="*/ 409430 h 1890191" name="connsiteY9"/>
                <a:gd fmla="*/ 0 w 545764" name="connsiteX10"/>
                <a:gd fmla="*/ 272882 h 1890191" name="connsiteY10"/>
                <a:gd fmla="*/ 79925 w 545764" name="connsiteX11"/>
                <a:gd fmla="*/ 79925 h 189019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890191" w="545764">
                  <a:moveTo>
                    <a:pt x="0" y="474744"/>
                  </a:moveTo>
                  <a:lnTo>
                    <a:pt x="545764" y="474744"/>
                  </a:lnTo>
                  <a:lnTo>
                    <a:pt x="545764" y="1617309"/>
                  </a:lnTo>
                  <a:cubicBezTo>
                    <a:pt x="545764" y="1768018"/>
                    <a:pt x="423591" y="1890191"/>
                    <a:pt x="272882" y="1890191"/>
                  </a:cubicBezTo>
                  <a:cubicBezTo>
                    <a:pt x="122173" y="1890191"/>
                    <a:pt x="0" y="1768018"/>
                    <a:pt x="0" y="1617309"/>
                  </a:cubicBezTo>
                  <a:close/>
                  <a:moveTo>
                    <a:pt x="79925" y="79925"/>
                  </a:moveTo>
                  <a:cubicBezTo>
                    <a:pt x="129307" y="30543"/>
                    <a:pt x="197528" y="0"/>
                    <a:pt x="272882" y="0"/>
                  </a:cubicBezTo>
                  <a:cubicBezTo>
                    <a:pt x="423591" y="0"/>
                    <a:pt x="545764" y="122173"/>
                    <a:pt x="545764" y="272882"/>
                  </a:cubicBezTo>
                  <a:lnTo>
                    <a:pt x="545764" y="409430"/>
                  </a:lnTo>
                  <a:lnTo>
                    <a:pt x="0" y="409430"/>
                  </a:lnTo>
                  <a:lnTo>
                    <a:pt x="0" y="272882"/>
                  </a:lnTo>
                  <a:cubicBezTo>
                    <a:pt x="0" y="197528"/>
                    <a:pt x="30543" y="129307"/>
                    <a:pt x="79925" y="79925"/>
                  </a:cubicBezTo>
                  <a:close/>
                </a:path>
              </a:pathLst>
            </a:cu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20000"/>
                </a:lnSpc>
              </a:pPr>
              <a:endParaRPr altLang="en-US" lang="zh-CN"/>
            </a:p>
          </p:txBody>
        </p:sp>
        <p:sp>
          <p:nvSpPr>
            <p:cNvPr id="5" name="圆角矩形 4"/>
            <p:cNvSpPr/>
            <p:nvPr/>
          </p:nvSpPr>
          <p:spPr>
            <a:xfrm rot="2700000">
              <a:off x="1717862" y="4927522"/>
              <a:ext cx="726640" cy="358129"/>
            </a:xfrm>
            <a:prstGeom prst="roundRect">
              <a:avLst/>
            </a:pr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grpSp>
      <p:sp>
        <p:nvSpPr>
          <p:cNvPr id="32" name="矩形 31"/>
          <p:cNvSpPr/>
          <p:nvPr/>
        </p:nvSpPr>
        <p:spPr>
          <a:xfrm>
            <a:off x="5235385" y="2288471"/>
            <a:ext cx="4554828" cy="530352"/>
          </a:xfrm>
          <a:prstGeom prst="rect">
            <a:avLst/>
          </a:prstGeom>
        </p:spPr>
        <p:txBody>
          <a:bodyPr wrap="square">
            <a:spAutoFit/>
          </a:bodyPr>
          <a:lstStyle/>
          <a:p>
            <a:pPr algn="just">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点击输入本栏的具体文字，简明扼要的说明分项内容，此为概念图解，请根据您的具体内容酌情修改。</a:t>
            </a:r>
          </a:p>
        </p:txBody>
      </p:sp>
      <p:sp>
        <p:nvSpPr>
          <p:cNvPr id="35" name="椭圆 34"/>
          <p:cNvSpPr/>
          <p:nvPr/>
        </p:nvSpPr>
        <p:spPr>
          <a:xfrm>
            <a:off x="4317309" y="2133542"/>
            <a:ext cx="797262" cy="797260"/>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mtClean="0" sz="3600">
                <a:solidFill>
                  <a:schemeClr val="bg1"/>
                </a:solidFill>
                <a:latin charset="0" panose="020b0503020202020204" pitchFamily="34" typeface="Agency FB"/>
              </a:rPr>
              <a:t>01</a:t>
            </a:r>
          </a:p>
        </p:txBody>
      </p:sp>
      <p:sp>
        <p:nvSpPr>
          <p:cNvPr id="36" name="椭圆 4"/>
          <p:cNvSpPr/>
          <p:nvPr/>
        </p:nvSpPr>
        <p:spPr>
          <a:xfrm>
            <a:off x="4241391" y="2057015"/>
            <a:ext cx="952906" cy="952906"/>
          </a:xfrm>
          <a:custGeom>
            <a:rect b="b" l="l" r="r" t="t"/>
            <a:pathLst>
              <a:path h="2473262" w="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433D3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38" name="矩形 37"/>
          <p:cNvSpPr/>
          <p:nvPr/>
        </p:nvSpPr>
        <p:spPr>
          <a:xfrm>
            <a:off x="6015358" y="3806210"/>
            <a:ext cx="3917390" cy="530352"/>
          </a:xfrm>
          <a:prstGeom prst="rect">
            <a:avLst/>
          </a:prstGeom>
        </p:spPr>
        <p:txBody>
          <a:bodyPr wrap="square">
            <a:spAutoFit/>
          </a:bodyPr>
          <a:lstStyle/>
          <a:p>
            <a:pPr algn="just">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点击输入本栏的具体文字，简明扼要的说明分项内容，此为概念图解，请根据您的具体内容酌情修改。</a:t>
            </a:r>
          </a:p>
        </p:txBody>
      </p:sp>
      <p:sp>
        <p:nvSpPr>
          <p:cNvPr id="40" name="椭圆 39"/>
          <p:cNvSpPr/>
          <p:nvPr/>
        </p:nvSpPr>
        <p:spPr>
          <a:xfrm>
            <a:off x="5090162" y="3633780"/>
            <a:ext cx="797262" cy="797260"/>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lang="en-US" smtClean="0" sz="3600">
                <a:solidFill>
                  <a:schemeClr val="bg1"/>
                </a:solidFill>
                <a:latin charset="0" panose="020b0503020202020204" pitchFamily="34" typeface="Agency FB"/>
              </a:rPr>
              <a:t>02</a:t>
            </a:r>
          </a:p>
        </p:txBody>
      </p:sp>
      <p:sp>
        <p:nvSpPr>
          <p:cNvPr id="42" name="椭圆 4"/>
          <p:cNvSpPr/>
          <p:nvPr/>
        </p:nvSpPr>
        <p:spPr>
          <a:xfrm>
            <a:off x="5014244" y="3557253"/>
            <a:ext cx="952906" cy="952906"/>
          </a:xfrm>
          <a:custGeom>
            <a:rect b="b" l="l" r="r" t="t"/>
            <a:pathLst>
              <a:path h="2473262" w="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313D5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54" name="矩形 53"/>
          <p:cNvSpPr/>
          <p:nvPr/>
        </p:nvSpPr>
        <p:spPr>
          <a:xfrm>
            <a:off x="5238882" y="5171684"/>
            <a:ext cx="4179382" cy="530352"/>
          </a:xfrm>
          <a:prstGeom prst="rect">
            <a:avLst/>
          </a:prstGeom>
        </p:spPr>
        <p:txBody>
          <a:bodyPr wrap="square">
            <a:spAutoFit/>
          </a:bodyPr>
          <a:lstStyle/>
          <a:p>
            <a:pPr algn="just">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点击输入本栏的具体文字，简明扼要的说明分项内容，此为概念图解，请根据您的具体内容酌情修改。</a:t>
            </a:r>
          </a:p>
        </p:txBody>
      </p:sp>
      <p:sp>
        <p:nvSpPr>
          <p:cNvPr id="56" name="椭圆 55"/>
          <p:cNvSpPr/>
          <p:nvPr/>
        </p:nvSpPr>
        <p:spPr>
          <a:xfrm>
            <a:off x="4337992" y="5008974"/>
            <a:ext cx="797262" cy="797260"/>
          </a:xfrm>
          <a:prstGeom prst="ellipse">
            <a:avLst/>
          </a:prstGeom>
          <a:solidFill>
            <a:srgbClr val="24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3600">
                <a:solidFill>
                  <a:schemeClr val="bg1"/>
                </a:solidFill>
                <a:latin charset="0" panose="020b0503020202020204" pitchFamily="34" typeface="Agency FB"/>
              </a:rPr>
              <a:t>03</a:t>
            </a:r>
          </a:p>
        </p:txBody>
      </p:sp>
      <p:sp>
        <p:nvSpPr>
          <p:cNvPr id="57" name="椭圆 4"/>
          <p:cNvSpPr/>
          <p:nvPr/>
        </p:nvSpPr>
        <p:spPr>
          <a:xfrm>
            <a:off x="4262074" y="4932447"/>
            <a:ext cx="952906" cy="952906"/>
          </a:xfrm>
          <a:custGeom>
            <a:rect b="b" l="l" r="r" t="t"/>
            <a:pathLst>
              <a:path h="2473262" w="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313D5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endParaRPr altLang="en-US" lang="zh-CN"/>
          </a:p>
        </p:txBody>
      </p:sp>
    </p:spTree>
    <p:extLst>
      <p:ext uri="{BB962C8B-B14F-4D97-AF65-F5344CB8AC3E}">
        <p14:creationId val="10135803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7"/>
                                        </p:tgtEl>
                                        <p:attrNameLst>
                                          <p:attrName>style.visibility</p:attrName>
                                        </p:attrNameLst>
                                      </p:cBhvr>
                                      <p:to>
                                        <p:strVal val="visible"/>
                                      </p:to>
                                    </p:set>
                                  </p:childTnLst>
                                </p:cTn>
                              </p:par>
                              <p:par>
                                <p:cTn accel="50000" decel="50000" fill="hold" id="7" nodeType="withEffect" presetClass="path" presetID="42" presetSubtype="0">
                                  <p:stCondLst>
                                    <p:cond delay="0"/>
                                  </p:stCondLst>
                                  <p:childTnLst>
                                    <p:animMotion origin="layout" path="M -1.25E-06 4.81481E-06 L -0.34544 0.59375" pathEditMode="relative" ptsTypes="AA" rAng="0">
                                      <p:cBhvr>
                                        <p:cTn dur="1000" fill="hold" id="8" spd="-100000"/>
                                        <p:tgtEl>
                                          <p:spTgt spid="7"/>
                                        </p:tgtEl>
                                        <p:attrNameLst>
                                          <p:attrName>ppt_x</p:attrName>
                                          <p:attrName>ppt_y</p:attrName>
                                        </p:attrNameLst>
                                      </p:cBhvr>
                                      <p:rCtr x="-17279" y="29676"/>
                                    </p:animMotion>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additive="base">
                                        <p:cTn dur="500" fill="hold" id="13"/>
                                        <p:tgtEl>
                                          <p:spTgt spid="35"/>
                                        </p:tgtEl>
                                        <p:attrNameLst>
                                          <p:attrName>ppt_x</p:attrName>
                                        </p:attrNameLst>
                                      </p:cBhvr>
                                      <p:tavLst>
                                        <p:tav tm="0">
                                          <p:val>
                                            <p:strVal val="1+#ppt_w/2"/>
                                          </p:val>
                                        </p:tav>
                                        <p:tav tm="100000">
                                          <p:val>
                                            <p:strVal val="#ppt_x"/>
                                          </p:val>
                                        </p:tav>
                                      </p:tavLst>
                                    </p:anim>
                                    <p:anim calcmode="lin" valueType="num">
                                      <p:cBhvr additive="base">
                                        <p:cTn dur="500" fill="hold" id="14"/>
                                        <p:tgtEl>
                                          <p:spTgt spid="35"/>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additive="base">
                                        <p:cTn dur="500" fill="hold" id="17"/>
                                        <p:tgtEl>
                                          <p:spTgt spid="36"/>
                                        </p:tgtEl>
                                        <p:attrNameLst>
                                          <p:attrName>ppt_x</p:attrName>
                                        </p:attrNameLst>
                                      </p:cBhvr>
                                      <p:tavLst>
                                        <p:tav tm="0">
                                          <p:val>
                                            <p:strVal val="1+#ppt_w/2"/>
                                          </p:val>
                                        </p:tav>
                                        <p:tav tm="100000">
                                          <p:val>
                                            <p:strVal val="#ppt_x"/>
                                          </p:val>
                                        </p:tav>
                                      </p:tavLst>
                                    </p:anim>
                                    <p:anim calcmode="lin" valueType="num">
                                      <p:cBhvr additive="base">
                                        <p:cTn dur="500" fill="hold" id="18"/>
                                        <p:tgtEl>
                                          <p:spTgt spid="3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22" presetSubtype="8">
                                  <p:stCondLst>
                                    <p:cond delay="0"/>
                                  </p:stCondLst>
                                  <p:childTnLst>
                                    <p:set>
                                      <p:cBhvr>
                                        <p:cTn dur="1" fill="hold" id="21">
                                          <p:stCondLst>
                                            <p:cond delay="0"/>
                                          </p:stCondLst>
                                        </p:cTn>
                                        <p:tgtEl>
                                          <p:spTgt spid="31"/>
                                        </p:tgtEl>
                                        <p:attrNameLst>
                                          <p:attrName>style.visibility</p:attrName>
                                        </p:attrNameLst>
                                      </p:cBhvr>
                                      <p:to>
                                        <p:strVal val="visible"/>
                                      </p:to>
                                    </p:set>
                                    <p:animEffect filter="wipe(left)" transition="in">
                                      <p:cBhvr>
                                        <p:cTn dur="500" id="22"/>
                                        <p:tgtEl>
                                          <p:spTgt spid="31"/>
                                        </p:tgtEl>
                                      </p:cBhvr>
                                    </p:animEffect>
                                  </p:childTnLst>
                                </p:cTn>
                              </p:par>
                            </p:childTnLst>
                          </p:cTn>
                        </p:par>
                        <p:par>
                          <p:cTn fill="hold" id="23" nodeType="afterGroup">
                            <p:stCondLst>
                              <p:cond delay="1000"/>
                            </p:stCondLst>
                            <p:childTnLst>
                              <p:par>
                                <p:cTn fill="hold" grpId="0" id="24" nodeType="afterEffect" presetClass="entr" presetID="53" presetSubtype="0">
                                  <p:stCondLst>
                                    <p:cond delay="0"/>
                                  </p:stCondLst>
                                  <p:iterate type="lt">
                                    <p:tmPct val="10000"/>
                                  </p:iterate>
                                  <p:childTnLst>
                                    <p:set>
                                      <p:cBhvr>
                                        <p:cTn dur="1" fill="hold" id="25">
                                          <p:stCondLst>
                                            <p:cond delay="0"/>
                                          </p:stCondLst>
                                        </p:cTn>
                                        <p:tgtEl>
                                          <p:spTgt spid="32"/>
                                        </p:tgtEl>
                                        <p:attrNameLst>
                                          <p:attrName>style.visibility</p:attrName>
                                        </p:attrNameLst>
                                      </p:cBhvr>
                                      <p:to>
                                        <p:strVal val="visible"/>
                                      </p:to>
                                    </p:set>
                                    <p:anim calcmode="lin" valueType="num">
                                      <p:cBhvr>
                                        <p:cTn dur="250" fill="hold" id="26"/>
                                        <p:tgtEl>
                                          <p:spTgt spid="32"/>
                                        </p:tgtEl>
                                        <p:attrNameLst>
                                          <p:attrName>ppt_w</p:attrName>
                                        </p:attrNameLst>
                                      </p:cBhvr>
                                      <p:tavLst>
                                        <p:tav tm="0">
                                          <p:val>
                                            <p:fltVal val="0"/>
                                          </p:val>
                                        </p:tav>
                                        <p:tav tm="100000">
                                          <p:val>
                                            <p:strVal val="#ppt_w"/>
                                          </p:val>
                                        </p:tav>
                                      </p:tavLst>
                                    </p:anim>
                                    <p:anim calcmode="lin" valueType="num">
                                      <p:cBhvr>
                                        <p:cTn dur="250" fill="hold" id="27"/>
                                        <p:tgtEl>
                                          <p:spTgt spid="32"/>
                                        </p:tgtEl>
                                        <p:attrNameLst>
                                          <p:attrName>ppt_h</p:attrName>
                                        </p:attrNameLst>
                                      </p:cBhvr>
                                      <p:tavLst>
                                        <p:tav tm="0">
                                          <p:val>
                                            <p:fltVal val="0"/>
                                          </p:val>
                                        </p:tav>
                                        <p:tav tm="100000">
                                          <p:val>
                                            <p:strVal val="#ppt_h"/>
                                          </p:val>
                                        </p:tav>
                                      </p:tavLst>
                                    </p:anim>
                                    <p:animEffect filter="fade" transition="in">
                                      <p:cBhvr>
                                        <p:cTn dur="250" id="28"/>
                                        <p:tgtEl>
                                          <p:spTgt spid="32"/>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2">
                                  <p:stCondLst>
                                    <p:cond delay="0"/>
                                  </p:stCondLst>
                                  <p:childTnLst>
                                    <p:set>
                                      <p:cBhvr>
                                        <p:cTn dur="1" fill="hold" id="32">
                                          <p:stCondLst>
                                            <p:cond delay="0"/>
                                          </p:stCondLst>
                                        </p:cTn>
                                        <p:tgtEl>
                                          <p:spTgt spid="40"/>
                                        </p:tgtEl>
                                        <p:attrNameLst>
                                          <p:attrName>style.visibility</p:attrName>
                                        </p:attrNameLst>
                                      </p:cBhvr>
                                      <p:to>
                                        <p:strVal val="visible"/>
                                      </p:to>
                                    </p:set>
                                    <p:anim calcmode="lin" valueType="num">
                                      <p:cBhvr additive="base">
                                        <p:cTn dur="500" fill="hold" id="33"/>
                                        <p:tgtEl>
                                          <p:spTgt spid="40"/>
                                        </p:tgtEl>
                                        <p:attrNameLst>
                                          <p:attrName>ppt_x</p:attrName>
                                        </p:attrNameLst>
                                      </p:cBhvr>
                                      <p:tavLst>
                                        <p:tav tm="0">
                                          <p:val>
                                            <p:strVal val="1+#ppt_w/2"/>
                                          </p:val>
                                        </p:tav>
                                        <p:tav tm="100000">
                                          <p:val>
                                            <p:strVal val="#ppt_x"/>
                                          </p:val>
                                        </p:tav>
                                      </p:tavLst>
                                    </p:anim>
                                    <p:anim calcmode="lin" valueType="num">
                                      <p:cBhvr additive="base">
                                        <p:cTn dur="500" fill="hold" id="34"/>
                                        <p:tgtEl>
                                          <p:spTgt spid="40"/>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1+#ppt_w/2"/>
                                          </p:val>
                                        </p:tav>
                                        <p:tav tm="100000">
                                          <p:val>
                                            <p:strVal val="#ppt_x"/>
                                          </p:val>
                                        </p:tav>
                                      </p:tavLst>
                                    </p:anim>
                                    <p:anim calcmode="lin" valueType="num">
                                      <p:cBhvr additive="base">
                                        <p:cTn dur="500" fill="hold" id="38"/>
                                        <p:tgtEl>
                                          <p:spTgt spid="4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22" presetSubtype="8">
                                  <p:stCondLst>
                                    <p:cond delay="0"/>
                                  </p:stCondLst>
                                  <p:childTnLst>
                                    <p:set>
                                      <p:cBhvr>
                                        <p:cTn dur="1" fill="hold" id="41">
                                          <p:stCondLst>
                                            <p:cond delay="0"/>
                                          </p:stCondLst>
                                        </p:cTn>
                                        <p:tgtEl>
                                          <p:spTgt spid="29"/>
                                        </p:tgtEl>
                                        <p:attrNameLst>
                                          <p:attrName>style.visibility</p:attrName>
                                        </p:attrNameLst>
                                      </p:cBhvr>
                                      <p:to>
                                        <p:strVal val="visible"/>
                                      </p:to>
                                    </p:set>
                                    <p:animEffect filter="wipe(left)" transition="in">
                                      <p:cBhvr>
                                        <p:cTn dur="500" id="42"/>
                                        <p:tgtEl>
                                          <p:spTgt spid="29"/>
                                        </p:tgtEl>
                                      </p:cBhvr>
                                    </p:animEffect>
                                  </p:childTnLst>
                                </p:cTn>
                              </p:par>
                            </p:childTnLst>
                          </p:cTn>
                        </p:par>
                        <p:par>
                          <p:cTn fill="hold" id="43" nodeType="afterGroup">
                            <p:stCondLst>
                              <p:cond delay="1000"/>
                            </p:stCondLst>
                            <p:childTnLst>
                              <p:par>
                                <p:cTn fill="hold" grpId="0" id="44" nodeType="afterEffect" presetClass="entr" presetID="53" presetSubtype="0">
                                  <p:stCondLst>
                                    <p:cond delay="0"/>
                                  </p:stCondLst>
                                  <p:iterate type="lt">
                                    <p:tmPct val="10000"/>
                                  </p:iterate>
                                  <p:childTnLst>
                                    <p:set>
                                      <p:cBhvr>
                                        <p:cTn dur="1" fill="hold" id="45">
                                          <p:stCondLst>
                                            <p:cond delay="0"/>
                                          </p:stCondLst>
                                        </p:cTn>
                                        <p:tgtEl>
                                          <p:spTgt spid="38"/>
                                        </p:tgtEl>
                                        <p:attrNameLst>
                                          <p:attrName>style.visibility</p:attrName>
                                        </p:attrNameLst>
                                      </p:cBhvr>
                                      <p:to>
                                        <p:strVal val="visible"/>
                                      </p:to>
                                    </p:set>
                                    <p:anim calcmode="lin" valueType="num">
                                      <p:cBhvr>
                                        <p:cTn dur="250" fill="hold" id="46"/>
                                        <p:tgtEl>
                                          <p:spTgt spid="38"/>
                                        </p:tgtEl>
                                        <p:attrNameLst>
                                          <p:attrName>ppt_w</p:attrName>
                                        </p:attrNameLst>
                                      </p:cBhvr>
                                      <p:tavLst>
                                        <p:tav tm="0">
                                          <p:val>
                                            <p:fltVal val="0"/>
                                          </p:val>
                                        </p:tav>
                                        <p:tav tm="100000">
                                          <p:val>
                                            <p:strVal val="#ppt_w"/>
                                          </p:val>
                                        </p:tav>
                                      </p:tavLst>
                                    </p:anim>
                                    <p:anim calcmode="lin" valueType="num">
                                      <p:cBhvr>
                                        <p:cTn dur="250" fill="hold" id="47"/>
                                        <p:tgtEl>
                                          <p:spTgt spid="38"/>
                                        </p:tgtEl>
                                        <p:attrNameLst>
                                          <p:attrName>ppt_h</p:attrName>
                                        </p:attrNameLst>
                                      </p:cBhvr>
                                      <p:tavLst>
                                        <p:tav tm="0">
                                          <p:val>
                                            <p:fltVal val="0"/>
                                          </p:val>
                                        </p:tav>
                                        <p:tav tm="100000">
                                          <p:val>
                                            <p:strVal val="#ppt_h"/>
                                          </p:val>
                                        </p:tav>
                                      </p:tavLst>
                                    </p:anim>
                                    <p:animEffect filter="fade" transition="in">
                                      <p:cBhvr>
                                        <p:cTn dur="250" id="48"/>
                                        <p:tgtEl>
                                          <p:spTgt spid="38"/>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 presetSubtype="2">
                                  <p:stCondLst>
                                    <p:cond delay="0"/>
                                  </p:stCondLst>
                                  <p:childTnLst>
                                    <p:set>
                                      <p:cBhvr>
                                        <p:cTn dur="1" fill="hold" id="52">
                                          <p:stCondLst>
                                            <p:cond delay="0"/>
                                          </p:stCondLst>
                                        </p:cTn>
                                        <p:tgtEl>
                                          <p:spTgt spid="56"/>
                                        </p:tgtEl>
                                        <p:attrNameLst>
                                          <p:attrName>style.visibility</p:attrName>
                                        </p:attrNameLst>
                                      </p:cBhvr>
                                      <p:to>
                                        <p:strVal val="visible"/>
                                      </p:to>
                                    </p:set>
                                    <p:anim calcmode="lin" valueType="num">
                                      <p:cBhvr additive="base">
                                        <p:cTn dur="500" fill="hold" id="53"/>
                                        <p:tgtEl>
                                          <p:spTgt spid="56"/>
                                        </p:tgtEl>
                                        <p:attrNameLst>
                                          <p:attrName>ppt_x</p:attrName>
                                        </p:attrNameLst>
                                      </p:cBhvr>
                                      <p:tavLst>
                                        <p:tav tm="0">
                                          <p:val>
                                            <p:strVal val="1+#ppt_w/2"/>
                                          </p:val>
                                        </p:tav>
                                        <p:tav tm="100000">
                                          <p:val>
                                            <p:strVal val="#ppt_x"/>
                                          </p:val>
                                        </p:tav>
                                      </p:tavLst>
                                    </p:anim>
                                    <p:anim calcmode="lin" valueType="num">
                                      <p:cBhvr additive="base">
                                        <p:cTn dur="500" fill="hold" id="54"/>
                                        <p:tgtEl>
                                          <p:spTgt spid="56"/>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57"/>
                                        </p:tgtEl>
                                        <p:attrNameLst>
                                          <p:attrName>style.visibility</p:attrName>
                                        </p:attrNameLst>
                                      </p:cBhvr>
                                      <p:to>
                                        <p:strVal val="visible"/>
                                      </p:to>
                                    </p:set>
                                    <p:anim calcmode="lin" valueType="num">
                                      <p:cBhvr additive="base">
                                        <p:cTn dur="500" fill="hold" id="57"/>
                                        <p:tgtEl>
                                          <p:spTgt spid="57"/>
                                        </p:tgtEl>
                                        <p:attrNameLst>
                                          <p:attrName>ppt_x</p:attrName>
                                        </p:attrNameLst>
                                      </p:cBhvr>
                                      <p:tavLst>
                                        <p:tav tm="0">
                                          <p:val>
                                            <p:strVal val="1+#ppt_w/2"/>
                                          </p:val>
                                        </p:tav>
                                        <p:tav tm="100000">
                                          <p:val>
                                            <p:strVal val="#ppt_x"/>
                                          </p:val>
                                        </p:tav>
                                      </p:tavLst>
                                    </p:anim>
                                    <p:anim calcmode="lin" valueType="num">
                                      <p:cBhvr additive="base">
                                        <p:cTn dur="500" fill="hold" id="58"/>
                                        <p:tgtEl>
                                          <p:spTgt spid="57"/>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00"/>
                            </p:stCondLst>
                            <p:childTnLst>
                              <p:par>
                                <p:cTn fill="hold" grpId="0" id="60" nodeType="afterEffect" presetClass="entr" presetID="22" presetSubtype="8">
                                  <p:stCondLst>
                                    <p:cond delay="0"/>
                                  </p:stCondLst>
                                  <p:childTnLst>
                                    <p:set>
                                      <p:cBhvr>
                                        <p:cTn dur="1" fill="hold" id="61">
                                          <p:stCondLst>
                                            <p:cond delay="0"/>
                                          </p:stCondLst>
                                        </p:cTn>
                                        <p:tgtEl>
                                          <p:spTgt spid="28"/>
                                        </p:tgtEl>
                                        <p:attrNameLst>
                                          <p:attrName>style.visibility</p:attrName>
                                        </p:attrNameLst>
                                      </p:cBhvr>
                                      <p:to>
                                        <p:strVal val="visible"/>
                                      </p:to>
                                    </p:set>
                                    <p:animEffect filter="wipe(left)" transition="in">
                                      <p:cBhvr>
                                        <p:cTn dur="500" id="62"/>
                                        <p:tgtEl>
                                          <p:spTgt spid="28"/>
                                        </p:tgtEl>
                                      </p:cBhvr>
                                    </p:animEffect>
                                  </p:childTnLst>
                                </p:cTn>
                              </p:par>
                            </p:childTnLst>
                          </p:cTn>
                        </p:par>
                        <p:par>
                          <p:cTn fill="hold" id="63" nodeType="afterGroup">
                            <p:stCondLst>
                              <p:cond delay="1000"/>
                            </p:stCondLst>
                            <p:childTnLst>
                              <p:par>
                                <p:cTn fill="hold" grpId="0" id="64" nodeType="afterEffect" presetClass="entr" presetID="53" presetSubtype="0">
                                  <p:stCondLst>
                                    <p:cond delay="0"/>
                                  </p:stCondLst>
                                  <p:iterate type="lt">
                                    <p:tmPct val="10000"/>
                                  </p:iterate>
                                  <p:childTnLst>
                                    <p:set>
                                      <p:cBhvr>
                                        <p:cTn dur="1" fill="hold" id="65">
                                          <p:stCondLst>
                                            <p:cond delay="0"/>
                                          </p:stCondLst>
                                        </p:cTn>
                                        <p:tgtEl>
                                          <p:spTgt spid="54"/>
                                        </p:tgtEl>
                                        <p:attrNameLst>
                                          <p:attrName>style.visibility</p:attrName>
                                        </p:attrNameLst>
                                      </p:cBhvr>
                                      <p:to>
                                        <p:strVal val="visible"/>
                                      </p:to>
                                    </p:set>
                                    <p:anim calcmode="lin" valueType="num">
                                      <p:cBhvr>
                                        <p:cTn dur="250" fill="hold" id="66"/>
                                        <p:tgtEl>
                                          <p:spTgt spid="54"/>
                                        </p:tgtEl>
                                        <p:attrNameLst>
                                          <p:attrName>ppt_w</p:attrName>
                                        </p:attrNameLst>
                                      </p:cBhvr>
                                      <p:tavLst>
                                        <p:tav tm="0">
                                          <p:val>
                                            <p:fltVal val="0"/>
                                          </p:val>
                                        </p:tav>
                                        <p:tav tm="100000">
                                          <p:val>
                                            <p:strVal val="#ppt_w"/>
                                          </p:val>
                                        </p:tav>
                                      </p:tavLst>
                                    </p:anim>
                                    <p:anim calcmode="lin" valueType="num">
                                      <p:cBhvr>
                                        <p:cTn dur="250" fill="hold" id="67"/>
                                        <p:tgtEl>
                                          <p:spTgt spid="54"/>
                                        </p:tgtEl>
                                        <p:attrNameLst>
                                          <p:attrName>ppt_h</p:attrName>
                                        </p:attrNameLst>
                                      </p:cBhvr>
                                      <p:tavLst>
                                        <p:tav tm="0">
                                          <p:val>
                                            <p:fltVal val="0"/>
                                          </p:val>
                                        </p:tav>
                                        <p:tav tm="100000">
                                          <p:val>
                                            <p:strVal val="#ppt_h"/>
                                          </p:val>
                                        </p:tav>
                                      </p:tavLst>
                                    </p:anim>
                                    <p:animEffect filter="fade" transition="in">
                                      <p:cBhvr>
                                        <p:cTn dur="250" id="68"/>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28"/>
      <p:bldP grpId="0" spid="29"/>
      <p:bldP grpId="0" spid="32"/>
      <p:bldP grpId="0" spid="35"/>
      <p:bldP grpId="0" spid="36"/>
      <p:bldP grpId="0" spid="38"/>
      <p:bldP grpId="0" spid="40"/>
      <p:bldP grpId="0" spid="42"/>
      <p:bldP grpId="0" spid="54"/>
      <p:bldP grpId="0" spid="56"/>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type="title"/>
          </p:nvPr>
        </p:nvSpPr>
        <p:spPr/>
        <p:txBody>
          <a:bodyPr/>
          <a:lstStyle/>
          <a:p>
            <a:pPr>
              <a:lnSpc>
                <a:spcPct val="120000"/>
              </a:lnSpc>
            </a:pPr>
            <a:r>
              <a:rPr altLang="en-US" lang="zh-CN" smtClean="0"/>
              <a:t>国外研究综述</a:t>
            </a:r>
          </a:p>
        </p:txBody>
      </p:sp>
      <p:grpSp>
        <p:nvGrpSpPr>
          <p:cNvPr id="11" name="组合 10"/>
          <p:cNvGrpSpPr/>
          <p:nvPr/>
        </p:nvGrpSpPr>
        <p:grpSpPr>
          <a:xfrm>
            <a:off x="1621523" y="2007927"/>
            <a:ext cx="2619669" cy="3846585"/>
            <a:chOff x="1474030" y="1802903"/>
            <a:chExt cx="2935782" cy="4310749"/>
          </a:xfrm>
        </p:grpSpPr>
        <p:sp>
          <p:nvSpPr>
            <p:cNvPr id="31" name="Rectangle 24"/>
            <p:cNvSpPr>
              <a:spLocks noChangeArrowheads="1"/>
            </p:cNvSpPr>
            <p:nvPr/>
          </p:nvSpPr>
          <p:spPr bwMode="auto">
            <a:xfrm>
              <a:off x="1474030" y="1802903"/>
              <a:ext cx="2935782" cy="4310749"/>
            </a:xfrm>
            <a:prstGeom prst="rect">
              <a:avLst/>
            </a:prstGeom>
            <a:solidFill>
              <a:schemeClr val="bg1"/>
            </a:solidFill>
            <a:ln>
              <a:noFill/>
            </a:ln>
            <a:effectLst>
              <a:innerShdw blurRad="76200">
                <a:prstClr val="black"/>
              </a:innerShdw>
            </a:effectLst>
          </p:spPr>
          <p:txBody>
            <a:bodyPr/>
            <a:lstStyle/>
            <a:p>
              <a:pPr>
                <a:lnSpc>
                  <a:spcPct val="120000"/>
                </a:lnSpc>
              </a:pPr>
              <a:endParaRPr altLang="zh-CN" lang="zh-CN"/>
            </a:p>
          </p:txBody>
        </p:sp>
        <p:sp>
          <p:nvSpPr>
            <p:cNvPr id="32" name="Freeform 25"/>
            <p:cNvSpPr/>
            <p:nvPr/>
          </p:nvSpPr>
          <p:spPr bwMode="auto">
            <a:xfrm>
              <a:off x="1474030" y="1802903"/>
              <a:ext cx="1139938" cy="1334560"/>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44C89"/>
            </a:solidFill>
            <a:ln>
              <a:noFill/>
            </a:ln>
            <a:effectLst>
              <a:outerShdw algn="tl" blurRad="38100" dir="2700000" dist="38100" rotWithShape="0">
                <a:prstClr val="black">
                  <a:alpha val="43000"/>
                </a:prstClr>
              </a:outerShdw>
            </a:effectLst>
          </p:spPr>
          <p:txBody>
            <a:bodyPr/>
            <a:lstStyle/>
            <a:p>
              <a:pPr fontAlgn="auto">
                <a:lnSpc>
                  <a:spcPct val="120000"/>
                </a:lnSpc>
                <a:defRPr/>
              </a:pPr>
              <a:endParaRPr lang="en-US">
                <a:latin typeface="+mn-lt"/>
                <a:cs typeface="+mn-cs"/>
              </a:endParaRPr>
            </a:p>
          </p:txBody>
        </p:sp>
        <p:sp>
          <p:nvSpPr>
            <p:cNvPr id="33" name="TextBox 18"/>
            <p:cNvSpPr txBox="1"/>
            <p:nvPr/>
          </p:nvSpPr>
          <p:spPr>
            <a:xfrm>
              <a:off x="1696039" y="2045551"/>
              <a:ext cx="945313" cy="840287"/>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pPr>
                <a:lnSpc>
                  <a:spcPct val="120000"/>
                </a:lnSpc>
              </a:pPr>
              <a:r>
                <a:rPr altLang="zh-CN" lang="en-US" smtClean="0" sz="3600">
                  <a:solidFill>
                    <a:schemeClr val="bg1"/>
                  </a:solidFill>
                  <a:latin charset="-122" panose="020b0500000000000000" pitchFamily="34" typeface="思源黑体"/>
                  <a:ea charset="-122" panose="020b0500000000000000" pitchFamily="34" typeface="思源黑体"/>
                </a:rPr>
                <a:t>01</a:t>
              </a:r>
            </a:p>
          </p:txBody>
        </p:sp>
        <p:sp>
          <p:nvSpPr>
            <p:cNvPr id="34" name="文本框 33"/>
            <p:cNvSpPr txBox="1"/>
            <p:nvPr/>
          </p:nvSpPr>
          <p:spPr>
            <a:xfrm>
              <a:off x="1607478" y="4235410"/>
              <a:ext cx="2668885" cy="1578099"/>
            </a:xfrm>
            <a:prstGeom prst="rect">
              <a:avLst/>
            </a:prstGeom>
            <a:noFill/>
          </p:spPr>
          <p:txBody>
            <a:bodyPr rtlCol="0" wrap="square">
              <a:spAutoFit/>
            </a:bodyPr>
            <a:lstStyle/>
            <a:p>
              <a:pPr>
                <a:lnSpc>
                  <a:spcPct val="120000"/>
                </a:lnSpc>
              </a:pPr>
              <a:r>
                <a:rPr altLang="zh-CN" lang="zh-CN" sz="1200">
                  <a:solidFill>
                    <a:schemeClr val="tx1">
                      <a:lumMod val="65000"/>
                      <a:lumOff val="35000"/>
                    </a:schemeClr>
                  </a:solidFill>
                  <a:latin charset="-122" panose="020b0500000000000000" pitchFamily="34" typeface="思源黑体"/>
                  <a:ea charset="-122" panose="020b0500000000000000" pitchFamily="34" typeface="思源黑体"/>
                  <a:cs charset="0" pitchFamily="18" typeface="Times New Roman"/>
                </a:rPr>
                <a:t>本研究重点从挖掘机的杠杆理论的视角审视并解决互联网环境下设计及其应用过程存在的问题本研究重点从挖掘机的杠杆理论的视角审视并解决互联网环境下设计及其应用过程存在的问题；</a:t>
              </a:r>
            </a:p>
          </p:txBody>
        </p:sp>
        <p:grpSp>
          <p:nvGrpSpPr>
            <p:cNvPr id="35" name="组合 216"/>
            <p:cNvGrpSpPr/>
            <p:nvPr/>
          </p:nvGrpSpPr>
          <p:grpSpPr>
            <a:xfrm>
              <a:off x="3419075" y="2282206"/>
              <a:ext cx="614951" cy="465338"/>
              <a:chOff x="3192968" y="2571029"/>
              <a:chExt cx="1012825" cy="766763"/>
            </a:xfrm>
            <a:solidFill>
              <a:srgbClr val="0B2C4F"/>
            </a:solidFill>
            <a:effectLst>
              <a:outerShdw algn="ctr" blurRad="38100" rotWithShape="0" sx="101000" sy="101000">
                <a:prstClr val="black">
                  <a:alpha val="40000"/>
                </a:prstClr>
              </a:outerShdw>
            </a:effectLst>
          </p:grpSpPr>
          <p:sp>
            <p:nvSpPr>
              <p:cNvPr id="36" name="Freeform 74"/>
              <p:cNvSpPr>
                <a:spLocks noEditPoints="1"/>
              </p:cNvSpPr>
              <p:nvPr/>
            </p:nvSpPr>
            <p:spPr bwMode="auto">
              <a:xfrm>
                <a:off x="3484175" y="3081969"/>
                <a:ext cx="649932" cy="240826"/>
              </a:xfrm>
              <a:custGeom>
                <a:gdLst>
                  <a:gd fmla="*/ 0 w 173" name="T0"/>
                  <a:gd fmla="*/ 12 h 64" name="T1"/>
                  <a:gd fmla="*/ 0 w 173" name="T2"/>
                  <a:gd fmla="*/ 52 h 64" name="T3"/>
                  <a:gd fmla="*/ 12 w 173" name="T4"/>
                  <a:gd fmla="*/ 64 h 64" name="T5"/>
                  <a:gd fmla="*/ 173 w 173" name="T6"/>
                  <a:gd fmla="*/ 64 h 64" name="T7"/>
                  <a:gd fmla="*/ 173 w 173" name="T8"/>
                  <a:gd fmla="*/ 54 h 64" name="T9"/>
                  <a:gd fmla="*/ 162 w 173" name="T10"/>
                  <a:gd fmla="*/ 54 h 64" name="T11"/>
                  <a:gd fmla="*/ 159 w 173" name="T12"/>
                  <a:gd fmla="*/ 34 h 64" name="T13"/>
                  <a:gd fmla="*/ 164 w 173" name="T14"/>
                  <a:gd fmla="*/ 10 h 64" name="T15"/>
                  <a:gd fmla="*/ 173 w 173" name="T16"/>
                  <a:gd fmla="*/ 10 h 64" name="T17"/>
                  <a:gd fmla="*/ 173 w 173" name="T18"/>
                  <a:gd fmla="*/ 0 h 64" name="T19"/>
                  <a:gd fmla="*/ 12 w 173" name="T20"/>
                  <a:gd fmla="*/ 0 h 64" name="T21"/>
                  <a:gd fmla="*/ 0 w 173" name="T22"/>
                  <a:gd fmla="*/ 12 h 64" name="T23"/>
                  <a:gd fmla="*/ 150 w 173" name="T24"/>
                  <a:gd fmla="*/ 21 h 64" name="T25"/>
                  <a:gd fmla="*/ 149 w 173" name="T26"/>
                  <a:gd fmla="*/ 30 h 64" name="T27"/>
                  <a:gd fmla="*/ 25 w 173" name="T28"/>
                  <a:gd fmla="*/ 30 h 64" name="T29"/>
                  <a:gd fmla="*/ 25 w 173" name="T30"/>
                  <a:gd fmla="*/ 34 h 64" name="T31"/>
                  <a:gd fmla="*/ 149 w 173" name="T32"/>
                  <a:gd fmla="*/ 34 h 64" name="T33"/>
                  <a:gd fmla="*/ 150 w 173" name="T34"/>
                  <a:gd fmla="*/ 43 h 64" name="T35"/>
                  <a:gd fmla="*/ 26 w 173" name="T36"/>
                  <a:gd fmla="*/ 43 h 64" name="T37"/>
                  <a:gd fmla="*/ 26 w 173" name="T38"/>
                  <a:gd fmla="*/ 47 h 64" name="T39"/>
                  <a:gd fmla="*/ 150 w 173" name="T40"/>
                  <a:gd fmla="*/ 47 h 64" name="T41"/>
                  <a:gd fmla="*/ 152 w 173" name="T42"/>
                  <a:gd fmla="*/ 54 h 64" name="T43"/>
                  <a:gd fmla="*/ 12 w 173" name="T44"/>
                  <a:gd fmla="*/ 54 h 64" name="T45"/>
                  <a:gd fmla="*/ 10 w 173" name="T46"/>
                  <a:gd fmla="*/ 52 h 64" name="T47"/>
                  <a:gd fmla="*/ 10 w 173" name="T48"/>
                  <a:gd fmla="*/ 12 h 64" name="T49"/>
                  <a:gd fmla="*/ 12 w 173" name="T50"/>
                  <a:gd fmla="*/ 10 h 64" name="T51"/>
                  <a:gd fmla="*/ 153 w 173" name="T52"/>
                  <a:gd fmla="*/ 10 h 64" name="T53"/>
                  <a:gd fmla="*/ 151 w 173" name="T54"/>
                  <a:gd fmla="*/ 17 h 64" name="T55"/>
                  <a:gd fmla="*/ 26 w 173" name="T56"/>
                  <a:gd fmla="*/ 17 h 64" name="T57"/>
                  <a:gd fmla="*/ 26 w 173" name="T58"/>
                  <a:gd fmla="*/ 21 h 64" name="T59"/>
                  <a:gd fmla="*/ 150 w 173" name="T60"/>
                  <a:gd fmla="*/ 21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173">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sp>
            <p:nvSpPr>
              <p:cNvPr id="37" name="Freeform 75"/>
              <p:cNvSpPr>
                <a:spLocks noEditPoints="1"/>
              </p:cNvSpPr>
              <p:nvPr/>
            </p:nvSpPr>
            <p:spPr bwMode="auto">
              <a:xfrm>
                <a:off x="3472139" y="2808028"/>
                <a:ext cx="652942" cy="243837"/>
              </a:xfrm>
              <a:custGeom>
                <a:gdLst>
                  <a:gd fmla="*/ 12 w 173" name="T0"/>
                  <a:gd fmla="*/ 65 h 65" name="T1"/>
                  <a:gd fmla="*/ 173 w 173" name="T2"/>
                  <a:gd fmla="*/ 65 h 65" name="T3"/>
                  <a:gd fmla="*/ 173 w 173" name="T4"/>
                  <a:gd fmla="*/ 55 h 65" name="T5"/>
                  <a:gd fmla="*/ 162 w 173" name="T6"/>
                  <a:gd fmla="*/ 55 h 65" name="T7"/>
                  <a:gd fmla="*/ 159 w 173" name="T8"/>
                  <a:gd fmla="*/ 35 h 65" name="T9"/>
                  <a:gd fmla="*/ 164 w 173" name="T10"/>
                  <a:gd fmla="*/ 10 h 65" name="T11"/>
                  <a:gd fmla="*/ 173 w 173" name="T12"/>
                  <a:gd fmla="*/ 10 h 65" name="T13"/>
                  <a:gd fmla="*/ 173 w 173" name="T14"/>
                  <a:gd fmla="*/ 0 h 65" name="T15"/>
                  <a:gd fmla="*/ 12 w 173" name="T16"/>
                  <a:gd fmla="*/ 0 h 65" name="T17"/>
                  <a:gd fmla="*/ 0 w 173" name="T18"/>
                  <a:gd fmla="*/ 12 h 65" name="T19"/>
                  <a:gd fmla="*/ 0 w 173" name="T20"/>
                  <a:gd fmla="*/ 53 h 65" name="T21"/>
                  <a:gd fmla="*/ 12 w 173" name="T22"/>
                  <a:gd fmla="*/ 65 h 65" name="T23"/>
                  <a:gd fmla="*/ 10 w 173" name="T24"/>
                  <a:gd fmla="*/ 12 h 65" name="T25"/>
                  <a:gd fmla="*/ 12 w 173" name="T26"/>
                  <a:gd fmla="*/ 10 h 65" name="T27"/>
                  <a:gd fmla="*/ 153 w 173" name="T28"/>
                  <a:gd fmla="*/ 10 h 65" name="T29"/>
                  <a:gd fmla="*/ 151 w 173" name="T30"/>
                  <a:gd fmla="*/ 17 h 65" name="T31"/>
                  <a:gd fmla="*/ 26 w 173" name="T32"/>
                  <a:gd fmla="*/ 17 h 65" name="T33"/>
                  <a:gd fmla="*/ 26 w 173" name="T34"/>
                  <a:gd fmla="*/ 22 h 65" name="T35"/>
                  <a:gd fmla="*/ 150 w 173" name="T36"/>
                  <a:gd fmla="*/ 22 h 65" name="T37"/>
                  <a:gd fmla="*/ 149 w 173" name="T38"/>
                  <a:gd fmla="*/ 30 h 65" name="T39"/>
                  <a:gd fmla="*/ 25 w 173" name="T40"/>
                  <a:gd fmla="*/ 30 h 65" name="T41"/>
                  <a:gd fmla="*/ 25 w 173" name="T42"/>
                  <a:gd fmla="*/ 35 h 65" name="T43"/>
                  <a:gd fmla="*/ 149 w 173" name="T44"/>
                  <a:gd fmla="*/ 35 h 65" name="T45"/>
                  <a:gd fmla="*/ 150 w 173" name="T46"/>
                  <a:gd fmla="*/ 43 h 65" name="T47"/>
                  <a:gd fmla="*/ 26 w 173" name="T48"/>
                  <a:gd fmla="*/ 43 h 65" name="T49"/>
                  <a:gd fmla="*/ 26 w 173" name="T50"/>
                  <a:gd fmla="*/ 48 h 65" name="T51"/>
                  <a:gd fmla="*/ 150 w 173" name="T52"/>
                  <a:gd fmla="*/ 48 h 65" name="T53"/>
                  <a:gd fmla="*/ 152 w 173" name="T54"/>
                  <a:gd fmla="*/ 55 h 65" name="T55"/>
                  <a:gd fmla="*/ 12 w 173" name="T56"/>
                  <a:gd fmla="*/ 55 h 65" name="T57"/>
                  <a:gd fmla="*/ 10 w 173" name="T58"/>
                  <a:gd fmla="*/ 53 h 65" name="T59"/>
                  <a:gd fmla="*/ 10 w 173" name="T60"/>
                  <a:gd fmla="*/ 12 h 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5" w="173">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sp>
            <p:nvSpPr>
              <p:cNvPr id="38" name="Freeform 76"/>
              <p:cNvSpPr>
                <a:spLocks noEditPoints="1"/>
              </p:cNvSpPr>
              <p:nvPr/>
            </p:nvSpPr>
            <p:spPr bwMode="auto">
              <a:xfrm>
                <a:off x="3192308" y="2750833"/>
                <a:ext cx="279831" cy="587012"/>
              </a:xfrm>
              <a:custGeom>
                <a:gdLst>
                  <a:gd fmla="*/ 65 w 75" name="T0"/>
                  <a:gd fmla="*/ 16 h 156" name="T1"/>
                  <a:gd fmla="*/ 48 w 75" name="T2"/>
                  <a:gd fmla="*/ 16 h 156" name="T3"/>
                  <a:gd fmla="*/ 27 w 75" name="T4"/>
                  <a:gd fmla="*/ 9 h 156" name="T5"/>
                  <a:gd fmla="*/ 28 w 75" name="T6"/>
                  <a:gd fmla="*/ 2 h 156" name="T7"/>
                  <a:gd fmla="*/ 19 w 75" name="T8"/>
                  <a:gd fmla="*/ 0 h 156" name="T9"/>
                  <a:gd fmla="*/ 1 w 75" name="T10"/>
                  <a:gd fmla="*/ 139 h 156" name="T11"/>
                  <a:gd fmla="*/ 10 w 75" name="T12"/>
                  <a:gd fmla="*/ 150 h 156" name="T13"/>
                  <a:gd fmla="*/ 45 w 75" name="T14"/>
                  <a:gd fmla="*/ 155 h 156" name="T15"/>
                  <a:gd fmla="*/ 57 w 75" name="T16"/>
                  <a:gd fmla="*/ 146 h 156" name="T17"/>
                  <a:gd fmla="*/ 75 w 75" name="T18"/>
                  <a:gd fmla="*/ 8 h 156" name="T19"/>
                  <a:gd fmla="*/ 67 w 75" name="T20"/>
                  <a:gd fmla="*/ 7 h 156" name="T21"/>
                  <a:gd fmla="*/ 65 w 75" name="T22"/>
                  <a:gd fmla="*/ 16 h 156" name="T23"/>
                  <a:gd fmla="*/ 48 w 75" name="T24"/>
                  <a:gd fmla="*/ 145 h 156" name="T25"/>
                  <a:gd fmla="*/ 46 w 75" name="T26"/>
                  <a:gd fmla="*/ 146 h 156" name="T27"/>
                  <a:gd fmla="*/ 11 w 75" name="T28"/>
                  <a:gd fmla="*/ 142 h 156" name="T29"/>
                  <a:gd fmla="*/ 10 w 75" name="T30"/>
                  <a:gd fmla="*/ 140 h 156" name="T31"/>
                  <a:gd fmla="*/ 26 w 75" name="T32"/>
                  <a:gd fmla="*/ 18 h 156" name="T33"/>
                  <a:gd fmla="*/ 32 w 75" name="T34"/>
                  <a:gd fmla="*/ 21 h 156" name="T35"/>
                  <a:gd fmla="*/ 17 w 75" name="T36"/>
                  <a:gd fmla="*/ 129 h 156" name="T37"/>
                  <a:gd fmla="*/ 21 w 75" name="T38"/>
                  <a:gd fmla="*/ 129 h 156" name="T39"/>
                  <a:gd fmla="*/ 35 w 75" name="T40"/>
                  <a:gd fmla="*/ 22 h 156" name="T41"/>
                  <a:gd fmla="*/ 43 w 75" name="T42"/>
                  <a:gd fmla="*/ 24 h 156" name="T43"/>
                  <a:gd fmla="*/ 28 w 75" name="T44"/>
                  <a:gd fmla="*/ 131 h 156" name="T45"/>
                  <a:gd fmla="*/ 32 w 75" name="T46"/>
                  <a:gd fmla="*/ 131 h 156" name="T47"/>
                  <a:gd fmla="*/ 47 w 75" name="T48"/>
                  <a:gd fmla="*/ 25 h 156" name="T49"/>
                  <a:gd fmla="*/ 54 w 75" name="T50"/>
                  <a:gd fmla="*/ 25 h 156" name="T51"/>
                  <a:gd fmla="*/ 40 w 75" name="T52"/>
                  <a:gd fmla="*/ 132 h 156" name="T53"/>
                  <a:gd fmla="*/ 43 w 75" name="T54"/>
                  <a:gd fmla="*/ 132 h 156" name="T55"/>
                  <a:gd fmla="*/ 58 w 75" name="T56"/>
                  <a:gd fmla="*/ 25 h 156" name="T57"/>
                  <a:gd fmla="*/ 64 w 75" name="T58"/>
                  <a:gd fmla="*/ 25 h 156" name="T59"/>
                  <a:gd fmla="*/ 48 w 75" name="T60"/>
                  <a:gd fmla="*/ 145 h 15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6" w="75">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sp>
            <p:nvSpPr>
              <p:cNvPr id="39" name="Rectangle 77"/>
              <p:cNvSpPr>
                <a:spLocks noChangeArrowheads="1"/>
              </p:cNvSpPr>
              <p:nvPr/>
            </p:nvSpPr>
            <p:spPr bwMode="auto">
              <a:xfrm>
                <a:off x="3664712" y="2570214"/>
                <a:ext cx="541610" cy="42145"/>
              </a:xfrm>
              <a:prstGeom prst="rect">
                <a:avLst/>
              </a:pr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sp>
            <p:nvSpPr>
              <p:cNvPr id="40" name="Freeform 78"/>
              <p:cNvSpPr/>
              <p:nvPr/>
            </p:nvSpPr>
            <p:spPr bwMode="auto">
              <a:xfrm>
                <a:off x="4146143" y="2621388"/>
                <a:ext cx="57171" cy="219755"/>
              </a:xfrm>
              <a:custGeom>
                <a:gdLst>
                  <a:gd fmla="*/ 10 w 15" name="T0"/>
                  <a:gd fmla="*/ 0 h 58" name="T1"/>
                  <a:gd fmla="*/ 5 w 15" name="T2"/>
                  <a:gd fmla="*/ 0 h 58" name="T3"/>
                  <a:gd fmla="*/ 5 w 15" name="T4"/>
                  <a:gd fmla="*/ 38 h 58" name="T5"/>
                  <a:gd fmla="*/ 0 w 15" name="T6"/>
                  <a:gd fmla="*/ 50 h 58" name="T7"/>
                  <a:gd fmla="*/ 7 w 15" name="T8"/>
                  <a:gd fmla="*/ 58 h 58" name="T9"/>
                  <a:gd fmla="*/ 15 w 15" name="T10"/>
                  <a:gd fmla="*/ 50 h 58" name="T11"/>
                  <a:gd fmla="*/ 10 w 15" name="T12"/>
                  <a:gd fmla="*/ 38 h 58" name="T13"/>
                  <a:gd fmla="*/ 10 w 15"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15">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sp>
            <p:nvSpPr>
              <p:cNvPr id="42" name="Rectangle 79"/>
              <p:cNvSpPr>
                <a:spLocks noChangeArrowheads="1"/>
              </p:cNvSpPr>
              <p:nvPr/>
            </p:nvSpPr>
            <p:spPr bwMode="auto">
              <a:xfrm>
                <a:off x="3721883" y="2630420"/>
                <a:ext cx="418242" cy="159546"/>
              </a:xfrm>
              <a:prstGeom prst="rect">
                <a:avLst/>
              </a:prstGeom>
              <a:solidFill>
                <a:srgbClr val="244C89"/>
              </a:solidFill>
              <a:ln>
                <a:noFill/>
              </a:ln>
            </p:spPr>
            <p:txBody>
              <a:bodyPr/>
              <a:lstStyle/>
              <a:p>
                <a:pPr eaLnBrk="1" fontAlgn="auto" hangingPunct="1">
                  <a:lnSpc>
                    <a:spcPct val="120000"/>
                  </a:lnSpc>
                  <a:defRPr/>
                </a:pPr>
                <a:endParaRPr altLang="en-US" lang="zh-CN" sz="1350">
                  <a:solidFill>
                    <a:schemeClr val="tx1">
                      <a:lumMod val="85000"/>
                      <a:lumOff val="15000"/>
                    </a:schemeClr>
                  </a:solidFill>
                  <a:latin typeface="+mn-lt"/>
                  <a:ea typeface="+mn-ea"/>
                </a:endParaRPr>
              </a:p>
            </p:txBody>
          </p:sp>
        </p:grpSp>
        <p:sp>
          <p:nvSpPr>
            <p:cNvPr id="7" name="矩形 6"/>
            <p:cNvSpPr/>
            <p:nvPr/>
          </p:nvSpPr>
          <p:spPr>
            <a:xfrm>
              <a:off x="1976070" y="3415738"/>
              <a:ext cx="1912848" cy="512370"/>
            </a:xfrm>
            <a:prstGeom prst="rect">
              <a:avLst/>
            </a:prstGeom>
          </p:spPr>
          <p:txBody>
            <a:bodyPr wrap="none">
              <a:spAutoFit/>
            </a:bodyPr>
            <a:lstStyle/>
            <a:p>
              <a:pPr algn="ctr">
                <a:lnSpc>
                  <a:spcPct val="120000"/>
                </a:lnSpc>
              </a:pPr>
              <a:r>
                <a:rPr altLang="en-US" b="1" lang="zh-CN" smtClean="0" sz="2000">
                  <a:solidFill>
                    <a:srgbClr val="244C89"/>
                  </a:solidFill>
                  <a:latin charset="-122" panose="020b0500000000000000" pitchFamily="34" typeface="思源黑体"/>
                  <a:ea charset="-122" panose="020b0500000000000000" pitchFamily="34" typeface="思源黑体"/>
                </a:rPr>
                <a:t>添加标题文本</a:t>
              </a:r>
            </a:p>
          </p:txBody>
        </p:sp>
        <p:cxnSp>
          <p:nvCxnSpPr>
            <p:cNvPr id="9" name="直接连接符 8"/>
            <p:cNvCxnSpPr/>
            <p:nvPr/>
          </p:nvCxnSpPr>
          <p:spPr>
            <a:xfrm>
              <a:off x="2613968" y="4028610"/>
              <a:ext cx="586432" cy="0"/>
            </a:xfrm>
            <a:prstGeom prst="line">
              <a:avLst/>
            </a:prstGeom>
            <a:ln w="38100">
              <a:solidFill>
                <a:srgbClr val="244C89"/>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830573" y="2007927"/>
            <a:ext cx="2619669" cy="3846585"/>
            <a:chOff x="4736414" y="1765832"/>
            <a:chExt cx="2935782" cy="4310749"/>
          </a:xfrm>
        </p:grpSpPr>
        <p:grpSp>
          <p:nvGrpSpPr>
            <p:cNvPr id="13" name="组合 12"/>
            <p:cNvGrpSpPr/>
            <p:nvPr/>
          </p:nvGrpSpPr>
          <p:grpSpPr>
            <a:xfrm>
              <a:off x="4736414" y="1765832"/>
              <a:ext cx="2935782" cy="4310749"/>
              <a:chOff x="4711700" y="1802903"/>
              <a:chExt cx="2935782" cy="4310749"/>
            </a:xfrm>
          </p:grpSpPr>
          <p:sp>
            <p:nvSpPr>
              <p:cNvPr id="45" name="Rectangle 24"/>
              <p:cNvSpPr>
                <a:spLocks noChangeArrowheads="1"/>
              </p:cNvSpPr>
              <p:nvPr/>
            </p:nvSpPr>
            <p:spPr bwMode="auto">
              <a:xfrm>
                <a:off x="4711700" y="1802903"/>
                <a:ext cx="2935782" cy="4310749"/>
              </a:xfrm>
              <a:prstGeom prst="rect">
                <a:avLst/>
              </a:prstGeom>
              <a:solidFill>
                <a:schemeClr val="bg1"/>
              </a:solidFill>
              <a:ln>
                <a:noFill/>
              </a:ln>
              <a:effectLst>
                <a:innerShdw blurRad="76200">
                  <a:prstClr val="black"/>
                </a:innerShdw>
              </a:effectLst>
            </p:spPr>
            <p:txBody>
              <a:bodyPr/>
              <a:lstStyle/>
              <a:p>
                <a:pPr>
                  <a:lnSpc>
                    <a:spcPct val="120000"/>
                  </a:lnSpc>
                </a:pPr>
                <a:endParaRPr altLang="zh-CN" lang="zh-CN"/>
              </a:p>
            </p:txBody>
          </p:sp>
          <p:sp>
            <p:nvSpPr>
              <p:cNvPr id="54" name="Freeform 25"/>
              <p:cNvSpPr/>
              <p:nvPr/>
            </p:nvSpPr>
            <p:spPr bwMode="auto">
              <a:xfrm>
                <a:off x="4711700" y="1802903"/>
                <a:ext cx="1139938" cy="1334560"/>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44C89"/>
              </a:solidFill>
              <a:ln>
                <a:noFill/>
              </a:ln>
              <a:effectLst>
                <a:outerShdw algn="tl" blurRad="38100" dir="2700000" dist="38100" rotWithShape="0">
                  <a:prstClr val="black">
                    <a:alpha val="43000"/>
                  </a:prstClr>
                </a:outerShdw>
              </a:effectLst>
            </p:spPr>
            <p:txBody>
              <a:bodyPr/>
              <a:lstStyle/>
              <a:p>
                <a:pPr fontAlgn="auto">
                  <a:lnSpc>
                    <a:spcPct val="120000"/>
                  </a:lnSpc>
                  <a:defRPr/>
                </a:pPr>
                <a:endParaRPr lang="en-US">
                  <a:latin typeface="+mn-lt"/>
                  <a:cs typeface="+mn-cs"/>
                </a:endParaRPr>
              </a:p>
            </p:txBody>
          </p:sp>
          <p:sp>
            <p:nvSpPr>
              <p:cNvPr id="55" name="TextBox 18"/>
              <p:cNvSpPr txBox="1"/>
              <p:nvPr/>
            </p:nvSpPr>
            <p:spPr>
              <a:xfrm>
                <a:off x="4933708" y="2045551"/>
                <a:ext cx="945313" cy="840287"/>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pPr>
                  <a:lnSpc>
                    <a:spcPct val="120000"/>
                  </a:lnSpc>
                </a:pPr>
                <a:r>
                  <a:rPr altLang="zh-CN" lang="en-US" smtClean="0" sz="3600">
                    <a:solidFill>
                      <a:schemeClr val="bg1"/>
                    </a:solidFill>
                    <a:latin charset="-122" panose="020b0500000000000000" pitchFamily="34" typeface="思源黑体"/>
                    <a:ea charset="-122" panose="020b0500000000000000" pitchFamily="34" typeface="思源黑体"/>
                  </a:rPr>
                  <a:t>02</a:t>
                </a:r>
              </a:p>
            </p:txBody>
          </p:sp>
          <p:sp>
            <p:nvSpPr>
              <p:cNvPr id="56" name="文本框 55"/>
              <p:cNvSpPr txBox="1"/>
              <p:nvPr/>
            </p:nvSpPr>
            <p:spPr>
              <a:xfrm>
                <a:off x="4845148" y="4235410"/>
                <a:ext cx="2668885" cy="1578099"/>
              </a:xfrm>
              <a:prstGeom prst="rect">
                <a:avLst/>
              </a:prstGeom>
              <a:noFill/>
            </p:spPr>
            <p:txBody>
              <a:bodyPr rtlCol="0" wrap="square">
                <a:spAutoFit/>
              </a:bodyPr>
              <a:lstStyle/>
              <a:p>
                <a:pPr>
                  <a:lnSpc>
                    <a:spcPct val="120000"/>
                  </a:lnSpc>
                </a:pPr>
                <a:r>
                  <a:rPr altLang="zh-CN" lang="zh-CN" sz="1200">
                    <a:solidFill>
                      <a:schemeClr val="tx1">
                        <a:lumMod val="65000"/>
                        <a:lumOff val="35000"/>
                      </a:schemeClr>
                    </a:solidFill>
                    <a:latin charset="-122" panose="020b0500000000000000" pitchFamily="34" typeface="思源黑体"/>
                    <a:ea charset="-122" panose="020b0500000000000000" pitchFamily="34" typeface="思源黑体"/>
                    <a:cs charset="0" pitchFamily="18" typeface="Times New Roman"/>
                  </a:rPr>
                  <a:t>本研究重点从挖掘机的杠杆理论的视角审视并解决互联网环境下设计及其应用过程存在的问题本研究重点从挖掘机的杠杆理论的视角审视并解决互联网环境下设计及其应用过程存在的问题；</a:t>
                </a:r>
              </a:p>
            </p:txBody>
          </p:sp>
          <p:sp>
            <p:nvSpPr>
              <p:cNvPr id="58" name="矩形 57"/>
              <p:cNvSpPr/>
              <p:nvPr/>
            </p:nvSpPr>
            <p:spPr>
              <a:xfrm>
                <a:off x="5213740" y="3415736"/>
                <a:ext cx="1912848" cy="512370"/>
              </a:xfrm>
              <a:prstGeom prst="rect">
                <a:avLst/>
              </a:prstGeom>
            </p:spPr>
            <p:txBody>
              <a:bodyPr wrap="none">
                <a:spAutoFit/>
              </a:bodyPr>
              <a:lstStyle/>
              <a:p>
                <a:pPr algn="ctr">
                  <a:lnSpc>
                    <a:spcPct val="120000"/>
                  </a:lnSpc>
                </a:pPr>
                <a:r>
                  <a:rPr altLang="en-US" b="1" lang="zh-CN" smtClean="0" sz="2000">
                    <a:solidFill>
                      <a:srgbClr val="244C89"/>
                    </a:solidFill>
                    <a:latin charset="-122" panose="020b0500000000000000" pitchFamily="34" typeface="思源黑体"/>
                    <a:ea charset="-122" panose="020b0500000000000000" pitchFamily="34" typeface="思源黑体"/>
                  </a:rPr>
                  <a:t>添加标题文本</a:t>
                </a:r>
              </a:p>
            </p:txBody>
          </p:sp>
          <p:cxnSp>
            <p:nvCxnSpPr>
              <p:cNvPr id="59" name="直接连接符 58"/>
              <p:cNvCxnSpPr/>
              <p:nvPr/>
            </p:nvCxnSpPr>
            <p:spPr>
              <a:xfrm>
                <a:off x="5851638" y="4028610"/>
                <a:ext cx="586432" cy="0"/>
              </a:xfrm>
              <a:prstGeom prst="line">
                <a:avLst/>
              </a:prstGeom>
              <a:ln w="38100">
                <a:solidFill>
                  <a:srgbClr val="244C89"/>
                </a:solidFill>
              </a:ln>
            </p:spPr>
            <p:style>
              <a:lnRef idx="1">
                <a:schemeClr val="accent1"/>
              </a:lnRef>
              <a:fillRef idx="0">
                <a:schemeClr val="accent1"/>
              </a:fillRef>
              <a:effectRef idx="0">
                <a:schemeClr val="accent1"/>
              </a:effectRef>
              <a:fontRef idx="minor">
                <a:schemeClr val="tx1"/>
              </a:fontRef>
            </p:style>
          </p:cxnSp>
        </p:grpSp>
        <p:grpSp>
          <p:nvGrpSpPr>
            <p:cNvPr id="80" name="组合 221"/>
            <p:cNvGrpSpPr/>
            <p:nvPr/>
          </p:nvGrpSpPr>
          <p:grpSpPr>
            <a:xfrm>
              <a:off x="6629100" y="2256464"/>
              <a:ext cx="640086" cy="420193"/>
              <a:chOff x="165605" y="4160117"/>
              <a:chExt cx="962026" cy="631825"/>
            </a:xfrm>
            <a:solidFill>
              <a:srgbClr val="0B2C4F"/>
            </a:solidFill>
          </p:grpSpPr>
          <p:sp>
            <p:nvSpPr>
              <p:cNvPr id="81" name="Freeform 113"/>
              <p:cNvSpPr/>
              <p:nvPr/>
            </p:nvSpPr>
            <p:spPr bwMode="auto">
              <a:xfrm>
                <a:off x="171329" y="4674430"/>
                <a:ext cx="956844" cy="117404"/>
              </a:xfrm>
              <a:custGeom>
                <a:gdLst>
                  <a:gd fmla="*/ 145 w 255" name="T0"/>
                  <a:gd fmla="*/ 26 h 31" name="T1"/>
                  <a:gd fmla="*/ 145 w 255" name="T2"/>
                  <a:gd fmla="*/ 22 h 31" name="T3"/>
                  <a:gd fmla="*/ 253 w 255" name="T4"/>
                  <a:gd fmla="*/ 22 h 31" name="T5"/>
                  <a:gd fmla="*/ 251 w 255" name="T6"/>
                  <a:gd fmla="*/ 17 h 31" name="T7"/>
                  <a:gd fmla="*/ 157 w 255" name="T8"/>
                  <a:gd fmla="*/ 17 h 31" name="T9"/>
                  <a:gd fmla="*/ 157 w 255" name="T10"/>
                  <a:gd fmla="*/ 12 h 31" name="T11"/>
                  <a:gd fmla="*/ 248 w 255" name="T12"/>
                  <a:gd fmla="*/ 12 h 31" name="T13"/>
                  <a:gd fmla="*/ 193 w 255" name="T14"/>
                  <a:gd fmla="*/ 2 h 31" name="T15"/>
                  <a:gd fmla="*/ 136 w 255" name="T16"/>
                  <a:gd fmla="*/ 13 h 31" name="T17"/>
                  <a:gd fmla="*/ 136 w 255" name="T18"/>
                  <a:gd fmla="*/ 17 h 31" name="T19"/>
                  <a:gd fmla="*/ 127 w 255" name="T20"/>
                  <a:gd fmla="*/ 17 h 31" name="T21"/>
                  <a:gd fmla="*/ 119 w 255" name="T22"/>
                  <a:gd fmla="*/ 17 h 31" name="T23"/>
                  <a:gd fmla="*/ 119 w 255" name="T24"/>
                  <a:gd fmla="*/ 14 h 31" name="T25"/>
                  <a:gd fmla="*/ 61 w 255" name="T26"/>
                  <a:gd fmla="*/ 0 h 31" name="T27"/>
                  <a:gd fmla="*/ 6 w 255" name="T28"/>
                  <a:gd fmla="*/ 10 h 31" name="T29"/>
                  <a:gd fmla="*/ 97 w 255" name="T30"/>
                  <a:gd fmla="*/ 10 h 31" name="T31"/>
                  <a:gd fmla="*/ 97 w 255" name="T32"/>
                  <a:gd fmla="*/ 14 h 31" name="T33"/>
                  <a:gd fmla="*/ 2 w 255" name="T34"/>
                  <a:gd fmla="*/ 14 h 31" name="T35"/>
                  <a:gd fmla="*/ 2 w 255" name="T36"/>
                  <a:gd fmla="*/ 19 h 31" name="T37"/>
                  <a:gd fmla="*/ 109 w 255" name="T38"/>
                  <a:gd fmla="*/ 19 h 31" name="T39"/>
                  <a:gd fmla="*/ 109 w 255" name="T40"/>
                  <a:gd fmla="*/ 24 h 31" name="T41"/>
                  <a:gd fmla="*/ 1 w 255" name="T42"/>
                  <a:gd fmla="*/ 24 h 31" name="T43"/>
                  <a:gd fmla="*/ 0 w 255" name="T44"/>
                  <a:gd fmla="*/ 31 h 31" name="T45"/>
                  <a:gd fmla="*/ 255 w 255" name="T46"/>
                  <a:gd fmla="*/ 31 h 31" name="T47"/>
                  <a:gd fmla="*/ 254 w 255" name="T48"/>
                  <a:gd fmla="*/ 26 h 31" name="T49"/>
                  <a:gd fmla="*/ 145 w 255" name="T50"/>
                  <a:gd fmla="*/ 26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255">
                    <a:moveTo>
                      <a:pt x="145" y="26"/>
                    </a:moveTo>
                    <a:cubicBezTo>
                      <a:pt x="145" y="22"/>
                      <a:pt x="145" y="22"/>
                      <a:pt x="145" y="22"/>
                    </a:cubicBezTo>
                    <a:cubicBezTo>
                      <a:pt x="253" y="22"/>
                      <a:pt x="253" y="22"/>
                      <a:pt x="253" y="22"/>
                    </a:cubicBezTo>
                    <a:cubicBezTo>
                      <a:pt x="251" y="17"/>
                      <a:pt x="251" y="17"/>
                      <a:pt x="251" y="17"/>
                    </a:cubicBezTo>
                    <a:cubicBezTo>
                      <a:pt x="157" y="17"/>
                      <a:pt x="157" y="17"/>
                      <a:pt x="157" y="17"/>
                    </a:cubicBezTo>
                    <a:cubicBezTo>
                      <a:pt x="157" y="12"/>
                      <a:pt x="157" y="12"/>
                      <a:pt x="157" y="12"/>
                    </a:cubicBezTo>
                    <a:cubicBezTo>
                      <a:pt x="248" y="12"/>
                      <a:pt x="248" y="12"/>
                      <a:pt x="248" y="12"/>
                    </a:cubicBezTo>
                    <a:cubicBezTo>
                      <a:pt x="242" y="8"/>
                      <a:pt x="223" y="2"/>
                      <a:pt x="193" y="2"/>
                    </a:cubicBezTo>
                    <a:cubicBezTo>
                      <a:pt x="163" y="2"/>
                      <a:pt x="142" y="8"/>
                      <a:pt x="136" y="13"/>
                    </a:cubicBezTo>
                    <a:cubicBezTo>
                      <a:pt x="136" y="17"/>
                      <a:pt x="136" y="17"/>
                      <a:pt x="136" y="17"/>
                    </a:cubicBezTo>
                    <a:cubicBezTo>
                      <a:pt x="127" y="17"/>
                      <a:pt x="127" y="17"/>
                      <a:pt x="127" y="17"/>
                    </a:cubicBezTo>
                    <a:cubicBezTo>
                      <a:pt x="119" y="17"/>
                      <a:pt x="119" y="17"/>
                      <a:pt x="119" y="17"/>
                    </a:cubicBezTo>
                    <a:cubicBezTo>
                      <a:pt x="119" y="14"/>
                      <a:pt x="119" y="14"/>
                      <a:pt x="119" y="14"/>
                    </a:cubicBezTo>
                    <a:cubicBezTo>
                      <a:pt x="119" y="9"/>
                      <a:pt x="99" y="0"/>
                      <a:pt x="61" y="0"/>
                    </a:cubicBezTo>
                    <a:cubicBezTo>
                      <a:pt x="33" y="0"/>
                      <a:pt x="14" y="5"/>
                      <a:pt x="6" y="10"/>
                    </a:cubicBezTo>
                    <a:cubicBezTo>
                      <a:pt x="97" y="10"/>
                      <a:pt x="97" y="10"/>
                      <a:pt x="97" y="10"/>
                    </a:cubicBezTo>
                    <a:cubicBezTo>
                      <a:pt x="97" y="14"/>
                      <a:pt x="97" y="14"/>
                      <a:pt x="97" y="14"/>
                    </a:cubicBezTo>
                    <a:cubicBezTo>
                      <a:pt x="2" y="14"/>
                      <a:pt x="2" y="14"/>
                      <a:pt x="2" y="14"/>
                    </a:cubicBezTo>
                    <a:cubicBezTo>
                      <a:pt x="2" y="19"/>
                      <a:pt x="2" y="19"/>
                      <a:pt x="2" y="19"/>
                    </a:cubicBezTo>
                    <a:cubicBezTo>
                      <a:pt x="109" y="19"/>
                      <a:pt x="109" y="19"/>
                      <a:pt x="109" y="19"/>
                    </a:cubicBezTo>
                    <a:cubicBezTo>
                      <a:pt x="109" y="24"/>
                      <a:pt x="109" y="24"/>
                      <a:pt x="109" y="24"/>
                    </a:cubicBezTo>
                    <a:cubicBezTo>
                      <a:pt x="1" y="24"/>
                      <a:pt x="1" y="24"/>
                      <a:pt x="1" y="24"/>
                    </a:cubicBezTo>
                    <a:cubicBezTo>
                      <a:pt x="0" y="31"/>
                      <a:pt x="0" y="31"/>
                      <a:pt x="0" y="31"/>
                    </a:cubicBezTo>
                    <a:cubicBezTo>
                      <a:pt x="255" y="31"/>
                      <a:pt x="255" y="31"/>
                      <a:pt x="255" y="31"/>
                    </a:cubicBezTo>
                    <a:cubicBezTo>
                      <a:pt x="254" y="26"/>
                      <a:pt x="254" y="26"/>
                      <a:pt x="254" y="26"/>
                    </a:cubicBezTo>
                    <a:lnTo>
                      <a:pt x="145" y="26"/>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2" name="Freeform 114"/>
              <p:cNvSpPr>
                <a:spLocks noEditPoints="1"/>
              </p:cNvSpPr>
              <p:nvPr/>
            </p:nvSpPr>
            <p:spPr bwMode="auto">
              <a:xfrm>
                <a:off x="165311" y="4159666"/>
                <a:ext cx="466385" cy="568950"/>
              </a:xfrm>
              <a:custGeom>
                <a:gdLst>
                  <a:gd fmla="*/ 62 w 124" name="T0"/>
                  <a:gd fmla="*/ 134 h 151" name="T1"/>
                  <a:gd fmla="*/ 124 w 124" name="T2"/>
                  <a:gd fmla="*/ 151 h 151" name="T3"/>
                  <a:gd fmla="*/ 124 w 124" name="T4"/>
                  <a:gd fmla="*/ 151 h 151" name="T5"/>
                  <a:gd fmla="*/ 124 w 124" name="T6"/>
                  <a:gd fmla="*/ 17 h 151" name="T7"/>
                  <a:gd fmla="*/ 124 w 124" name="T8"/>
                  <a:gd fmla="*/ 17 h 151" name="T9"/>
                  <a:gd fmla="*/ 62 w 124" name="T10"/>
                  <a:gd fmla="*/ 0 h 151" name="T11"/>
                  <a:gd fmla="*/ 1 w 124" name="T12"/>
                  <a:gd fmla="*/ 17 h 151" name="T13"/>
                  <a:gd fmla="*/ 0 w 124" name="T14"/>
                  <a:gd fmla="*/ 17 h 151" name="T15"/>
                  <a:gd fmla="*/ 0 w 124" name="T16"/>
                  <a:gd fmla="*/ 149 h 151" name="T17"/>
                  <a:gd fmla="*/ 62 w 124" name="T18"/>
                  <a:gd fmla="*/ 134 h 151" name="T19"/>
                  <a:gd fmla="*/ 111 w 124" name="T20"/>
                  <a:gd fmla="*/ 75 h 151" name="T21"/>
                  <a:gd fmla="*/ 61 w 124" name="T22"/>
                  <a:gd fmla="*/ 67 h 151" name="T23"/>
                  <a:gd fmla="*/ 12 w 124" name="T24"/>
                  <a:gd fmla="*/ 75 h 151" name="T25"/>
                  <a:gd fmla="*/ 12 w 124" name="T26"/>
                  <a:gd fmla="*/ 69 h 151" name="T27"/>
                  <a:gd fmla="*/ 61 w 124" name="T28"/>
                  <a:gd fmla="*/ 61 h 151" name="T29"/>
                  <a:gd fmla="*/ 111 w 124" name="T30"/>
                  <a:gd fmla="*/ 69 h 151" name="T31"/>
                  <a:gd fmla="*/ 111 w 124" name="T32"/>
                  <a:gd fmla="*/ 75 h 151" name="T33"/>
                  <a:gd fmla="*/ 12 w 124" name="T34"/>
                  <a:gd fmla="*/ 31 h 151" name="T35"/>
                  <a:gd fmla="*/ 61 w 124" name="T36"/>
                  <a:gd fmla="*/ 23 h 151" name="T37"/>
                  <a:gd fmla="*/ 111 w 124" name="T38"/>
                  <a:gd fmla="*/ 31 h 151" name="T39"/>
                  <a:gd fmla="*/ 111 w 124" name="T40"/>
                  <a:gd fmla="*/ 37 h 151" name="T41"/>
                  <a:gd fmla="*/ 61 w 124" name="T42"/>
                  <a:gd fmla="*/ 29 h 151" name="T43"/>
                  <a:gd fmla="*/ 12 w 124" name="T44"/>
                  <a:gd fmla="*/ 37 h 151" name="T45"/>
                  <a:gd fmla="*/ 12 w 124" name="T46"/>
                  <a:gd fmla="*/ 31 h 151" name="T47"/>
                  <a:gd fmla="*/ 12 w 124" name="T48"/>
                  <a:gd fmla="*/ 50 h 151" name="T49"/>
                  <a:gd fmla="*/ 61 w 124" name="T50"/>
                  <a:gd fmla="*/ 43 h 151" name="T51"/>
                  <a:gd fmla="*/ 111 w 124" name="T52"/>
                  <a:gd fmla="*/ 50 h 151" name="T53"/>
                  <a:gd fmla="*/ 111 w 124" name="T54"/>
                  <a:gd fmla="*/ 56 h 151" name="T55"/>
                  <a:gd fmla="*/ 61 w 124" name="T56"/>
                  <a:gd fmla="*/ 49 h 151" name="T57"/>
                  <a:gd fmla="*/ 12 w 124" name="T58"/>
                  <a:gd fmla="*/ 56 h 151" name="T59"/>
                  <a:gd fmla="*/ 12 w 124" name="T60"/>
                  <a:gd fmla="*/ 50 h 151" name="T61"/>
                  <a:gd fmla="*/ 12 w 124" name="T62"/>
                  <a:gd fmla="*/ 88 h 151" name="T63"/>
                  <a:gd fmla="*/ 61 w 124" name="T64"/>
                  <a:gd fmla="*/ 80 h 151" name="T65"/>
                  <a:gd fmla="*/ 111 w 124" name="T66"/>
                  <a:gd fmla="*/ 88 h 151" name="T67"/>
                  <a:gd fmla="*/ 111 w 124" name="T68"/>
                  <a:gd fmla="*/ 94 h 151" name="T69"/>
                  <a:gd fmla="*/ 61 w 124" name="T70"/>
                  <a:gd fmla="*/ 87 h 151" name="T71"/>
                  <a:gd fmla="*/ 12 w 124" name="T72"/>
                  <a:gd fmla="*/ 94 h 151" name="T73"/>
                  <a:gd fmla="*/ 12 w 124" name="T74"/>
                  <a:gd fmla="*/ 88 h 15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1" w="124">
                    <a:moveTo>
                      <a:pt x="62" y="134"/>
                    </a:moveTo>
                    <a:cubicBezTo>
                      <a:pt x="96" y="134"/>
                      <a:pt x="124" y="141"/>
                      <a:pt x="124" y="151"/>
                    </a:cubicBezTo>
                    <a:cubicBezTo>
                      <a:pt x="124" y="151"/>
                      <a:pt x="124" y="151"/>
                      <a:pt x="124" y="151"/>
                    </a:cubicBezTo>
                    <a:cubicBezTo>
                      <a:pt x="124" y="17"/>
                      <a:pt x="124" y="17"/>
                      <a:pt x="124" y="17"/>
                    </a:cubicBezTo>
                    <a:cubicBezTo>
                      <a:pt x="124" y="17"/>
                      <a:pt x="124" y="17"/>
                      <a:pt x="124" y="17"/>
                    </a:cubicBezTo>
                    <a:cubicBezTo>
                      <a:pt x="122" y="8"/>
                      <a:pt x="95" y="0"/>
                      <a:pt x="62" y="0"/>
                    </a:cubicBezTo>
                    <a:cubicBezTo>
                      <a:pt x="29" y="0"/>
                      <a:pt x="2" y="8"/>
                      <a:pt x="1" y="17"/>
                    </a:cubicBezTo>
                    <a:cubicBezTo>
                      <a:pt x="0" y="17"/>
                      <a:pt x="0" y="17"/>
                      <a:pt x="0" y="17"/>
                    </a:cubicBezTo>
                    <a:cubicBezTo>
                      <a:pt x="0" y="149"/>
                      <a:pt x="0" y="149"/>
                      <a:pt x="0" y="149"/>
                    </a:cubicBezTo>
                    <a:cubicBezTo>
                      <a:pt x="4" y="140"/>
                      <a:pt x="30" y="134"/>
                      <a:pt x="62" y="134"/>
                    </a:cubicBezTo>
                    <a:close/>
                    <a:moveTo>
                      <a:pt x="111" y="75"/>
                    </a:moveTo>
                    <a:cubicBezTo>
                      <a:pt x="103" y="71"/>
                      <a:pt x="86" y="67"/>
                      <a:pt x="61" y="67"/>
                    </a:cubicBezTo>
                    <a:cubicBezTo>
                      <a:pt x="37" y="67"/>
                      <a:pt x="20" y="71"/>
                      <a:pt x="12" y="75"/>
                    </a:cubicBezTo>
                    <a:cubicBezTo>
                      <a:pt x="12" y="69"/>
                      <a:pt x="12" y="69"/>
                      <a:pt x="12" y="69"/>
                    </a:cubicBezTo>
                    <a:cubicBezTo>
                      <a:pt x="17" y="66"/>
                      <a:pt x="35" y="61"/>
                      <a:pt x="61" y="61"/>
                    </a:cubicBezTo>
                    <a:cubicBezTo>
                      <a:pt x="88" y="61"/>
                      <a:pt x="105" y="66"/>
                      <a:pt x="111" y="69"/>
                    </a:cubicBezTo>
                    <a:lnTo>
                      <a:pt x="111" y="75"/>
                    </a:lnTo>
                    <a:close/>
                    <a:moveTo>
                      <a:pt x="12" y="31"/>
                    </a:moveTo>
                    <a:cubicBezTo>
                      <a:pt x="17" y="28"/>
                      <a:pt x="35" y="23"/>
                      <a:pt x="61" y="23"/>
                    </a:cubicBezTo>
                    <a:cubicBezTo>
                      <a:pt x="88" y="23"/>
                      <a:pt x="105" y="28"/>
                      <a:pt x="111" y="31"/>
                    </a:cubicBezTo>
                    <a:cubicBezTo>
                      <a:pt x="111" y="37"/>
                      <a:pt x="111" y="37"/>
                      <a:pt x="111" y="37"/>
                    </a:cubicBezTo>
                    <a:cubicBezTo>
                      <a:pt x="103" y="33"/>
                      <a:pt x="86" y="29"/>
                      <a:pt x="61" y="29"/>
                    </a:cubicBezTo>
                    <a:cubicBezTo>
                      <a:pt x="37" y="29"/>
                      <a:pt x="20" y="33"/>
                      <a:pt x="12" y="37"/>
                    </a:cubicBezTo>
                    <a:lnTo>
                      <a:pt x="12" y="31"/>
                    </a:lnTo>
                    <a:close/>
                    <a:moveTo>
                      <a:pt x="12" y="50"/>
                    </a:moveTo>
                    <a:cubicBezTo>
                      <a:pt x="17" y="48"/>
                      <a:pt x="34" y="43"/>
                      <a:pt x="61" y="43"/>
                    </a:cubicBezTo>
                    <a:cubicBezTo>
                      <a:pt x="88" y="43"/>
                      <a:pt x="105" y="48"/>
                      <a:pt x="111" y="50"/>
                    </a:cubicBezTo>
                    <a:cubicBezTo>
                      <a:pt x="111" y="56"/>
                      <a:pt x="111" y="56"/>
                      <a:pt x="111" y="56"/>
                    </a:cubicBezTo>
                    <a:cubicBezTo>
                      <a:pt x="103" y="53"/>
                      <a:pt x="86" y="49"/>
                      <a:pt x="61" y="49"/>
                    </a:cubicBezTo>
                    <a:cubicBezTo>
                      <a:pt x="37" y="49"/>
                      <a:pt x="20" y="53"/>
                      <a:pt x="12" y="56"/>
                    </a:cubicBezTo>
                    <a:lnTo>
                      <a:pt x="12" y="50"/>
                    </a:lnTo>
                    <a:close/>
                    <a:moveTo>
                      <a:pt x="12" y="88"/>
                    </a:moveTo>
                    <a:cubicBezTo>
                      <a:pt x="17" y="85"/>
                      <a:pt x="34" y="80"/>
                      <a:pt x="61" y="80"/>
                    </a:cubicBezTo>
                    <a:cubicBezTo>
                      <a:pt x="88" y="80"/>
                      <a:pt x="105" y="85"/>
                      <a:pt x="111" y="88"/>
                    </a:cubicBezTo>
                    <a:cubicBezTo>
                      <a:pt x="111" y="94"/>
                      <a:pt x="111" y="94"/>
                      <a:pt x="111" y="94"/>
                    </a:cubicBezTo>
                    <a:cubicBezTo>
                      <a:pt x="103" y="91"/>
                      <a:pt x="86" y="87"/>
                      <a:pt x="61" y="87"/>
                    </a:cubicBezTo>
                    <a:cubicBezTo>
                      <a:pt x="37" y="87"/>
                      <a:pt x="20" y="91"/>
                      <a:pt x="12" y="94"/>
                    </a:cubicBezTo>
                    <a:lnTo>
                      <a:pt x="12" y="88"/>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3" name="Freeform 115"/>
              <p:cNvSpPr/>
              <p:nvPr/>
            </p:nvSpPr>
            <p:spPr bwMode="auto">
              <a:xfrm>
                <a:off x="926573" y="4237934"/>
                <a:ext cx="132394" cy="135464"/>
              </a:xfrm>
              <a:custGeom>
                <a:gdLst>
                  <a:gd fmla="*/ 35 w 35" name="T0"/>
                  <a:gd fmla="*/ 36 h 36" name="T1"/>
                  <a:gd fmla="*/ 35 w 35" name="T2"/>
                  <a:gd fmla="*/ 6 h 36" name="T3"/>
                  <a:gd fmla="*/ 0 w 35" name="T4"/>
                  <a:gd fmla="*/ 0 h 36" name="T5"/>
                  <a:gd fmla="*/ 0 w 35" name="T6"/>
                  <a:gd fmla="*/ 31 h 36" name="T7"/>
                  <a:gd fmla="*/ 35 w 35" name="T8"/>
                  <a:gd fmla="*/ 36 h 36" name="T9"/>
                </a:gdLst>
                <a:cxnLst>
                  <a:cxn ang="0">
                    <a:pos x="T0" y="T1"/>
                  </a:cxn>
                  <a:cxn ang="0">
                    <a:pos x="T2" y="T3"/>
                  </a:cxn>
                  <a:cxn ang="0">
                    <a:pos x="T4" y="T5"/>
                  </a:cxn>
                  <a:cxn ang="0">
                    <a:pos x="T6" y="T7"/>
                  </a:cxn>
                  <a:cxn ang="0">
                    <a:pos x="T8" y="T9"/>
                  </a:cxn>
                </a:cxnLst>
                <a:rect b="b" l="0" r="r" t="0"/>
                <a:pathLst>
                  <a:path h="36" w="35">
                    <a:moveTo>
                      <a:pt x="35" y="36"/>
                    </a:moveTo>
                    <a:cubicBezTo>
                      <a:pt x="35" y="6"/>
                      <a:pt x="35" y="6"/>
                      <a:pt x="35" y="6"/>
                    </a:cubicBezTo>
                    <a:cubicBezTo>
                      <a:pt x="29" y="4"/>
                      <a:pt x="17" y="1"/>
                      <a:pt x="0" y="0"/>
                    </a:cubicBezTo>
                    <a:cubicBezTo>
                      <a:pt x="0" y="31"/>
                      <a:pt x="0" y="31"/>
                      <a:pt x="0" y="31"/>
                    </a:cubicBezTo>
                    <a:cubicBezTo>
                      <a:pt x="15" y="32"/>
                      <a:pt x="26" y="34"/>
                      <a:pt x="35" y="36"/>
                    </a:cubicBez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4" name="Freeform 116"/>
              <p:cNvSpPr>
                <a:spLocks noEditPoints="1"/>
              </p:cNvSpPr>
              <p:nvPr/>
            </p:nvSpPr>
            <p:spPr bwMode="auto">
              <a:xfrm>
                <a:off x="661786" y="4168696"/>
                <a:ext cx="466387" cy="568952"/>
              </a:xfrm>
              <a:custGeom>
                <a:gdLst>
                  <a:gd fmla="*/ 124 w 124" name="T0"/>
                  <a:gd fmla="*/ 17 h 151" name="T1"/>
                  <a:gd fmla="*/ 62 w 124" name="T2"/>
                  <a:gd fmla="*/ 0 h 151" name="T3"/>
                  <a:gd fmla="*/ 1 w 124" name="T4"/>
                  <a:gd fmla="*/ 17 h 151" name="T5"/>
                  <a:gd fmla="*/ 0 w 124" name="T6"/>
                  <a:gd fmla="*/ 17 h 151" name="T7"/>
                  <a:gd fmla="*/ 0 w 124" name="T8"/>
                  <a:gd fmla="*/ 148 h 151" name="T9"/>
                  <a:gd fmla="*/ 62 w 124" name="T10"/>
                  <a:gd fmla="*/ 133 h 151" name="T11"/>
                  <a:gd fmla="*/ 124 w 124" name="T12"/>
                  <a:gd fmla="*/ 151 h 151" name="T13"/>
                  <a:gd fmla="*/ 124 w 124" name="T14"/>
                  <a:gd fmla="*/ 151 h 151" name="T15"/>
                  <a:gd fmla="*/ 124 w 124" name="T16"/>
                  <a:gd fmla="*/ 17 h 151" name="T17"/>
                  <a:gd fmla="*/ 112 w 124" name="T18"/>
                  <a:gd fmla="*/ 76 h 151" name="T19"/>
                  <a:gd fmla="*/ 112 w 124" name="T20"/>
                  <a:gd fmla="*/ 82 h 151" name="T21"/>
                  <a:gd fmla="*/ 62 w 124" name="T22"/>
                  <a:gd fmla="*/ 74 h 151" name="T23"/>
                  <a:gd fmla="*/ 13 w 124" name="T24"/>
                  <a:gd fmla="*/ 82 h 151" name="T25"/>
                  <a:gd fmla="*/ 13 w 124" name="T26"/>
                  <a:gd fmla="*/ 76 h 151" name="T27"/>
                  <a:gd fmla="*/ 62 w 124" name="T28"/>
                  <a:gd fmla="*/ 68 h 151" name="T29"/>
                  <a:gd fmla="*/ 112 w 124" name="T30"/>
                  <a:gd fmla="*/ 76 h 151" name="T31"/>
                  <a:gd fmla="*/ 13 w 124" name="T32"/>
                  <a:gd fmla="*/ 30 h 151" name="T33"/>
                  <a:gd fmla="*/ 55 w 124" name="T34"/>
                  <a:gd fmla="*/ 22 h 151" name="T35"/>
                  <a:gd fmla="*/ 55 w 124" name="T36"/>
                  <a:gd fmla="*/ 28 h 151" name="T37"/>
                  <a:gd fmla="*/ 13 w 124" name="T38"/>
                  <a:gd fmla="*/ 36 h 151" name="T39"/>
                  <a:gd fmla="*/ 13 w 124" name="T40"/>
                  <a:gd fmla="*/ 30 h 151" name="T41"/>
                  <a:gd fmla="*/ 13 w 124" name="T42"/>
                  <a:gd fmla="*/ 49 h 151" name="T43"/>
                  <a:gd fmla="*/ 55 w 124" name="T44"/>
                  <a:gd fmla="*/ 42 h 151" name="T45"/>
                  <a:gd fmla="*/ 55 w 124" name="T46"/>
                  <a:gd fmla="*/ 48 h 151" name="T47"/>
                  <a:gd fmla="*/ 13 w 124" name="T48"/>
                  <a:gd fmla="*/ 55 h 151" name="T49"/>
                  <a:gd fmla="*/ 13 w 124" name="T50"/>
                  <a:gd fmla="*/ 49 h 151" name="T51"/>
                  <a:gd fmla="*/ 112 w 124" name="T52"/>
                  <a:gd fmla="*/ 119 h 151" name="T53"/>
                  <a:gd fmla="*/ 62 w 124" name="T54"/>
                  <a:gd fmla="*/ 112 h 151" name="T55"/>
                  <a:gd fmla="*/ 13 w 124" name="T56"/>
                  <a:gd fmla="*/ 119 h 151" name="T57"/>
                  <a:gd fmla="*/ 13 w 124" name="T58"/>
                  <a:gd fmla="*/ 114 h 151" name="T59"/>
                  <a:gd fmla="*/ 62 w 124" name="T60"/>
                  <a:gd fmla="*/ 106 h 151" name="T61"/>
                  <a:gd fmla="*/ 112 w 124" name="T62"/>
                  <a:gd fmla="*/ 114 h 151" name="T63"/>
                  <a:gd fmla="*/ 112 w 124" name="T64"/>
                  <a:gd fmla="*/ 119 h 151" name="T65"/>
                  <a:gd fmla="*/ 112 w 124" name="T66"/>
                  <a:gd fmla="*/ 100 h 151" name="T67"/>
                  <a:gd fmla="*/ 62 w 124" name="T68"/>
                  <a:gd fmla="*/ 92 h 151" name="T69"/>
                  <a:gd fmla="*/ 13 w 124" name="T70"/>
                  <a:gd fmla="*/ 100 h 151" name="T71"/>
                  <a:gd fmla="*/ 13 w 124" name="T72"/>
                  <a:gd fmla="*/ 94 h 151" name="T73"/>
                  <a:gd fmla="*/ 62 w 124" name="T74"/>
                  <a:gd fmla="*/ 86 h 151" name="T75"/>
                  <a:gd fmla="*/ 112 w 124" name="T76"/>
                  <a:gd fmla="*/ 94 h 151" name="T77"/>
                  <a:gd fmla="*/ 112 w 124" name="T78"/>
                  <a:gd fmla="*/ 100 h 151" name="T79"/>
                  <a:gd fmla="*/ 112 w 124" name="T80"/>
                  <a:gd fmla="*/ 65 h 151" name="T81"/>
                  <a:gd fmla="*/ 65 w 124" name="T82"/>
                  <a:gd fmla="*/ 57 h 151" name="T83"/>
                  <a:gd fmla="*/ 65 w 124" name="T84"/>
                  <a:gd fmla="*/ 12 h 151" name="T85"/>
                  <a:gd fmla="*/ 112 w 124" name="T86"/>
                  <a:gd fmla="*/ 21 h 151" name="T87"/>
                  <a:gd fmla="*/ 112 w 124" name="T88"/>
                  <a:gd fmla="*/ 65 h 1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51" w="124">
                    <a:moveTo>
                      <a:pt x="124" y="17"/>
                    </a:moveTo>
                    <a:cubicBezTo>
                      <a:pt x="123" y="7"/>
                      <a:pt x="96" y="0"/>
                      <a:pt x="62" y="0"/>
                    </a:cubicBezTo>
                    <a:cubicBezTo>
                      <a:pt x="29" y="0"/>
                      <a:pt x="2" y="7"/>
                      <a:pt x="1" y="17"/>
                    </a:cubicBezTo>
                    <a:cubicBezTo>
                      <a:pt x="0" y="17"/>
                      <a:pt x="0" y="17"/>
                      <a:pt x="0" y="17"/>
                    </a:cubicBezTo>
                    <a:cubicBezTo>
                      <a:pt x="0" y="148"/>
                      <a:pt x="0" y="148"/>
                      <a:pt x="0" y="148"/>
                    </a:cubicBezTo>
                    <a:cubicBezTo>
                      <a:pt x="4" y="140"/>
                      <a:pt x="30" y="133"/>
                      <a:pt x="62" y="133"/>
                    </a:cubicBezTo>
                    <a:cubicBezTo>
                      <a:pt x="96" y="133"/>
                      <a:pt x="124" y="141"/>
                      <a:pt x="124" y="151"/>
                    </a:cubicBezTo>
                    <a:cubicBezTo>
                      <a:pt x="124" y="151"/>
                      <a:pt x="124" y="151"/>
                      <a:pt x="124" y="151"/>
                    </a:cubicBezTo>
                    <a:cubicBezTo>
                      <a:pt x="124" y="17"/>
                      <a:pt x="124" y="17"/>
                      <a:pt x="124" y="17"/>
                    </a:cubicBezTo>
                    <a:close/>
                    <a:moveTo>
                      <a:pt x="112" y="76"/>
                    </a:moveTo>
                    <a:cubicBezTo>
                      <a:pt x="112" y="82"/>
                      <a:pt x="112" y="82"/>
                      <a:pt x="112" y="82"/>
                    </a:cubicBezTo>
                    <a:cubicBezTo>
                      <a:pt x="104" y="78"/>
                      <a:pt x="87" y="74"/>
                      <a:pt x="62" y="74"/>
                    </a:cubicBezTo>
                    <a:cubicBezTo>
                      <a:pt x="38" y="74"/>
                      <a:pt x="21" y="78"/>
                      <a:pt x="13" y="82"/>
                    </a:cubicBezTo>
                    <a:cubicBezTo>
                      <a:pt x="13" y="76"/>
                      <a:pt x="13" y="76"/>
                      <a:pt x="13" y="76"/>
                    </a:cubicBezTo>
                    <a:cubicBezTo>
                      <a:pt x="18" y="73"/>
                      <a:pt x="35" y="68"/>
                      <a:pt x="62" y="68"/>
                    </a:cubicBezTo>
                    <a:cubicBezTo>
                      <a:pt x="89" y="68"/>
                      <a:pt x="106" y="73"/>
                      <a:pt x="112" y="76"/>
                    </a:cubicBezTo>
                    <a:close/>
                    <a:moveTo>
                      <a:pt x="13" y="30"/>
                    </a:moveTo>
                    <a:cubicBezTo>
                      <a:pt x="18" y="27"/>
                      <a:pt x="32" y="23"/>
                      <a:pt x="55" y="22"/>
                    </a:cubicBezTo>
                    <a:cubicBezTo>
                      <a:pt x="55" y="28"/>
                      <a:pt x="55" y="28"/>
                      <a:pt x="55" y="28"/>
                    </a:cubicBezTo>
                    <a:cubicBezTo>
                      <a:pt x="34" y="29"/>
                      <a:pt x="20" y="33"/>
                      <a:pt x="13" y="36"/>
                    </a:cubicBezTo>
                    <a:lnTo>
                      <a:pt x="13" y="30"/>
                    </a:lnTo>
                    <a:close/>
                    <a:moveTo>
                      <a:pt x="13" y="49"/>
                    </a:moveTo>
                    <a:cubicBezTo>
                      <a:pt x="18" y="47"/>
                      <a:pt x="32" y="42"/>
                      <a:pt x="55" y="42"/>
                    </a:cubicBezTo>
                    <a:cubicBezTo>
                      <a:pt x="55" y="48"/>
                      <a:pt x="55" y="48"/>
                      <a:pt x="55" y="48"/>
                    </a:cubicBezTo>
                    <a:cubicBezTo>
                      <a:pt x="34" y="49"/>
                      <a:pt x="20" y="52"/>
                      <a:pt x="13" y="55"/>
                    </a:cubicBezTo>
                    <a:lnTo>
                      <a:pt x="13" y="49"/>
                    </a:lnTo>
                    <a:close/>
                    <a:moveTo>
                      <a:pt x="112" y="119"/>
                    </a:moveTo>
                    <a:cubicBezTo>
                      <a:pt x="104" y="116"/>
                      <a:pt x="87" y="112"/>
                      <a:pt x="62" y="112"/>
                    </a:cubicBezTo>
                    <a:cubicBezTo>
                      <a:pt x="38" y="112"/>
                      <a:pt x="21" y="116"/>
                      <a:pt x="13" y="119"/>
                    </a:cubicBezTo>
                    <a:cubicBezTo>
                      <a:pt x="13" y="114"/>
                      <a:pt x="13" y="114"/>
                      <a:pt x="13" y="114"/>
                    </a:cubicBezTo>
                    <a:cubicBezTo>
                      <a:pt x="18" y="111"/>
                      <a:pt x="35" y="106"/>
                      <a:pt x="62" y="106"/>
                    </a:cubicBezTo>
                    <a:cubicBezTo>
                      <a:pt x="89" y="106"/>
                      <a:pt x="106" y="111"/>
                      <a:pt x="112" y="114"/>
                    </a:cubicBezTo>
                    <a:lnTo>
                      <a:pt x="112" y="119"/>
                    </a:lnTo>
                    <a:close/>
                    <a:moveTo>
                      <a:pt x="112" y="100"/>
                    </a:moveTo>
                    <a:cubicBezTo>
                      <a:pt x="104" y="97"/>
                      <a:pt x="87" y="92"/>
                      <a:pt x="62" y="92"/>
                    </a:cubicBezTo>
                    <a:cubicBezTo>
                      <a:pt x="38" y="92"/>
                      <a:pt x="21" y="97"/>
                      <a:pt x="13" y="100"/>
                    </a:cubicBezTo>
                    <a:cubicBezTo>
                      <a:pt x="13" y="94"/>
                      <a:pt x="13" y="94"/>
                      <a:pt x="13" y="94"/>
                    </a:cubicBezTo>
                    <a:cubicBezTo>
                      <a:pt x="18" y="91"/>
                      <a:pt x="36" y="86"/>
                      <a:pt x="62" y="86"/>
                    </a:cubicBezTo>
                    <a:cubicBezTo>
                      <a:pt x="89" y="86"/>
                      <a:pt x="106" y="91"/>
                      <a:pt x="112" y="94"/>
                    </a:cubicBezTo>
                    <a:lnTo>
                      <a:pt x="112" y="100"/>
                    </a:lnTo>
                    <a:close/>
                    <a:moveTo>
                      <a:pt x="112" y="65"/>
                    </a:moveTo>
                    <a:cubicBezTo>
                      <a:pt x="106" y="62"/>
                      <a:pt x="90" y="57"/>
                      <a:pt x="65" y="57"/>
                    </a:cubicBezTo>
                    <a:cubicBezTo>
                      <a:pt x="65" y="12"/>
                      <a:pt x="65" y="12"/>
                      <a:pt x="65" y="12"/>
                    </a:cubicBezTo>
                    <a:cubicBezTo>
                      <a:pt x="90" y="13"/>
                      <a:pt x="107" y="18"/>
                      <a:pt x="112" y="21"/>
                    </a:cubicBezTo>
                    <a:lnTo>
                      <a:pt x="112" y="65"/>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grpSp>
      </p:grpSp>
      <p:grpSp>
        <p:nvGrpSpPr>
          <p:cNvPr id="14" name="组合 13"/>
          <p:cNvGrpSpPr/>
          <p:nvPr/>
        </p:nvGrpSpPr>
        <p:grpSpPr>
          <a:xfrm>
            <a:off x="8039622" y="2007927"/>
            <a:ext cx="2619669" cy="3846585"/>
            <a:chOff x="8163192" y="1765832"/>
            <a:chExt cx="2935782" cy="4310749"/>
          </a:xfrm>
        </p:grpSpPr>
        <p:grpSp>
          <p:nvGrpSpPr>
            <p:cNvPr id="12" name="组合 11"/>
            <p:cNvGrpSpPr/>
            <p:nvPr/>
          </p:nvGrpSpPr>
          <p:grpSpPr>
            <a:xfrm>
              <a:off x="8163192" y="1765832"/>
              <a:ext cx="2935782" cy="4310749"/>
              <a:chOff x="8150835" y="1802903"/>
              <a:chExt cx="2935782" cy="4310749"/>
            </a:xfrm>
          </p:grpSpPr>
          <p:sp>
            <p:nvSpPr>
              <p:cNvPr id="67" name="Rectangle 24"/>
              <p:cNvSpPr>
                <a:spLocks noChangeArrowheads="1"/>
              </p:cNvSpPr>
              <p:nvPr/>
            </p:nvSpPr>
            <p:spPr bwMode="auto">
              <a:xfrm>
                <a:off x="8150835" y="1802903"/>
                <a:ext cx="2935782" cy="4310749"/>
              </a:xfrm>
              <a:prstGeom prst="rect">
                <a:avLst/>
              </a:prstGeom>
              <a:solidFill>
                <a:schemeClr val="bg1"/>
              </a:solidFill>
              <a:ln>
                <a:noFill/>
              </a:ln>
              <a:effectLst>
                <a:innerShdw blurRad="76200">
                  <a:prstClr val="black"/>
                </a:innerShdw>
              </a:effectLst>
            </p:spPr>
            <p:txBody>
              <a:bodyPr/>
              <a:lstStyle/>
              <a:p>
                <a:pPr>
                  <a:lnSpc>
                    <a:spcPct val="120000"/>
                  </a:lnSpc>
                </a:pPr>
                <a:endParaRPr altLang="zh-CN" lang="zh-CN"/>
              </a:p>
            </p:txBody>
          </p:sp>
          <p:sp>
            <p:nvSpPr>
              <p:cNvPr id="68" name="Freeform 25"/>
              <p:cNvSpPr/>
              <p:nvPr/>
            </p:nvSpPr>
            <p:spPr bwMode="auto">
              <a:xfrm>
                <a:off x="8150835" y="1802903"/>
                <a:ext cx="1139938" cy="1334560"/>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44C89"/>
              </a:solidFill>
              <a:ln>
                <a:noFill/>
              </a:ln>
              <a:effectLst>
                <a:outerShdw algn="tl" blurRad="38100" dir="2700000" dist="38100" rotWithShape="0">
                  <a:prstClr val="black">
                    <a:alpha val="43000"/>
                  </a:prstClr>
                </a:outerShdw>
              </a:effectLst>
            </p:spPr>
            <p:txBody>
              <a:bodyPr/>
              <a:lstStyle/>
              <a:p>
                <a:pPr fontAlgn="auto">
                  <a:lnSpc>
                    <a:spcPct val="120000"/>
                  </a:lnSpc>
                  <a:defRPr/>
                </a:pPr>
                <a:endParaRPr lang="en-US">
                  <a:latin typeface="+mn-lt"/>
                  <a:cs typeface="+mn-cs"/>
                </a:endParaRPr>
              </a:p>
            </p:txBody>
          </p:sp>
          <p:sp>
            <p:nvSpPr>
              <p:cNvPr id="69" name="TextBox 18"/>
              <p:cNvSpPr txBox="1"/>
              <p:nvPr/>
            </p:nvSpPr>
            <p:spPr>
              <a:xfrm>
                <a:off x="8372843" y="2045551"/>
                <a:ext cx="945313" cy="840287"/>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pPr>
                  <a:lnSpc>
                    <a:spcPct val="120000"/>
                  </a:lnSpc>
                </a:pPr>
                <a:r>
                  <a:rPr altLang="zh-CN" lang="en-US" smtClean="0" sz="3600">
                    <a:solidFill>
                      <a:schemeClr val="bg1"/>
                    </a:solidFill>
                    <a:latin charset="-122" panose="020b0500000000000000" pitchFamily="34" typeface="思源黑体"/>
                    <a:ea charset="-122" panose="020b0500000000000000" pitchFamily="34" typeface="思源黑体"/>
                  </a:rPr>
                  <a:t>03</a:t>
                </a:r>
              </a:p>
            </p:txBody>
          </p:sp>
          <p:sp>
            <p:nvSpPr>
              <p:cNvPr id="70" name="文本框 69"/>
              <p:cNvSpPr txBox="1"/>
              <p:nvPr/>
            </p:nvSpPr>
            <p:spPr>
              <a:xfrm>
                <a:off x="8284284" y="4235410"/>
                <a:ext cx="2668885" cy="1578099"/>
              </a:xfrm>
              <a:prstGeom prst="rect">
                <a:avLst/>
              </a:prstGeom>
              <a:noFill/>
            </p:spPr>
            <p:txBody>
              <a:bodyPr rtlCol="0" wrap="square">
                <a:spAutoFit/>
              </a:bodyPr>
              <a:lstStyle/>
              <a:p>
                <a:pPr>
                  <a:lnSpc>
                    <a:spcPct val="120000"/>
                  </a:lnSpc>
                </a:pPr>
                <a:r>
                  <a:rPr altLang="zh-CN" lang="zh-CN" sz="1200">
                    <a:solidFill>
                      <a:schemeClr val="tx1">
                        <a:lumMod val="65000"/>
                        <a:lumOff val="35000"/>
                      </a:schemeClr>
                    </a:solidFill>
                    <a:latin charset="-122" panose="020b0500000000000000" pitchFamily="34" typeface="思源黑体"/>
                    <a:ea charset="-122" panose="020b0500000000000000" pitchFamily="34" typeface="思源黑体"/>
                    <a:cs charset="0" pitchFamily="18" typeface="Times New Roman"/>
                  </a:rPr>
                  <a:t>本研究重点从挖掘机的杠杆理论的视角审视并解决互联网环境下设计及其应用过程存在的问题本研究重点从挖掘机的杠杆理论的视角审视并解决互联网环境下设计及其应用过程存在的问题；</a:t>
                </a:r>
              </a:p>
            </p:txBody>
          </p:sp>
          <p:sp>
            <p:nvSpPr>
              <p:cNvPr id="72" name="矩形 71"/>
              <p:cNvSpPr/>
              <p:nvPr/>
            </p:nvSpPr>
            <p:spPr>
              <a:xfrm>
                <a:off x="8652876" y="3415736"/>
                <a:ext cx="1912848" cy="512370"/>
              </a:xfrm>
              <a:prstGeom prst="rect">
                <a:avLst/>
              </a:prstGeom>
            </p:spPr>
            <p:txBody>
              <a:bodyPr wrap="none">
                <a:spAutoFit/>
              </a:bodyPr>
              <a:lstStyle/>
              <a:p>
                <a:pPr algn="ctr">
                  <a:lnSpc>
                    <a:spcPct val="120000"/>
                  </a:lnSpc>
                </a:pPr>
                <a:r>
                  <a:rPr altLang="en-US" b="1" lang="zh-CN" smtClean="0" sz="2000">
                    <a:solidFill>
                      <a:srgbClr val="244C89"/>
                    </a:solidFill>
                    <a:latin charset="-122" panose="020b0500000000000000" pitchFamily="34" typeface="思源黑体"/>
                    <a:ea charset="-122" panose="020b0500000000000000" pitchFamily="34" typeface="思源黑体"/>
                  </a:rPr>
                  <a:t>添加标题文本</a:t>
                </a:r>
              </a:p>
            </p:txBody>
          </p:sp>
          <p:cxnSp>
            <p:nvCxnSpPr>
              <p:cNvPr id="73" name="直接连接符 72"/>
              <p:cNvCxnSpPr/>
              <p:nvPr/>
            </p:nvCxnSpPr>
            <p:spPr>
              <a:xfrm>
                <a:off x="9290773" y="4028610"/>
                <a:ext cx="586432" cy="0"/>
              </a:xfrm>
              <a:prstGeom prst="line">
                <a:avLst/>
              </a:prstGeom>
              <a:ln w="38100">
                <a:solidFill>
                  <a:srgbClr val="244C89"/>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10308271" y="2256164"/>
              <a:ext cx="528026" cy="493514"/>
              <a:chOff x="7132549" y="4412456"/>
              <a:chExt cx="485775" cy="454025"/>
            </a:xfrm>
            <a:solidFill>
              <a:srgbClr val="0B2C4F"/>
            </a:solidFill>
          </p:grpSpPr>
          <p:sp>
            <p:nvSpPr>
              <p:cNvPr id="86" name="Rectangle 18"/>
              <p:cNvSpPr>
                <a:spLocks noChangeArrowheads="1"/>
              </p:cNvSpPr>
              <p:nvPr/>
            </p:nvSpPr>
            <p:spPr bwMode="auto">
              <a:xfrm>
                <a:off x="7199224" y="4525168"/>
                <a:ext cx="236538" cy="22225"/>
              </a:xfrm>
              <a:prstGeom prst="rect">
                <a:avLst/>
              </a:pr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7" name="Rectangle 19"/>
              <p:cNvSpPr>
                <a:spLocks noChangeArrowheads="1"/>
              </p:cNvSpPr>
              <p:nvPr/>
            </p:nvSpPr>
            <p:spPr bwMode="auto">
              <a:xfrm flipH="1">
                <a:off x="7497674" y="4706143"/>
                <a:ext cx="0" cy="1588"/>
              </a:xfrm>
              <a:prstGeom prst="rect">
                <a:avLst/>
              </a:prstGeom>
              <a:grp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8" name="Freeform 20"/>
              <p:cNvSpPr>
                <a:spLocks noEditPoints="1"/>
              </p:cNvSpPr>
              <p:nvPr/>
            </p:nvSpPr>
            <p:spPr bwMode="auto">
              <a:xfrm>
                <a:off x="7132549" y="4412456"/>
                <a:ext cx="365125" cy="425450"/>
              </a:xfrm>
              <a:custGeom>
                <a:gdLst>
                  <a:gd fmla="*/ 158 w 184" name="T0"/>
                  <a:gd fmla="*/ 186 h 213" name="T1"/>
                  <a:gd fmla="*/ 151 w 184" name="T2"/>
                  <a:gd fmla="*/ 190 h 213" name="T3"/>
                  <a:gd fmla="*/ 122 w 184" name="T4"/>
                  <a:gd fmla="*/ 196 h 213" name="T5"/>
                  <a:gd fmla="*/ 85 w 184" name="T6"/>
                  <a:gd fmla="*/ 184 h 213" name="T7"/>
                  <a:gd fmla="*/ 22 w 184" name="T8"/>
                  <a:gd fmla="*/ 184 h 213" name="T9"/>
                  <a:gd fmla="*/ 18 w 184" name="T10"/>
                  <a:gd fmla="*/ 181 h 213" name="T11"/>
                  <a:gd fmla="*/ 18 w 184" name="T12"/>
                  <a:gd fmla="*/ 21 h 213" name="T13"/>
                  <a:gd fmla="*/ 22 w 184" name="T14"/>
                  <a:gd fmla="*/ 17 h 213" name="T15"/>
                  <a:gd fmla="*/ 163 w 184" name="T16"/>
                  <a:gd fmla="*/ 17 h 213" name="T17"/>
                  <a:gd fmla="*/ 166 w 184" name="T18"/>
                  <a:gd fmla="*/ 21 h 213" name="T19"/>
                  <a:gd fmla="*/ 166 w 184" name="T20"/>
                  <a:gd fmla="*/ 85 h 213" name="T21"/>
                  <a:gd fmla="*/ 179 w 184" name="T22"/>
                  <a:gd fmla="*/ 102 h 213" name="T23"/>
                  <a:gd fmla="*/ 184 w 184" name="T24"/>
                  <a:gd fmla="*/ 116 h 213" name="T25"/>
                  <a:gd fmla="*/ 184 w 184" name="T26"/>
                  <a:gd fmla="*/ 21 h 213" name="T27"/>
                  <a:gd fmla="*/ 163 w 184" name="T28"/>
                  <a:gd fmla="*/ 0 h 213" name="T29"/>
                  <a:gd fmla="*/ 22 w 184" name="T30"/>
                  <a:gd fmla="*/ 0 h 213" name="T31"/>
                  <a:gd fmla="*/ 0 w 184" name="T32"/>
                  <a:gd fmla="*/ 21 h 213" name="T33"/>
                  <a:gd fmla="*/ 0 w 184" name="T34"/>
                  <a:gd fmla="*/ 192 h 213" name="T35"/>
                  <a:gd fmla="*/ 22 w 184" name="T36"/>
                  <a:gd fmla="*/ 213 h 213" name="T37"/>
                  <a:gd fmla="*/ 163 w 184" name="T38"/>
                  <a:gd fmla="*/ 213 h 213" name="T39"/>
                  <a:gd fmla="*/ 181 w 184" name="T40"/>
                  <a:gd fmla="*/ 203 h 213" name="T41"/>
                  <a:gd fmla="*/ 158 w 184" name="T42"/>
                  <a:gd fmla="*/ 186 h 213" name="T43"/>
                  <a:gd fmla="*/ 92 w 184" name="T44"/>
                  <a:gd fmla="*/ 206 h 213" name="T45"/>
                  <a:gd fmla="*/ 84 w 184" name="T46"/>
                  <a:gd fmla="*/ 199 h 213" name="T47"/>
                  <a:gd fmla="*/ 92 w 184" name="T48"/>
                  <a:gd fmla="*/ 191 h 213" name="T49"/>
                  <a:gd fmla="*/ 100 w 184" name="T50"/>
                  <a:gd fmla="*/ 199 h 213" name="T51"/>
                  <a:gd fmla="*/ 92 w 184" name="T52"/>
                  <a:gd fmla="*/ 206 h 21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3" w="184">
                    <a:moveTo>
                      <a:pt x="158" y="186"/>
                    </a:moveTo>
                    <a:cubicBezTo>
                      <a:pt x="155" y="187"/>
                      <a:pt x="153" y="189"/>
                      <a:pt x="151" y="190"/>
                    </a:cubicBezTo>
                    <a:cubicBezTo>
                      <a:pt x="142" y="194"/>
                      <a:pt x="132" y="196"/>
                      <a:pt x="122" y="196"/>
                    </a:cubicBezTo>
                    <a:cubicBezTo>
                      <a:pt x="109" y="196"/>
                      <a:pt x="96" y="192"/>
                      <a:pt x="85" y="184"/>
                    </a:cubicBezTo>
                    <a:cubicBezTo>
                      <a:pt x="22" y="184"/>
                      <a:pt x="22" y="184"/>
                      <a:pt x="22" y="184"/>
                    </a:cubicBezTo>
                    <a:cubicBezTo>
                      <a:pt x="20" y="184"/>
                      <a:pt x="18" y="183"/>
                      <a:pt x="18" y="181"/>
                    </a:cubicBezTo>
                    <a:cubicBezTo>
                      <a:pt x="18" y="21"/>
                      <a:pt x="18" y="21"/>
                      <a:pt x="18" y="21"/>
                    </a:cubicBezTo>
                    <a:cubicBezTo>
                      <a:pt x="18" y="19"/>
                      <a:pt x="20" y="17"/>
                      <a:pt x="22" y="17"/>
                    </a:cubicBezTo>
                    <a:cubicBezTo>
                      <a:pt x="163" y="17"/>
                      <a:pt x="163" y="17"/>
                      <a:pt x="163" y="17"/>
                    </a:cubicBezTo>
                    <a:cubicBezTo>
                      <a:pt x="165" y="17"/>
                      <a:pt x="166" y="19"/>
                      <a:pt x="166" y="21"/>
                    </a:cubicBezTo>
                    <a:cubicBezTo>
                      <a:pt x="166" y="85"/>
                      <a:pt x="166" y="85"/>
                      <a:pt x="166" y="85"/>
                    </a:cubicBezTo>
                    <a:cubicBezTo>
                      <a:pt x="171" y="90"/>
                      <a:pt x="175" y="95"/>
                      <a:pt x="179" y="102"/>
                    </a:cubicBezTo>
                    <a:cubicBezTo>
                      <a:pt x="181" y="107"/>
                      <a:pt x="183" y="111"/>
                      <a:pt x="184" y="116"/>
                    </a:cubicBezTo>
                    <a:cubicBezTo>
                      <a:pt x="184" y="21"/>
                      <a:pt x="184" y="21"/>
                      <a:pt x="184" y="21"/>
                    </a:cubicBezTo>
                    <a:cubicBezTo>
                      <a:pt x="184" y="9"/>
                      <a:pt x="175" y="0"/>
                      <a:pt x="163" y="0"/>
                    </a:cubicBezTo>
                    <a:cubicBezTo>
                      <a:pt x="22" y="0"/>
                      <a:pt x="22" y="0"/>
                      <a:pt x="22" y="0"/>
                    </a:cubicBezTo>
                    <a:cubicBezTo>
                      <a:pt x="10" y="0"/>
                      <a:pt x="0" y="9"/>
                      <a:pt x="0" y="21"/>
                    </a:cubicBezTo>
                    <a:cubicBezTo>
                      <a:pt x="0" y="192"/>
                      <a:pt x="0" y="192"/>
                      <a:pt x="0" y="192"/>
                    </a:cubicBezTo>
                    <a:cubicBezTo>
                      <a:pt x="0" y="204"/>
                      <a:pt x="10" y="213"/>
                      <a:pt x="22" y="213"/>
                    </a:cubicBezTo>
                    <a:cubicBezTo>
                      <a:pt x="163" y="213"/>
                      <a:pt x="163" y="213"/>
                      <a:pt x="163" y="213"/>
                    </a:cubicBezTo>
                    <a:cubicBezTo>
                      <a:pt x="171" y="213"/>
                      <a:pt x="177" y="209"/>
                      <a:pt x="181" y="203"/>
                    </a:cubicBezTo>
                    <a:cubicBezTo>
                      <a:pt x="158" y="186"/>
                      <a:pt x="158" y="186"/>
                      <a:pt x="158" y="186"/>
                    </a:cubicBezTo>
                    <a:close/>
                    <a:moveTo>
                      <a:pt x="92" y="206"/>
                    </a:moveTo>
                    <a:cubicBezTo>
                      <a:pt x="88" y="206"/>
                      <a:pt x="84" y="203"/>
                      <a:pt x="84" y="199"/>
                    </a:cubicBezTo>
                    <a:cubicBezTo>
                      <a:pt x="84" y="194"/>
                      <a:pt x="88" y="191"/>
                      <a:pt x="92" y="191"/>
                    </a:cubicBezTo>
                    <a:cubicBezTo>
                      <a:pt x="96" y="191"/>
                      <a:pt x="100" y="194"/>
                      <a:pt x="100" y="199"/>
                    </a:cubicBezTo>
                    <a:cubicBezTo>
                      <a:pt x="100" y="203"/>
                      <a:pt x="96" y="206"/>
                      <a:pt x="92" y="206"/>
                    </a:cubicBez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89" name="Freeform 21"/>
              <p:cNvSpPr/>
              <p:nvPr/>
            </p:nvSpPr>
            <p:spPr bwMode="auto">
              <a:xfrm>
                <a:off x="7302412" y="4683918"/>
                <a:ext cx="130175" cy="22225"/>
              </a:xfrm>
              <a:custGeom>
                <a:gdLst>
                  <a:gd fmla="*/ 3 w 65" name="T0"/>
                  <a:gd fmla="*/ 10 h 11" name="T1"/>
                  <a:gd fmla="*/ 4 w 65" name="T2"/>
                  <a:gd fmla="*/ 11 h 11" name="T3"/>
                  <a:gd fmla="*/ 65 w 65" name="T4"/>
                  <a:gd fmla="*/ 11 h 11" name="T5"/>
                  <a:gd fmla="*/ 65 w 65" name="T6"/>
                  <a:gd fmla="*/ 0 h 11" name="T7"/>
                  <a:gd fmla="*/ 0 w 65" name="T8"/>
                  <a:gd fmla="*/ 0 h 11" name="T9"/>
                  <a:gd fmla="*/ 3 w 65" name="T10"/>
                  <a:gd fmla="*/ 10 h 11" name="T11"/>
                </a:gdLst>
                <a:cxnLst>
                  <a:cxn ang="0">
                    <a:pos x="T0" y="T1"/>
                  </a:cxn>
                  <a:cxn ang="0">
                    <a:pos x="T2" y="T3"/>
                  </a:cxn>
                  <a:cxn ang="0">
                    <a:pos x="T4" y="T5"/>
                  </a:cxn>
                  <a:cxn ang="0">
                    <a:pos x="T6" y="T7"/>
                  </a:cxn>
                  <a:cxn ang="0">
                    <a:pos x="T8" y="T9"/>
                  </a:cxn>
                  <a:cxn ang="0">
                    <a:pos x="T10" y="T11"/>
                  </a:cxn>
                </a:cxnLst>
                <a:rect b="b" l="0" r="r" t="0"/>
                <a:pathLst>
                  <a:path h="11" w="65">
                    <a:moveTo>
                      <a:pt x="3" y="10"/>
                    </a:moveTo>
                    <a:cubicBezTo>
                      <a:pt x="4" y="11"/>
                      <a:pt x="4" y="11"/>
                      <a:pt x="4" y="11"/>
                    </a:cubicBezTo>
                    <a:cubicBezTo>
                      <a:pt x="65" y="11"/>
                      <a:pt x="65" y="11"/>
                      <a:pt x="65" y="11"/>
                    </a:cubicBezTo>
                    <a:cubicBezTo>
                      <a:pt x="65" y="0"/>
                      <a:pt x="65" y="0"/>
                      <a:pt x="65" y="0"/>
                    </a:cubicBezTo>
                    <a:cubicBezTo>
                      <a:pt x="0" y="0"/>
                      <a:pt x="0" y="0"/>
                      <a:pt x="0" y="0"/>
                    </a:cubicBezTo>
                    <a:cubicBezTo>
                      <a:pt x="1" y="3"/>
                      <a:pt x="2" y="7"/>
                      <a:pt x="3" y="10"/>
                    </a:cubicBez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90" name="Freeform 22"/>
              <p:cNvSpPr/>
              <p:nvPr/>
            </p:nvSpPr>
            <p:spPr bwMode="auto">
              <a:xfrm>
                <a:off x="7196049" y="4683918"/>
                <a:ext cx="52388" cy="22225"/>
              </a:xfrm>
              <a:custGeom>
                <a:gdLst>
                  <a:gd fmla="*/ 0 w 27" name="T0"/>
                  <a:gd fmla="*/ 0 h 11" name="T1"/>
                  <a:gd fmla="*/ 0 w 27" name="T2"/>
                  <a:gd fmla="*/ 11 h 11" name="T3"/>
                  <a:gd fmla="*/ 27 w 27" name="T4"/>
                  <a:gd fmla="*/ 11 h 11" name="T5"/>
                  <a:gd fmla="*/ 25 w 27" name="T6"/>
                  <a:gd fmla="*/ 0 h 11" name="T7"/>
                  <a:gd fmla="*/ 0 w 27" name="T8"/>
                  <a:gd fmla="*/ 0 h 11" name="T9"/>
                </a:gdLst>
                <a:cxnLst>
                  <a:cxn ang="0">
                    <a:pos x="T0" y="T1"/>
                  </a:cxn>
                  <a:cxn ang="0">
                    <a:pos x="T2" y="T3"/>
                  </a:cxn>
                  <a:cxn ang="0">
                    <a:pos x="T4" y="T5"/>
                  </a:cxn>
                  <a:cxn ang="0">
                    <a:pos x="T6" y="T7"/>
                  </a:cxn>
                  <a:cxn ang="0">
                    <a:pos x="T8" y="T9"/>
                  </a:cxn>
                </a:cxnLst>
                <a:rect b="b" l="0" r="r" t="0"/>
                <a:pathLst>
                  <a:path h="11" w="27">
                    <a:moveTo>
                      <a:pt x="0" y="0"/>
                    </a:moveTo>
                    <a:cubicBezTo>
                      <a:pt x="0" y="11"/>
                      <a:pt x="0" y="11"/>
                      <a:pt x="0" y="11"/>
                    </a:cubicBezTo>
                    <a:cubicBezTo>
                      <a:pt x="27" y="11"/>
                      <a:pt x="27" y="11"/>
                      <a:pt x="27" y="11"/>
                    </a:cubicBezTo>
                    <a:cubicBezTo>
                      <a:pt x="26" y="7"/>
                      <a:pt x="25" y="4"/>
                      <a:pt x="25" y="0"/>
                    </a:cubicBezTo>
                    <a:lnTo>
                      <a:pt x="0" y="0"/>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91" name="Freeform 23"/>
              <p:cNvSpPr/>
              <p:nvPr/>
            </p:nvSpPr>
            <p:spPr bwMode="auto">
              <a:xfrm>
                <a:off x="7302412" y="4629943"/>
                <a:ext cx="131762" cy="25400"/>
              </a:xfrm>
              <a:custGeom>
                <a:gdLst>
                  <a:gd fmla="*/ 5 w 66" name="T0"/>
                  <a:gd fmla="*/ 0 h 12" name="T1"/>
                  <a:gd fmla="*/ 1 w 66" name="T2"/>
                  <a:gd fmla="*/ 9 h 12" name="T3"/>
                  <a:gd fmla="*/ 0 w 66" name="T4"/>
                  <a:gd fmla="*/ 12 h 12" name="T5"/>
                  <a:gd fmla="*/ 66 w 66" name="T6"/>
                  <a:gd fmla="*/ 12 h 12" name="T7"/>
                  <a:gd fmla="*/ 66 w 66" name="T8"/>
                  <a:gd fmla="*/ 5 h 12" name="T9"/>
                  <a:gd fmla="*/ 63 w 66" name="T10"/>
                  <a:gd fmla="*/ 0 h 12" name="T11"/>
                  <a:gd fmla="*/ 5 w 6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66">
                    <a:moveTo>
                      <a:pt x="5" y="0"/>
                    </a:moveTo>
                    <a:cubicBezTo>
                      <a:pt x="3" y="3"/>
                      <a:pt x="2" y="6"/>
                      <a:pt x="1" y="9"/>
                    </a:cubicBezTo>
                    <a:cubicBezTo>
                      <a:pt x="1" y="10"/>
                      <a:pt x="1" y="11"/>
                      <a:pt x="0" y="12"/>
                    </a:cubicBezTo>
                    <a:cubicBezTo>
                      <a:pt x="66" y="12"/>
                      <a:pt x="66" y="12"/>
                      <a:pt x="66" y="12"/>
                    </a:cubicBezTo>
                    <a:cubicBezTo>
                      <a:pt x="66" y="5"/>
                      <a:pt x="66" y="5"/>
                      <a:pt x="66" y="5"/>
                    </a:cubicBezTo>
                    <a:cubicBezTo>
                      <a:pt x="65" y="4"/>
                      <a:pt x="64" y="2"/>
                      <a:pt x="63" y="0"/>
                    </a:cubicBezTo>
                    <a:lnTo>
                      <a:pt x="5" y="0"/>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92" name="Freeform 24"/>
              <p:cNvSpPr/>
              <p:nvPr/>
            </p:nvSpPr>
            <p:spPr bwMode="auto">
              <a:xfrm>
                <a:off x="7197637" y="4629943"/>
                <a:ext cx="50800" cy="25400"/>
              </a:xfrm>
              <a:custGeom>
                <a:gdLst>
                  <a:gd fmla="*/ 0 w 26" name="T0"/>
                  <a:gd fmla="*/ 0 h 12" name="T1"/>
                  <a:gd fmla="*/ 0 w 26" name="T2"/>
                  <a:gd fmla="*/ 12 h 12" name="T3"/>
                  <a:gd fmla="*/ 24 w 26" name="T4"/>
                  <a:gd fmla="*/ 12 h 12" name="T5"/>
                  <a:gd fmla="*/ 26 w 26" name="T6"/>
                  <a:gd fmla="*/ 0 h 12" name="T7"/>
                  <a:gd fmla="*/ 0 w 26" name="T8"/>
                  <a:gd fmla="*/ 0 h 12" name="T9"/>
                </a:gdLst>
                <a:cxnLst>
                  <a:cxn ang="0">
                    <a:pos x="T0" y="T1"/>
                  </a:cxn>
                  <a:cxn ang="0">
                    <a:pos x="T2" y="T3"/>
                  </a:cxn>
                  <a:cxn ang="0">
                    <a:pos x="T4" y="T5"/>
                  </a:cxn>
                  <a:cxn ang="0">
                    <a:pos x="T6" y="T7"/>
                  </a:cxn>
                  <a:cxn ang="0">
                    <a:pos x="T8" y="T9"/>
                  </a:cxn>
                </a:cxnLst>
                <a:rect b="b" l="0" r="r" t="0"/>
                <a:pathLst>
                  <a:path h="12" w="26">
                    <a:moveTo>
                      <a:pt x="0" y="0"/>
                    </a:moveTo>
                    <a:cubicBezTo>
                      <a:pt x="0" y="12"/>
                      <a:pt x="0" y="12"/>
                      <a:pt x="0" y="12"/>
                    </a:cubicBezTo>
                    <a:cubicBezTo>
                      <a:pt x="24" y="12"/>
                      <a:pt x="24" y="12"/>
                      <a:pt x="24" y="12"/>
                    </a:cubicBezTo>
                    <a:cubicBezTo>
                      <a:pt x="24" y="8"/>
                      <a:pt x="25" y="4"/>
                      <a:pt x="26" y="0"/>
                    </a:cubicBezTo>
                    <a:lnTo>
                      <a:pt x="0" y="0"/>
                    </a:ln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93" name="Freeform 25"/>
              <p:cNvSpPr/>
              <p:nvPr/>
            </p:nvSpPr>
            <p:spPr bwMode="auto">
              <a:xfrm>
                <a:off x="7197637" y="4577556"/>
                <a:ext cx="85725" cy="22225"/>
              </a:xfrm>
              <a:custGeom>
                <a:gdLst>
                  <a:gd fmla="*/ 43 w 43" name="T0"/>
                  <a:gd fmla="*/ 0 h 12" name="T1"/>
                  <a:gd fmla="*/ 0 w 43" name="T2"/>
                  <a:gd fmla="*/ 0 h 12" name="T3"/>
                  <a:gd fmla="*/ 0 w 43" name="T4"/>
                  <a:gd fmla="*/ 12 h 12" name="T5"/>
                  <a:gd fmla="*/ 34 w 43" name="T6"/>
                  <a:gd fmla="*/ 12 h 12" name="T7"/>
                  <a:gd fmla="*/ 43 w 43" name="T8"/>
                  <a:gd fmla="*/ 0 h 12" name="T9"/>
                </a:gdLst>
                <a:cxnLst>
                  <a:cxn ang="0">
                    <a:pos x="T0" y="T1"/>
                  </a:cxn>
                  <a:cxn ang="0">
                    <a:pos x="T2" y="T3"/>
                  </a:cxn>
                  <a:cxn ang="0">
                    <a:pos x="T4" y="T5"/>
                  </a:cxn>
                  <a:cxn ang="0">
                    <a:pos x="T6" y="T7"/>
                  </a:cxn>
                  <a:cxn ang="0">
                    <a:pos x="T8" y="T9"/>
                  </a:cxn>
                </a:cxnLst>
                <a:rect b="b" l="0" r="r" t="0"/>
                <a:pathLst>
                  <a:path h="12" w="43">
                    <a:moveTo>
                      <a:pt x="43" y="0"/>
                    </a:moveTo>
                    <a:cubicBezTo>
                      <a:pt x="0" y="0"/>
                      <a:pt x="0" y="0"/>
                      <a:pt x="0" y="0"/>
                    </a:cubicBezTo>
                    <a:cubicBezTo>
                      <a:pt x="0" y="12"/>
                      <a:pt x="0" y="12"/>
                      <a:pt x="0" y="12"/>
                    </a:cubicBezTo>
                    <a:cubicBezTo>
                      <a:pt x="34" y="12"/>
                      <a:pt x="34" y="12"/>
                      <a:pt x="34" y="12"/>
                    </a:cubicBezTo>
                    <a:cubicBezTo>
                      <a:pt x="36" y="8"/>
                      <a:pt x="39" y="4"/>
                      <a:pt x="43" y="0"/>
                    </a:cubicBez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sp>
            <p:nvSpPr>
              <p:cNvPr id="94" name="Freeform 26"/>
              <p:cNvSpPr>
                <a:spLocks noEditPoints="1"/>
              </p:cNvSpPr>
              <p:nvPr/>
            </p:nvSpPr>
            <p:spPr bwMode="auto">
              <a:xfrm>
                <a:off x="7237324" y="4534693"/>
                <a:ext cx="381000" cy="331788"/>
              </a:xfrm>
              <a:custGeom>
                <a:gdLst>
                  <a:gd fmla="*/ 184 w 192" name="T0"/>
                  <a:gd fmla="*/ 132 h 166" name="T1"/>
                  <a:gd fmla="*/ 129 w 192" name="T2"/>
                  <a:gd fmla="*/ 92 h 166" name="T3"/>
                  <a:gd fmla="*/ 125 w 192" name="T4"/>
                  <a:gd fmla="*/ 90 h 166" name="T5"/>
                  <a:gd fmla="*/ 121 w 192" name="T6"/>
                  <a:gd fmla="*/ 43 h 166" name="T7"/>
                  <a:gd fmla="*/ 41 w 192" name="T8"/>
                  <a:gd fmla="*/ 15 h 166" name="T9"/>
                  <a:gd fmla="*/ 15 w 192" name="T10"/>
                  <a:gd fmla="*/ 96 h 166" name="T11"/>
                  <a:gd fmla="*/ 95 w 192" name="T12"/>
                  <a:gd fmla="*/ 124 h 166" name="T13"/>
                  <a:gd fmla="*/ 105 w 192" name="T14"/>
                  <a:gd fmla="*/ 118 h 166" name="T15"/>
                  <a:gd fmla="*/ 108 w 192" name="T16"/>
                  <a:gd fmla="*/ 121 h 166" name="T17"/>
                  <a:gd fmla="*/ 163 w 192" name="T18"/>
                  <a:gd fmla="*/ 161 h 166" name="T19"/>
                  <a:gd fmla="*/ 184 w 192" name="T20"/>
                  <a:gd fmla="*/ 157 h 166" name="T21"/>
                  <a:gd fmla="*/ 188 w 192" name="T22"/>
                  <a:gd fmla="*/ 153 h 166" name="T23"/>
                  <a:gd fmla="*/ 184 w 192" name="T24"/>
                  <a:gd fmla="*/ 132 h 166" name="T25"/>
                  <a:gd fmla="*/ 87 w 192" name="T26"/>
                  <a:gd fmla="*/ 107 h 166" name="T27"/>
                  <a:gd fmla="*/ 32 w 192" name="T28"/>
                  <a:gd fmla="*/ 88 h 166" name="T29"/>
                  <a:gd fmla="*/ 49 w 192" name="T30"/>
                  <a:gd fmla="*/ 32 h 166" name="T31"/>
                  <a:gd fmla="*/ 104 w 192" name="T32"/>
                  <a:gd fmla="*/ 52 h 166" name="T33"/>
                  <a:gd fmla="*/ 87 w 192" name="T34"/>
                  <a:gd fmla="*/ 107 h 16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6" w="192">
                    <a:moveTo>
                      <a:pt x="184" y="132"/>
                    </a:moveTo>
                    <a:cubicBezTo>
                      <a:pt x="129" y="92"/>
                      <a:pt x="129" y="92"/>
                      <a:pt x="129" y="92"/>
                    </a:cubicBezTo>
                    <a:cubicBezTo>
                      <a:pt x="128" y="91"/>
                      <a:pt x="126" y="90"/>
                      <a:pt x="125" y="90"/>
                    </a:cubicBezTo>
                    <a:cubicBezTo>
                      <a:pt x="130" y="75"/>
                      <a:pt x="129" y="58"/>
                      <a:pt x="121" y="43"/>
                    </a:cubicBezTo>
                    <a:cubicBezTo>
                      <a:pt x="106" y="13"/>
                      <a:pt x="70" y="0"/>
                      <a:pt x="41" y="15"/>
                    </a:cubicBezTo>
                    <a:cubicBezTo>
                      <a:pt x="11" y="30"/>
                      <a:pt x="0" y="66"/>
                      <a:pt x="15" y="96"/>
                    </a:cubicBezTo>
                    <a:cubicBezTo>
                      <a:pt x="30" y="126"/>
                      <a:pt x="66" y="139"/>
                      <a:pt x="95" y="124"/>
                    </a:cubicBezTo>
                    <a:cubicBezTo>
                      <a:pt x="99" y="122"/>
                      <a:pt x="102" y="120"/>
                      <a:pt x="105" y="118"/>
                    </a:cubicBezTo>
                    <a:cubicBezTo>
                      <a:pt x="106" y="119"/>
                      <a:pt x="107" y="120"/>
                      <a:pt x="108" y="121"/>
                    </a:cubicBezTo>
                    <a:cubicBezTo>
                      <a:pt x="163" y="161"/>
                      <a:pt x="163" y="161"/>
                      <a:pt x="163" y="161"/>
                    </a:cubicBezTo>
                    <a:cubicBezTo>
                      <a:pt x="170" y="166"/>
                      <a:pt x="179" y="164"/>
                      <a:pt x="184" y="157"/>
                    </a:cubicBezTo>
                    <a:cubicBezTo>
                      <a:pt x="188" y="153"/>
                      <a:pt x="188" y="153"/>
                      <a:pt x="188" y="153"/>
                    </a:cubicBezTo>
                    <a:cubicBezTo>
                      <a:pt x="192" y="146"/>
                      <a:pt x="191" y="137"/>
                      <a:pt x="184" y="132"/>
                    </a:cubicBezTo>
                    <a:close/>
                    <a:moveTo>
                      <a:pt x="87" y="107"/>
                    </a:moveTo>
                    <a:cubicBezTo>
                      <a:pt x="67" y="117"/>
                      <a:pt x="42" y="108"/>
                      <a:pt x="32" y="88"/>
                    </a:cubicBezTo>
                    <a:cubicBezTo>
                      <a:pt x="22" y="67"/>
                      <a:pt x="29" y="42"/>
                      <a:pt x="49" y="32"/>
                    </a:cubicBezTo>
                    <a:cubicBezTo>
                      <a:pt x="69" y="22"/>
                      <a:pt x="94" y="31"/>
                      <a:pt x="104" y="52"/>
                    </a:cubicBezTo>
                    <a:cubicBezTo>
                      <a:pt x="114" y="72"/>
                      <a:pt x="107" y="97"/>
                      <a:pt x="87" y="107"/>
                    </a:cubicBezTo>
                    <a:close/>
                  </a:path>
                </a:pathLst>
              </a:custGeom>
              <a:solidFill>
                <a:srgbClr val="244C89"/>
              </a:solidFill>
              <a:ln>
                <a:noFill/>
              </a:ln>
            </p:spPr>
            <p:txBody>
              <a:bodyPr/>
              <a:lstStyle/>
              <a:p>
                <a:pPr eaLnBrk="1" fontAlgn="auto" hangingPunct="1">
                  <a:lnSpc>
                    <a:spcPct val="120000"/>
                  </a:lnSpc>
                  <a:defRPr/>
                </a:pPr>
                <a:endParaRPr altLang="en-US" lang="zh-CN" sz="1350">
                  <a:solidFill>
                    <a:schemeClr val="tx1">
                      <a:lumMod val="65000"/>
                      <a:lumOff val="35000"/>
                    </a:schemeClr>
                  </a:solidFill>
                  <a:latin typeface="+mn-lt"/>
                  <a:ea typeface="+mn-ea"/>
                </a:endParaRPr>
              </a:p>
            </p:txBody>
          </p:sp>
        </p:grpSp>
      </p:grpSp>
    </p:spTree>
    <p:extLst>
      <p:ext uri="{BB962C8B-B14F-4D97-AF65-F5344CB8AC3E}">
        <p14:creationId val="24618349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ppt_x"/>
                                          </p:val>
                                        </p:tav>
                                        <p:tav tm="100000">
                                          <p:val>
                                            <p:strVal val="#ppt_x"/>
                                          </p:val>
                                        </p:tav>
                                      </p:tavLst>
                                    </p:anim>
                                    <p:anim calcmode="lin" valueType="num">
                                      <p:cBhvr additive="base">
                                        <p:cTn dur="500" fill="hold" id="18"/>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国内研究现状</a:t>
            </a:r>
          </a:p>
        </p:txBody>
      </p:sp>
      <p:sp>
        <p:nvSpPr>
          <p:cNvPr id="3" name="TextBox 41"/>
          <p:cNvSpPr txBox="1"/>
          <p:nvPr/>
        </p:nvSpPr>
        <p:spPr>
          <a:xfrm>
            <a:off x="1457699" y="1951703"/>
            <a:ext cx="9285183" cy="877824"/>
          </a:xfrm>
          <a:prstGeom prst="rect">
            <a:avLst/>
          </a:prstGeom>
          <a:noFill/>
        </p:spPr>
        <p:txBody>
          <a:bodyPr bIns="0" lIns="0" rIns="0" rtlCol="0" tIns="0" wrap="square">
            <a:spAutoFit/>
          </a:bodyPr>
          <a:lstStyle/>
          <a:p>
            <a:pPr algn="just">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p>
          <a:p>
            <a:pPr algn="just">
              <a:lnSpc>
                <a:spcPct val="120000"/>
              </a:lnSpc>
            </a:pPr>
            <a:endPar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endParaRPr>
          </a:p>
          <a:p>
            <a:pPr algn="just">
              <a:lnSpc>
                <a:spcPct val="120000"/>
              </a:lnSpc>
            </a:pP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简明扼要的说明分项内容，此为概念图解，请根据您的具体内容酌情修改</a:t>
            </a:r>
          </a:p>
        </p:txBody>
      </p:sp>
      <p:sp>
        <p:nvSpPr>
          <p:cNvPr id="4" name="矩形 3"/>
          <p:cNvSpPr/>
          <p:nvPr/>
        </p:nvSpPr>
        <p:spPr>
          <a:xfrm>
            <a:off x="1457698" y="3166854"/>
            <a:ext cx="6515529" cy="271604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p>
        </p:txBody>
      </p:sp>
      <p:sp>
        <p:nvSpPr>
          <p:cNvPr id="6" name="TextBox 87"/>
          <p:cNvSpPr txBox="1"/>
          <p:nvPr/>
        </p:nvSpPr>
        <p:spPr>
          <a:xfrm>
            <a:off x="7973227" y="3166854"/>
            <a:ext cx="2769654" cy="2716040"/>
          </a:xfrm>
          <a:prstGeom prst="rect">
            <a:avLst/>
          </a:prstGeom>
          <a:solidFill>
            <a:srgbClr val="244C89"/>
          </a:solidFill>
        </p:spPr>
        <p:txBody>
          <a:bodyPr anchor="ctr" bIns="0" lIns="0" rIns="0" rtlCol="0" tIns="0" wrap="square">
            <a:noAutofit/>
          </a:bodyPr>
          <a:lstStyle/>
          <a:p>
            <a:pPr algn="ctr">
              <a:lnSpc>
                <a:spcPct val="120000"/>
              </a:lnSpc>
            </a:pPr>
            <a:r>
              <a:rPr altLang="en-US" b="1" lang="zh-CN" smtClean="0" spc="300" sz="2200">
                <a:solidFill>
                  <a:schemeClr val="bg1"/>
                </a:solidFill>
                <a:latin charset="-122" panose="020b0500000000000000" pitchFamily="34" typeface="思源黑体"/>
                <a:ea charset="-122" panose="020b0500000000000000" pitchFamily="34" typeface="思源黑体"/>
              </a:rPr>
              <a:t>国内</a:t>
            </a:r>
          </a:p>
          <a:p>
            <a:pPr algn="ctr">
              <a:lnSpc>
                <a:spcPct val="120000"/>
              </a:lnSpc>
            </a:pPr>
            <a:r>
              <a:rPr altLang="en-US" b="1" lang="zh-CN" smtClean="0" spc="300" sz="2200">
                <a:solidFill>
                  <a:schemeClr val="bg1"/>
                </a:solidFill>
                <a:latin charset="-122" panose="020b0500000000000000" pitchFamily="34" typeface="思源黑体"/>
                <a:ea charset="-122" panose="020b0500000000000000" pitchFamily="34" typeface="思源黑体"/>
              </a:rPr>
              <a:t>研究现状</a:t>
            </a:r>
          </a:p>
        </p:txBody>
      </p:sp>
    </p:spTree>
    <p:extLst>
      <p:ext uri="{BB962C8B-B14F-4D97-AF65-F5344CB8AC3E}">
        <p14:creationId val="16084726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6"/>
                                        </p:tgtEl>
                                        <p:attrNameLst>
                                          <p:attrName>style.visibility</p:attrName>
                                        </p:attrNameLst>
                                      </p:cBhvr>
                                      <p:to>
                                        <p:strVal val="visible"/>
                                      </p:to>
                                    </p:set>
                                    <p:animEffect filter="barn(inVertical)" transition="in">
                                      <p:cBhvr>
                                        <p:cTn dur="1000" id="13"/>
                                        <p:tgtEl>
                                          <p:spTgt spid="6"/>
                                        </p:tgtEl>
                                      </p:cBhvr>
                                    </p:animEffect>
                                  </p:childTnLst>
                                </p:cTn>
                              </p:par>
                            </p:childTnLst>
                          </p:cTn>
                        </p:par>
                        <p:par>
                          <p:cTn fill="hold" id="14" nodeType="afterGroup">
                            <p:stCondLst>
                              <p:cond delay="1500"/>
                            </p:stCondLst>
                            <p:childTnLst>
                              <p:par>
                                <p:cTn fill="hold" grpId="0" id="15" nodeType="afterEffect" presetClass="entr" presetID="22" presetSubtype="1">
                                  <p:stCondLst>
                                    <p:cond delay="0"/>
                                  </p:stCondLst>
                                  <p:iterate type="lt">
                                    <p:tmPct val="10000"/>
                                  </p:iterate>
                                  <p:childTnLst>
                                    <p:set>
                                      <p:cBhvr>
                                        <p:cTn dur="1" fill="hold" id="16">
                                          <p:stCondLst>
                                            <p:cond delay="0"/>
                                          </p:stCondLst>
                                        </p:cTn>
                                        <p:tgtEl>
                                          <p:spTgt spid="3"/>
                                        </p:tgtEl>
                                        <p:attrNameLst>
                                          <p:attrName>style.visibility</p:attrName>
                                        </p:attrNameLst>
                                      </p:cBhvr>
                                      <p:to>
                                        <p:strVal val="visible"/>
                                      </p:to>
                                    </p:set>
                                    <p:animEffect filter="wipe(up)" transition="in">
                                      <p:cBhvr>
                                        <p:cTn dur="350" id="1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a:xfrm>
            <a:off x="1382581" y="782966"/>
            <a:ext cx="4344540" cy="456129"/>
          </a:xfrm>
        </p:spPr>
        <p:txBody>
          <a:bodyPr/>
          <a:lstStyle/>
          <a:p>
            <a:pPr>
              <a:lnSpc>
                <a:spcPct val="120000"/>
              </a:lnSpc>
            </a:pPr>
            <a:r>
              <a:rPr altLang="en-US" lang="zh-CN"/>
              <a:t>理论基础与文献综述</a:t>
            </a:r>
          </a:p>
        </p:txBody>
      </p:sp>
      <p:grpSp>
        <p:nvGrpSpPr>
          <p:cNvPr id="84" name="组合 83"/>
          <p:cNvGrpSpPr/>
          <p:nvPr/>
        </p:nvGrpSpPr>
        <p:grpSpPr>
          <a:xfrm>
            <a:off x="4420351" y="2396175"/>
            <a:ext cx="1440160" cy="1440160"/>
            <a:chOff x="4066364" y="1514966"/>
            <a:chExt cx="1757290" cy="1757290"/>
          </a:xfrm>
        </p:grpSpPr>
        <p:sp>
          <p:nvSpPr>
            <p:cNvPr id="85" name="泪滴形 84"/>
            <p:cNvSpPr/>
            <p:nvPr/>
          </p:nvSpPr>
          <p:spPr>
            <a:xfrm flipH="1">
              <a:off x="4066364" y="1514966"/>
              <a:ext cx="1757290" cy="1757290"/>
            </a:xfrm>
            <a:prstGeom prst="teardrop">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chemeClr val="tx1">
                    <a:lumMod val="95000"/>
                    <a:lumOff val="5000"/>
                  </a:schemeClr>
                </a:solidFill>
                <a:latin charset="-122" panose="020b0500000000000000" pitchFamily="34" typeface="思源黑体"/>
                <a:ea charset="-122" panose="020b0500000000000000" pitchFamily="34" typeface="思源黑体"/>
              </a:endParaRPr>
            </a:p>
          </p:txBody>
        </p:sp>
        <p:sp>
          <p:nvSpPr>
            <p:cNvPr id="86" name="Oval 6"/>
            <p:cNvSpPr>
              <a:spLocks noChangeArrowheads="1"/>
            </p:cNvSpPr>
            <p:nvPr/>
          </p:nvSpPr>
          <p:spPr bwMode="auto">
            <a:xfrm>
              <a:off x="4536212" y="1954485"/>
              <a:ext cx="744537" cy="744538"/>
            </a:xfrm>
            <a:prstGeom prst="ellipse">
              <a:avLst/>
            </a:prstGeom>
            <a:solidFill>
              <a:schemeClr val="bg2"/>
            </a:solidFill>
            <a:ln cap="flat" w="14288">
              <a:solidFill>
                <a:srgbClr val="FEFEFE"/>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chemeClr val="tx1">
                    <a:lumMod val="95000"/>
                    <a:lumOff val="5000"/>
                  </a:schemeClr>
                </a:solidFill>
              </a:endParaRPr>
            </a:p>
          </p:txBody>
        </p:sp>
        <p:sp>
          <p:nvSpPr>
            <p:cNvPr id="87" name="文本框 86"/>
            <p:cNvSpPr txBox="1"/>
            <p:nvPr/>
          </p:nvSpPr>
          <p:spPr>
            <a:xfrm>
              <a:off x="4613791" y="2037020"/>
              <a:ext cx="660930" cy="647138"/>
            </a:xfrm>
            <a:prstGeom prst="rect">
              <a:avLst/>
            </a:prstGeom>
            <a:noFill/>
          </p:spPr>
          <p:txBody>
            <a:bodyPr rtlCol="0" wrap="none">
              <a:spAutoFit/>
            </a:bodyPr>
            <a:lstStyle/>
            <a:p>
              <a:pPr>
                <a:lnSpc>
                  <a:spcPct val="120000"/>
                </a:lnSpc>
              </a:pPr>
              <a:r>
                <a:rPr altLang="zh-CN" lang="en-US" sz="2400">
                  <a:solidFill>
                    <a:schemeClr val="tx1">
                      <a:lumMod val="95000"/>
                      <a:lumOff val="5000"/>
                    </a:schemeClr>
                  </a:solidFill>
                  <a:latin charset="-122" panose="020b0500000000000000" pitchFamily="34" typeface="思源黑体"/>
                </a:rPr>
                <a:t>01</a:t>
              </a:r>
            </a:p>
          </p:txBody>
        </p:sp>
      </p:grpSp>
      <p:grpSp>
        <p:nvGrpSpPr>
          <p:cNvPr id="88" name="组合 87"/>
          <p:cNvGrpSpPr/>
          <p:nvPr/>
        </p:nvGrpSpPr>
        <p:grpSpPr>
          <a:xfrm>
            <a:off x="6096420" y="2396175"/>
            <a:ext cx="1440160" cy="1440160"/>
            <a:chOff x="6027167" y="1514966"/>
            <a:chExt cx="1757290" cy="1757290"/>
          </a:xfrm>
        </p:grpSpPr>
        <p:sp>
          <p:nvSpPr>
            <p:cNvPr id="89" name="泪滴形 88"/>
            <p:cNvSpPr/>
            <p:nvPr/>
          </p:nvSpPr>
          <p:spPr>
            <a:xfrm>
              <a:off x="6027167" y="1514966"/>
              <a:ext cx="1757290" cy="1757290"/>
            </a:xfrm>
            <a:prstGeom prst="teardrop">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chemeClr val="tx1">
                    <a:lumMod val="95000"/>
                    <a:lumOff val="5000"/>
                  </a:schemeClr>
                </a:solidFill>
                <a:latin charset="-122" panose="020b0500000000000000" pitchFamily="34" typeface="思源黑体"/>
                <a:ea charset="-122" panose="020b0500000000000000" pitchFamily="34" typeface="思源黑体"/>
              </a:endParaRPr>
            </a:p>
          </p:txBody>
        </p:sp>
        <p:sp>
          <p:nvSpPr>
            <p:cNvPr id="90" name="Oval 6"/>
            <p:cNvSpPr>
              <a:spLocks noChangeArrowheads="1"/>
            </p:cNvSpPr>
            <p:nvPr/>
          </p:nvSpPr>
          <p:spPr bwMode="auto">
            <a:xfrm>
              <a:off x="6541475" y="1954485"/>
              <a:ext cx="744537" cy="744538"/>
            </a:xfrm>
            <a:prstGeom prst="ellipse">
              <a:avLst/>
            </a:prstGeom>
            <a:solidFill>
              <a:schemeClr val="bg2"/>
            </a:solidFill>
            <a:ln cap="flat" w="14288">
              <a:solidFill>
                <a:srgbClr val="FEFEFE"/>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chemeClr val="tx1">
                    <a:lumMod val="95000"/>
                    <a:lumOff val="5000"/>
                  </a:schemeClr>
                </a:solidFill>
              </a:endParaRPr>
            </a:p>
          </p:txBody>
        </p:sp>
        <p:sp>
          <p:nvSpPr>
            <p:cNvPr id="91" name="文本框 90"/>
            <p:cNvSpPr txBox="1"/>
            <p:nvPr/>
          </p:nvSpPr>
          <p:spPr>
            <a:xfrm>
              <a:off x="6602840" y="2037020"/>
              <a:ext cx="660930" cy="647138"/>
            </a:xfrm>
            <a:prstGeom prst="rect">
              <a:avLst/>
            </a:prstGeom>
            <a:noFill/>
          </p:spPr>
          <p:txBody>
            <a:bodyPr rtlCol="0" wrap="none">
              <a:spAutoFit/>
            </a:bodyPr>
            <a:lstStyle/>
            <a:p>
              <a:pPr>
                <a:lnSpc>
                  <a:spcPct val="120000"/>
                </a:lnSpc>
              </a:pPr>
              <a:r>
                <a:rPr altLang="zh-CN" lang="en-US" sz="2400">
                  <a:solidFill>
                    <a:schemeClr val="tx1">
                      <a:lumMod val="95000"/>
                      <a:lumOff val="5000"/>
                    </a:schemeClr>
                  </a:solidFill>
                  <a:latin charset="-122" panose="020b0500000000000000" pitchFamily="34" typeface="思源黑体"/>
                </a:rPr>
                <a:t>02</a:t>
              </a:r>
            </a:p>
          </p:txBody>
        </p:sp>
      </p:grpSp>
      <p:grpSp>
        <p:nvGrpSpPr>
          <p:cNvPr id="92" name="组合 91"/>
          <p:cNvGrpSpPr/>
          <p:nvPr/>
        </p:nvGrpSpPr>
        <p:grpSpPr>
          <a:xfrm>
            <a:off x="4420351" y="4070056"/>
            <a:ext cx="1440160" cy="1440160"/>
            <a:chOff x="4066364" y="3439143"/>
            <a:chExt cx="1757290" cy="1757290"/>
          </a:xfrm>
        </p:grpSpPr>
        <p:sp>
          <p:nvSpPr>
            <p:cNvPr id="93" name="泪滴形 92"/>
            <p:cNvSpPr/>
            <p:nvPr/>
          </p:nvSpPr>
          <p:spPr>
            <a:xfrm flipH="1" flipV="1">
              <a:off x="4066364" y="3439143"/>
              <a:ext cx="1757290" cy="1757290"/>
            </a:xfrm>
            <a:prstGeom prst="teardrop">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chemeClr val="tx1">
                    <a:lumMod val="95000"/>
                    <a:lumOff val="5000"/>
                  </a:schemeClr>
                </a:solidFill>
                <a:latin charset="-122" panose="020b0500000000000000" pitchFamily="34" typeface="思源黑体"/>
                <a:ea charset="-122" panose="020b0500000000000000" pitchFamily="34" typeface="思源黑体"/>
              </a:endParaRPr>
            </a:p>
          </p:txBody>
        </p:sp>
        <p:sp>
          <p:nvSpPr>
            <p:cNvPr id="94" name="Oval 6"/>
            <p:cNvSpPr>
              <a:spLocks noChangeArrowheads="1"/>
            </p:cNvSpPr>
            <p:nvPr/>
          </p:nvSpPr>
          <p:spPr bwMode="auto">
            <a:xfrm>
              <a:off x="4536212" y="3927664"/>
              <a:ext cx="744537" cy="744538"/>
            </a:xfrm>
            <a:prstGeom prst="ellipse">
              <a:avLst/>
            </a:prstGeom>
            <a:solidFill>
              <a:schemeClr val="bg2"/>
            </a:solidFill>
            <a:ln cap="flat" w="14288">
              <a:solidFill>
                <a:srgbClr val="FEFEFE"/>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chemeClr val="tx1">
                    <a:lumMod val="95000"/>
                    <a:lumOff val="5000"/>
                  </a:schemeClr>
                </a:solidFill>
              </a:endParaRPr>
            </a:p>
          </p:txBody>
        </p:sp>
        <p:sp>
          <p:nvSpPr>
            <p:cNvPr id="95" name="文本框 94"/>
            <p:cNvSpPr txBox="1"/>
            <p:nvPr/>
          </p:nvSpPr>
          <p:spPr>
            <a:xfrm>
              <a:off x="4600839" y="4010199"/>
              <a:ext cx="660930" cy="647138"/>
            </a:xfrm>
            <a:prstGeom prst="rect">
              <a:avLst/>
            </a:prstGeom>
            <a:noFill/>
          </p:spPr>
          <p:txBody>
            <a:bodyPr rtlCol="0" wrap="none">
              <a:spAutoFit/>
            </a:bodyPr>
            <a:lstStyle/>
            <a:p>
              <a:pPr>
                <a:lnSpc>
                  <a:spcPct val="120000"/>
                </a:lnSpc>
              </a:pPr>
              <a:r>
                <a:rPr altLang="zh-CN" lang="en-US" sz="2400">
                  <a:solidFill>
                    <a:schemeClr val="tx1">
                      <a:lumMod val="95000"/>
                      <a:lumOff val="5000"/>
                    </a:schemeClr>
                  </a:solidFill>
                  <a:latin charset="-122" panose="020b0500000000000000" pitchFamily="34" typeface="思源黑体"/>
                </a:rPr>
                <a:t>03</a:t>
              </a:r>
            </a:p>
          </p:txBody>
        </p:sp>
      </p:grpSp>
      <p:grpSp>
        <p:nvGrpSpPr>
          <p:cNvPr id="96" name="组合 95"/>
          <p:cNvGrpSpPr/>
          <p:nvPr/>
        </p:nvGrpSpPr>
        <p:grpSpPr>
          <a:xfrm>
            <a:off x="6096420" y="4070056"/>
            <a:ext cx="1440160" cy="1440160"/>
            <a:chOff x="6027167" y="3439143"/>
            <a:chExt cx="1757290" cy="1757290"/>
          </a:xfrm>
        </p:grpSpPr>
        <p:sp>
          <p:nvSpPr>
            <p:cNvPr id="97" name="泪滴形 96"/>
            <p:cNvSpPr/>
            <p:nvPr/>
          </p:nvSpPr>
          <p:spPr>
            <a:xfrm flipV="1">
              <a:off x="6027167" y="3439143"/>
              <a:ext cx="1757290" cy="1757290"/>
            </a:xfrm>
            <a:prstGeom prst="teardrop">
              <a:avLst/>
            </a:prstGeom>
            <a:solidFill>
              <a:srgbClr val="244C89"/>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pPr algn="ctr">
                <a:lnSpc>
                  <a:spcPct val="120000"/>
                </a:lnSpc>
                <a:spcBef>
                  <a:spcPct val="0"/>
                </a:spcBef>
              </a:pPr>
              <a:endParaRPr altLang="en-US" lang="zh-CN">
                <a:solidFill>
                  <a:schemeClr val="tx1">
                    <a:lumMod val="95000"/>
                    <a:lumOff val="5000"/>
                  </a:schemeClr>
                </a:solidFill>
                <a:latin charset="-122" panose="020b0500000000000000" pitchFamily="34" typeface="思源黑体"/>
                <a:ea charset="-122" panose="020b0500000000000000" pitchFamily="34" typeface="思源黑体"/>
              </a:endParaRPr>
            </a:p>
          </p:txBody>
        </p:sp>
        <p:sp>
          <p:nvSpPr>
            <p:cNvPr id="98" name="Oval 6"/>
            <p:cNvSpPr>
              <a:spLocks noChangeArrowheads="1"/>
            </p:cNvSpPr>
            <p:nvPr/>
          </p:nvSpPr>
          <p:spPr bwMode="auto">
            <a:xfrm>
              <a:off x="6541475" y="3927664"/>
              <a:ext cx="744537" cy="744538"/>
            </a:xfrm>
            <a:prstGeom prst="ellipse">
              <a:avLst/>
            </a:prstGeom>
            <a:solidFill>
              <a:schemeClr val="bg2"/>
            </a:solidFill>
            <a:ln cap="flat" w="14288">
              <a:solidFill>
                <a:srgbClr val="FEFEFE"/>
              </a:solidFill>
              <a:prstDash val="solid"/>
              <a:miter lim="800000"/>
            </a:ln>
          </p:spPr>
          <p:txBody>
            <a:bodyPr anchor="t" anchorCtr="0" bIns="45720" compatLnSpc="1" lIns="91440" numCol="1" rIns="91440" tIns="45720" vert="horz" wrap="square"/>
            <a:lstStyle/>
            <a:p>
              <a:pPr>
                <a:lnSpc>
                  <a:spcPct val="120000"/>
                </a:lnSpc>
              </a:pPr>
              <a:endParaRPr altLang="en-US" lang="zh-CN" sz="1600">
                <a:solidFill>
                  <a:schemeClr val="tx1">
                    <a:lumMod val="95000"/>
                    <a:lumOff val="5000"/>
                  </a:schemeClr>
                </a:solidFill>
              </a:endParaRPr>
            </a:p>
          </p:txBody>
        </p:sp>
        <p:sp>
          <p:nvSpPr>
            <p:cNvPr id="99" name="文本框 98"/>
            <p:cNvSpPr txBox="1"/>
            <p:nvPr/>
          </p:nvSpPr>
          <p:spPr>
            <a:xfrm>
              <a:off x="6593735" y="4010199"/>
              <a:ext cx="660930" cy="647138"/>
            </a:xfrm>
            <a:prstGeom prst="rect">
              <a:avLst/>
            </a:prstGeom>
            <a:noFill/>
          </p:spPr>
          <p:txBody>
            <a:bodyPr rtlCol="0" wrap="none">
              <a:spAutoFit/>
            </a:bodyPr>
            <a:lstStyle/>
            <a:p>
              <a:pPr>
                <a:lnSpc>
                  <a:spcPct val="120000"/>
                </a:lnSpc>
              </a:pPr>
              <a:r>
                <a:rPr altLang="zh-CN" lang="en-US" sz="2400">
                  <a:solidFill>
                    <a:schemeClr val="tx1">
                      <a:lumMod val="95000"/>
                      <a:lumOff val="5000"/>
                    </a:schemeClr>
                  </a:solidFill>
                  <a:latin charset="-122" panose="020b0500000000000000" pitchFamily="34" typeface="思源黑体"/>
                </a:rPr>
                <a:t>04</a:t>
              </a:r>
            </a:p>
          </p:txBody>
        </p:sp>
      </p:grpSp>
      <p:grpSp>
        <p:nvGrpSpPr>
          <p:cNvPr id="100" name="组合 99"/>
          <p:cNvGrpSpPr/>
          <p:nvPr/>
        </p:nvGrpSpPr>
        <p:grpSpPr>
          <a:xfrm>
            <a:off x="1042946" y="2362366"/>
            <a:ext cx="3019553" cy="909577"/>
            <a:chOff x="914599" y="1378199"/>
            <a:chExt cx="3000483" cy="909577"/>
          </a:xfrm>
        </p:grpSpPr>
        <p:sp>
          <p:nvSpPr>
            <p:cNvPr id="101" name="TextBox 52"/>
            <p:cNvSpPr txBox="1"/>
            <p:nvPr/>
          </p:nvSpPr>
          <p:spPr>
            <a:xfrm>
              <a:off x="1460089" y="1378199"/>
              <a:ext cx="2435826" cy="420624"/>
            </a:xfrm>
            <a:prstGeom prst="rect">
              <a:avLst/>
            </a:prstGeom>
            <a:noFill/>
          </p:spPr>
          <p:txBody>
            <a:bodyPr wrap="square">
              <a:spAutoFit/>
            </a:bodyPr>
            <a:lstStyle/>
            <a:p>
              <a:pPr algn="r">
                <a:lnSpc>
                  <a:spcPct val="120000"/>
                </a:lnSpc>
                <a:buFont charset="0" panose="020b0604020202020204" pitchFamily="34" typeface="Arial"/>
                <a:buNone/>
                <a:defRPr/>
              </a:pPr>
              <a:r>
                <a:rPr altLang="en-US" b="1" lang="zh-CN" smtClean="0">
                  <a:solidFill>
                    <a:srgbClr val="313D51"/>
                  </a:solidFill>
                  <a:latin charset="-122" panose="020b0500000000000000" pitchFamily="34" typeface="思源黑体"/>
                  <a:ea charset="-122" panose="020b0500000000000000" pitchFamily="34" typeface="思源黑体"/>
                </a:rPr>
                <a:t>添加您的标题</a:t>
              </a:r>
            </a:p>
          </p:txBody>
        </p:sp>
        <p:sp>
          <p:nvSpPr>
            <p:cNvPr id="102" name="TextBox 53"/>
            <p:cNvSpPr txBox="1"/>
            <p:nvPr/>
          </p:nvSpPr>
          <p:spPr>
            <a:xfrm>
              <a:off x="914599" y="1752245"/>
              <a:ext cx="3000483" cy="530352"/>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请在这里输入您的文字内容请在这里输入您的文字内容请在这里输入您的</a:t>
              </a:r>
            </a:p>
          </p:txBody>
        </p:sp>
      </p:grpSp>
      <p:grpSp>
        <p:nvGrpSpPr>
          <p:cNvPr id="103" name="组合 102"/>
          <p:cNvGrpSpPr/>
          <p:nvPr/>
        </p:nvGrpSpPr>
        <p:grpSpPr>
          <a:xfrm>
            <a:off x="7784878" y="2362366"/>
            <a:ext cx="3346441" cy="909577"/>
            <a:chOff x="7879058" y="1378199"/>
            <a:chExt cx="3013581" cy="909577"/>
          </a:xfrm>
        </p:grpSpPr>
        <p:sp>
          <p:nvSpPr>
            <p:cNvPr id="104" name="TextBox 52"/>
            <p:cNvSpPr txBox="1"/>
            <p:nvPr/>
          </p:nvSpPr>
          <p:spPr>
            <a:xfrm>
              <a:off x="7879059" y="1378199"/>
              <a:ext cx="2023219" cy="420624"/>
            </a:xfrm>
            <a:prstGeom prst="rect">
              <a:avLst/>
            </a:prstGeom>
            <a:noFill/>
          </p:spPr>
          <p:txBody>
            <a:bodyPr wrap="square">
              <a:spAutoFit/>
            </a:bodyPr>
            <a:lstStyle/>
            <a:p>
              <a:pPr>
                <a:lnSpc>
                  <a:spcPct val="120000"/>
                </a:lnSpc>
                <a:buFont charset="0" panose="020b0604020202020204" pitchFamily="34" typeface="Arial"/>
                <a:buNone/>
                <a:defRPr/>
              </a:pPr>
              <a:r>
                <a:rPr altLang="en-US" b="1" lang="zh-CN">
                  <a:solidFill>
                    <a:srgbClr val="313D51"/>
                  </a:solidFill>
                  <a:latin charset="-122" panose="020b0500000000000000" pitchFamily="34" typeface="思源黑体"/>
                  <a:ea charset="-122" panose="020b0500000000000000" pitchFamily="34" typeface="思源黑体"/>
                </a:rPr>
                <a:t>添加您的标题</a:t>
              </a:r>
            </a:p>
          </p:txBody>
        </p:sp>
        <p:sp>
          <p:nvSpPr>
            <p:cNvPr id="105" name="TextBox 53"/>
            <p:cNvSpPr txBox="1"/>
            <p:nvPr/>
          </p:nvSpPr>
          <p:spPr>
            <a:xfrm>
              <a:off x="7892158" y="1752245"/>
              <a:ext cx="3000483" cy="530352"/>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请在这里输入您的文字内容请在这里输入您的文字内容请在这里输入您的文字内容请在这里</a:t>
              </a:r>
            </a:p>
          </p:txBody>
        </p:sp>
      </p:grpSp>
      <p:grpSp>
        <p:nvGrpSpPr>
          <p:cNvPr id="106" name="组合 105"/>
          <p:cNvGrpSpPr/>
          <p:nvPr/>
        </p:nvGrpSpPr>
        <p:grpSpPr>
          <a:xfrm>
            <a:off x="1042947" y="4338929"/>
            <a:ext cx="3019552" cy="909577"/>
            <a:chOff x="914599" y="4025146"/>
            <a:chExt cx="3000483" cy="909577"/>
          </a:xfrm>
        </p:grpSpPr>
        <p:sp>
          <p:nvSpPr>
            <p:cNvPr id="107" name="TextBox 52"/>
            <p:cNvSpPr txBox="1"/>
            <p:nvPr/>
          </p:nvSpPr>
          <p:spPr>
            <a:xfrm>
              <a:off x="1828450" y="4025145"/>
              <a:ext cx="2076422" cy="420624"/>
            </a:xfrm>
            <a:prstGeom prst="rect">
              <a:avLst/>
            </a:prstGeom>
            <a:noFill/>
          </p:spPr>
          <p:txBody>
            <a:bodyPr wrap="square">
              <a:spAutoFit/>
            </a:bodyPr>
            <a:lstStyle/>
            <a:p>
              <a:pPr algn="r">
                <a:lnSpc>
                  <a:spcPct val="120000"/>
                </a:lnSpc>
                <a:buFont charset="0" panose="020b0604020202020204" pitchFamily="34" typeface="Arial"/>
                <a:buNone/>
                <a:defRPr/>
              </a:pPr>
              <a:r>
                <a:rPr altLang="en-US" b="1" lang="zh-CN">
                  <a:solidFill>
                    <a:srgbClr val="313D51"/>
                  </a:solidFill>
                  <a:latin charset="-122" panose="020b0500000000000000" pitchFamily="34" typeface="思源黑体"/>
                  <a:ea charset="-122" panose="020b0500000000000000" pitchFamily="34" typeface="思源黑体"/>
                </a:rPr>
                <a:t>添加您的标题</a:t>
              </a:r>
            </a:p>
          </p:txBody>
        </p:sp>
        <p:sp>
          <p:nvSpPr>
            <p:cNvPr id="108" name="TextBox 53"/>
            <p:cNvSpPr txBox="1"/>
            <p:nvPr/>
          </p:nvSpPr>
          <p:spPr>
            <a:xfrm>
              <a:off x="914599" y="4399192"/>
              <a:ext cx="3000483" cy="530352"/>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请在这里输入您的文字内容请在这里输入您的文字内容请在这里输入您的文字内容</a:t>
              </a:r>
            </a:p>
          </p:txBody>
        </p:sp>
      </p:grpSp>
      <p:grpSp>
        <p:nvGrpSpPr>
          <p:cNvPr id="109" name="组合 108"/>
          <p:cNvGrpSpPr/>
          <p:nvPr/>
        </p:nvGrpSpPr>
        <p:grpSpPr>
          <a:xfrm>
            <a:off x="7838668" y="4338929"/>
            <a:ext cx="3346443" cy="909577"/>
            <a:chOff x="7879058" y="4025146"/>
            <a:chExt cx="3013583" cy="909577"/>
          </a:xfrm>
        </p:grpSpPr>
        <p:sp>
          <p:nvSpPr>
            <p:cNvPr id="110" name="TextBox 52"/>
            <p:cNvSpPr txBox="1"/>
            <p:nvPr/>
          </p:nvSpPr>
          <p:spPr>
            <a:xfrm>
              <a:off x="7879056" y="4025145"/>
              <a:ext cx="1974779" cy="420624"/>
            </a:xfrm>
            <a:prstGeom prst="rect">
              <a:avLst/>
            </a:prstGeom>
            <a:noFill/>
          </p:spPr>
          <p:txBody>
            <a:bodyPr wrap="square">
              <a:spAutoFit/>
            </a:bodyPr>
            <a:lstStyle/>
            <a:p>
              <a:pPr>
                <a:lnSpc>
                  <a:spcPct val="120000"/>
                </a:lnSpc>
                <a:buFont charset="0" panose="020b0604020202020204" pitchFamily="34" typeface="Arial"/>
                <a:buNone/>
                <a:defRPr/>
              </a:pPr>
              <a:r>
                <a:rPr altLang="en-US" b="1" lang="zh-CN">
                  <a:solidFill>
                    <a:srgbClr val="313D51"/>
                  </a:solidFill>
                  <a:latin charset="-122" panose="020b0500000000000000" pitchFamily="34" typeface="思源黑体"/>
                  <a:ea charset="-122" panose="020b0500000000000000" pitchFamily="34" typeface="思源黑体"/>
                </a:rPr>
                <a:t>添加您的标题</a:t>
              </a:r>
            </a:p>
          </p:txBody>
        </p:sp>
        <p:sp>
          <p:nvSpPr>
            <p:cNvPr id="111" name="TextBox 53"/>
            <p:cNvSpPr txBox="1"/>
            <p:nvPr/>
          </p:nvSpPr>
          <p:spPr>
            <a:xfrm>
              <a:off x="7892157" y="4399192"/>
              <a:ext cx="3000483" cy="530352"/>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请在这里输入您的文字内容请在这里输入您的文字内容请在这里输入您的文字内容请在这里</a:t>
              </a:r>
            </a:p>
          </p:txBody>
        </p:sp>
      </p:grpSp>
    </p:spTree>
    <p:extLst>
      <p:ext uri="{BB962C8B-B14F-4D97-AF65-F5344CB8AC3E}">
        <p14:creationId val="11852307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84"/>
                                        </p:tgtEl>
                                        <p:attrNameLst>
                                          <p:attrName>style.visibility</p:attrName>
                                        </p:attrNameLst>
                                      </p:cBhvr>
                                      <p:to>
                                        <p:strVal val="visible"/>
                                      </p:to>
                                    </p:set>
                                    <p:animEffect filter="circle(in)" transition="in">
                                      <p:cBhvr>
                                        <p:cTn dur="2000" id="7"/>
                                        <p:tgtEl>
                                          <p:spTgt spid="84"/>
                                        </p:tgtEl>
                                      </p:cBhvr>
                                    </p:animEffect>
                                  </p:childTnLst>
                                </p:cTn>
                              </p:par>
                              <p:par>
                                <p:cTn fill="hold" id="8" nodeType="withEffect" presetClass="entr" presetID="6" presetSubtype="16">
                                  <p:stCondLst>
                                    <p:cond delay="0"/>
                                  </p:stCondLst>
                                  <p:childTnLst>
                                    <p:set>
                                      <p:cBhvr>
                                        <p:cTn dur="1" fill="hold" id="9">
                                          <p:stCondLst>
                                            <p:cond delay="0"/>
                                          </p:stCondLst>
                                        </p:cTn>
                                        <p:tgtEl>
                                          <p:spTgt spid="92"/>
                                        </p:tgtEl>
                                        <p:attrNameLst>
                                          <p:attrName>style.visibility</p:attrName>
                                        </p:attrNameLst>
                                      </p:cBhvr>
                                      <p:to>
                                        <p:strVal val="visible"/>
                                      </p:to>
                                    </p:set>
                                    <p:animEffect filter="circle(in)" transition="in">
                                      <p:cBhvr>
                                        <p:cTn dur="2000" id="10"/>
                                        <p:tgtEl>
                                          <p:spTgt spid="92"/>
                                        </p:tgtEl>
                                      </p:cBhvr>
                                    </p:animEffect>
                                  </p:childTnLst>
                                </p:cTn>
                              </p:par>
                              <p:par>
                                <p:cTn fill="hold" id="11" nodeType="withEffect" presetClass="entr" presetID="6" presetSubtype="16">
                                  <p:stCondLst>
                                    <p:cond delay="0"/>
                                  </p:stCondLst>
                                  <p:childTnLst>
                                    <p:set>
                                      <p:cBhvr>
                                        <p:cTn dur="1" fill="hold" id="12">
                                          <p:stCondLst>
                                            <p:cond delay="0"/>
                                          </p:stCondLst>
                                        </p:cTn>
                                        <p:tgtEl>
                                          <p:spTgt spid="96"/>
                                        </p:tgtEl>
                                        <p:attrNameLst>
                                          <p:attrName>style.visibility</p:attrName>
                                        </p:attrNameLst>
                                      </p:cBhvr>
                                      <p:to>
                                        <p:strVal val="visible"/>
                                      </p:to>
                                    </p:set>
                                    <p:animEffect filter="circle(in)" transition="in">
                                      <p:cBhvr>
                                        <p:cTn dur="2000" id="13"/>
                                        <p:tgtEl>
                                          <p:spTgt spid="96"/>
                                        </p:tgtEl>
                                      </p:cBhvr>
                                    </p:animEffect>
                                  </p:childTnLst>
                                </p:cTn>
                              </p:par>
                              <p:par>
                                <p:cTn fill="hold" id="14" nodeType="withEffect" presetClass="entr" presetID="6" presetSubtype="16">
                                  <p:stCondLst>
                                    <p:cond delay="0"/>
                                  </p:stCondLst>
                                  <p:childTnLst>
                                    <p:set>
                                      <p:cBhvr>
                                        <p:cTn dur="1" fill="hold" id="15">
                                          <p:stCondLst>
                                            <p:cond delay="0"/>
                                          </p:stCondLst>
                                        </p:cTn>
                                        <p:tgtEl>
                                          <p:spTgt spid="88"/>
                                        </p:tgtEl>
                                        <p:attrNameLst>
                                          <p:attrName>style.visibility</p:attrName>
                                        </p:attrNameLst>
                                      </p:cBhvr>
                                      <p:to>
                                        <p:strVal val="visible"/>
                                      </p:to>
                                    </p:set>
                                    <p:animEffect filter="circle(in)" transition="in">
                                      <p:cBhvr>
                                        <p:cTn dur="2000" id="16"/>
                                        <p:tgtEl>
                                          <p:spTgt spid="88"/>
                                        </p:tgtEl>
                                      </p:cBhvr>
                                    </p:animEffect>
                                  </p:childTnLst>
                                </p:cTn>
                              </p:par>
                            </p:childTnLst>
                          </p:cTn>
                        </p:par>
                        <p:par>
                          <p:cTn fill="hold" id="17" nodeType="afterGroup">
                            <p:stCondLst>
                              <p:cond delay="2000"/>
                            </p:stCondLst>
                            <p:childTnLst>
                              <p:par>
                                <p:cTn fill="hold" id="18" nodeType="afterEffect" presetClass="entr" presetID="42" presetSubtype="0">
                                  <p:stCondLst>
                                    <p:cond delay="0"/>
                                  </p:stCondLst>
                                  <p:childTnLst>
                                    <p:set>
                                      <p:cBhvr>
                                        <p:cTn dur="1" fill="hold" id="19">
                                          <p:stCondLst>
                                            <p:cond delay="0"/>
                                          </p:stCondLst>
                                        </p:cTn>
                                        <p:tgtEl>
                                          <p:spTgt spid="100"/>
                                        </p:tgtEl>
                                        <p:attrNameLst>
                                          <p:attrName>style.visibility</p:attrName>
                                        </p:attrNameLst>
                                      </p:cBhvr>
                                      <p:to>
                                        <p:strVal val="visible"/>
                                      </p:to>
                                    </p:set>
                                    <p:animEffect filter="fade" transition="in">
                                      <p:cBhvr>
                                        <p:cTn dur="1000" id="20"/>
                                        <p:tgtEl>
                                          <p:spTgt spid="100"/>
                                        </p:tgtEl>
                                      </p:cBhvr>
                                    </p:animEffect>
                                    <p:anim calcmode="lin" valueType="num">
                                      <p:cBhvr>
                                        <p:cTn dur="1000" fill="hold" id="21"/>
                                        <p:tgtEl>
                                          <p:spTgt spid="100"/>
                                        </p:tgtEl>
                                        <p:attrNameLst>
                                          <p:attrName>ppt_x</p:attrName>
                                        </p:attrNameLst>
                                      </p:cBhvr>
                                      <p:tavLst>
                                        <p:tav tm="0">
                                          <p:val>
                                            <p:strVal val="#ppt_x"/>
                                          </p:val>
                                        </p:tav>
                                        <p:tav tm="100000">
                                          <p:val>
                                            <p:strVal val="#ppt_x"/>
                                          </p:val>
                                        </p:tav>
                                      </p:tavLst>
                                    </p:anim>
                                    <p:anim calcmode="lin" valueType="num">
                                      <p:cBhvr>
                                        <p:cTn dur="1000" fill="hold" id="22"/>
                                        <p:tgtEl>
                                          <p:spTgt spid="10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id="24" nodeType="afterEffect" presetClass="entr" presetID="42" presetSubtype="0">
                                  <p:stCondLst>
                                    <p:cond delay="0"/>
                                  </p:stCondLst>
                                  <p:childTnLst>
                                    <p:set>
                                      <p:cBhvr>
                                        <p:cTn dur="1" fill="hold" id="25">
                                          <p:stCondLst>
                                            <p:cond delay="0"/>
                                          </p:stCondLst>
                                        </p:cTn>
                                        <p:tgtEl>
                                          <p:spTgt spid="106"/>
                                        </p:tgtEl>
                                        <p:attrNameLst>
                                          <p:attrName>style.visibility</p:attrName>
                                        </p:attrNameLst>
                                      </p:cBhvr>
                                      <p:to>
                                        <p:strVal val="visible"/>
                                      </p:to>
                                    </p:set>
                                    <p:animEffect filter="fade" transition="in">
                                      <p:cBhvr>
                                        <p:cTn dur="1000" id="26"/>
                                        <p:tgtEl>
                                          <p:spTgt spid="106"/>
                                        </p:tgtEl>
                                      </p:cBhvr>
                                    </p:animEffect>
                                    <p:anim calcmode="lin" valueType="num">
                                      <p:cBhvr>
                                        <p:cTn dur="1000" fill="hold" id="27"/>
                                        <p:tgtEl>
                                          <p:spTgt spid="106"/>
                                        </p:tgtEl>
                                        <p:attrNameLst>
                                          <p:attrName>ppt_x</p:attrName>
                                        </p:attrNameLst>
                                      </p:cBhvr>
                                      <p:tavLst>
                                        <p:tav tm="0">
                                          <p:val>
                                            <p:strVal val="#ppt_x"/>
                                          </p:val>
                                        </p:tav>
                                        <p:tav tm="100000">
                                          <p:val>
                                            <p:strVal val="#ppt_x"/>
                                          </p:val>
                                        </p:tav>
                                      </p:tavLst>
                                    </p:anim>
                                    <p:anim calcmode="lin" valueType="num">
                                      <p:cBhvr>
                                        <p:cTn dur="1000" fill="hold" id="28"/>
                                        <p:tgtEl>
                                          <p:spTgt spid="106"/>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4000"/>
                            </p:stCondLst>
                            <p:childTnLst>
                              <p:par>
                                <p:cTn fill="hold" id="30" nodeType="afterEffect" presetClass="entr" presetID="42" presetSubtype="0">
                                  <p:stCondLst>
                                    <p:cond delay="0"/>
                                  </p:stCondLst>
                                  <p:childTnLst>
                                    <p:set>
                                      <p:cBhvr>
                                        <p:cTn dur="1" fill="hold" id="31">
                                          <p:stCondLst>
                                            <p:cond delay="0"/>
                                          </p:stCondLst>
                                        </p:cTn>
                                        <p:tgtEl>
                                          <p:spTgt spid="109"/>
                                        </p:tgtEl>
                                        <p:attrNameLst>
                                          <p:attrName>style.visibility</p:attrName>
                                        </p:attrNameLst>
                                      </p:cBhvr>
                                      <p:to>
                                        <p:strVal val="visible"/>
                                      </p:to>
                                    </p:set>
                                    <p:animEffect filter="fade" transition="in">
                                      <p:cBhvr>
                                        <p:cTn dur="1000" id="32"/>
                                        <p:tgtEl>
                                          <p:spTgt spid="109"/>
                                        </p:tgtEl>
                                      </p:cBhvr>
                                    </p:animEffect>
                                    <p:anim calcmode="lin" valueType="num">
                                      <p:cBhvr>
                                        <p:cTn dur="1000" fill="hold" id="33"/>
                                        <p:tgtEl>
                                          <p:spTgt spid="109"/>
                                        </p:tgtEl>
                                        <p:attrNameLst>
                                          <p:attrName>ppt_x</p:attrName>
                                        </p:attrNameLst>
                                      </p:cBhvr>
                                      <p:tavLst>
                                        <p:tav tm="0">
                                          <p:val>
                                            <p:strVal val="#ppt_x"/>
                                          </p:val>
                                        </p:tav>
                                        <p:tav tm="100000">
                                          <p:val>
                                            <p:strVal val="#ppt_x"/>
                                          </p:val>
                                        </p:tav>
                                      </p:tavLst>
                                    </p:anim>
                                    <p:anim calcmode="lin" valueType="num">
                                      <p:cBhvr>
                                        <p:cTn dur="1000" fill="hold" id="34"/>
                                        <p:tgtEl>
                                          <p:spTgt spid="10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5000"/>
                            </p:stCondLst>
                            <p:childTnLst>
                              <p:par>
                                <p:cTn fill="hold" id="36" nodeType="afterEffect" presetClass="entr" presetID="42" presetSubtype="0">
                                  <p:stCondLst>
                                    <p:cond delay="0"/>
                                  </p:stCondLst>
                                  <p:childTnLst>
                                    <p:set>
                                      <p:cBhvr>
                                        <p:cTn dur="1" fill="hold" id="37">
                                          <p:stCondLst>
                                            <p:cond delay="0"/>
                                          </p:stCondLst>
                                        </p:cTn>
                                        <p:tgtEl>
                                          <p:spTgt spid="103"/>
                                        </p:tgtEl>
                                        <p:attrNameLst>
                                          <p:attrName>style.visibility</p:attrName>
                                        </p:attrNameLst>
                                      </p:cBhvr>
                                      <p:to>
                                        <p:strVal val="visible"/>
                                      </p:to>
                                    </p:set>
                                    <p:animEffect filter="fade" transition="in">
                                      <p:cBhvr>
                                        <p:cTn dur="1000" id="38"/>
                                        <p:tgtEl>
                                          <p:spTgt spid="103"/>
                                        </p:tgtEl>
                                      </p:cBhvr>
                                    </p:animEffect>
                                    <p:anim calcmode="lin" valueType="num">
                                      <p:cBhvr>
                                        <p:cTn dur="1000" fill="hold" id="39"/>
                                        <p:tgtEl>
                                          <p:spTgt spid="103"/>
                                        </p:tgtEl>
                                        <p:attrNameLst>
                                          <p:attrName>ppt_x</p:attrName>
                                        </p:attrNameLst>
                                      </p:cBhvr>
                                      <p:tavLst>
                                        <p:tav tm="0">
                                          <p:val>
                                            <p:strVal val="#ppt_x"/>
                                          </p:val>
                                        </p:tav>
                                        <p:tav tm="100000">
                                          <p:val>
                                            <p:strVal val="#ppt_x"/>
                                          </p:val>
                                        </p:tav>
                                      </p:tavLst>
                                    </p:anim>
                                    <p:anim calcmode="lin" valueType="num">
                                      <p:cBhvr>
                                        <p:cTn dur="1000" fill="hold" id="4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pPr>
              <a:lnSpc>
                <a:spcPct val="120000"/>
              </a:lnSpc>
            </a:pPr>
            <a:r>
              <a:rPr altLang="en-US" lang="zh-CN" smtClean="0"/>
              <a:t>主要创新点</a:t>
            </a:r>
          </a:p>
        </p:txBody>
      </p:sp>
      <p:grpSp>
        <p:nvGrpSpPr>
          <p:cNvPr id="10" name="组合 9"/>
          <p:cNvGrpSpPr/>
          <p:nvPr/>
        </p:nvGrpSpPr>
        <p:grpSpPr>
          <a:xfrm>
            <a:off x="1357176" y="2283954"/>
            <a:ext cx="8805728" cy="3529359"/>
            <a:chOff x="677906" y="1810277"/>
            <a:chExt cx="10639383" cy="4264293"/>
          </a:xfrm>
        </p:grpSpPr>
        <p:sp>
          <p:nvSpPr>
            <p:cNvPr id="12" name="Line 10"/>
            <p:cNvSpPr>
              <a:spLocks noChangeShapeType="1"/>
            </p:cNvSpPr>
            <p:nvPr/>
          </p:nvSpPr>
          <p:spPr bwMode="auto">
            <a:xfrm flipH="1">
              <a:off x="6164263" y="343217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sp>
          <p:nvSpPr>
            <p:cNvPr id="13" name="Line 11"/>
            <p:cNvSpPr>
              <a:spLocks noChangeShapeType="1"/>
            </p:cNvSpPr>
            <p:nvPr/>
          </p:nvSpPr>
          <p:spPr bwMode="auto">
            <a:xfrm flipH="1">
              <a:off x="6164263" y="343217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grpSp>
          <p:nvGrpSpPr>
            <p:cNvPr id="4" name="组合 3"/>
            <p:cNvGrpSpPr/>
            <p:nvPr/>
          </p:nvGrpSpPr>
          <p:grpSpPr>
            <a:xfrm>
              <a:off x="4597400" y="1873250"/>
              <a:ext cx="2997200" cy="4201320"/>
              <a:chOff x="4597400" y="1873250"/>
              <a:chExt cx="2997200" cy="4201320"/>
            </a:xfrm>
          </p:grpSpPr>
          <p:sp>
            <p:nvSpPr>
              <p:cNvPr id="22" name="任意多边形 21"/>
              <p:cNvSpPr/>
              <p:nvPr/>
            </p:nvSpPr>
            <p:spPr>
              <a:xfrm>
                <a:off x="5514975" y="5434013"/>
                <a:ext cx="1158876" cy="640557"/>
              </a:xfrm>
              <a:custGeom>
                <a:gdLst>
                  <a:gd fmla="*/ 373064 w 1158876" name="connsiteX0"/>
                  <a:gd fmla="*/ 473869 h 640557" name="connsiteY0"/>
                  <a:gd fmla="*/ 785813 w 1158876" name="connsiteX1"/>
                  <a:gd fmla="*/ 473869 h 640557" name="connsiteY1"/>
                  <a:gd fmla="*/ 869157 w 1158876" name="connsiteX2"/>
                  <a:gd fmla="*/ 557213 h 640557" name="connsiteY2"/>
                  <a:gd fmla="*/ 869156 w 1158876" name="connsiteX3"/>
                  <a:gd fmla="*/ 557213 h 640557" name="connsiteY3"/>
                  <a:gd fmla="*/ 785812 w 1158876" name="connsiteX4"/>
                  <a:gd fmla="*/ 640557 h 640557" name="connsiteY4"/>
                  <a:gd fmla="*/ 373064 w 1158876" name="connsiteX5"/>
                  <a:gd fmla="*/ 640556 h 640557" name="connsiteY5"/>
                  <a:gd fmla="*/ 296270 w 1158876" name="connsiteX6"/>
                  <a:gd fmla="*/ 589654 h 640557" name="connsiteY6"/>
                  <a:gd fmla="*/ 289720 w 1158876" name="connsiteX7"/>
                  <a:gd fmla="*/ 557213 h 640557" name="connsiteY7"/>
                  <a:gd fmla="*/ 296270 w 1158876" name="connsiteX8"/>
                  <a:gd fmla="*/ 524772 h 640557" name="connsiteY8"/>
                  <a:gd fmla="*/ 373064 w 1158876" name="connsiteX9"/>
                  <a:gd fmla="*/ 473869 h 640557" name="connsiteY9"/>
                  <a:gd fmla="*/ 156369 w 1158876" name="connsiteX10"/>
                  <a:gd fmla="*/ 235744 h 640557" name="connsiteY10"/>
                  <a:gd fmla="*/ 1002508 w 1158876" name="connsiteX11"/>
                  <a:gd fmla="*/ 235744 h 640557" name="connsiteY11"/>
                  <a:gd fmla="*/ 1085852 w 1158876" name="connsiteX12"/>
                  <a:gd fmla="*/ 319088 h 640557" name="connsiteY12"/>
                  <a:gd fmla="*/ 1085851 w 1158876" name="connsiteX13"/>
                  <a:gd fmla="*/ 319088 h 640557" name="connsiteY13"/>
                  <a:gd fmla="*/ 1002507 w 1158876" name="connsiteX14"/>
                  <a:gd fmla="*/ 402432 h 640557" name="connsiteY14"/>
                  <a:gd fmla="*/ 156369 w 1158876" name="connsiteX15"/>
                  <a:gd fmla="*/ 402431 h 640557" name="connsiteY15"/>
                  <a:gd fmla="*/ 79574 w 1158876" name="connsiteX16"/>
                  <a:gd fmla="*/ 351528 h 640557" name="connsiteY16"/>
                  <a:gd fmla="*/ 73025 w 1158876" name="connsiteX17"/>
                  <a:gd fmla="*/ 319087 h 640557" name="connsiteY17"/>
                  <a:gd fmla="*/ 79574 w 1158876" name="connsiteX18"/>
                  <a:gd fmla="*/ 286646 h 640557" name="connsiteY18"/>
                  <a:gd fmla="*/ 156369 w 1158876" name="connsiteX19"/>
                  <a:gd fmla="*/ 235744 h 640557" name="connsiteY19"/>
                  <a:gd fmla="*/ 83344 w 1158876" name="connsiteX20"/>
                  <a:gd fmla="*/ 0 h 640557" name="connsiteY20"/>
                  <a:gd fmla="*/ 1075532 w 1158876" name="connsiteX21"/>
                  <a:gd fmla="*/ 0 h 640557" name="connsiteY21"/>
                  <a:gd fmla="*/ 1158876 w 1158876" name="connsiteX22"/>
                  <a:gd fmla="*/ 83344 h 640557" name="connsiteY22"/>
                  <a:gd fmla="*/ 1158875 w 1158876" name="connsiteX23"/>
                  <a:gd fmla="*/ 83344 h 640557" name="connsiteY23"/>
                  <a:gd fmla="*/ 1075531 w 1158876" name="connsiteX24"/>
                  <a:gd fmla="*/ 166688 h 640557" name="connsiteY24"/>
                  <a:gd fmla="*/ 83344 w 1158876" name="connsiteX25"/>
                  <a:gd fmla="*/ 166687 h 640557" name="connsiteY25"/>
                  <a:gd fmla="*/ 6549 w 1158876" name="connsiteX26"/>
                  <a:gd fmla="*/ 115784 h 640557" name="connsiteY26"/>
                  <a:gd fmla="*/ 0 w 1158876" name="connsiteX27"/>
                  <a:gd fmla="*/ 83343 h 640557" name="connsiteY27"/>
                  <a:gd fmla="*/ 6549 w 1158876" name="connsiteX28"/>
                  <a:gd fmla="*/ 50902 h 640557" name="connsiteY28"/>
                  <a:gd fmla="*/ 83344 w 1158876" name="connsiteX29"/>
                  <a:gd fmla="*/ 0 h 640557"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640557" w="1158876">
                    <a:moveTo>
                      <a:pt x="373064" y="473869"/>
                    </a:moveTo>
                    <a:lnTo>
                      <a:pt x="785813" y="473869"/>
                    </a:lnTo>
                    <a:cubicBezTo>
                      <a:pt x="831843" y="473869"/>
                      <a:pt x="869157" y="511183"/>
                      <a:pt x="869157" y="557213"/>
                    </a:cubicBezTo>
                    <a:lnTo>
                      <a:pt x="869156" y="557213"/>
                    </a:lnTo>
                    <a:cubicBezTo>
                      <a:pt x="869156" y="603243"/>
                      <a:pt x="831842" y="640557"/>
                      <a:pt x="785812" y="640557"/>
                    </a:cubicBezTo>
                    <a:lnTo>
                      <a:pt x="373064" y="640556"/>
                    </a:lnTo>
                    <a:cubicBezTo>
                      <a:pt x="338542" y="640556"/>
                      <a:pt x="308922" y="619567"/>
                      <a:pt x="296270" y="589654"/>
                    </a:cubicBezTo>
                    <a:lnTo>
                      <a:pt x="289720" y="557213"/>
                    </a:lnTo>
                    <a:lnTo>
                      <a:pt x="296270" y="524772"/>
                    </a:lnTo>
                    <a:cubicBezTo>
                      <a:pt x="308922" y="494858"/>
                      <a:pt x="338542" y="473869"/>
                      <a:pt x="373064" y="473869"/>
                    </a:cubicBezTo>
                    <a:close/>
                    <a:moveTo>
                      <a:pt x="156369" y="235744"/>
                    </a:moveTo>
                    <a:lnTo>
                      <a:pt x="1002508" y="235744"/>
                    </a:lnTo>
                    <a:cubicBezTo>
                      <a:pt x="1048538" y="235744"/>
                      <a:pt x="1085852" y="273058"/>
                      <a:pt x="1085852" y="319088"/>
                    </a:cubicBezTo>
                    <a:lnTo>
                      <a:pt x="1085851" y="319088"/>
                    </a:lnTo>
                    <a:cubicBezTo>
                      <a:pt x="1085851" y="365118"/>
                      <a:pt x="1048537" y="402432"/>
                      <a:pt x="1002507" y="402432"/>
                    </a:cubicBezTo>
                    <a:lnTo>
                      <a:pt x="156369" y="402431"/>
                    </a:lnTo>
                    <a:cubicBezTo>
                      <a:pt x="121846" y="402431"/>
                      <a:pt x="92227" y="381442"/>
                      <a:pt x="79574" y="351528"/>
                    </a:cubicBezTo>
                    <a:lnTo>
                      <a:pt x="73025" y="319087"/>
                    </a:lnTo>
                    <a:lnTo>
                      <a:pt x="79574" y="286646"/>
                    </a:lnTo>
                    <a:cubicBezTo>
                      <a:pt x="92227" y="256733"/>
                      <a:pt x="121846" y="235744"/>
                      <a:pt x="156369" y="235744"/>
                    </a:cubicBezTo>
                    <a:close/>
                    <a:moveTo>
                      <a:pt x="83344" y="0"/>
                    </a:moveTo>
                    <a:lnTo>
                      <a:pt x="1075532" y="0"/>
                    </a:lnTo>
                    <a:cubicBezTo>
                      <a:pt x="1121562" y="0"/>
                      <a:pt x="1158876" y="37314"/>
                      <a:pt x="1158876" y="83344"/>
                    </a:cubicBezTo>
                    <a:lnTo>
                      <a:pt x="1158875" y="83344"/>
                    </a:lnTo>
                    <a:cubicBezTo>
                      <a:pt x="1158875" y="129374"/>
                      <a:pt x="1121561" y="166688"/>
                      <a:pt x="1075531" y="166688"/>
                    </a:cubicBezTo>
                    <a:lnTo>
                      <a:pt x="83344" y="166687"/>
                    </a:lnTo>
                    <a:cubicBezTo>
                      <a:pt x="48821" y="166687"/>
                      <a:pt x="19202" y="145698"/>
                      <a:pt x="6549" y="115784"/>
                    </a:cubicBezTo>
                    <a:lnTo>
                      <a:pt x="0" y="83343"/>
                    </a:lnTo>
                    <a:lnTo>
                      <a:pt x="6549" y="50902"/>
                    </a:lnTo>
                    <a:cubicBezTo>
                      <a:pt x="19202" y="20989"/>
                      <a:pt x="48821" y="0"/>
                      <a:pt x="83344" y="0"/>
                    </a:cubicBezTo>
                    <a:close/>
                  </a:path>
                </a:pathLst>
              </a:custGeom>
              <a:solidFill>
                <a:srgbClr val="244C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p>
            </p:txBody>
          </p:sp>
          <p:sp>
            <p:nvSpPr>
              <p:cNvPr id="14" name="Freeform 12"/>
              <p:cNvSpPr>
                <a:spLocks noEditPoints="1"/>
              </p:cNvSpPr>
              <p:nvPr/>
            </p:nvSpPr>
            <p:spPr bwMode="auto">
              <a:xfrm>
                <a:off x="5211763" y="2809875"/>
                <a:ext cx="1795463" cy="2292350"/>
              </a:xfrm>
              <a:custGeom>
                <a:gdLst>
                  <a:gd fmla="*/ 506 w 550" name="T0"/>
                  <a:gd fmla="*/ 221 h 703" name="T1"/>
                  <a:gd fmla="*/ 503 w 550" name="T2"/>
                  <a:gd fmla="*/ 133 h 703" name="T3"/>
                  <a:gd fmla="*/ 436 w 550" name="T4"/>
                  <a:gd fmla="*/ 124 h 703" name="T5"/>
                  <a:gd fmla="*/ 375 w 550" name="T6"/>
                  <a:gd fmla="*/ 191 h 703" name="T7"/>
                  <a:gd fmla="*/ 347 w 550" name="T8"/>
                  <a:gd fmla="*/ 230 h 703" name="T9"/>
                  <a:gd fmla="*/ 365 w 550" name="T10"/>
                  <a:gd fmla="*/ 173 h 703" name="T11"/>
                  <a:gd fmla="*/ 265 w 550" name="T12"/>
                  <a:gd fmla="*/ 167 h 703" name="T13"/>
                  <a:gd fmla="*/ 259 w 550" name="T14"/>
                  <a:gd fmla="*/ 230 h 703" name="T15"/>
                  <a:gd fmla="*/ 265 w 550" name="T16"/>
                  <a:gd fmla="*/ 73 h 703" name="T17"/>
                  <a:gd fmla="*/ 219 w 550" name="T18"/>
                  <a:gd fmla="*/ 133 h 703" name="T19"/>
                  <a:gd fmla="*/ 170 w 550" name="T20"/>
                  <a:gd fmla="*/ 121 h 703" name="T21"/>
                  <a:gd fmla="*/ 127 w 550" name="T22"/>
                  <a:gd fmla="*/ 216 h 703" name="T23"/>
                  <a:gd fmla="*/ 94 w 550" name="T24"/>
                  <a:gd fmla="*/ 236 h 703" name="T25"/>
                  <a:gd fmla="*/ 97 w 550" name="T26"/>
                  <a:gd fmla="*/ 145 h 703" name="T27"/>
                  <a:gd fmla="*/ 69 w 550" name="T28"/>
                  <a:gd fmla="*/ 121 h 703" name="T29"/>
                  <a:gd fmla="*/ 8 w 550" name="T30"/>
                  <a:gd fmla="*/ 209 h 703" name="T31"/>
                  <a:gd fmla="*/ 17 w 550" name="T32"/>
                  <a:gd fmla="*/ 233 h 703" name="T33"/>
                  <a:gd fmla="*/ 149 w 550" name="T34"/>
                  <a:gd fmla="*/ 458 h 703" name="T35"/>
                  <a:gd fmla="*/ 219 w 550" name="T36"/>
                  <a:gd fmla="*/ 703 h 703" name="T37"/>
                  <a:gd fmla="*/ 164 w 550" name="T38"/>
                  <a:gd fmla="*/ 452 h 703" name="T39"/>
                  <a:gd fmla="*/ 57 w 550" name="T40"/>
                  <a:gd fmla="*/ 206 h 703" name="T41"/>
                  <a:gd fmla="*/ 94 w 550" name="T42"/>
                  <a:gd fmla="*/ 261 h 703" name="T43"/>
                  <a:gd fmla="*/ 146 w 550" name="T44"/>
                  <a:gd fmla="*/ 248 h 703" name="T45"/>
                  <a:gd fmla="*/ 225 w 550" name="T46"/>
                  <a:gd fmla="*/ 230 h 703" name="T47"/>
                  <a:gd fmla="*/ 274 w 550" name="T48"/>
                  <a:gd fmla="*/ 251 h 703" name="T49"/>
                  <a:gd fmla="*/ 347 w 550" name="T50"/>
                  <a:gd fmla="*/ 255 h 703" name="T51"/>
                  <a:gd fmla="*/ 445 w 550" name="T52"/>
                  <a:gd fmla="*/ 248 h 703" name="T53"/>
                  <a:gd fmla="*/ 512 w 550" name="T54"/>
                  <a:gd fmla="*/ 245 h 703" name="T55"/>
                  <a:gd fmla="*/ 321 w 550" name="T56"/>
                  <a:gd fmla="*/ 703 h 703" name="T57"/>
                  <a:gd fmla="*/ 512 w 550" name="T58"/>
                  <a:gd fmla="*/ 276 h 703" name="T59"/>
                  <a:gd fmla="*/ 540 w 550" name="T60"/>
                  <a:gd fmla="*/ 241 h 703" name="T61"/>
                  <a:gd fmla="*/ 527 w 550" name="T62"/>
                  <a:gd fmla="*/ 218 h 703" name="T63"/>
                  <a:gd fmla="*/ 187 w 550" name="T64"/>
                  <a:gd fmla="*/ 233 h 703" name="T65"/>
                  <a:gd fmla="*/ 152 w 550" name="T66"/>
                  <a:gd fmla="*/ 215 h 703" name="T67"/>
                  <a:gd fmla="*/ 179 w 550" name="T68"/>
                  <a:gd fmla="*/ 145 h 703" name="T69"/>
                  <a:gd fmla="*/ 213 w 550" name="T70"/>
                  <a:gd fmla="*/ 191 h 703" name="T71"/>
                  <a:gd fmla="*/ 291 w 550" name="T72"/>
                  <a:gd fmla="*/ 169 h 703" name="T73"/>
                  <a:gd fmla="*/ 333 w 550" name="T74"/>
                  <a:gd fmla="*/ 149 h 703" name="T75"/>
                  <a:gd fmla="*/ 298 w 550" name="T76"/>
                  <a:gd fmla="*/ 212 h 703" name="T77"/>
                  <a:gd fmla="*/ 443 w 550" name="T78"/>
                  <a:gd fmla="*/ 222 h 703" name="T79"/>
                  <a:gd fmla="*/ 404 w 550" name="T80"/>
                  <a:gd fmla="*/ 173 h 703" name="T81"/>
                  <a:gd fmla="*/ 458 w 550" name="T82"/>
                  <a:gd fmla="*/ 165 h 70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03" w="550">
                    <a:moveTo>
                      <a:pt x="527" y="218"/>
                    </a:moveTo>
                    <a:cubicBezTo>
                      <a:pt x="522" y="221"/>
                      <a:pt x="514" y="224"/>
                      <a:pt x="506" y="221"/>
                    </a:cubicBezTo>
                    <a:cubicBezTo>
                      <a:pt x="500" y="219"/>
                      <a:pt x="490" y="210"/>
                      <a:pt x="488" y="193"/>
                    </a:cubicBezTo>
                    <a:cubicBezTo>
                      <a:pt x="483" y="168"/>
                      <a:pt x="506" y="145"/>
                      <a:pt x="503" y="133"/>
                    </a:cubicBezTo>
                    <a:cubicBezTo>
                      <a:pt x="500" y="118"/>
                      <a:pt x="478" y="106"/>
                      <a:pt x="469" y="139"/>
                    </a:cubicBezTo>
                    <a:cubicBezTo>
                      <a:pt x="463" y="130"/>
                      <a:pt x="448" y="124"/>
                      <a:pt x="436" y="124"/>
                    </a:cubicBezTo>
                    <a:cubicBezTo>
                      <a:pt x="408" y="124"/>
                      <a:pt x="390" y="139"/>
                      <a:pt x="381" y="164"/>
                    </a:cubicBezTo>
                    <a:cubicBezTo>
                      <a:pt x="378" y="170"/>
                      <a:pt x="375" y="182"/>
                      <a:pt x="375" y="191"/>
                    </a:cubicBezTo>
                    <a:cubicBezTo>
                      <a:pt x="375" y="200"/>
                      <a:pt x="378" y="211"/>
                      <a:pt x="383" y="219"/>
                    </a:cubicBezTo>
                    <a:cubicBezTo>
                      <a:pt x="371" y="227"/>
                      <a:pt x="362" y="230"/>
                      <a:pt x="347" y="230"/>
                    </a:cubicBezTo>
                    <a:cubicBezTo>
                      <a:pt x="341" y="230"/>
                      <a:pt x="332" y="227"/>
                      <a:pt x="323" y="224"/>
                    </a:cubicBezTo>
                    <a:cubicBezTo>
                      <a:pt x="342" y="216"/>
                      <a:pt x="359" y="204"/>
                      <a:pt x="365" y="173"/>
                    </a:cubicBezTo>
                    <a:cubicBezTo>
                      <a:pt x="371" y="141"/>
                      <a:pt x="350" y="114"/>
                      <a:pt x="310" y="120"/>
                    </a:cubicBezTo>
                    <a:cubicBezTo>
                      <a:pt x="293" y="122"/>
                      <a:pt x="271" y="138"/>
                      <a:pt x="265" y="167"/>
                    </a:cubicBezTo>
                    <a:cubicBezTo>
                      <a:pt x="265" y="167"/>
                      <a:pt x="258" y="198"/>
                      <a:pt x="274" y="224"/>
                    </a:cubicBezTo>
                    <a:cubicBezTo>
                      <a:pt x="270" y="227"/>
                      <a:pt x="265" y="230"/>
                      <a:pt x="259" y="230"/>
                    </a:cubicBezTo>
                    <a:cubicBezTo>
                      <a:pt x="236" y="231"/>
                      <a:pt x="243" y="170"/>
                      <a:pt x="243" y="157"/>
                    </a:cubicBezTo>
                    <a:cubicBezTo>
                      <a:pt x="246" y="127"/>
                      <a:pt x="259" y="100"/>
                      <a:pt x="265" y="73"/>
                    </a:cubicBezTo>
                    <a:cubicBezTo>
                      <a:pt x="286" y="0"/>
                      <a:pt x="246" y="3"/>
                      <a:pt x="237" y="36"/>
                    </a:cubicBezTo>
                    <a:cubicBezTo>
                      <a:pt x="231" y="60"/>
                      <a:pt x="222" y="97"/>
                      <a:pt x="219" y="133"/>
                    </a:cubicBezTo>
                    <a:cubicBezTo>
                      <a:pt x="213" y="127"/>
                      <a:pt x="204" y="124"/>
                      <a:pt x="197" y="121"/>
                    </a:cubicBezTo>
                    <a:cubicBezTo>
                      <a:pt x="188" y="118"/>
                      <a:pt x="179" y="118"/>
                      <a:pt x="170" y="121"/>
                    </a:cubicBezTo>
                    <a:cubicBezTo>
                      <a:pt x="152" y="127"/>
                      <a:pt x="133" y="145"/>
                      <a:pt x="127" y="182"/>
                    </a:cubicBezTo>
                    <a:cubicBezTo>
                      <a:pt x="124" y="194"/>
                      <a:pt x="124" y="207"/>
                      <a:pt x="127" y="216"/>
                    </a:cubicBezTo>
                    <a:cubicBezTo>
                      <a:pt x="125" y="217"/>
                      <a:pt x="122" y="220"/>
                      <a:pt x="119" y="223"/>
                    </a:cubicBezTo>
                    <a:cubicBezTo>
                      <a:pt x="111" y="230"/>
                      <a:pt x="101" y="237"/>
                      <a:pt x="94" y="236"/>
                    </a:cubicBezTo>
                    <a:cubicBezTo>
                      <a:pt x="78" y="234"/>
                      <a:pt x="81" y="194"/>
                      <a:pt x="85" y="173"/>
                    </a:cubicBezTo>
                    <a:cubicBezTo>
                      <a:pt x="91" y="160"/>
                      <a:pt x="94" y="151"/>
                      <a:pt x="97" y="145"/>
                    </a:cubicBezTo>
                    <a:cubicBezTo>
                      <a:pt x="100" y="136"/>
                      <a:pt x="100" y="127"/>
                      <a:pt x="97" y="124"/>
                    </a:cubicBezTo>
                    <a:cubicBezTo>
                      <a:pt x="85" y="100"/>
                      <a:pt x="69" y="121"/>
                      <a:pt x="69" y="121"/>
                    </a:cubicBezTo>
                    <a:cubicBezTo>
                      <a:pt x="66" y="127"/>
                      <a:pt x="60" y="142"/>
                      <a:pt x="57" y="164"/>
                    </a:cubicBezTo>
                    <a:cubicBezTo>
                      <a:pt x="48" y="179"/>
                      <a:pt x="36" y="188"/>
                      <a:pt x="8" y="209"/>
                    </a:cubicBezTo>
                    <a:cubicBezTo>
                      <a:pt x="2" y="215"/>
                      <a:pt x="0" y="221"/>
                      <a:pt x="4" y="228"/>
                    </a:cubicBezTo>
                    <a:cubicBezTo>
                      <a:pt x="8" y="234"/>
                      <a:pt x="11" y="233"/>
                      <a:pt x="17" y="233"/>
                    </a:cubicBezTo>
                    <a:cubicBezTo>
                      <a:pt x="23" y="242"/>
                      <a:pt x="30" y="255"/>
                      <a:pt x="39" y="264"/>
                    </a:cubicBezTo>
                    <a:cubicBezTo>
                      <a:pt x="78" y="324"/>
                      <a:pt x="118" y="391"/>
                      <a:pt x="149" y="458"/>
                    </a:cubicBezTo>
                    <a:cubicBezTo>
                      <a:pt x="182" y="531"/>
                      <a:pt x="207" y="600"/>
                      <a:pt x="216" y="673"/>
                    </a:cubicBezTo>
                    <a:cubicBezTo>
                      <a:pt x="217" y="686"/>
                      <a:pt x="218" y="694"/>
                      <a:pt x="219" y="703"/>
                    </a:cubicBezTo>
                    <a:cubicBezTo>
                      <a:pt x="237" y="703"/>
                      <a:pt x="237" y="703"/>
                      <a:pt x="237" y="703"/>
                    </a:cubicBezTo>
                    <a:cubicBezTo>
                      <a:pt x="231" y="618"/>
                      <a:pt x="204" y="534"/>
                      <a:pt x="164" y="452"/>
                    </a:cubicBezTo>
                    <a:cubicBezTo>
                      <a:pt x="127" y="373"/>
                      <a:pt x="78" y="294"/>
                      <a:pt x="33" y="224"/>
                    </a:cubicBezTo>
                    <a:cubicBezTo>
                      <a:pt x="39" y="220"/>
                      <a:pt x="51" y="212"/>
                      <a:pt x="57" y="206"/>
                    </a:cubicBezTo>
                    <a:cubicBezTo>
                      <a:pt x="57" y="209"/>
                      <a:pt x="57" y="215"/>
                      <a:pt x="57" y="218"/>
                    </a:cubicBezTo>
                    <a:cubicBezTo>
                      <a:pt x="60" y="255"/>
                      <a:pt x="79" y="259"/>
                      <a:pt x="94" y="261"/>
                    </a:cubicBezTo>
                    <a:cubicBezTo>
                      <a:pt x="108" y="261"/>
                      <a:pt x="122" y="252"/>
                      <a:pt x="136" y="239"/>
                    </a:cubicBezTo>
                    <a:cubicBezTo>
                      <a:pt x="139" y="242"/>
                      <a:pt x="142" y="246"/>
                      <a:pt x="146" y="248"/>
                    </a:cubicBezTo>
                    <a:cubicBezTo>
                      <a:pt x="158" y="259"/>
                      <a:pt x="179" y="261"/>
                      <a:pt x="192" y="258"/>
                    </a:cubicBezTo>
                    <a:cubicBezTo>
                      <a:pt x="205" y="255"/>
                      <a:pt x="216" y="245"/>
                      <a:pt x="225" y="230"/>
                    </a:cubicBezTo>
                    <a:cubicBezTo>
                      <a:pt x="225" y="236"/>
                      <a:pt x="228" y="242"/>
                      <a:pt x="231" y="245"/>
                    </a:cubicBezTo>
                    <a:cubicBezTo>
                      <a:pt x="240" y="255"/>
                      <a:pt x="259" y="258"/>
                      <a:pt x="274" y="251"/>
                    </a:cubicBezTo>
                    <a:cubicBezTo>
                      <a:pt x="280" y="248"/>
                      <a:pt x="289" y="245"/>
                      <a:pt x="295" y="242"/>
                    </a:cubicBezTo>
                    <a:cubicBezTo>
                      <a:pt x="310" y="248"/>
                      <a:pt x="329" y="255"/>
                      <a:pt x="347" y="255"/>
                    </a:cubicBezTo>
                    <a:cubicBezTo>
                      <a:pt x="368" y="255"/>
                      <a:pt x="387" y="251"/>
                      <a:pt x="402" y="236"/>
                    </a:cubicBezTo>
                    <a:cubicBezTo>
                      <a:pt x="411" y="245"/>
                      <a:pt x="425" y="250"/>
                      <a:pt x="445" y="248"/>
                    </a:cubicBezTo>
                    <a:cubicBezTo>
                      <a:pt x="460" y="246"/>
                      <a:pt x="469" y="239"/>
                      <a:pt x="475" y="227"/>
                    </a:cubicBezTo>
                    <a:cubicBezTo>
                      <a:pt x="481" y="241"/>
                      <a:pt x="498" y="247"/>
                      <a:pt x="512" y="245"/>
                    </a:cubicBezTo>
                    <a:cubicBezTo>
                      <a:pt x="417" y="388"/>
                      <a:pt x="317" y="540"/>
                      <a:pt x="304" y="703"/>
                    </a:cubicBezTo>
                    <a:cubicBezTo>
                      <a:pt x="321" y="703"/>
                      <a:pt x="321" y="703"/>
                      <a:pt x="321" y="703"/>
                    </a:cubicBezTo>
                    <a:cubicBezTo>
                      <a:pt x="321" y="696"/>
                      <a:pt x="321" y="692"/>
                      <a:pt x="323" y="682"/>
                    </a:cubicBezTo>
                    <a:cubicBezTo>
                      <a:pt x="341" y="540"/>
                      <a:pt x="426" y="403"/>
                      <a:pt x="512" y="276"/>
                    </a:cubicBezTo>
                    <a:cubicBezTo>
                      <a:pt x="518" y="267"/>
                      <a:pt x="527" y="255"/>
                      <a:pt x="533" y="243"/>
                    </a:cubicBezTo>
                    <a:cubicBezTo>
                      <a:pt x="540" y="241"/>
                      <a:pt x="540" y="241"/>
                      <a:pt x="540" y="241"/>
                    </a:cubicBezTo>
                    <a:cubicBezTo>
                      <a:pt x="547" y="238"/>
                      <a:pt x="550" y="231"/>
                      <a:pt x="545" y="221"/>
                    </a:cubicBezTo>
                    <a:cubicBezTo>
                      <a:pt x="539" y="215"/>
                      <a:pt x="533" y="215"/>
                      <a:pt x="527" y="218"/>
                    </a:cubicBezTo>
                    <a:close/>
                    <a:moveTo>
                      <a:pt x="213" y="191"/>
                    </a:moveTo>
                    <a:cubicBezTo>
                      <a:pt x="207" y="218"/>
                      <a:pt x="200" y="229"/>
                      <a:pt x="187" y="233"/>
                    </a:cubicBezTo>
                    <a:cubicBezTo>
                      <a:pt x="178" y="236"/>
                      <a:pt x="168" y="233"/>
                      <a:pt x="164" y="230"/>
                    </a:cubicBezTo>
                    <a:cubicBezTo>
                      <a:pt x="158" y="227"/>
                      <a:pt x="152" y="215"/>
                      <a:pt x="152" y="215"/>
                    </a:cubicBezTo>
                    <a:cubicBezTo>
                      <a:pt x="149" y="206"/>
                      <a:pt x="149" y="197"/>
                      <a:pt x="152" y="188"/>
                    </a:cubicBezTo>
                    <a:cubicBezTo>
                      <a:pt x="158" y="164"/>
                      <a:pt x="167" y="148"/>
                      <a:pt x="179" y="145"/>
                    </a:cubicBezTo>
                    <a:cubicBezTo>
                      <a:pt x="187" y="144"/>
                      <a:pt x="198" y="147"/>
                      <a:pt x="204" y="151"/>
                    </a:cubicBezTo>
                    <a:cubicBezTo>
                      <a:pt x="214" y="159"/>
                      <a:pt x="216" y="173"/>
                      <a:pt x="213" y="191"/>
                    </a:cubicBezTo>
                    <a:close/>
                    <a:moveTo>
                      <a:pt x="298" y="212"/>
                    </a:moveTo>
                    <a:cubicBezTo>
                      <a:pt x="295" y="206"/>
                      <a:pt x="287" y="184"/>
                      <a:pt x="291" y="169"/>
                    </a:cubicBezTo>
                    <a:cubicBezTo>
                      <a:pt x="295" y="154"/>
                      <a:pt x="307" y="146"/>
                      <a:pt x="313" y="145"/>
                    </a:cubicBezTo>
                    <a:cubicBezTo>
                      <a:pt x="324" y="144"/>
                      <a:pt x="330" y="146"/>
                      <a:pt x="333" y="149"/>
                    </a:cubicBezTo>
                    <a:cubicBezTo>
                      <a:pt x="338" y="152"/>
                      <a:pt x="340" y="159"/>
                      <a:pt x="339" y="167"/>
                    </a:cubicBezTo>
                    <a:cubicBezTo>
                      <a:pt x="337" y="178"/>
                      <a:pt x="321" y="203"/>
                      <a:pt x="298" y="212"/>
                    </a:cubicBezTo>
                    <a:close/>
                    <a:moveTo>
                      <a:pt x="461" y="193"/>
                    </a:moveTo>
                    <a:cubicBezTo>
                      <a:pt x="461" y="202"/>
                      <a:pt x="455" y="221"/>
                      <a:pt x="443" y="222"/>
                    </a:cubicBezTo>
                    <a:cubicBezTo>
                      <a:pt x="421" y="224"/>
                      <a:pt x="411" y="215"/>
                      <a:pt x="405" y="206"/>
                    </a:cubicBezTo>
                    <a:cubicBezTo>
                      <a:pt x="399" y="197"/>
                      <a:pt x="401" y="182"/>
                      <a:pt x="404" y="173"/>
                    </a:cubicBezTo>
                    <a:cubicBezTo>
                      <a:pt x="410" y="157"/>
                      <a:pt x="420" y="148"/>
                      <a:pt x="436" y="148"/>
                    </a:cubicBezTo>
                    <a:cubicBezTo>
                      <a:pt x="445" y="148"/>
                      <a:pt x="454" y="154"/>
                      <a:pt x="458" y="165"/>
                    </a:cubicBezTo>
                    <a:cubicBezTo>
                      <a:pt x="461" y="173"/>
                      <a:pt x="460" y="188"/>
                      <a:pt x="461" y="193"/>
                    </a:cubicBez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sp>
            <p:nvSpPr>
              <p:cNvPr id="15" name="Freeform 13"/>
              <p:cNvSpPr/>
              <p:nvPr/>
            </p:nvSpPr>
            <p:spPr bwMode="auto">
              <a:xfrm>
                <a:off x="4597400" y="1873250"/>
                <a:ext cx="1390650" cy="1624013"/>
              </a:xfrm>
              <a:custGeom>
                <a:gdLst>
                  <a:gd fmla="*/ 70 w 426" name="T0"/>
                  <a:gd fmla="*/ 498 h 498" name="T1"/>
                  <a:gd fmla="*/ 67 w 426" name="T2"/>
                  <a:gd fmla="*/ 444 h 498" name="T3"/>
                  <a:gd fmla="*/ 183 w 426" name="T4"/>
                  <a:gd fmla="*/ 178 h 498" name="T5"/>
                  <a:gd fmla="*/ 426 w 426" name="T6"/>
                  <a:gd fmla="*/ 70 h 498" name="T7"/>
                  <a:gd fmla="*/ 426 w 426" name="T8"/>
                  <a:gd fmla="*/ 0 h 498" name="T9"/>
                  <a:gd fmla="*/ 134 w 426" name="T10"/>
                  <a:gd fmla="*/ 129 h 498" name="T11"/>
                  <a:gd fmla="*/ 0 w 426" name="T12"/>
                  <a:gd fmla="*/ 444 h 498" name="T13"/>
                  <a:gd fmla="*/ 2 w 426" name="T14"/>
                  <a:gd fmla="*/ 498 h 498" name="T15"/>
                  <a:gd fmla="*/ 70 w 426" name="T16"/>
                  <a:gd fmla="*/ 498 h 4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8" w="426">
                    <a:moveTo>
                      <a:pt x="70" y="498"/>
                    </a:moveTo>
                    <a:cubicBezTo>
                      <a:pt x="68" y="481"/>
                      <a:pt x="67" y="464"/>
                      <a:pt x="67" y="444"/>
                    </a:cubicBezTo>
                    <a:cubicBezTo>
                      <a:pt x="67" y="338"/>
                      <a:pt x="109" y="244"/>
                      <a:pt x="183" y="178"/>
                    </a:cubicBezTo>
                    <a:cubicBezTo>
                      <a:pt x="246" y="117"/>
                      <a:pt x="332" y="77"/>
                      <a:pt x="426" y="70"/>
                    </a:cubicBezTo>
                    <a:cubicBezTo>
                      <a:pt x="426" y="0"/>
                      <a:pt x="426" y="0"/>
                      <a:pt x="426" y="0"/>
                    </a:cubicBezTo>
                    <a:cubicBezTo>
                      <a:pt x="313" y="7"/>
                      <a:pt x="209" y="57"/>
                      <a:pt x="134" y="129"/>
                    </a:cubicBezTo>
                    <a:cubicBezTo>
                      <a:pt x="51" y="208"/>
                      <a:pt x="0" y="320"/>
                      <a:pt x="0" y="444"/>
                    </a:cubicBezTo>
                    <a:cubicBezTo>
                      <a:pt x="0" y="464"/>
                      <a:pt x="0" y="481"/>
                      <a:pt x="2" y="498"/>
                    </a:cubicBezTo>
                    <a:lnTo>
                      <a:pt x="70" y="498"/>
                    </a:ln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sp>
            <p:nvSpPr>
              <p:cNvPr id="16" name="Freeform 14"/>
              <p:cNvSpPr/>
              <p:nvPr/>
            </p:nvSpPr>
            <p:spPr bwMode="auto">
              <a:xfrm>
                <a:off x="4637088" y="3692525"/>
                <a:ext cx="1350963" cy="1627188"/>
              </a:xfrm>
              <a:custGeom>
                <a:gdLst>
                  <a:gd fmla="*/ 250 w 414" name="T0"/>
                  <a:gd fmla="*/ 344 h 499" name="T1"/>
                  <a:gd fmla="*/ 229 w 414" name="T2"/>
                  <a:gd fmla="*/ 250 h 499" name="T3"/>
                  <a:gd fmla="*/ 143 w 414" name="T4"/>
                  <a:gd fmla="*/ 123 h 499" name="T5"/>
                  <a:gd fmla="*/ 70 w 414" name="T6"/>
                  <a:gd fmla="*/ 0 h 499" name="T7"/>
                  <a:gd fmla="*/ 0 w 414" name="T8"/>
                  <a:gd fmla="*/ 0 h 499" name="T9"/>
                  <a:gd fmla="*/ 91 w 414" name="T10"/>
                  <a:gd fmla="*/ 166 h 499" name="T11"/>
                  <a:gd fmla="*/ 165 w 414" name="T12"/>
                  <a:gd fmla="*/ 275 h 499" name="T13"/>
                  <a:gd fmla="*/ 183 w 414" name="T14"/>
                  <a:gd fmla="*/ 351 h 499" name="T15"/>
                  <a:gd fmla="*/ 250 w 414" name="T16"/>
                  <a:gd fmla="*/ 487 h 499" name="T17"/>
                  <a:gd fmla="*/ 278 w 414" name="T18"/>
                  <a:gd fmla="*/ 499 h 499" name="T19"/>
                  <a:gd fmla="*/ 414 w 414" name="T20"/>
                  <a:gd fmla="*/ 499 h 499" name="T21"/>
                  <a:gd fmla="*/ 414 w 414" name="T22"/>
                  <a:gd fmla="*/ 438 h 499" name="T23"/>
                  <a:gd fmla="*/ 294 w 414" name="T24"/>
                  <a:gd fmla="*/ 438 h 499" name="T25"/>
                  <a:gd fmla="*/ 250 w 414" name="T26"/>
                  <a:gd fmla="*/ 344 h 49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99" w="412">
                    <a:moveTo>
                      <a:pt x="250" y="344"/>
                    </a:moveTo>
                    <a:cubicBezTo>
                      <a:pt x="250" y="320"/>
                      <a:pt x="247" y="293"/>
                      <a:pt x="229" y="250"/>
                    </a:cubicBezTo>
                    <a:cubicBezTo>
                      <a:pt x="204" y="196"/>
                      <a:pt x="174" y="156"/>
                      <a:pt x="143" y="123"/>
                    </a:cubicBezTo>
                    <a:cubicBezTo>
                      <a:pt x="116" y="88"/>
                      <a:pt x="88" y="54"/>
                      <a:pt x="70" y="0"/>
                    </a:cubicBezTo>
                    <a:cubicBezTo>
                      <a:pt x="0" y="0"/>
                      <a:pt x="0" y="0"/>
                      <a:pt x="0" y="0"/>
                    </a:cubicBezTo>
                    <a:cubicBezTo>
                      <a:pt x="18" y="76"/>
                      <a:pt x="55" y="121"/>
                      <a:pt x="91" y="166"/>
                    </a:cubicBezTo>
                    <a:cubicBezTo>
                      <a:pt x="119" y="196"/>
                      <a:pt x="146" y="229"/>
                      <a:pt x="165" y="275"/>
                    </a:cubicBezTo>
                    <a:cubicBezTo>
                      <a:pt x="180" y="308"/>
                      <a:pt x="180" y="332"/>
                      <a:pt x="183" y="351"/>
                    </a:cubicBezTo>
                    <a:cubicBezTo>
                      <a:pt x="186" y="390"/>
                      <a:pt x="192" y="420"/>
                      <a:pt x="250" y="487"/>
                    </a:cubicBezTo>
                    <a:cubicBezTo>
                      <a:pt x="259" y="496"/>
                      <a:pt x="268" y="499"/>
                      <a:pt x="278" y="499"/>
                    </a:cubicBezTo>
                    <a:cubicBezTo>
                      <a:pt x="278" y="499"/>
                      <a:pt x="278" y="499"/>
                      <a:pt x="414" y="499"/>
                    </a:cubicBezTo>
                    <a:cubicBezTo>
                      <a:pt x="414" y="438"/>
                      <a:pt x="414" y="438"/>
                      <a:pt x="414" y="438"/>
                    </a:cubicBezTo>
                    <a:cubicBezTo>
                      <a:pt x="361" y="438"/>
                      <a:pt x="313" y="438"/>
                      <a:pt x="294" y="438"/>
                    </a:cubicBezTo>
                    <a:cubicBezTo>
                      <a:pt x="258" y="392"/>
                      <a:pt x="253" y="369"/>
                      <a:pt x="250" y="344"/>
                    </a:cubicBez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sp>
            <p:nvSpPr>
              <p:cNvPr id="17" name="Freeform 15"/>
              <p:cNvSpPr/>
              <p:nvPr/>
            </p:nvSpPr>
            <p:spPr bwMode="auto">
              <a:xfrm>
                <a:off x="6203950" y="1873250"/>
                <a:ext cx="1390650" cy="1624013"/>
              </a:xfrm>
              <a:custGeom>
                <a:gdLst>
                  <a:gd fmla="*/ 356 w 426" name="T0"/>
                  <a:gd fmla="*/ 444 h 498" name="T1"/>
                  <a:gd fmla="*/ 353 w 426" name="T2"/>
                  <a:gd fmla="*/ 498 h 498" name="T3"/>
                  <a:gd fmla="*/ 424 w 426" name="T4"/>
                  <a:gd fmla="*/ 498 h 498" name="T5"/>
                  <a:gd fmla="*/ 426 w 426" name="T6"/>
                  <a:gd fmla="*/ 444 h 498" name="T7"/>
                  <a:gd fmla="*/ 292 w 426" name="T8"/>
                  <a:gd fmla="*/ 129 h 498" name="T9"/>
                  <a:gd fmla="*/ 0 w 426" name="T10"/>
                  <a:gd fmla="*/ 0 h 498" name="T11"/>
                  <a:gd fmla="*/ 0 w 426" name="T12"/>
                  <a:gd fmla="*/ 70 h 498" name="T13"/>
                  <a:gd fmla="*/ 243 w 426" name="T14"/>
                  <a:gd fmla="*/ 178 h 498" name="T15"/>
                  <a:gd fmla="*/ 356 w 426" name="T16"/>
                  <a:gd fmla="*/ 444 h 4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8" w="426">
                    <a:moveTo>
                      <a:pt x="356" y="444"/>
                    </a:moveTo>
                    <a:cubicBezTo>
                      <a:pt x="356" y="464"/>
                      <a:pt x="355" y="481"/>
                      <a:pt x="353" y="498"/>
                    </a:cubicBezTo>
                    <a:cubicBezTo>
                      <a:pt x="424" y="498"/>
                      <a:pt x="424" y="498"/>
                      <a:pt x="424" y="498"/>
                    </a:cubicBezTo>
                    <a:cubicBezTo>
                      <a:pt x="426" y="481"/>
                      <a:pt x="426" y="464"/>
                      <a:pt x="426" y="444"/>
                    </a:cubicBezTo>
                    <a:cubicBezTo>
                      <a:pt x="426" y="320"/>
                      <a:pt x="374" y="208"/>
                      <a:pt x="292" y="129"/>
                    </a:cubicBezTo>
                    <a:cubicBezTo>
                      <a:pt x="214" y="57"/>
                      <a:pt x="114" y="8"/>
                      <a:pt x="0" y="0"/>
                    </a:cubicBezTo>
                    <a:cubicBezTo>
                      <a:pt x="0" y="70"/>
                      <a:pt x="0" y="70"/>
                      <a:pt x="0" y="70"/>
                    </a:cubicBezTo>
                    <a:cubicBezTo>
                      <a:pt x="95" y="78"/>
                      <a:pt x="180" y="118"/>
                      <a:pt x="243" y="178"/>
                    </a:cubicBezTo>
                    <a:cubicBezTo>
                      <a:pt x="313" y="244"/>
                      <a:pt x="356" y="338"/>
                      <a:pt x="356" y="444"/>
                    </a:cubicBez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sp>
            <p:nvSpPr>
              <p:cNvPr id="18" name="Freeform 16"/>
              <p:cNvSpPr/>
              <p:nvPr/>
            </p:nvSpPr>
            <p:spPr bwMode="auto">
              <a:xfrm>
                <a:off x="6203950" y="3692525"/>
                <a:ext cx="1350963" cy="1627188"/>
              </a:xfrm>
              <a:custGeom>
                <a:gdLst>
                  <a:gd fmla="*/ 341 w 414" name="T0"/>
                  <a:gd fmla="*/ 0 h 499" name="T1"/>
                  <a:gd fmla="*/ 268 w 414" name="T2"/>
                  <a:gd fmla="*/ 123 h 499" name="T3"/>
                  <a:gd fmla="*/ 185 w 414" name="T4"/>
                  <a:gd fmla="*/ 250 h 499" name="T5"/>
                  <a:gd fmla="*/ 161 w 414" name="T6"/>
                  <a:gd fmla="*/ 344 h 499" name="T7"/>
                  <a:gd fmla="*/ 118 w 414" name="T8"/>
                  <a:gd fmla="*/ 438 h 499" name="T9"/>
                  <a:gd fmla="*/ 0 w 414" name="T10"/>
                  <a:gd fmla="*/ 438 h 499" name="T11"/>
                  <a:gd fmla="*/ 0 w 414" name="T12"/>
                  <a:gd fmla="*/ 499 h 499" name="T13"/>
                  <a:gd fmla="*/ 133 w 414" name="T14"/>
                  <a:gd fmla="*/ 499 h 499" name="T15"/>
                  <a:gd fmla="*/ 158 w 414" name="T16"/>
                  <a:gd fmla="*/ 490 h 499" name="T17"/>
                  <a:gd fmla="*/ 228 w 414" name="T18"/>
                  <a:gd fmla="*/ 351 h 499" name="T19"/>
                  <a:gd fmla="*/ 249 w 414" name="T20"/>
                  <a:gd fmla="*/ 275 h 499" name="T21"/>
                  <a:gd fmla="*/ 320 w 414" name="T22"/>
                  <a:gd fmla="*/ 166 h 499" name="T23"/>
                  <a:gd fmla="*/ 414 w 414" name="T24"/>
                  <a:gd fmla="*/ 0 h 499" name="T25"/>
                  <a:gd fmla="*/ 341 w 414" name="T26"/>
                  <a:gd fmla="*/ 0 h 49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99" w="412">
                    <a:moveTo>
                      <a:pt x="341" y="0"/>
                    </a:moveTo>
                    <a:cubicBezTo>
                      <a:pt x="325" y="54"/>
                      <a:pt x="297" y="88"/>
                      <a:pt x="268" y="123"/>
                    </a:cubicBezTo>
                    <a:cubicBezTo>
                      <a:pt x="237" y="156"/>
                      <a:pt x="207" y="196"/>
                      <a:pt x="185" y="250"/>
                    </a:cubicBezTo>
                    <a:cubicBezTo>
                      <a:pt x="167" y="293"/>
                      <a:pt x="164" y="320"/>
                      <a:pt x="161" y="344"/>
                    </a:cubicBezTo>
                    <a:cubicBezTo>
                      <a:pt x="158" y="369"/>
                      <a:pt x="155" y="392"/>
                      <a:pt x="118" y="438"/>
                    </a:cubicBezTo>
                    <a:cubicBezTo>
                      <a:pt x="118" y="438"/>
                      <a:pt x="63" y="438"/>
                      <a:pt x="0" y="438"/>
                    </a:cubicBezTo>
                    <a:cubicBezTo>
                      <a:pt x="0" y="499"/>
                      <a:pt x="0" y="499"/>
                      <a:pt x="0" y="499"/>
                    </a:cubicBezTo>
                    <a:cubicBezTo>
                      <a:pt x="37" y="499"/>
                      <a:pt x="81" y="499"/>
                      <a:pt x="133" y="499"/>
                    </a:cubicBezTo>
                    <a:cubicBezTo>
                      <a:pt x="142" y="499"/>
                      <a:pt x="152" y="496"/>
                      <a:pt x="158" y="490"/>
                    </a:cubicBezTo>
                    <a:cubicBezTo>
                      <a:pt x="222" y="420"/>
                      <a:pt x="225" y="390"/>
                      <a:pt x="228" y="351"/>
                    </a:cubicBezTo>
                    <a:cubicBezTo>
                      <a:pt x="231" y="332"/>
                      <a:pt x="234" y="308"/>
                      <a:pt x="249" y="275"/>
                    </a:cubicBezTo>
                    <a:cubicBezTo>
                      <a:pt x="268" y="229"/>
                      <a:pt x="295" y="196"/>
                      <a:pt x="320" y="166"/>
                    </a:cubicBezTo>
                    <a:cubicBezTo>
                      <a:pt x="358" y="121"/>
                      <a:pt x="395" y="76"/>
                      <a:pt x="414" y="0"/>
                    </a:cubicBezTo>
                    <a:lnTo>
                      <a:pt x="341" y="0"/>
                    </a:lnTo>
                    <a:close/>
                  </a:path>
                </a:pathLst>
              </a:custGeom>
              <a:solidFill>
                <a:srgbClr val="244C89"/>
              </a:solidFill>
              <a:ln>
                <a:noFill/>
              </a:ln>
            </p:spPr>
            <p:txBody>
              <a:bodyPr anchor="t" anchorCtr="0" bIns="45720" compatLnSpc="1" lIns="91440" numCol="1" rIns="91440" tIns="45720" vert="horz" wrap="square">
                <a:prstTxWarp prst="textNoShape">
                  <a:avLst/>
                </a:prstTxWarp>
              </a:bodyPr>
              <a:lstStyle/>
              <a:p>
                <a:pPr>
                  <a:lnSpc>
                    <a:spcPct val="120000"/>
                  </a:lnSpc>
                </a:pPr>
                <a:endParaRPr altLang="en-US" lang="zh-CN" sz="1400"/>
              </a:p>
            </p:txBody>
          </p:sp>
        </p:grpSp>
        <p:sp>
          <p:nvSpPr>
            <p:cNvPr id="23" name="椭圆 22"/>
            <p:cNvSpPr/>
            <p:nvPr/>
          </p:nvSpPr>
          <p:spPr>
            <a:xfrm>
              <a:off x="4805998" y="2224088"/>
              <a:ext cx="474662" cy="474662"/>
            </a:xfrm>
            <a:prstGeom prst="ellipse">
              <a:avLst/>
            </a:prstGeom>
            <a:solidFill>
              <a:schemeClr val="bg1"/>
            </a:solidFill>
            <a:ln w="28575">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mtClean="0" sz="2000">
                  <a:solidFill>
                    <a:srgbClr val="313D51"/>
                  </a:solidFill>
                  <a:latin charset="0" panose="020b0503020202020204" pitchFamily="34" typeface="Agency FB"/>
                </a:rPr>
                <a:t>1</a:t>
              </a:r>
            </a:p>
          </p:txBody>
        </p:sp>
        <p:sp>
          <p:nvSpPr>
            <p:cNvPr id="24" name="椭圆 23"/>
            <p:cNvSpPr/>
            <p:nvPr/>
          </p:nvSpPr>
          <p:spPr>
            <a:xfrm>
              <a:off x="6901498" y="2224088"/>
              <a:ext cx="474662" cy="474662"/>
            </a:xfrm>
            <a:prstGeom prst="ellipse">
              <a:avLst/>
            </a:prstGeom>
            <a:solidFill>
              <a:schemeClr val="bg1"/>
            </a:solidFill>
            <a:ln w="28575">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mtClean="0" sz="2000">
                  <a:solidFill>
                    <a:srgbClr val="313D51"/>
                  </a:solidFill>
                  <a:latin charset="0" panose="020b0503020202020204" pitchFamily="34" typeface="Agency FB"/>
                </a:rPr>
                <a:t>2</a:t>
              </a:r>
            </a:p>
          </p:txBody>
        </p:sp>
        <p:sp>
          <p:nvSpPr>
            <p:cNvPr id="25" name="椭圆 24"/>
            <p:cNvSpPr/>
            <p:nvPr/>
          </p:nvSpPr>
          <p:spPr>
            <a:xfrm>
              <a:off x="4972686" y="4243388"/>
              <a:ext cx="474662" cy="474662"/>
            </a:xfrm>
            <a:prstGeom prst="ellipse">
              <a:avLst/>
            </a:prstGeom>
            <a:solidFill>
              <a:schemeClr val="bg1"/>
            </a:solidFill>
            <a:ln w="28575">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mtClean="0" sz="2000">
                  <a:solidFill>
                    <a:srgbClr val="313D51"/>
                  </a:solidFill>
                  <a:latin charset="0" panose="020b0503020202020204" pitchFamily="34" typeface="Agency FB"/>
                </a:rPr>
                <a:t>3</a:t>
              </a:r>
            </a:p>
          </p:txBody>
        </p:sp>
        <p:sp>
          <p:nvSpPr>
            <p:cNvPr id="26" name="椭圆 25"/>
            <p:cNvSpPr/>
            <p:nvPr/>
          </p:nvSpPr>
          <p:spPr>
            <a:xfrm>
              <a:off x="6749098" y="4243388"/>
              <a:ext cx="474662" cy="474662"/>
            </a:xfrm>
            <a:prstGeom prst="ellipse">
              <a:avLst/>
            </a:prstGeom>
            <a:solidFill>
              <a:schemeClr val="bg1"/>
            </a:solidFill>
            <a:ln w="28575">
              <a:solidFill>
                <a:srgbClr val="313D5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mtClean="0" sz="2000">
                  <a:solidFill>
                    <a:srgbClr val="313D51"/>
                  </a:solidFill>
                  <a:latin charset="0" panose="020b0503020202020204" pitchFamily="34" typeface="Agency FB"/>
                </a:rPr>
                <a:t>4</a:t>
              </a:r>
            </a:p>
          </p:txBody>
        </p:sp>
        <p:sp>
          <p:nvSpPr>
            <p:cNvPr id="27" name="TextBox 28"/>
            <p:cNvSpPr txBox="1"/>
            <p:nvPr/>
          </p:nvSpPr>
          <p:spPr>
            <a:xfrm>
              <a:off x="677906" y="1810277"/>
              <a:ext cx="2253330" cy="44192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输入标题文本</a:t>
              </a:r>
            </a:p>
          </p:txBody>
        </p:sp>
        <p:sp>
          <p:nvSpPr>
            <p:cNvPr id="28" name="TextBox 29"/>
            <p:cNvSpPr txBox="1"/>
            <p:nvPr/>
          </p:nvSpPr>
          <p:spPr>
            <a:xfrm>
              <a:off x="949777" y="2426004"/>
              <a:ext cx="3429183" cy="795463"/>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sp>
          <p:nvSpPr>
            <p:cNvPr id="31" name="TextBox 28"/>
            <p:cNvSpPr txBox="1"/>
            <p:nvPr/>
          </p:nvSpPr>
          <p:spPr>
            <a:xfrm>
              <a:off x="9063957" y="1810277"/>
              <a:ext cx="2253330" cy="44192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输入标题文本</a:t>
              </a:r>
            </a:p>
          </p:txBody>
        </p:sp>
        <p:sp>
          <p:nvSpPr>
            <p:cNvPr id="32" name="TextBox 29"/>
            <p:cNvSpPr txBox="1"/>
            <p:nvPr/>
          </p:nvSpPr>
          <p:spPr>
            <a:xfrm>
              <a:off x="7817617" y="2426004"/>
              <a:ext cx="3499673" cy="795463"/>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sp>
          <p:nvSpPr>
            <p:cNvPr id="33" name="TextBox 28"/>
            <p:cNvSpPr txBox="1"/>
            <p:nvPr/>
          </p:nvSpPr>
          <p:spPr>
            <a:xfrm>
              <a:off x="677906" y="4256551"/>
              <a:ext cx="2253330" cy="44192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输入标题文本</a:t>
              </a:r>
            </a:p>
          </p:txBody>
        </p:sp>
        <p:sp>
          <p:nvSpPr>
            <p:cNvPr id="34" name="TextBox 29"/>
            <p:cNvSpPr txBox="1"/>
            <p:nvPr/>
          </p:nvSpPr>
          <p:spPr>
            <a:xfrm>
              <a:off x="949777" y="4872275"/>
              <a:ext cx="3429183" cy="795463"/>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sp>
          <p:nvSpPr>
            <p:cNvPr id="35" name="TextBox 28"/>
            <p:cNvSpPr txBox="1"/>
            <p:nvPr/>
          </p:nvSpPr>
          <p:spPr>
            <a:xfrm>
              <a:off x="9063957" y="4256548"/>
              <a:ext cx="2253330" cy="441924"/>
            </a:xfrm>
            <a:prstGeom prst="rect">
              <a:avLst/>
            </a:prstGeom>
            <a:noFill/>
          </p:spPr>
          <p:txBody>
            <a:bodyPr bIns="0" lIns="0" rIns="0" rtlCol="0" tIns="0" wrap="square">
              <a:spAutoFit/>
            </a:bodyPr>
            <a:lstStyle>
              <a:defPPr>
                <a:defRPr lang="zh-CN"/>
              </a:defPPr>
              <a:lvl1pPr algn="r">
                <a:defRPr sz="2600">
                  <a:solidFill>
                    <a:schemeClr val="accent2"/>
                  </a:solidFill>
                  <a:latin charset="-122" panose="020b0503020204020204" pitchFamily="34" typeface="微软雅黑"/>
                  <a:ea charset="-122" panose="020b0503020204020204" pitchFamily="34" typeface="微软雅黑"/>
                </a:defRPr>
              </a:lvl1pPr>
            </a:lstStyle>
            <a:p>
              <a:pPr>
                <a:lnSpc>
                  <a:spcPct val="120000"/>
                </a:lnSpc>
              </a:pPr>
              <a:r>
                <a:rPr altLang="en-US" b="1" lang="zh-CN" smtClean="0" sz="2000">
                  <a:solidFill>
                    <a:srgbClr val="313D51"/>
                  </a:solidFill>
                  <a:latin charset="-122" panose="020b0500000000000000" pitchFamily="34" typeface="思源黑体"/>
                  <a:ea charset="-122" panose="020b0500000000000000" pitchFamily="34" typeface="思源黑体"/>
                </a:rPr>
                <a:t>输入标题文本</a:t>
              </a:r>
            </a:p>
          </p:txBody>
        </p:sp>
        <p:sp>
          <p:nvSpPr>
            <p:cNvPr id="36" name="TextBox 29"/>
            <p:cNvSpPr txBox="1"/>
            <p:nvPr/>
          </p:nvSpPr>
          <p:spPr>
            <a:xfrm>
              <a:off x="7817617" y="4872276"/>
              <a:ext cx="3499673" cy="795463"/>
            </a:xfrm>
            <a:prstGeom prst="rect">
              <a:avLst/>
            </a:prstGeom>
          </p:spPr>
          <p:txBody>
            <a:bodyPr bIns="0" lIns="0" rIns="0" tIns="0" wrap="square">
              <a:spAutoFit/>
            </a:bodyPr>
            <a:lstStyle>
              <a:defPPr>
                <a:defRPr lang="zh-CN"/>
              </a:defPPr>
              <a:lvl1pPr algn="just">
                <a:defRPr>
                  <a:solidFill>
                    <a:schemeClr val="accent2"/>
                  </a:solidFill>
                  <a:latin typeface="+mn-ea"/>
                </a:defRPr>
              </a:lvl1pPr>
            </a:lstStyle>
            <a:p>
              <a:pPr>
                <a:lnSpc>
                  <a:spcPct val="12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详写内容……点击输入本栏的具体文字，简明扼要的说明分项内容，此为概念图解，请根据您的具体内容酌情修改</a:t>
              </a:r>
            </a:p>
          </p:txBody>
        </p:sp>
        <p:cxnSp>
          <p:nvCxnSpPr>
            <p:cNvPr id="40" name="直接连接符 39"/>
            <p:cNvCxnSpPr/>
            <p:nvPr/>
          </p:nvCxnSpPr>
          <p:spPr>
            <a:xfrm flipH="1" flipV="1">
              <a:off x="5043329" y="1991252"/>
              <a:ext cx="0" cy="219136"/>
            </a:xfrm>
            <a:prstGeom prst="line">
              <a:avLst/>
            </a:prstGeom>
            <a:ln>
              <a:solidFill>
                <a:srgbClr val="433D3C"/>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3110548" y="1991252"/>
              <a:ext cx="1938338" cy="0"/>
            </a:xfrm>
            <a:prstGeom prst="line">
              <a:avLst/>
            </a:prstGeom>
            <a:ln>
              <a:solidFill>
                <a:srgbClr val="433D3C"/>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3110548" y="4480719"/>
              <a:ext cx="1862137" cy="0"/>
            </a:xfrm>
            <a:prstGeom prst="line">
              <a:avLst/>
            </a:prstGeom>
            <a:ln>
              <a:solidFill>
                <a:srgbClr val="433D3C"/>
              </a:solidFil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147559" y="1991252"/>
              <a:ext cx="1938338" cy="0"/>
            </a:xfrm>
            <a:prstGeom prst="line">
              <a:avLst/>
            </a:prstGeom>
            <a:ln>
              <a:solidFill>
                <a:srgbClr val="433D3C"/>
              </a:solidFill>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7223760" y="4480719"/>
              <a:ext cx="1862137" cy="0"/>
            </a:xfrm>
            <a:prstGeom prst="line">
              <a:avLst/>
            </a:prstGeom>
            <a:ln>
              <a:solidFill>
                <a:srgbClr val="433D3C"/>
              </a:solidFil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7147559" y="1991252"/>
              <a:ext cx="0" cy="219136"/>
            </a:xfrm>
            <a:prstGeom prst="line">
              <a:avLst/>
            </a:prstGeom>
            <a:ln>
              <a:solidFill>
                <a:srgbClr val="433D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31236473"/>
      </p:ext>
    </p:extLst>
  </p:cSld>
  <p:clrMapOvr>
    <a:masterClrMapping/>
  </p:clrMapOvr>
  <p:transition spd="slow">
    <p:push dir="u"/>
  </p:transition>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MH" val="20160803144046"/>
  <p:tag name="MH_LIBRARY" val="GRAPHIC"/>
  <p:tag name="MH_ORDER" val="7"/>
  <p:tag name="MH_TYPE" val="Other"/>
</p:tagLst>
</file>

<file path=ppt/tags/tag11.xml><?xml version="1.0" encoding="utf-8"?>
<p:tagLst xmlns:p="http://schemas.openxmlformats.org/presentationml/2006/main">
  <p:tag name="MH" val="20160803144046"/>
  <p:tag name="MH_LIBRARY" val="GRAPHIC"/>
  <p:tag name="MH_ORDER" val="8"/>
  <p:tag name="MH_TYPE" val="Other"/>
</p:tagLst>
</file>

<file path=ppt/tags/tag12.xml><?xml version="1.0" encoding="utf-8"?>
<p:tagLst xmlns:p="http://schemas.openxmlformats.org/presentationml/2006/main">
  <p:tag name="MH" val="20160803144046"/>
  <p:tag name="MH_LIBRARY" val="GRAPHIC"/>
  <p:tag name="MH_ORDER" val="9"/>
  <p:tag name="MH_TYPE" val="Other"/>
</p:tagLst>
</file>

<file path=ppt/tags/tag13.xml><?xml version="1.0" encoding="utf-8"?>
<p:tagLst xmlns:p="http://schemas.openxmlformats.org/presentationml/2006/main">
  <p:tag name="MH" val="20160803144046"/>
  <p:tag name="MH_LIBRARY" val="GRAPHIC"/>
  <p:tag name="MH_ORDER" val="10"/>
  <p:tag name="MH_TYPE" val="Other"/>
</p:tagLst>
</file>

<file path=ppt/tags/tag14.xml><?xml version="1.0" encoding="utf-8"?>
<p:tagLst xmlns:p="http://schemas.openxmlformats.org/presentationml/2006/main">
  <p:tag name="MH" val="20160803144046"/>
  <p:tag name="MH_LIBRARY" val="GRAPHIC"/>
  <p:tag name="MH_ORDER" val="11"/>
  <p:tag name="MH_TYPE" val="Other"/>
</p:tagLst>
</file>

<file path=ppt/tags/tag15.xml><?xml version="1.0" encoding="utf-8"?>
<p:tagLst xmlns:p="http://schemas.openxmlformats.org/presentationml/2006/main">
  <p:tag name="MH" val="20160803144046"/>
  <p:tag name="MH_LIBRARY" val="GRAPHIC"/>
  <p:tag name="MH_ORDER" val="12"/>
  <p:tag name="MH_TYPE" val="Other"/>
</p:tagLst>
</file>

<file path=ppt/tags/tag16.xml><?xml version="1.0" encoding="utf-8"?>
<p:tagLst xmlns:p="http://schemas.openxmlformats.org/presentationml/2006/main">
  <p:tag name="MH" val="20160803144046"/>
  <p:tag name="MH_LIBRARY" val="GRAPHIC"/>
  <p:tag name="MH_ORDER" val="13"/>
  <p:tag name="MH_TYPE" val="Other"/>
</p:tagLst>
</file>

<file path=ppt/tags/tag17.xml><?xml version="1.0" encoding="utf-8"?>
<p:tagLst xmlns:p="http://schemas.openxmlformats.org/presentationml/2006/main">
  <p:tag name="MH" val="20160803144046"/>
  <p:tag name="MH_LIBRARY" val="GRAPHIC"/>
  <p:tag name="MH_ORDER" val="14"/>
  <p:tag name="MH_TYPE" val="Other"/>
</p:tagLst>
</file>

<file path=ppt/tags/tag18.xml><?xml version="1.0" encoding="utf-8"?>
<p:tagLst xmlns:p="http://schemas.openxmlformats.org/presentationml/2006/main">
  <p:tag name="MH" val="20160803144046"/>
  <p:tag name="MH_LIBRARY" val="GRAPHIC"/>
  <p:tag name="MH_ORDER" val="15"/>
  <p:tag name="MH_TYPE" val="Other"/>
</p:tagLst>
</file>

<file path=ppt/tags/tag19.xml><?xml version="1.0" encoding="utf-8"?>
<p:tagLst xmlns:p="http://schemas.openxmlformats.org/presentationml/2006/main">
  <p:tag name="MH" val="20160803144046"/>
  <p:tag name="MH_LIBRARY" val="GRAPHIC"/>
  <p:tag name="MH_ORDER" val="16"/>
  <p:tag name="MH_TYPE" val="Other"/>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803144046"/>
  <p:tag name="MH_LIBRARY" val="GRAPHIC"/>
  <p:tag name="MH_ORDER" val="17"/>
  <p:tag name="MH_TYPE" val="Other"/>
</p:tagLst>
</file>

<file path=ppt/tags/tag21.xml><?xml version="1.0" encoding="utf-8"?>
<p:tagLst xmlns:p="http://schemas.openxmlformats.org/presentationml/2006/main">
  <p:tag name="MH" val="20160803144046"/>
  <p:tag name="MH_LIBRARY" val="GRAPHIC"/>
  <p:tag name="MH_ORDER" val="18"/>
  <p:tag name="MH_TYPE" val="Other"/>
</p:tagLst>
</file>

<file path=ppt/tags/tag22.xml><?xml version="1.0" encoding="utf-8"?>
<p:tagLst xmlns:p="http://schemas.openxmlformats.org/presentationml/2006/main">
  <p:tag name="MH" val="20160803144046"/>
  <p:tag name="MH_LIBRARY" val="GRAPHIC"/>
  <p:tag name="MH_ORDER" val="19"/>
  <p:tag name="MH_TYPE" val="Other"/>
</p:tagLst>
</file>

<file path=ppt/tags/tag23.xml><?xml version="1.0" encoding="utf-8"?>
<p:tagLst xmlns:p="http://schemas.openxmlformats.org/presentationml/2006/main">
  <p:tag name="MH" val="20160803144046"/>
  <p:tag name="MH_LIBRARY" val="GRAPHIC"/>
  <p:tag name="MH_ORDER" val="20"/>
  <p:tag name="MH_TYPE" val="Other"/>
</p:tagLst>
</file>

<file path=ppt/tags/tag24.xml><?xml version="1.0" encoding="utf-8"?>
<p:tagLst xmlns:p="http://schemas.openxmlformats.org/presentationml/2006/main">
  <p:tag name="MH" val="20160803144046"/>
  <p:tag name="MH_LIBRARY" val="GRAPHIC"/>
  <p:tag name="MH_ORDER" val="21"/>
  <p:tag name="MH_TYPE" val="Other"/>
</p:tagLst>
</file>

<file path=ppt/tags/tag25.xml><?xml version="1.0" encoding="utf-8"?>
<p:tagLst xmlns:p="http://schemas.openxmlformats.org/presentationml/2006/main">
  <p:tag name="MH" val="20160803144046"/>
  <p:tag name="MH_LIBRARY" val="GRAPHIC"/>
  <p:tag name="MH_ORDER" val="22"/>
  <p:tag name="MH_TYPE" val="Other"/>
</p:tagLst>
</file>

<file path=ppt/tags/tag26.xml><?xml version="1.0" encoding="utf-8"?>
<p:tagLst xmlns:p="http://schemas.openxmlformats.org/presentationml/2006/main">
  <p:tag name="MH" val="20160803144046"/>
  <p:tag name="MH_LIBRARY" val="GRAPHIC"/>
  <p:tag name="MH_ORDER" val="23"/>
  <p:tag name="MH_TYPE" val="Other"/>
</p:tagLst>
</file>

<file path=ppt/tags/tag27.xml><?xml version="1.0" encoding="utf-8"?>
<p:tagLst xmlns:p="http://schemas.openxmlformats.org/presentationml/2006/main">
  <p:tag name="MH" val="20160803144046"/>
  <p:tag name="MH_LIBRARY" val="GRAPHIC"/>
  <p:tag name="MH_ORDER" val="24"/>
  <p:tag name="MH_TYPE" val="Other"/>
</p:tagLst>
</file>

<file path=ppt/tags/tag28.xml><?xml version="1.0" encoding="utf-8"?>
<p:tagLst xmlns:p="http://schemas.openxmlformats.org/presentationml/2006/main">
  <p:tag name="MH" val="20160803144046"/>
  <p:tag name="MH_LIBRARY" val="GRAPHIC"/>
  <p:tag name="MH_ORDER" val="25"/>
  <p:tag name="MH_TYPE" val="Other"/>
</p:tagLst>
</file>

<file path=ppt/tags/tag29.xml><?xml version="1.0" encoding="utf-8"?>
<p:tagLst xmlns:p="http://schemas.openxmlformats.org/presentationml/2006/main">
  <p:tag name="MH" val="20160803144046"/>
  <p:tag name="MH_LIBRARY" val="GRAPHIC"/>
  <p:tag name="MH_ORDER" val="26"/>
  <p:tag name="MH_TYPE" val="Other"/>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MH" val="20160803144046"/>
  <p:tag name="MH_LIBRARY" val="GRAPHIC"/>
  <p:tag name="MH_ORDER" val="27"/>
  <p:tag name="MH_TYPE" val="Other"/>
</p:tagLst>
</file>

<file path=ppt/tags/tag31.xml><?xml version="1.0" encoding="utf-8"?>
<p:tagLst xmlns:p="http://schemas.openxmlformats.org/presentationml/2006/main">
  <p:tag name="MH" val="20160803144046"/>
  <p:tag name="MH_LIBRARY" val="GRAPHIC"/>
  <p:tag name="MH_ORDER" val="28"/>
  <p:tag name="MH_TYPE" val="Other"/>
</p:tagLst>
</file>

<file path=ppt/tags/tag32.xml><?xml version="1.0" encoding="utf-8"?>
<p:tagLst xmlns:p="http://schemas.openxmlformats.org/presentationml/2006/main">
  <p:tag name="MH" val="20160803144046"/>
  <p:tag name="MH_LIBRARY" val="GRAPHIC"/>
  <p:tag name="MH_ORDER" val="29"/>
  <p:tag name="MH_TYPE" val="Other"/>
</p:tagLst>
</file>

<file path=ppt/tags/tag33.xml><?xml version="1.0" encoding="utf-8"?>
<p:tagLst xmlns:p="http://schemas.openxmlformats.org/presentationml/2006/main">
  <p:tag name="MH" val="20160803144046"/>
  <p:tag name="MH_LIBRARY" val="GRAPHIC"/>
  <p:tag name="MH_ORDER" val="30"/>
  <p:tag name="MH_TYPE" val="Other"/>
</p:tagLst>
</file>

<file path=ppt/tags/tag34.xml><?xml version="1.0" encoding="utf-8"?>
<p:tagLst xmlns:p="http://schemas.openxmlformats.org/presentationml/2006/main">
  <p:tag name="MH" val="20160803144046"/>
  <p:tag name="MH_LIBRARY" val="GRAPHIC"/>
  <p:tag name="MH_ORDER" val="31"/>
  <p:tag name="MH_TYPE" val="Other"/>
</p:tagLst>
</file>

<file path=ppt/tags/tag35.xml><?xml version="1.0" encoding="utf-8"?>
<p:tagLst xmlns:p="http://schemas.openxmlformats.org/presentationml/2006/main">
  <p:tag name="MH" val="20160803144046"/>
  <p:tag name="MH_LIBRARY" val="GRAPHIC"/>
  <p:tag name="MH_ORDER" val="32"/>
  <p:tag name="MH_TYPE" val="Other"/>
</p:tagLst>
</file>

<file path=ppt/tags/tag36.xml><?xml version="1.0" encoding="utf-8"?>
<p:tagLst xmlns:p="http://schemas.openxmlformats.org/presentationml/2006/main">
  <p:tag name="MH" val="20160803144046"/>
  <p:tag name="MH_LIBRARY" val="GRAPHIC"/>
  <p:tag name="MH_ORDER" val="33"/>
  <p:tag name="MH_TYPE" val="Other"/>
</p:tagLst>
</file>

<file path=ppt/tags/tag37.xml><?xml version="1.0" encoding="utf-8"?>
<p:tagLst xmlns:p="http://schemas.openxmlformats.org/presentationml/2006/main">
  <p:tag name="MH" val="20160803144046"/>
  <p:tag name="MH_LIBRARY" val="GRAPHIC"/>
  <p:tag name="MH_ORDER" val="34"/>
  <p:tag name="MH_TYPE" val="Other"/>
</p:tagLst>
</file>

<file path=ppt/tags/tag38.xml><?xml version="1.0" encoding="utf-8"?>
<p:tagLst xmlns:p="http://schemas.openxmlformats.org/presentationml/2006/main">
  <p:tag name="MH" val="20160803144046"/>
  <p:tag name="MH_LIBRARY" val="GRAPHIC"/>
  <p:tag name="MH_ORDER" val="2"/>
  <p:tag name="MH_TYPE" val="Text"/>
</p:tagLst>
</file>

<file path=ppt/tags/tag39.xml><?xml version="1.0" encoding="utf-8"?>
<p:tagLst xmlns:p="http://schemas.openxmlformats.org/presentationml/2006/main">
  <p:tag name="MH" val="20160803144046"/>
  <p:tag name="MH_LIBRARY" val="GRAPHIC"/>
  <p:tag name="MH_ORDER" val="35"/>
  <p:tag name="MH_TYPE" val="Other"/>
</p:tagLst>
</file>

<file path=ppt/tags/tag4.xml><?xml version="1.0" encoding="utf-8"?>
<p:tagLst xmlns:p="http://schemas.openxmlformats.org/presentationml/2006/main">
  <p:tag name="MH" val="20160803144046"/>
  <p:tag name="MH_LIBRARY" val="GRAPHIC"/>
  <p:tag name="MH_ORDER" val="1"/>
  <p:tag name="MH_TYPE" val="Other"/>
</p:tagLst>
</file>

<file path=ppt/tags/tag40.xml><?xml version="1.0" encoding="utf-8"?>
<p:tagLst xmlns:p="http://schemas.openxmlformats.org/presentationml/2006/main">
  <p:tag name="MH" val="20160803144046"/>
  <p:tag name="MH_LIBRARY" val="GRAPHIC"/>
  <p:tag name="MH_ORDER" val="36"/>
  <p:tag name="MH_TYPE" val="Other"/>
</p:tagLst>
</file>

<file path=ppt/tags/tag41.xml><?xml version="1.0" encoding="utf-8"?>
<p:tagLst xmlns:p="http://schemas.openxmlformats.org/presentationml/2006/main">
  <p:tag name="MH" val="20160803144046"/>
  <p:tag name="MH_LIBRARY" val="GRAPHIC"/>
  <p:tag name="MH_ORDER" val="4"/>
  <p:tag name="MH_TYPE" val="Text"/>
</p:tagLst>
</file>

<file path=ppt/tags/tag42.xml><?xml version="1.0" encoding="utf-8"?>
<p:tagLst xmlns:p="http://schemas.openxmlformats.org/presentationml/2006/main">
  <p:tag name="MH" val="20160803144046"/>
  <p:tag name="MH_LIBRARY" val="GRAPHIC"/>
  <p:tag name="MH_ORDER" val="37"/>
  <p:tag name="MH_TYPE" val="Other"/>
</p:tagLst>
</file>

<file path=ppt/tags/tag43.xml><?xml version="1.0" encoding="utf-8"?>
<p:tagLst xmlns:p="http://schemas.openxmlformats.org/presentationml/2006/main">
  <p:tag name="MH" val="20160803144046"/>
  <p:tag name="MH_LIBRARY" val="GRAPHIC"/>
  <p:tag name="MH_ORDER" val="38"/>
  <p:tag name="MH_TYPE" val="Other"/>
</p:tagLst>
</file>

<file path=ppt/tags/tag44.xml><?xml version="1.0" encoding="utf-8"?>
<p:tagLst xmlns:p="http://schemas.openxmlformats.org/presentationml/2006/main">
  <p:tag name="MH" val="20160803144046"/>
  <p:tag name="MH_LIBRARY" val="GRAPHIC"/>
  <p:tag name="MH_ORDER" val="1"/>
  <p:tag name="MH_TYPE" val="SubTitle"/>
</p:tagLst>
</file>

<file path=ppt/tags/tag45.xml><?xml version="1.0" encoding="utf-8"?>
<p:tagLst xmlns:p="http://schemas.openxmlformats.org/presentationml/2006/main">
  <p:tag name="MH" val="20160803144046"/>
  <p:tag name="MH_LIBRARY" val="GRAPHIC"/>
  <p:tag name="MH_ORDER" val="1"/>
  <p:tag name="MH_TYPE" val="Text"/>
</p:tagLst>
</file>

<file path=ppt/tags/tag46.xml><?xml version="1.0" encoding="utf-8"?>
<p:tagLst xmlns:p="http://schemas.openxmlformats.org/presentationml/2006/main">
  <p:tag name="MH" val="20160803144046"/>
  <p:tag name="MH_LIBRARY" val="GRAPHIC"/>
  <p:tag name="MH_ORDER" val="39"/>
  <p:tag name="MH_TYPE" val="Other"/>
</p:tagLst>
</file>

<file path=ppt/tags/tag47.xml><?xml version="1.0" encoding="utf-8"?>
<p:tagLst xmlns:p="http://schemas.openxmlformats.org/presentationml/2006/main">
  <p:tag name="MH" val="20160803144046"/>
  <p:tag name="MH_LIBRARY" val="GRAPHIC"/>
  <p:tag name="MH_ORDER" val="40"/>
  <p:tag name="MH_TYPE" val="Other"/>
</p:tagLst>
</file>

<file path=ppt/tags/tag48.xml><?xml version="1.0" encoding="utf-8"?>
<p:tagLst xmlns:p="http://schemas.openxmlformats.org/presentationml/2006/main">
  <p:tag name="MH" val="20160803144046"/>
  <p:tag name="MH_LIBRARY" val="GRAPHIC"/>
  <p:tag name="MH_ORDER" val="3"/>
  <p:tag name="MH_TYPE" val="Text"/>
</p:tagLst>
</file>

<file path=ppt/tags/tag49.xml><?xml version="1.0" encoding="utf-8"?>
<p:tagLst xmlns:p="http://schemas.openxmlformats.org/presentationml/2006/main">
  <p:tag name="MH" val="20160803144046"/>
  <p:tag name="MH_LIBRARY" val="GRAPHIC"/>
  <p:tag name="MH_ORDER" val="1"/>
  <p:tag name="MH_TYPE" val="SubTitle"/>
</p:tagLst>
</file>

<file path=ppt/tags/tag5.xml><?xml version="1.0" encoding="utf-8"?>
<p:tagLst xmlns:p="http://schemas.openxmlformats.org/presentationml/2006/main">
  <p:tag name="MH" val="20160803144046"/>
  <p:tag name="MH_LIBRARY" val="GRAPHIC"/>
  <p:tag name="MH_ORDER" val="2"/>
  <p:tag name="MH_TYPE" val="Other"/>
</p:tagLst>
</file>

<file path=ppt/tags/tag50.xml><?xml version="1.0" encoding="utf-8"?>
<p:tagLst xmlns:p="http://schemas.openxmlformats.org/presentationml/2006/main">
  <p:tag name="MH" val="20160803144046"/>
  <p:tag name="MH_LIBRARY" val="GRAPHIC"/>
  <p:tag name="MH_ORDER" val="1"/>
  <p:tag name="MH_TYPE" val="SubTitle"/>
</p:tagLst>
</file>

<file path=ppt/tags/tag51.xml><?xml version="1.0" encoding="utf-8"?>
<p:tagLst xmlns:p="http://schemas.openxmlformats.org/presentationml/2006/main">
  <p:tag name="MH" val="20160803144046"/>
  <p:tag name="MH_LIBRARY" val="GRAPHIC"/>
  <p:tag name="MH_ORDER" val="1"/>
  <p:tag name="MH_TYPE" val="SubTitle"/>
</p:tagLst>
</file>

<file path=ppt/tags/tag52.xml><?xml version="1.0" encoding="utf-8"?>
<p:tagLst xmlns:p="http://schemas.openxmlformats.org/presentationml/2006/main">
  <p:tag name="MH" val="20160203101803"/>
  <p:tag name="MH_LIBRARY" val="GRAPHIC"/>
  <p:tag name="MH_ORDER" val="2"/>
  <p:tag name="MH_TYPE" val="Other"/>
</p:tagLst>
</file>

<file path=ppt/tags/tag53.xml><?xml version="1.0" encoding="utf-8"?>
<p:tagLst xmlns:p="http://schemas.openxmlformats.org/presentationml/2006/main">
  <p:tag name="MH" val="20160203101803"/>
  <p:tag name="MH_LIBRARY" val="GRAPHIC"/>
  <p:tag name="MH_ORDER" val="1"/>
  <p:tag name="MH_TYPE" val="Title"/>
</p:tagLst>
</file>

<file path=ppt/tags/tag54.xml><?xml version="1.0" encoding="utf-8"?>
<p:tagLst xmlns:p="http://schemas.openxmlformats.org/presentationml/2006/main">
  <p:tag name="MH" val="20160203101803"/>
  <p:tag name="MH_LIBRARY" val="GRAPHIC"/>
  <p:tag name="MH_ORDER" val="2"/>
  <p:tag name="MH_TYPE" val="Other"/>
</p:tagLst>
</file>

<file path=ppt/tags/tag55.xml><?xml version="1.0" encoding="utf-8"?>
<p:tagLst xmlns:p="http://schemas.openxmlformats.org/presentationml/2006/main">
  <p:tag name="MH" val="20160203101803"/>
  <p:tag name="MH_LIBRARY" val="GRAPHIC"/>
  <p:tag name="MH_ORDER" val="1"/>
  <p:tag name="MH_TYPE" val="Title"/>
</p:tagLst>
</file>

<file path=ppt/tags/tag56.xml><?xml version="1.0" encoding="utf-8"?>
<p:tagLst xmlns:p="http://schemas.openxmlformats.org/presentationml/2006/main">
  <p:tag name="MH" val="20160203101803"/>
  <p:tag name="MH_LIBRARY" val="GRAPHIC"/>
  <p:tag name="MH_ORDER" val="2"/>
  <p:tag name="MH_TYPE" val="Other"/>
</p:tagLst>
</file>

<file path=ppt/tags/tag57.xml><?xml version="1.0" encoding="utf-8"?>
<p:tagLst xmlns:p="http://schemas.openxmlformats.org/presentationml/2006/main">
  <p:tag name="MH" val="20160203101803"/>
  <p:tag name="MH_LIBRARY" val="GRAPHIC"/>
  <p:tag name="MH_ORDER" val="1"/>
  <p:tag name="MH_TYPE" val="Title"/>
</p:tagLst>
</file>

<file path=ppt/tags/tag58.xml><?xml version="1.0" encoding="utf-8"?>
<p:tagLst xmlns:p="http://schemas.openxmlformats.org/presentationml/2006/main">
  <p:tag name="MH" val="20160203101803"/>
  <p:tag name="MH_LIBRARY" val="GRAPHIC"/>
  <p:tag name="MH_ORDER" val="2"/>
  <p:tag name="MH_TYPE" val="Other"/>
</p:tagLst>
</file>

<file path=ppt/tags/tag59.xml><?xml version="1.0" encoding="utf-8"?>
<p:tagLst xmlns:p="http://schemas.openxmlformats.org/presentationml/2006/main">
  <p:tag name="MH" val="20160203101803"/>
  <p:tag name="MH_LIBRARY" val="GRAPHIC"/>
  <p:tag name="MH_ORDER" val="1"/>
  <p:tag name="MH_TYPE" val="Title"/>
</p:tagLst>
</file>

<file path=ppt/tags/tag6.xml><?xml version="1.0" encoding="utf-8"?>
<p:tagLst xmlns:p="http://schemas.openxmlformats.org/presentationml/2006/main">
  <p:tag name="MH" val="20160803144046"/>
  <p:tag name="MH_LIBRARY" val="GRAPHIC"/>
  <p:tag name="MH_ORDER" val="3"/>
  <p:tag name="MH_TYPE" val="Other"/>
</p:tagLst>
</file>

<file path=ppt/tags/tag60.xml><?xml version="1.0" encoding="utf-8"?>
<p:tagLst xmlns:p="http://schemas.openxmlformats.org/presentationml/2006/main">
  <p:tag name="PA" val="v3.0.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BerJKWn+5mToEAADhDgAAHQAAAHVuaXZlcnNhbC9jb21tb25fbWVzc2FnZXMubG5nrVf/bts2EP6/QN+BEFBgA7a0HdCiGBIHtMTYQmTJleg42Q8IjMTYRCgxkyi32V99mj7YnmRHym7spoOkdIBtmLTvu9Pdd9+Rx6cfC4k2vKqFKk+c10evHMTLTOWiXJ04C3r28zsH1ZqVOZOq5CdOqRx0Onr+7FiyctWwFYfvz58hdFzwuoZlPTKrhzUS+YkzH6duNJvj8CoNokmUjv2JM3JVccfKexSolfqj+uGXt+8+vn7z9sfjl1vLPkDJDAfBIRSySG9e9QAKaRwFKaCRIA3JJXVG5nOYXbSggR8SZ7T9Msx6HpMLZ2Q+O+0WcUxCmiaB75HUT9IwojYXAaHEc0ZXqkFrtuFIK7QR/APSaw6V1KLiqJYitz9kCjbKhnc586IZ9sM0JgmNfZf6UeiMElVV9z9ZWNbotarAXY1yUbNryXPrEzhjf7+reA2umQZOIXjptYB/qoKJ8qjTdYyXfjhJaRQFSUpCb7fjjEiZI69ixs1AlBgnJAaAitW8eoJtallmzRGWchjC1J9MA3hTE8JUrNYS3npoHHMCNZjzsssKOEJiYFeSLKPYM0kDV4ihO1bXH1SVH/Bjv1BdwH7oRkBBl+6BU4OxA4YaC1COquKZ7gKbkSTBE5KOo0sgMvRdNMQiOod2Ox9icUUSaBGSdNmE+MKfYEN402I7/u/6K2OGzvIesSwDO5O+jVBNDTsmpdAFttPqYV4S8n4BVfNx8I0ubgEhsbZeK7HhEEKVd7MHNMUlnuHP+4X/W3qG/YB4KRDKi5YptWJnnDGQh1JpxKRU5gHAL8s3rMw4uuYZa4Dw9/C3XOT2b6bYNpK/GvE3YnorLS+2qhR65PLF0cDQDoTscYRFU0N4WvPiTne53gv/KVEYYv9nCH0efaD/pG3WsQ8dMBaqvwUBeTaCBIoq+1v54Rk4mrc9D6LglzcDfIbRFiBU6KkYF5CqgxAuIIUD7JdknPgUhu2SX9dCd84xW9m2QN8uagYHB8k1fyjsNb9R0BOSs007zkDWbKU7C7o3LQ+0h/o0gJBDAFy1IxEgpSgg/rwH5mJGdhloJePgSZaqkbltUSlurWxAbpuCP57DN5Uq7K5k9Y68rWqdfk8U7cPFrdP5gHmSEBy709TFoUvMEc40jexpBFw0MQU0SQM8NuZAyoLpbA1aeaOaMu8J1J7CPHKGAWyb0oSzKlv/8+lzT4yvIml30Xb310Eg0GFGiMgXsN9DpXn9ZxcIxeNDO7voY7U9te7seh5iqQ90+F9Oh6zV9EIVsHXU7RfYti0aphS70xkQMrH8U02VdY/efYQZjs9BVOz5yhnNWHULikSVkoNQbKoNAfUw7w8Xh0ZLUfIhtt+n6eaBqT9PsefZWxQ0nxTZbTu8cjgrZtvrlITrVF8wd4pDELyv8Hgu9EBAOyN28gKN3q4f2nzzeGR8WdX2Mnr8cu9u+i9QSwMEFAACAAgAgXqySgn+cEwJAwAAtQoAACcAAAB1bml2ZXJzYWwvZmxhc2hfcHVibGlzaGluZ19zZXR0aW5ncy54bWzVVt1SGjEUvucpMul4KYsWq2UWnI7A1FGBEdrqlRM2BzZjNtlusiBe9Wn6YH2SnmwEYbTOqnWm5QZyfr7znZ8cEh7eJJLMIDNCqybdqdYoARVpLtS0Sb+MutsHlBjLFGdSK2hSpSk5bFXCNB9LYeIhWIumhiCMMo3UNmlsbdoIgvl8XhUmzZxWy9wivqlGOgnSDAwoC1mQSrbAL7tIwdBWpUJI6EVnmucSiOBIQQnHjsmuZCamgTcbs+h6mulc8SMtdUay6bhJ39WKz9LGQ7VFAsolZ1oodGLbYJwLx4fJobgFEoOYxkh8v07JXHAbN+lu3aGgdfAQpcD2OTCHcqQxGWXv4BOwjDPL/NHHs3BjzVLgRXyhWCKiEWqIy79J26Orz5eDzvnpce/katTvn46OB55E4RNs4oTBZqAQCek8i2AVJ2TWsihG3ugzYdJAGKyLlmYTrTbIuTMZa4m1L7xwHpIx8B5LYK0bw2uhumi5Q8kEE5GLJv2UCSYpEZZJEa2cTT42Vtii/911S4JYOGdAzob0PryvThSzzMA6raXGuJpHrW86l5wsdE6kuAZiNcH88wR/xUDWm0MmmU4KKY6PJUYKjDgTMAd+WNT0DvBPgS4xRJKjJ05uKsH6CN9zcUvGMNEZ4gKb4YyjXBiPX30WcMqMuQdlS45bw9PjdufquNfuXGy5BBmfMRU9ExwbDklq3wKfYe5KYwgpNVZzDQIrE7HcQNEfLnhhVibN0rFjNiua7hpZgGK7BfLxmKiIcDSFyqEsYMQU0UouCIvwChk3QjOhc4MSPywe2ryIoHclQhVUp3iDMFjGISuDVtvZfV/f+7B/8LFRDX79+Ln9pNPdWhlI5qL5vXL05GJZLZeHdy4M3C54fDXYLP83N8PgvPO1TF17nYtRqW52hqXg+mWs+idlrM79KhusrbFSFHAPTf3Sw00kRSIs8L85Yi8Yk1f9g/gZe5sxecOcX3M1/puU/Wn1GNl4fYTBo88jp0mEEgkWwm3E1ZuqtVev4XvmUVWlgmibT81W5TdQSwMEFAACAAgAgXqyStqYtsO1AgAAVQoAACEAAAB1bml2ZXJzYWwvZmxhc2hfc2tpbl9zZXR0aW5ncy54bWyVVm1P4zAM/n6/Ytp9p/cKOqlMggESEnegA/E9bb02WppMiTtu//6cNKVJt25lEdLy+Hkcx7E9UrPmcvFpNktzJZR+BkQuS2ORDpvx4nKeNYhKnuVKIkg8k0rXTMwXn6/v7EoTxzylUlvQpPniPic0K5ZDf8yF+0yR+DN+Xtg1JshVvWFy96BKdZaxfF1q1ciCZHfuMyardhvQgsu1vcSvi+Xt6AGCG7xHqKOYvt/ZNU2y0WAM2JDOb+06qRIsAzEtwwNNf9Tx2w9kW244OtnVV7vGZBtWQpzk49HRw5D3DwsQ/iFRv53bNUoVbAf6Q87Vptl8SKBVaRMaa44/4rtGKFZQ+5Hg5otdJwX2Qvagk6/g0/Pjxq6A5L+GfZ/adtVKPNm8DgaCffRMwAJ1A2nS7VqbqdTbY4PUH7BYMWGIEEI96YmCfmKN6dzEWM/7C29cFqEvj/SUVyWaGpZtwIG7GO/5y+W1mxWh03csiFDD1oNBiD3YM/9QXveYAdgznwUv4FGK3X4EQ1Mr6h75mvnnPJ5/soJktC28tdt1VnvSg21dE4TqgY5TqwIWxobzwmuw75YmDmtDSvZiSiXb8pIhV/K35WU7dxmTJgODr7XDlZUiRwGHCs7FSGM6TJfbx/XorXFBtj8L/eXa/Qxpil/OGSLLq5p+lsx85nXUJpSYeXJYYeck0UHfy5UKNO7sMVHN9Br0i1Ji6jFSIZip7lXbXGP0NAlykCaHs5x6J4fSL5s6A31Lr8bBdFmOwZZY8bIS9IevHN6gGChGrK0UK/InGX+vywDwRQBM51VXte2mtdSNQC5gC13zB4C78tjdUkNVOlZwV/gAKwxLziOTatLPir5W4hkS4Af4rxRW5HhgmVD2yDLjbhZ1fjeG+1iiwdyNM1t84SRze19LkWOy72eQQPvv5H9QSwMEFAACAAgAgXqySn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F6skrb73U9lgEAAB8GAAAfAAAAdW5pdmVyc2FsL2h0bWxfc2tpbl9zZXR0aW5ncy5qc42Uy27CMBBF93xF5G4rRF+gdtcWkCqxqFR2VRdOGEKEY0e2k0IR/97Y4WE7kxbPBt8c3xkP8ux6Ub1IQqKnaGd/2/27v7caGE3LEq59nXXoudGJYtkC5lkOLONAAqQ6Hj3J+zOBGRNuTePth7FVjh8R5suSMuXiBWIhEU1hhysE/Ea0DXb45yT2nHs1d3IaHZdaC95PBNfAdZ8LmVPLkKuXqQn3igEsKpANOrALQZc0Ac90ZFcXeXZ8GJlwuUTkBeXbmUhFP6bJOpWi5IuGntrl0qttAbL+y9eHAh9HrxPPjmVKv2nIw8R3UxPdZCFBKTjkHU5MoDCjMbA/WxSgnnH7QgFdZSrTR/r5xoRLFzSFVpfaJdQNrb0u5TRsdEPcDk14BKNbkJdYiaIsLuGkSE1HWmi75yeUCbrIeNpw44EJlDPFGtuu7p0vej82QbwnJIIntMKeX941O0JQIaD2xtIxrwryzjA7hokcySEQDZtWFT5HdDhHzP4zIlRrmqzyejzUw7FuA5VrkHMhWF391391hrl6+19QSwMEFAACAAgAgXqy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IF6skqw7V1XbgAAAHYAAAAcAAAAdW5pdmVyc2FsL2xvY2FsX3NldHRpbmdzLnhtbA3MPQ7CMAxA4b2nsLyXn42haTc2EBLlAFZjUCTHRomF4PZ4e8OnNy3fKvDh1otpwuPugMC6WS76SvhYz+MJoTtpJjHlhGoIyzxMYhvJnd0DdngL/bitXCOcr1RD3hp3ViePM4xwieezcMb9PPwB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IF6sko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IJ6skqlSRcUvw0AAAIjAAAXAAAAdW5pdmVyc2FsL3VuaXZlcnNhbC5wbmftWmlYkunef8xOTqXZOpYZtGrnVC6hmaZQWdmmdaaZadxtXEkRFdeRpXKmTlPKlBXu2BkdZzIhRTEXoEVlTFyOTjAIirlAiqCGgsj2Pth0vrzX+/X9xIfn5rqX333/+W+//31d9+2L/r5Wq2xXAQBgdeb0iS8AYLkfAJgnf7YCHCFtdOOBP2aYL3yPA5RuuwmwszzmmN8xAKghrtZe+RvYX5l4OgADAGteGz8zNvrXSADYSTpz4tiXGaGyQdad+HQde3b78bU7Pru63GXlzpqze9LWLXv0m/afIevWH3N+2OAa+/jfOWU5J/fvvxG+bu2s75XHZTk5X2mttZeUGpyT6IKXasytmXYkXcE4QmX/YNGcWeoBw3Rz4sUt6dHK3+50sdJFONVIPS+0OWP84WVH7/k/LoFSATFxXUejIQcx92Qs1U17ayj87j5zcLguX/37YrqHa6ZG1jC60gwcGeAUjyXHfiAbtA6lRmDZ2/GWyCFa3ufLjMubikktM69WJ+0AO0erDEWksR+Mi8a/XQ62sTa7jMPNm5f2afsMbHsdT4HttTSXJfSddcYNQ+4aITITxAQxQUwQE8QEMUFMEBPEBDFBTBATxAQxQUwQE8QEMUFMkP93SEZFJRm/ODJOCmNmzAy/bNuKbkmaZUzjpm/DeHEUUXBPIxN5BFz5nub9ix87T9UWbJgddyKoT7EZmIGAmGpyt4aZLyWw2ToXyBwH1hPshV1wDuU7vA0WNQ4hs4zI2SlaD7yGpUW02am66RWoocJ+YUPEYgQH9R1HKTp+14KxOFk1uwo+If6uUubx1jIid9vv2MlL5KaFmVsILVN/j4gdGxmFGhYqiLipiOmg7sEC5NiACqp77wsNoDNCKIWB3Si6v+qxNe79vagqaFYzpInoldv5XJ5C1o45TCd7ZmUOERWbrob6rQBe+HXVCDzWnH9Exc9XJTU3iF2RgxjnBtm2lvCd7dly6YmrlPSB0kuclxIJwqDuNP9PHXYaRlZzNAPCsn4JgMMqaWSGtgmxLT1CqbM8F00mLPaT8ejEg9m3U4PuSsgE/fCLOG4RlSYvTjhQpGmz3BnNX8Q3J9yX7yKOHqR4DsZLiw1CUow6jcGOkkvS1bSIbs0a/OFlQOIpsQ2KytJ/h4Vn+vfR0RWp3R3CdqKa9MQF8oDyB+4eXUIXb8esCZVI7b7/pT++yyzds6zk8ufx1l9KWnI9EP7uGtyRa/kWXMuzYo0u/MqKSExQlwqTyEyguaUEVBZpXntmkHe0Kr/aQdYIJSPDUR4p0EZZFOfQ02kqKJaiCSF62zuWnfHDQAij0BK4pnCmXvTv2dXjN6CsrutuLBB4ojQH2jIuNh1XnRwoFQTmVUXcssP0MrxnvFv3+cEPY4qm0M1bHDk8nXMcM4y6rOBlu20gZ+ZKSfRTzWvL3UqqbYGBOUn3/niqCoNgyFPiMmpRRIHF7Kr65gy3LQAguQKX7vS+5eWL1DT0eUqic60go5Ki1k+HXqo2/7MuPg6fx9L5EQ5aTErfWgoZKYLqxx34a86iaQvriBJ8gKTAnzB4caQXN/ZH52FlCi+EdamcPRpymmQFHG1QnxzxIOR2hA5YBCFLMK7o/jMCwmqjfjlG/X4pBQ4dEAxA6xK6rn/Y7+6sDq8QyA2Y2PvdhM2Fdk4hhwBgsFudfSGvzpoOindV/zR5wMJ94+ixiR+FNsgs//o14f21UUPJSe9dYc4FPfdPk6NeDhY2/Blv8ZWgx7WAOXQDRicja90qw9DoLVLFqV+qFYGUxfN5VfJdlaHtNZUwVzNgWNgy13duNnPU45zmyr5qTHcodrbtOTRhe3t238PnOQTtKJR4OI3/9z5l8WT+4w7LE9yYsqmu6wuLQHcUwblzMF/n9To7VcBB1azYBXuQL4i6GRj3rP7mXkWqlQ1dylHH31oH+/VPCg0aHB+SDm3siuLoPtjzxs9sLdQu8li5uifklRO1ZsB7154sxL96uFl95biah1yPGOI7J1Q7aIj1DUlvw8eeRFWeFmCe8NW8QUDTcGq/FOWR5TBUJnwxJc3UdH7jc78+fsWmOH5LU8S8zOIl5fobz0ElPcg8d0Ix/+R6q1D+G1EQ2l4ssW21w4RQbIXF//CGWKtfWuMTZzUig344wvBJjJQ3ZJvSsGGZbsSGlYFWE/FzP/s+Ysxzg2wQGn6PIx6MvtAs+CiJpR3PkriI0LwtmFBaPFNOCnGQ3QH9NlXcxDmUIGjKpW1TiIxfx36yzl2EVo3mK0rgbDNBqjKB5vRoA0K0G1Twpuc5souRhLUpb2svlcvM5KHfedkrsmeoBF0cdooKum/M8aZ4AFjkxASUS+6wA3t8Vdzh8NKGX8ZHS9KHGpVYMel7GtZbVXL9ZWCMduICoWkqbnvSBiQhviKVQqOo0hJdsu+iglgL56PVlg/EGr64ngE7WkBXstNKGI0tHl2okhm1PeiPjtpDyiPDfxq1bC5kzGUEK4mqat0EPSwvhQ8AKZnyRskIpq0oX1IsPYrnPIsUcHsjs7YjzHNBPTiRcFZHlBKaSiDSKz+4Ci4ncZr6oxNrvWU1fXD+WWlwDKUnXxYk6+2NPHCB60kbhB0O8PlZlxgrE1UpB1Ec3C5ZXpwx5oYF+duepU79VxWOGraGG1jKtF+yzIfD+sBuL4kQ+ox6mcBRIWMPDuE1sk7mipUTWDq3yoluft+t7Axa4HFqwAEMNilnPoB7SBQde5CLD64UTb9OuuyT14guxyXnbLY+a4PdSjOn54ak/Vjn/WLwHJEdZcgQBXb283Ybgy6kT9FaVCgpxiQiLKYjrHzED9fRsFkXERa6CEJhKrwj7eKz0JJauHWU1SYlmu/x9acDC1Al0kMCd6qlh6srX2AN55bFxoc11qaCJ99Tdrh967U35D3qaUmdXfPURmTWtWYShNipn2XWP6qknjHaualcctu9vpQor7Z2CbGYjxt2ic53JsfU4qo6JjEzrHrcpg5bOoc3zy3O1LwJxF9Cko12hvGQFNWAnN/t45MnS8vlU2SZKNEjWGdD5+c+eQa3I+HSJbtiHqrv7AEt1OA0hFV0+WJHt4qeL7Q6wNfxzIacvCEk3Sgu7sCFTwYfzXH/y+CCy4VPX76oXTPJ23eKC1xBbM9PG7xuUJp/wQvCKAlXxPZ/Gbl5mxTzjZglkQ64S1kN0j2wxIL+6uv9SkXwo3oCVNUbKd+KJAfvAr3+b6L2qWvVEaSSnaieHbDN6i40HtMrfIYprHOc+fV/+Z4ajMTN5H1DrV6SlslrOITrFinKTcMqxXBAKTbtuzVUm/y07gKYH3n8BLby4c5Re5+8zB+6PKmyZ7EMN2Rj1eMOoXsfvPHUXYuK1cwcvlkQ2/EImNzHzoUtfmH3YDdmIAXyglDBjqi1n5uoYek1n1KBYvhl9gJ29htFseKJudLVNQBdvSXuJ2dRZYNkqieL8SpyKqw6+dLHWAOLl6wSHnkVRPO4I20racuPHH0BzoUblM9N63mBLFE9vwNK4dCnP3zcKAUrpz6b9PH/D7XI7K18KR9AHShGiGC2bWMZdGh5gUgnT7cxNo2veExl/cI3jbfnMrwi8UcpHamB+Lc93xt1M5e5OFHpBIFjN5NhkIg1XKptKGdtuD/NsNodtjyfefPvCt0OwXz0v54t2u4Vfj0A/eilA9PEzKLuufl/3Atg0q+g/WGaSKaItS2mpEd54EycodTzaKCY6ay6XYfIXQtSzSphe9reWsRnTVeNJDDVFZM/dWsnQSMQOerVPYTQwmlVJ+FDHjlYu8BG5FqMe6n7yq75VrDf+IEs+JV4D0Hhc/BA81+JzNNbJcTMeow2ntN8C3KNfIlrnHI3Lh0DMpoSr1eQEQfXqhVkg5aZPYUU9GsnL7OatNg83cRzaN9P/935I79SSWF4DzjaKwaJAK3Qza+iMm1Vr62MyWS9kcAZMufI8uypGsQgj6Wfz/AsxSJPv/i5L2Lcvm901rG8cwVQJpBSWRDykdKqTxwb2L0S3RlgjNV7GqOB8Jvvr6ll61Nu2qsu264HHXTJFC2rl3xECZagxXNqe5XfR4afB2vPdlyij5HifwcpPgZtUBarLfN0x5R6jF+LtwR/zmcZ5CFkn/vsMe2Fq467jOmGExNYLvlJshdl+DpQYscA6ThJg95h5N9GJ1DjFdY3dEaWGjJTYllhcOhyjW6aYLhnniQnuu4e/udETfIGBfzVXD62GPI6a5MZcDgC2orpczj2sY7K5LBXuEBSwsK4KVPox2C9qFZZnaQoqtE46QjIIbctxrz4+nkqoW2HmWG+ZBrrAP86YYQStt5D4k2657gVAB5ZWENaJXmSb+Gvd6FU3GL76ixH8SF/Ae7GZusman9j0flCcfUh5OH7HGR/JkAsVG0YajOUi72g/UvCYCR6tT3bTlWq2Jcgf0/6DZQFOh3ZwE8KU7+5PPJTZKa0usHxAi3MGrxEOPC0r2R2Fg5siKpUOhxLn8jFF9iOPpRPurenv3sgOk54tzrseYaiy13k7lzQsJ8jyOjzBCt+L76830XmkvCdUMDUuW/8v64oCU4tM8dDjTeTi5PJoR8G4qhtS+8rqh0le6aZmoTgpbXgVPIsy2AMqgvG2d5o8W7FdHLsQQN+4TW0fcOyTw87VEO9kXrdO2vCc+NbkJGzxsWSq+IdMBv1NOvOHYPZH+cFpe/cowTGiTMn/U9Qjoff+B9QSwMEFAACAAgAgnqyStIooFJKAAAAawAAABsAAAB1bml2ZXJzYWwvdW5pdmVyc2FsLnBuZy54bWyzsa/IzVEoSy0qzszPs1Uy1DNQsrfj5bIpKEoty0wtV6gAihnpGUCAkkIlKrc8M6UkAyhkYG6OEMxIzUzPKLFVsjCwgAvqA80EAFBLAQIAABQAAgAIAEOUV0cNwDEewAEAANoDAAAPAAAAAAAAAAEAAAAAAAAAAABub25lL3BsYXllci54bWxQSwECAAAUAAIACACBerJKWn+5mToEAADhDgAAHQAAAAAAAAABAAAAAADtAQAAdW5pdmVyc2FsL2NvbW1vbl9tZXNzYWdlcy5sbmdQSwECAAAUAAIACACBerJKCf5wTAkDAAC1CgAAJwAAAAAAAAABAAAAAABiBgAAdW5pdmVyc2FsL2ZsYXNoX3B1Ymxpc2hpbmdfc2V0dGluZ3MueG1sUEsBAgAAFAACAAgAgXqyStqYtsO1AgAAVQoAACEAAAAAAAAAAQAAAAAAsAkAAHVuaXZlcnNhbC9mbGFzaF9za2luX3NldHRpbmdzLnhtbFBLAQIAABQAAgAIAIF6skp41iYJ3gIAAMYJAAAmAAAAAAAAAAEAAAAAAKQMAAB1bml2ZXJzYWwvaHRtbF9wdWJsaXNoaW5nX3NldHRpbmdzLnhtbFBLAQIAABQAAgAIAIF6skrb73U9lgEAAB8GAAAfAAAAAAAAAAEAAAAAAMYPAAB1bml2ZXJzYWwvaHRtbF9za2luX3NldHRpbmdzLmpzUEsBAgAAFAACAAgAgXqyShra6juqAAAAHwEAABoAAAAAAAAAAQAAAAAAmREAAHVuaXZlcnNhbC9pMThuX3ByZXNldHMueG1sUEsBAgAAFAACAAgAgXqySrDtXVduAAAAdgAAABwAAAAAAAAAAQAAAAAAexIAAHVuaXZlcnNhbC9sb2NhbF9zZXR0aW5ncy54bWxQSwECAAAUAAIACACDmfVEzoIJN+wCAACICAAAFAAAAAAAAAABAAAAAAAjEwAAdW5pdmVyc2FsL3BsYXllci54bWxQSwECAAAUAAIACACBerJKF6nhQW8BAAD7AgAAKQAAAAAAAAABAAAAAABBFgAAdW5pdmVyc2FsL3NraW5fY3VzdG9taXphdGlvbl9zZXR0aW5ncy54bWxQSwECAAAUAAIACACCerJKpUkXFL8NAAACIwAAFwAAAAAAAAAAAAAAAAD3FwAAdW5pdmVyc2FsL3VuaXZlcnNhbC5wbmdQSwECAAAUAAIACACCerJK0iigUkoAAABrAAAAGwAAAAAAAAABAAAAAADrJQAAdW5pdmVyc2FsL3VuaXZlcnNhbC5wbmcueG1sUEsFBgAAAAAMAAwAhgMAAG4mAAAAAA=="/>
  <p:tag name="ISPRING_PRESENTATION_TITLE" val="毕业论文答辩PPT-13"/>
  <p:tag name="ISPRING_RESOURCE_PATHS_HASH_PRESENTER" val="dda1421ddb3ffb98a498c34c1cc89e982539480"/>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7A251DB4-07BE-47B3-8E91-FE7746FF9ADF"/>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MH" val="20160803144046"/>
  <p:tag name="MH_LIBRARY" val="GRAPHIC"/>
  <p:tag name="MH_ORDER" val="4"/>
  <p:tag name="MH_TYPE" val="Other"/>
</p:tagLst>
</file>

<file path=ppt/tags/tag8.xml><?xml version="1.0" encoding="utf-8"?>
<p:tagLst xmlns:p="http://schemas.openxmlformats.org/presentationml/2006/main">
  <p:tag name="MH" val="20160803144046"/>
  <p:tag name="MH_LIBRARY" val="GRAPHIC"/>
  <p:tag name="MH_ORDER" val="5"/>
  <p:tag name="MH_TYPE" val="Other"/>
</p:tagLst>
</file>

<file path=ppt/tags/tag9.xml><?xml version="1.0" encoding="utf-8"?>
<p:tagLst xmlns:p="http://schemas.openxmlformats.org/presentationml/2006/main">
  <p:tag name="MH" val="20160803144046"/>
  <p:tag name="MH_LIBRARY" val="GRAPHIC"/>
  <p:tag name="MH_ORDER" val="6"/>
  <p:tag name="MH_TYPE" val="Other"/>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F0F2F4"/>
      </a:lt2>
      <a:accent1>
        <a:srgbClr val="D90944"/>
      </a:accent1>
      <a:accent2>
        <a:srgbClr val="243B7A"/>
      </a:accent2>
      <a:accent3>
        <a:srgbClr val="5188E1"/>
      </a:accent3>
      <a:accent4>
        <a:srgbClr val="F65083"/>
      </a:accent4>
      <a:accent5>
        <a:srgbClr val="FFFFFF"/>
      </a:accent5>
      <a:accent6>
        <a:srgbClr val="FFFFFF"/>
      </a:accent6>
      <a:hlink>
        <a:srgbClr val="FFFFFF"/>
      </a:hlink>
      <a:folHlink>
        <a:srgbClr val="FFFFFF"/>
      </a:folHlink>
    </a:clrScheme>
    <a:fontScheme name="自定义 7">
      <a:majorFont>
        <a:latin typeface="Segoe UI"/>
        <a:ea typeface="微软雅黑"/>
        <a:cs typeface="Arial"/>
      </a:majorFont>
      <a:minorFont>
        <a:latin typeface="Calibri"/>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373</Paragraphs>
  <Slides>36</Slides>
  <Notes>35</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36</vt:i4>
      </vt:variant>
    </vt:vector>
  </HeadingPairs>
  <TitlesOfParts>
    <vt:vector baseType="lpstr" size="56">
      <vt:lpstr>Arial</vt:lpstr>
      <vt:lpstr>Segoe UI</vt:lpstr>
      <vt:lpstr>微软雅黑</vt:lpstr>
      <vt:lpstr>Calibri</vt:lpstr>
      <vt:lpstr>微软雅黑 Light</vt:lpstr>
      <vt:lpstr>思源黑体</vt:lpstr>
      <vt:lpstr>Calibri Light</vt:lpstr>
      <vt:lpstr>Adobe 仿宋 Std R</vt:lpstr>
      <vt:lpstr>仿宋_GB2312</vt:lpstr>
      <vt:lpstr>宋体</vt:lpstr>
      <vt:lpstr>Agency FB</vt:lpstr>
      <vt:lpstr>Wingdings</vt:lpstr>
      <vt:lpstr>Rockwell</vt:lpstr>
      <vt:lpstr>Times New Roman</vt:lpstr>
      <vt:lpstr>Arial Rounded MT Bold</vt:lpstr>
      <vt:lpstr>Arial Narrow</vt:lpstr>
      <vt:lpstr>方正兰亭黑_GBK</vt:lpstr>
      <vt:lpstr>Impact</vt:lpstr>
      <vt:lpstr>Meiryo</vt:lpstr>
      <vt:lpstr>Office 主题</vt:lpstr>
      <vt:lpstr>PowerPoint Presentation</vt:lpstr>
      <vt:lpstr>PowerPoint Presentation</vt:lpstr>
      <vt:lpstr>PowerPoint Presentation</vt:lpstr>
      <vt:lpstr>选题背景</vt:lpstr>
      <vt:lpstr>研究意义</vt:lpstr>
      <vt:lpstr>国外研究综述</vt:lpstr>
      <vt:lpstr>国内研究现状</vt:lpstr>
      <vt:lpstr>理论基础与文献综述</vt:lpstr>
      <vt:lpstr>主要创新点</vt:lpstr>
      <vt:lpstr>PowerPoint Presentation</vt:lpstr>
      <vt:lpstr>研究思路</vt:lpstr>
      <vt:lpstr>研究方法</vt:lpstr>
      <vt:lpstr>实验步骤</vt:lpstr>
      <vt:lpstr>可行性说明</vt:lpstr>
      <vt:lpstr>PowerPoint Presentation</vt:lpstr>
      <vt:lpstr>关键技术</vt:lpstr>
      <vt:lpstr>实践难点</vt:lpstr>
      <vt:lpstr>市场调研</vt:lpstr>
      <vt:lpstr>案例分析</vt:lpstr>
      <vt:lpstr>数据对比</vt:lpstr>
      <vt:lpstr>PowerPoint Presentation</vt:lpstr>
      <vt:lpstr>研究目标</vt:lpstr>
      <vt:lpstr>成果形式</vt:lpstr>
      <vt:lpstr>应用领域</vt:lpstr>
      <vt:lpstr>应用前景</vt:lpstr>
      <vt:lpstr>PowerPoint Presentation</vt:lpstr>
      <vt:lpstr>问题评估</vt:lpstr>
      <vt:lpstr>相关对策</vt:lpstr>
      <vt:lpstr>研究总结</vt:lpstr>
      <vt:lpstr>亮点与不足</vt:lpstr>
      <vt:lpstr>成绩与思考</vt:lpstr>
      <vt:lpstr>参考文献</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2022-03-20T11:24:01Z</dcterms:created>
  <cp:lastPrinted>2022-03-20T11:24:01Z</cp:lastPrinted>
  <dcterms:modified xsi:type="dcterms:W3CDTF">2022-03-20T03:34:15Z</dcterms:modified>
  <cp:revision>1</cp:revision>
</cp:coreProperties>
</file>