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527" userDrawn="1">
          <p15:clr>
            <a:srgbClr val="A4A3A4"/>
          </p15:clr>
        </p15:guide>
        <p15:guide id="4" orient="horz" pos="37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50"/>
      </p:cViewPr>
      <p:guideLst>
        <p:guide orient="horz" pos="2160"/>
        <p:guide pos="3840"/>
        <p:guide orient="horz" pos="527"/>
        <p:guide orient="horz" pos="37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5" Target="tags/tag1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4A195-E8CD-406D-A561-6AA72C79B77F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53BF4-5D0C-44AA-A13B-09AFD7578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936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0142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461309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4226922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544261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0244595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774129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9318492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4867887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612199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929308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8297214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654526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904445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9030199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slideLayouts/slideLayout11.xml" Type="http://schemas.openxmlformats.org/officeDocument/2006/relationships/slideLayout"/><Relationship Id="rId11" Target="../slideLayouts/slideLayout1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3.xml" Type="http://schemas.openxmlformats.org/officeDocument/2006/relationships/slideLayout"/><Relationship Id="rId3" Target="../slideLayouts/slideLayout4.xml" Type="http://schemas.openxmlformats.org/officeDocument/2006/relationships/slideLayout"/><Relationship Id="rId4" Target="../slideLayouts/slideLayout5.xml" Type="http://schemas.openxmlformats.org/officeDocument/2006/relationships/slideLayout"/><Relationship Id="rId5" Target="../slideLayouts/slideLayout6.xml" Type="http://schemas.openxmlformats.org/officeDocument/2006/relationships/slideLayout"/><Relationship Id="rId6" Target="../slideLayouts/slideLayout7.xml" Type="http://schemas.openxmlformats.org/officeDocument/2006/relationships/slideLayout"/><Relationship Id="rId7" Target="../slideLayouts/slideLayout8.xml" Type="http://schemas.openxmlformats.org/officeDocument/2006/relationships/slideLayout"/><Relationship Id="rId8" Target="../slideLayouts/slideLayout9.xml" Type="http://schemas.openxmlformats.org/officeDocument/2006/relationships/slideLayout"/><Relationship Id="rId9" Target="../slideLayouts/slideLayout1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2887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2021/9/29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463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Relationship Id="rId4" Target="../media/image8.png" Type="http://schemas.openxmlformats.org/officeDocument/2006/relationships/image"/><Relationship Id="rId5" Target="../media/image9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0.png" Type="http://schemas.openxmlformats.org/officeDocument/2006/relationships/image"/><Relationship Id="rId4" Target="../media/image11.png" Type="http://schemas.openxmlformats.org/officeDocument/2006/relationships/image"/><Relationship Id="rId5" Target="../media/image12.png" Type="http://schemas.openxmlformats.org/officeDocument/2006/relationships/image"/><Relationship Id="rId6" Target="../media/image1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6.png" Type="http://schemas.openxmlformats.org/officeDocument/2006/relationships/image"/><Relationship Id="rId3" Target="../media/image1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3.png" Type="http://schemas.openxmlformats.org/officeDocument/2006/relationships/image"/><Relationship Id="rId3" Target="../media/image18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BE961BD-0DFD-4876-9779-8D675B22965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图形用户界面, 应用程序, Teams  描述已自动生成" id="26" name="图片 25">
            <a:extLst>
              <a:ext uri="{FF2B5EF4-FFF2-40B4-BE49-F238E27FC236}">
                <a16:creationId xmlns:a16="http://schemas.microsoft.com/office/drawing/2014/main" id="{909A2E3B-A42A-4A1D-8A93-23E50D5DC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87173" y="2251953"/>
            <a:ext cx="6141396" cy="460604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7DC92140-985D-4749-A4B5-8D0857433387}"/>
              </a:ext>
            </a:extLst>
          </p:cNvPr>
          <p:cNvSpPr txBox="1"/>
          <p:nvPr/>
        </p:nvSpPr>
        <p:spPr>
          <a:xfrm>
            <a:off x="603114" y="191850"/>
            <a:ext cx="7568119" cy="3017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96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PowerPoint Templet.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30DA689-8286-4098-8577-373060908ABC}"/>
              </a:ext>
            </a:extLst>
          </p:cNvPr>
          <p:cNvSpPr txBox="1"/>
          <p:nvPr/>
        </p:nvSpPr>
        <p:spPr>
          <a:xfrm>
            <a:off x="692014" y="3619162"/>
            <a:ext cx="425463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malesuada fames ac turpis egestas</a:t>
            </a:r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88A47331-8CA8-4598-987C-9C46C834F425}"/>
              </a:ext>
            </a:extLst>
          </p:cNvPr>
          <p:cNvSpPr/>
          <p:nvPr/>
        </p:nvSpPr>
        <p:spPr>
          <a:xfrm flipV="1">
            <a:off x="847657" y="4399598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25E54069-C385-4225-AA51-221CD3C32A31}"/>
              </a:ext>
            </a:extLst>
          </p:cNvPr>
          <p:cNvGrpSpPr/>
          <p:nvPr/>
        </p:nvGrpSpPr>
        <p:grpSpPr>
          <a:xfrm flipH="1">
            <a:off x="9216487" y="2251953"/>
            <a:ext cx="266827" cy="446236"/>
            <a:chOff x="5705425" y="3022997"/>
            <a:chExt cx="266827" cy="446236"/>
          </a:xfrm>
        </p:grpSpPr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348D539C-954C-4805-994D-118ED605ABFE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535D2D52-CA57-40DC-B933-7C22082266B6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A7793BEE-E5F1-4786-9642-19FE8CFBF15B}"/>
              </a:ext>
            </a:extLst>
          </p:cNvPr>
          <p:cNvSpPr txBox="1"/>
          <p:nvPr/>
        </p:nvSpPr>
        <p:spPr>
          <a:xfrm>
            <a:off x="1400243" y="5636947"/>
            <a:ext cx="351053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et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8D992F7-D7D9-4BB1-9990-E90C0CEC4B19}"/>
              </a:ext>
            </a:extLst>
          </p:cNvPr>
          <p:cNvSpPr txBox="1"/>
          <p:nvPr/>
        </p:nvSpPr>
        <p:spPr>
          <a:xfrm>
            <a:off x="9818552" y="2150402"/>
            <a:ext cx="237344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C8F12CE7-2CE2-4EAC-ADB1-5E502636CBD4}"/>
              </a:ext>
            </a:extLst>
          </p:cNvPr>
          <p:cNvSpPr txBox="1"/>
          <p:nvPr/>
        </p:nvSpPr>
        <p:spPr>
          <a:xfrm>
            <a:off x="8389361" y="4831725"/>
            <a:ext cx="35105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3600">
                <a:solidFill>
                  <a:schemeClr val="bg1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2021/02/05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F8D661AF-DA31-45B6-9370-3A4289AF8712}"/>
              </a:ext>
            </a:extLst>
          </p:cNvPr>
          <p:cNvGrpSpPr/>
          <p:nvPr/>
        </p:nvGrpSpPr>
        <p:grpSpPr>
          <a:xfrm>
            <a:off x="0" y="0"/>
            <a:ext cx="195150" cy="6858000"/>
            <a:chExt cx="195150" cy="9144000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726833A2-D671-46BF-B7B2-449BC758CD45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32F2D20F-D243-4F04-BC92-9E15D1AF956E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536022E0-CD45-461B-9040-BD1399F81F0F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679EF37E-803D-4B1E-B32E-D3D18B32DF4C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EAF53191-624C-4D0A-8823-523C0852D6F6}"/>
              </a:ext>
            </a:extLst>
          </p:cNvPr>
          <p:cNvGrpSpPr/>
          <p:nvPr/>
        </p:nvGrpSpPr>
        <p:grpSpPr>
          <a:xfrm flipH="1" rot="16200000">
            <a:off x="6096000" y="761999"/>
            <a:ext cx="195150" cy="11996851"/>
            <a:chExt cx="195150" cy="9144000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93774798-8275-4940-83E0-2D43BD657A13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491B4F66-2A13-40E3-AFEC-9D03A1A977C8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5011BD53-C18C-4A93-A8CC-0E09DE274FC8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E8564C3B-051E-45BE-B56B-B7291E5EADF7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FE62A924-81EA-42C5-8C1D-16429038F459}"/>
              </a:ext>
            </a:extLst>
          </p:cNvPr>
          <p:cNvSpPr txBox="1"/>
          <p:nvPr/>
        </p:nvSpPr>
        <p:spPr>
          <a:xfrm>
            <a:off x="8681461" y="1003205"/>
            <a:ext cx="321844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</p:spTree>
    <p:extLst>
      <p:ext uri="{BB962C8B-B14F-4D97-AF65-F5344CB8AC3E}">
        <p14:creationId val="779370595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矩形 22">
            <a:extLst>
              <a:ext uri="{FF2B5EF4-FFF2-40B4-BE49-F238E27FC236}">
                <a16:creationId xmlns:a16="http://schemas.microsoft.com/office/drawing/2014/main" id="{A294D824-B79C-4A3B-8EA4-6D598309E5C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descr="图形用户界面, 应用程序, Teams  描述已自动生成" id="26" name="图片 25">
            <a:extLst>
              <a:ext uri="{FF2B5EF4-FFF2-40B4-BE49-F238E27FC236}">
                <a16:creationId xmlns:a16="http://schemas.microsoft.com/office/drawing/2014/main" id="{909A2E3B-A42A-4A1D-8A93-23E50D5DC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87173" y="2251953"/>
            <a:ext cx="6141396" cy="460604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7DC92140-985D-4749-A4B5-8D0857433387}"/>
              </a:ext>
            </a:extLst>
          </p:cNvPr>
          <p:cNvSpPr txBox="1"/>
          <p:nvPr/>
        </p:nvSpPr>
        <p:spPr>
          <a:xfrm>
            <a:off x="603114" y="191850"/>
            <a:ext cx="7568119" cy="3017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96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PowerPoint Templet.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30DA689-8286-4098-8577-373060908ABC}"/>
              </a:ext>
            </a:extLst>
          </p:cNvPr>
          <p:cNvSpPr txBox="1"/>
          <p:nvPr/>
        </p:nvSpPr>
        <p:spPr>
          <a:xfrm>
            <a:off x="692014" y="3619162"/>
            <a:ext cx="425463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malesuada fames ac turpis egestas</a:t>
            </a:r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88A47331-8CA8-4598-987C-9C46C834F425}"/>
              </a:ext>
            </a:extLst>
          </p:cNvPr>
          <p:cNvSpPr/>
          <p:nvPr/>
        </p:nvSpPr>
        <p:spPr>
          <a:xfrm flipV="1">
            <a:off x="847657" y="4399598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25E54069-C385-4225-AA51-221CD3C32A31}"/>
              </a:ext>
            </a:extLst>
          </p:cNvPr>
          <p:cNvGrpSpPr/>
          <p:nvPr/>
        </p:nvGrpSpPr>
        <p:grpSpPr>
          <a:xfrm flipH="1">
            <a:off x="9216487" y="2251953"/>
            <a:ext cx="266827" cy="446236"/>
            <a:chOff x="5705425" y="3022997"/>
            <a:chExt cx="266827" cy="446236"/>
          </a:xfrm>
        </p:grpSpPr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348D539C-954C-4805-994D-118ED605ABFE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535D2D52-CA57-40DC-B933-7C22082266B6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A7793BEE-E5F1-4786-9642-19FE8CFBF15B}"/>
              </a:ext>
            </a:extLst>
          </p:cNvPr>
          <p:cNvSpPr txBox="1"/>
          <p:nvPr/>
        </p:nvSpPr>
        <p:spPr>
          <a:xfrm>
            <a:off x="1400243" y="5636947"/>
            <a:ext cx="351053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et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8D992F7-D7D9-4BB1-9990-E90C0CEC4B19}"/>
              </a:ext>
            </a:extLst>
          </p:cNvPr>
          <p:cNvSpPr txBox="1"/>
          <p:nvPr/>
        </p:nvSpPr>
        <p:spPr>
          <a:xfrm>
            <a:off x="9818552" y="2150402"/>
            <a:ext cx="237344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C8F12CE7-2CE2-4EAC-ADB1-5E502636CBD4}"/>
              </a:ext>
            </a:extLst>
          </p:cNvPr>
          <p:cNvSpPr txBox="1"/>
          <p:nvPr/>
        </p:nvSpPr>
        <p:spPr>
          <a:xfrm>
            <a:off x="8389361" y="4831725"/>
            <a:ext cx="35105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3600">
                <a:solidFill>
                  <a:schemeClr val="bg1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2021/02/05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F8D661AF-DA31-45B6-9370-3A4289AF8712}"/>
              </a:ext>
            </a:extLst>
          </p:cNvPr>
          <p:cNvGrpSpPr/>
          <p:nvPr/>
        </p:nvGrpSpPr>
        <p:grpSpPr>
          <a:xfrm>
            <a:off x="0" y="0"/>
            <a:ext cx="195150" cy="6858000"/>
            <a:chExt cx="195150" cy="9144000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726833A2-D671-46BF-B7B2-449BC758CD45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32F2D20F-D243-4F04-BC92-9E15D1AF956E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536022E0-CD45-461B-9040-BD1399F81F0F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679EF37E-803D-4B1E-B32E-D3D18B32DF4C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EAF53191-624C-4D0A-8823-523C0852D6F6}"/>
              </a:ext>
            </a:extLst>
          </p:cNvPr>
          <p:cNvGrpSpPr/>
          <p:nvPr/>
        </p:nvGrpSpPr>
        <p:grpSpPr>
          <a:xfrm flipH="1" rot="16200000">
            <a:off x="6096000" y="761999"/>
            <a:ext cx="195150" cy="11996851"/>
            <a:chExt cx="195150" cy="9144000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93774798-8275-4940-83E0-2D43BD657A13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491B4F66-2A13-40E3-AFEC-9D03A1A977C8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5011BD53-C18C-4A93-A8CC-0E09DE274FC8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E8564C3B-051E-45BE-B56B-B7291E5EADF7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FE62A924-81EA-42C5-8C1D-16429038F459}"/>
              </a:ext>
            </a:extLst>
          </p:cNvPr>
          <p:cNvSpPr txBox="1"/>
          <p:nvPr/>
        </p:nvSpPr>
        <p:spPr>
          <a:xfrm>
            <a:off x="8681461" y="1003205"/>
            <a:ext cx="321844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</p:spTree>
    <p:extLst>
      <p:ext uri="{BB962C8B-B14F-4D97-AF65-F5344CB8AC3E}">
        <p14:creationId val="4247877258"/>
      </p:ext>
    </p:extLst>
  </p:cSld>
  <p:clrMapOvr>
    <a:masterClrMapping/>
  </p:clrMapOvr>
  <mc:AlternateContent>
    <mc:Choice Requires="p15">
      <p:transition p14:dur="1250" spd="slow">
        <p15:prstTrans invX="1" prst="peelOff"/>
      </p:transition>
    </mc:Choice>
    <mc:Fallback>
      <p:transition spd="slow">
        <p:fade/>
      </p:transition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6894412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矩形 36">
            <a:extLst>
              <a:ext uri="{FF2B5EF4-FFF2-40B4-BE49-F238E27FC236}">
                <a16:creationId xmlns:a16="http://schemas.microsoft.com/office/drawing/2014/main" id="{69DD5CE7-3651-445E-BA13-0E6F40B6A4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68D87FCF-AF0D-4FEF-B2E6-8C12591F02E7}"/>
              </a:ext>
            </a:extLst>
          </p:cNvPr>
          <p:cNvSpPr/>
          <p:nvPr/>
        </p:nvSpPr>
        <p:spPr>
          <a:xfrm>
            <a:off x="787400" y="254000"/>
            <a:ext cx="4076700" cy="6350000"/>
          </a:xfrm>
          <a:prstGeom prst="roundRect">
            <a:avLst>
              <a:gd fmla="val 745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C7FEE43E-E6F8-4DDA-8656-9BC46E498468}"/>
              </a:ext>
            </a:extLst>
          </p:cNvPr>
          <p:cNvGrpSpPr/>
          <p:nvPr/>
        </p:nvGrpSpPr>
        <p:grpSpPr>
          <a:xfrm flipV="1">
            <a:off x="11996850" y="0"/>
            <a:ext cx="195150" cy="6858000"/>
            <a:chExt cx="195150" cy="9144000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539B3853-486E-4347-988D-05E2A139C56F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25ED19F-D553-4C77-984C-F65C71ACE3CB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A3B7FA9-1B2C-4743-901B-551A16C2FFEF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A891745-431D-4579-8DBF-96B25E57A645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126B4DC-4224-475A-B374-107D9202BA04}"/>
              </a:ext>
            </a:extLst>
          </p:cNvPr>
          <p:cNvSpPr txBox="1"/>
          <p:nvPr/>
        </p:nvSpPr>
        <p:spPr>
          <a:xfrm>
            <a:off x="1168400" y="614674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CF45B06-F7D3-4D70-A924-76F4977A692E}"/>
              </a:ext>
            </a:extLst>
          </p:cNvPr>
          <p:cNvSpPr txBox="1"/>
          <p:nvPr/>
        </p:nvSpPr>
        <p:spPr>
          <a:xfrm>
            <a:off x="1168400" y="1287792"/>
            <a:ext cx="3492500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 eges</a:t>
            </a: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7C2B380-6D7E-4383-9D17-E250E8E97488}"/>
              </a:ext>
            </a:extLst>
          </p:cNvPr>
          <p:cNvCxnSpPr/>
          <p:nvPr/>
        </p:nvCxnSpPr>
        <p:spPr>
          <a:xfrm>
            <a:off x="1257300" y="2211719"/>
            <a:ext cx="31369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图形用户界面, 应用程序  描述已自动生成" id="22" name="图片 21">
            <a:extLst>
              <a:ext uri="{FF2B5EF4-FFF2-40B4-BE49-F238E27FC236}">
                <a16:creationId xmlns:a16="http://schemas.microsoft.com/office/drawing/2014/main" id="{659BF2BF-02E7-47FA-B89A-F34BC0868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7400" y="2460860"/>
            <a:ext cx="1587500" cy="1190625"/>
          </a:xfrm>
          <a:prstGeom prst="rect">
            <a:avLst/>
          </a:prstGeom>
        </p:spPr>
      </p:pic>
      <p:grpSp>
        <p:nvGrpSpPr>
          <p:cNvPr id="28" name="组合 27">
            <a:extLst>
              <a:ext uri="{FF2B5EF4-FFF2-40B4-BE49-F238E27FC236}">
                <a16:creationId xmlns:a16="http://schemas.microsoft.com/office/drawing/2014/main" id="{2DAF7693-4320-4851-9286-AF3247FC70D0}"/>
              </a:ext>
            </a:extLst>
          </p:cNvPr>
          <p:cNvGrpSpPr/>
          <p:nvPr/>
        </p:nvGrpSpPr>
        <p:grpSpPr>
          <a:xfrm>
            <a:off x="2374900" y="2703116"/>
            <a:ext cx="2489200" cy="706113"/>
            <a:chOff x="2527300" y="3125377"/>
            <a:chExt cx="2489200" cy="706113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2253F205-18B6-4D55-8525-4972F58582BC}"/>
                </a:ext>
              </a:extLst>
            </p:cNvPr>
            <p:cNvSpPr txBox="1"/>
            <p:nvPr/>
          </p:nvSpPr>
          <p:spPr>
            <a:xfrm>
              <a:off x="2527300" y="3125377"/>
              <a:ext cx="196215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Title goes here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D7A8B157-D55A-43B9-BF93-0C4A82E01FF5}"/>
                </a:ext>
              </a:extLst>
            </p:cNvPr>
            <p:cNvSpPr txBox="1"/>
            <p:nvPr/>
          </p:nvSpPr>
          <p:spPr>
            <a:xfrm>
              <a:off x="2527300" y="3515121"/>
              <a:ext cx="24892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400">
                  <a:solidFill>
                    <a:schemeClr val="bg1">
                      <a:lumMod val="65000"/>
                    </a:schemeClr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</a:t>
              </a:r>
            </a:p>
          </p:txBody>
        </p:sp>
      </p:grpSp>
      <p:pic>
        <p:nvPicPr>
          <p:cNvPr descr="徽标  描述已自动生成" id="27" name="图片 26">
            <a:extLst>
              <a:ext uri="{FF2B5EF4-FFF2-40B4-BE49-F238E27FC236}">
                <a16:creationId xmlns:a16="http://schemas.microsoft.com/office/drawing/2014/main" id="{9F9280A1-DA57-4A48-83FF-E00DE149C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787400" y="3863989"/>
            <a:ext cx="1587500" cy="1190625"/>
          </a:xfrm>
          <a:prstGeom prst="rect">
            <a:avLst/>
          </a:prstGeom>
        </p:spPr>
      </p:pic>
      <p:grpSp>
        <p:nvGrpSpPr>
          <p:cNvPr id="29" name="组合 28">
            <a:extLst>
              <a:ext uri="{FF2B5EF4-FFF2-40B4-BE49-F238E27FC236}">
                <a16:creationId xmlns:a16="http://schemas.microsoft.com/office/drawing/2014/main" id="{603B51E1-B1FA-44EF-B60C-8BAF64BC5AAB}"/>
              </a:ext>
            </a:extLst>
          </p:cNvPr>
          <p:cNvGrpSpPr/>
          <p:nvPr/>
        </p:nvGrpSpPr>
        <p:grpSpPr>
          <a:xfrm>
            <a:off x="2374900" y="4106245"/>
            <a:ext cx="2489200" cy="706113"/>
            <a:chOff x="2527300" y="3125377"/>
            <a:chExt cx="2489200" cy="706113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6740C2E3-C9D8-4DC6-AB41-C1473316D9F3}"/>
                </a:ext>
              </a:extLst>
            </p:cNvPr>
            <p:cNvSpPr txBox="1"/>
            <p:nvPr/>
          </p:nvSpPr>
          <p:spPr>
            <a:xfrm>
              <a:off x="2527300" y="3125377"/>
              <a:ext cx="196215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Title goes here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E8513708-684B-422E-B10E-303446F5195E}"/>
                </a:ext>
              </a:extLst>
            </p:cNvPr>
            <p:cNvSpPr txBox="1"/>
            <p:nvPr/>
          </p:nvSpPr>
          <p:spPr>
            <a:xfrm>
              <a:off x="2527300" y="3515121"/>
              <a:ext cx="24892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400">
                  <a:solidFill>
                    <a:schemeClr val="bg1">
                      <a:lumMod val="65000"/>
                    </a:schemeClr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9F35F00A-1E2A-4D3A-8D2B-F4335764D4FA}"/>
              </a:ext>
            </a:extLst>
          </p:cNvPr>
          <p:cNvGrpSpPr/>
          <p:nvPr/>
        </p:nvGrpSpPr>
        <p:grpSpPr>
          <a:xfrm>
            <a:off x="2374900" y="5296933"/>
            <a:ext cx="2489200" cy="706113"/>
            <a:chOff x="2527300" y="3125377"/>
            <a:chExt cx="2489200" cy="706113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DF57E2B-3EDA-41E9-AA00-DC89169B0486}"/>
                </a:ext>
              </a:extLst>
            </p:cNvPr>
            <p:cNvSpPr txBox="1"/>
            <p:nvPr/>
          </p:nvSpPr>
          <p:spPr>
            <a:xfrm>
              <a:off x="2527300" y="3125377"/>
              <a:ext cx="196215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Title goes here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C44AE133-8E71-4AF5-B486-480BDB9F0BE4}"/>
                </a:ext>
              </a:extLst>
            </p:cNvPr>
            <p:cNvSpPr txBox="1"/>
            <p:nvPr/>
          </p:nvSpPr>
          <p:spPr>
            <a:xfrm>
              <a:off x="2527300" y="3515121"/>
              <a:ext cx="24892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400">
                  <a:solidFill>
                    <a:schemeClr val="bg1">
                      <a:lumMod val="65000"/>
                    </a:schemeClr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</a:t>
              </a:r>
            </a:p>
          </p:txBody>
        </p:sp>
      </p:grpSp>
      <p:pic>
        <p:nvPicPr>
          <p:cNvPr descr="图形用户界面, 应用程序, Teams  描述已自动生成" id="38" name="图片 37">
            <a:extLst>
              <a:ext uri="{FF2B5EF4-FFF2-40B4-BE49-F238E27FC236}">
                <a16:creationId xmlns:a16="http://schemas.microsoft.com/office/drawing/2014/main" id="{D171EB81-9A44-42E5-B6CA-67B3F6E66D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7400" y="5054677"/>
            <a:ext cx="1584867" cy="1188650"/>
          </a:xfrm>
          <a:prstGeom prst="rect">
            <a:avLst/>
          </a:prstGeom>
        </p:spPr>
      </p:pic>
      <p:sp>
        <p:nvSpPr>
          <p:cNvPr id="41" name="任意多边形: 形状 40">
            <a:extLst>
              <a:ext uri="{FF2B5EF4-FFF2-40B4-BE49-F238E27FC236}">
                <a16:creationId xmlns:a16="http://schemas.microsoft.com/office/drawing/2014/main" id="{ED2D3DF4-5DCC-4EB3-90BC-85FFE8076D9B}"/>
              </a:ext>
            </a:extLst>
          </p:cNvPr>
          <p:cNvSpPr/>
          <p:nvPr/>
        </p:nvSpPr>
        <p:spPr>
          <a:xfrm rot="5400000">
            <a:off x="5391014" y="4049316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227A70E2-64D1-42AE-AAB9-8573120F5510}"/>
              </a:ext>
            </a:extLst>
          </p:cNvPr>
          <p:cNvSpPr txBox="1"/>
          <p:nvPr/>
        </p:nvSpPr>
        <p:spPr>
          <a:xfrm>
            <a:off x="6136810" y="4775200"/>
            <a:ext cx="518059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20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D674BA64-B0D4-46D2-AB55-DBFAC8223541}"/>
              </a:ext>
            </a:extLst>
          </p:cNvPr>
          <p:cNvGrpSpPr/>
          <p:nvPr/>
        </p:nvGrpSpPr>
        <p:grpSpPr>
          <a:xfrm>
            <a:off x="5334000" y="2743200"/>
            <a:ext cx="3350090" cy="1006703"/>
            <a:chOff x="6479710" y="1565047"/>
            <a:chExt cx="3350090" cy="1006703"/>
          </a:xfrm>
        </p:grpSpPr>
        <p:sp>
          <p:nvSpPr>
            <p:cNvPr id="43" name="矩形: 圆角 42">
              <a:extLst>
                <a:ext uri="{FF2B5EF4-FFF2-40B4-BE49-F238E27FC236}">
                  <a16:creationId xmlns:a16="http://schemas.microsoft.com/office/drawing/2014/main" id="{C3FFE46C-9C74-4DF1-960B-0BE9BF5B9D0A}"/>
                </a:ext>
              </a:extLst>
            </p:cNvPr>
            <p:cNvSpPr/>
            <p:nvPr/>
          </p:nvSpPr>
          <p:spPr>
            <a:xfrm>
              <a:off x="6479710" y="1565047"/>
              <a:ext cx="3350090" cy="1006703"/>
            </a:xfrm>
            <a:prstGeom prst="roundRect">
              <a:avLst>
                <a:gd fmla="val 17542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t" blurRad="88900" dir="5400000" dist="88900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90C8B746-A84D-4CD7-A48F-D8CD7721B659}"/>
                </a:ext>
              </a:extLst>
            </p:cNvPr>
            <p:cNvGrpSpPr/>
            <p:nvPr/>
          </p:nvGrpSpPr>
          <p:grpSpPr>
            <a:xfrm>
              <a:off x="6485190" y="1565047"/>
              <a:ext cx="3339130" cy="149453"/>
              <a:chOff x="6485190" y="1565047"/>
              <a:chExt cx="3339130" cy="149453"/>
            </a:xfrm>
          </p:grpSpPr>
          <p:sp>
            <p:nvSpPr>
              <p:cNvPr id="46" name="矩形 45">
                <a:extLst>
                  <a:ext uri="{FF2B5EF4-FFF2-40B4-BE49-F238E27FC236}">
                    <a16:creationId xmlns:a16="http://schemas.microsoft.com/office/drawing/2014/main" id="{BFEA1DF2-F457-4CFA-86A3-CE5DD48A0902}"/>
                  </a:ext>
                </a:extLst>
              </p:cNvPr>
              <p:cNvSpPr/>
              <p:nvPr/>
            </p:nvSpPr>
            <p:spPr>
              <a:xfrm flipH="1" rot="16200000">
                <a:off x="8498790" y="1221012"/>
                <a:ext cx="149452" cy="837522"/>
              </a:xfrm>
              <a:prstGeom prst="rect">
                <a:avLst/>
              </a:prstGeom>
              <a:solidFill>
                <a:srgbClr val="8CE9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B08E21C4-3FEF-4CD3-959A-08DA5CF2C0B5}"/>
                  </a:ext>
                </a:extLst>
              </p:cNvPr>
              <p:cNvSpPr/>
              <p:nvPr/>
            </p:nvSpPr>
            <p:spPr>
              <a:xfrm flipH="1" rot="16200000">
                <a:off x="7661268" y="1221012"/>
                <a:ext cx="149452" cy="837522"/>
              </a:xfrm>
              <a:prstGeom prst="rect">
                <a:avLst/>
              </a:prstGeom>
              <a:solidFill>
                <a:srgbClr val="FEDA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3" name="任意多边形: 形状 52">
                <a:extLst>
                  <a:ext uri="{FF2B5EF4-FFF2-40B4-BE49-F238E27FC236}">
                    <a16:creationId xmlns:a16="http://schemas.microsoft.com/office/drawing/2014/main" id="{48FACD51-E35A-4529-B261-233B683C0F9C}"/>
                  </a:ext>
                </a:extLst>
              </p:cNvPr>
              <p:cNvSpPr/>
              <p:nvPr/>
            </p:nvSpPr>
            <p:spPr>
              <a:xfrm flipH="1" rot="16200000">
                <a:off x="6826486" y="1223752"/>
                <a:ext cx="149452" cy="832043"/>
              </a:xfrm>
              <a:custGeom>
                <a:gdLst>
                  <a:gd fmla="*/ 0 w 149452" name="connsiteX0"/>
                  <a:gd fmla="*/ 171116 h 832043" name="connsiteY0"/>
                  <a:gd fmla="*/ 0 w 149452" name="connsiteX1"/>
                  <a:gd fmla="*/ 832043 h 832043" name="connsiteY1"/>
                  <a:gd fmla="*/ 149452 w 149452" name="connsiteX2"/>
                  <a:gd fmla="*/ 832043 h 832043" name="connsiteY2"/>
                  <a:gd fmla="*/ 149452 w 149452" name="connsiteX3"/>
                  <a:gd fmla="*/ 0 h 832043" name="connsiteY3"/>
                  <a:gd fmla="*/ 107857 w 149452" name="connsiteX4"/>
                  <a:gd fmla="*/ 8398 h 832043" name="connsiteY4"/>
                  <a:gd fmla="*/ 0 w 149452" name="connsiteX5"/>
                  <a:gd fmla="*/ 171116 h 83204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832043" w="149452">
                    <a:moveTo>
                      <a:pt x="0" y="171116"/>
                    </a:moveTo>
                    <a:lnTo>
                      <a:pt x="0" y="832043"/>
                    </a:lnTo>
                    <a:lnTo>
                      <a:pt x="149452" y="832043"/>
                    </a:lnTo>
                    <a:lnTo>
                      <a:pt x="149452" y="0"/>
                    </a:lnTo>
                    <a:lnTo>
                      <a:pt x="107857" y="8398"/>
                    </a:lnTo>
                    <a:cubicBezTo>
                      <a:pt x="44474" y="35207"/>
                      <a:pt x="0" y="97968"/>
                      <a:pt x="0" y="171116"/>
                    </a:cubicBezTo>
                    <a:close/>
                  </a:path>
                </a:pathLst>
              </a:custGeom>
              <a:solidFill>
                <a:srgbClr val="FBD3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 wrap="square"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52" name="任意多边形: 形状 51">
                <a:extLst>
                  <a:ext uri="{FF2B5EF4-FFF2-40B4-BE49-F238E27FC236}">
                    <a16:creationId xmlns:a16="http://schemas.microsoft.com/office/drawing/2014/main" id="{1624FE32-2B3B-4FCC-B744-A23854514560}"/>
                  </a:ext>
                </a:extLst>
              </p:cNvPr>
              <p:cNvSpPr/>
              <p:nvPr/>
            </p:nvSpPr>
            <p:spPr>
              <a:xfrm flipH="1" rot="16200000">
                <a:off x="9333573" y="1223752"/>
                <a:ext cx="149452" cy="832043"/>
              </a:xfrm>
              <a:custGeom>
                <a:gdLst>
                  <a:gd fmla="*/ 0 w 149452" name="connsiteX0"/>
                  <a:gd fmla="*/ 0 h 832043" name="connsiteY0"/>
                  <a:gd fmla="*/ 0 w 149452" name="connsiteX1"/>
                  <a:gd fmla="*/ 660927 h 832043" name="connsiteY1"/>
                  <a:gd fmla="*/ 107857 w 149452" name="connsiteX2"/>
                  <a:gd fmla="*/ 823645 h 832043" name="connsiteY2"/>
                  <a:gd fmla="*/ 149452 w 149452" name="connsiteX3"/>
                  <a:gd fmla="*/ 832043 h 832043" name="connsiteY3"/>
                  <a:gd fmla="*/ 149452 w 149452" name="connsiteX4"/>
                  <a:gd fmla="*/ 0 h 83204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832043" w="149452">
                    <a:moveTo>
                      <a:pt x="0" y="0"/>
                    </a:moveTo>
                    <a:lnTo>
                      <a:pt x="0" y="660927"/>
                    </a:lnTo>
                    <a:cubicBezTo>
                      <a:pt x="0" y="734075"/>
                      <a:pt x="44474" y="796836"/>
                      <a:pt x="107857" y="823645"/>
                    </a:cubicBezTo>
                    <a:lnTo>
                      <a:pt x="149452" y="832043"/>
                    </a:lnTo>
                    <a:lnTo>
                      <a:pt x="149452" y="0"/>
                    </a:lnTo>
                    <a:close/>
                  </a:path>
                </a:pathLst>
              </a:custGeom>
              <a:solidFill>
                <a:srgbClr val="91D5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 wrap="square"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56" name="文本框 55">
            <a:extLst>
              <a:ext uri="{FF2B5EF4-FFF2-40B4-BE49-F238E27FC236}">
                <a16:creationId xmlns:a16="http://schemas.microsoft.com/office/drawing/2014/main" id="{814898BC-933B-4F0F-BECA-B8EFDE7F98CC}"/>
              </a:ext>
            </a:extLst>
          </p:cNvPr>
          <p:cNvSpPr txBox="1"/>
          <p:nvPr/>
        </p:nvSpPr>
        <p:spPr>
          <a:xfrm>
            <a:off x="5339480" y="2993183"/>
            <a:ext cx="3339131" cy="6766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</a:t>
            </a: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2BCBF7C5-6077-459E-96B4-42EB31E26855}"/>
              </a:ext>
            </a:extLst>
          </p:cNvPr>
          <p:cNvGrpSpPr/>
          <p:nvPr/>
        </p:nvGrpSpPr>
        <p:grpSpPr>
          <a:xfrm flipH="1">
            <a:off x="8678611" y="2006375"/>
            <a:ext cx="266827" cy="446236"/>
            <a:chOff x="5705425" y="3022997"/>
            <a:chExt cx="266827" cy="446236"/>
          </a:xfrm>
        </p:grpSpPr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4ACF1F32-53C5-4323-BEED-9B73258B42A8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DAC6DB94-9065-4E8E-985A-8BA8CE8C6BD1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60" name="文本框 59">
            <a:extLst>
              <a:ext uri="{FF2B5EF4-FFF2-40B4-BE49-F238E27FC236}">
                <a16:creationId xmlns:a16="http://schemas.microsoft.com/office/drawing/2014/main" id="{36FD9E43-4158-4A8B-9640-46B5DE2555C9}"/>
              </a:ext>
            </a:extLst>
          </p:cNvPr>
          <p:cNvSpPr txBox="1"/>
          <p:nvPr/>
        </p:nvSpPr>
        <p:spPr>
          <a:xfrm>
            <a:off x="8262589" y="1007900"/>
            <a:ext cx="321844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096000" y="319596"/>
            <a:ext cx="277671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ECF3FB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2927191692"/>
      </p:ext>
    </p:extLst>
  </p:cSld>
  <p:clrMapOvr>
    <a:masterClrMapping/>
  </p:clrMapOvr>
  <mc:AlternateContent>
    <mc:Choice Requires="p15">
      <p:transition p14:dur="1250" spd="slow">
        <p15:prstTrans invX="1" prst="peelOff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" name="矩形 44">
            <a:extLst>
              <a:ext uri="{FF2B5EF4-FFF2-40B4-BE49-F238E27FC236}">
                <a16:creationId xmlns:a16="http://schemas.microsoft.com/office/drawing/2014/main" id="{B5402A41-58D9-4A77-ADE8-0F7F772100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166A043-C9DE-4521-B356-19C754A66080}"/>
              </a:ext>
            </a:extLst>
          </p:cNvPr>
          <p:cNvGrpSpPr/>
          <p:nvPr/>
        </p:nvGrpSpPr>
        <p:grpSpPr>
          <a:xfrm>
            <a:off x="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C92AC476-38CF-4C6B-BB58-C8821846B9FF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36E58806-EBD9-4CC8-A4BA-51DBC12634C0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131EC107-9913-4EC4-A12F-5806A3540901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1115E41-F2F4-40DA-BEB3-621C4A77CBB9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261A7133-34F8-491B-8E88-3B24962C9702}"/>
              </a:ext>
            </a:extLst>
          </p:cNvPr>
          <p:cNvGrpSpPr/>
          <p:nvPr/>
        </p:nvGrpSpPr>
        <p:grpSpPr>
          <a:xfrm>
            <a:off x="2971798" y="1984547"/>
            <a:ext cx="3048002" cy="2888906"/>
            <a:chOff x="2971798" y="1984547"/>
            <a:chExt cx="3048002" cy="2888906"/>
          </a:xfrm>
        </p:grpSpPr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4780A0DF-BEE4-4ACC-A74E-62F05C7D956F}"/>
                </a:ext>
              </a:extLst>
            </p:cNvPr>
            <p:cNvSpPr/>
            <p:nvPr/>
          </p:nvSpPr>
          <p:spPr>
            <a:xfrm>
              <a:off x="2971798" y="1984547"/>
              <a:ext cx="3048002" cy="2888906"/>
            </a:xfrm>
            <a:custGeom>
              <a:gdLst>
                <a:gd fmla="*/ 4182 w 609601" name="connsiteX0"/>
                <a:gd fmla="*/ 569219 h 577782" name="connsiteY0"/>
                <a:gd fmla="*/ 234345 w 609601" name="connsiteX1"/>
                <a:gd fmla="*/ 577782 h 577782" name="connsiteY1"/>
                <a:gd fmla="*/ 605620 w 609601" name="connsiteX2"/>
                <a:gd fmla="*/ 555494 h 577782" name="connsiteY2"/>
                <a:gd fmla="*/ 608915 w 609601" name="connsiteX3"/>
                <a:gd fmla="*/ 548293 h 577782" name="connsiteY3"/>
                <a:gd fmla="*/ 324946 w 609601" name="connsiteX4"/>
                <a:gd fmla="*/ 2148 h 577782" name="connsiteY4"/>
                <a:gd fmla="*/ 317536 w 609601" name="connsiteX5"/>
                <a:gd fmla="*/ 1758 h 577782" name="connsiteY5"/>
                <a:gd fmla="*/ 287 w 609601" name="connsiteX6"/>
                <a:gd fmla="*/ 563133 h 577782" name="connsiteY6"/>
                <a:gd fmla="*/ 4182 w 609601" name="connsiteX7"/>
                <a:gd fmla="*/ 569219 h 577782" name="connsiteY7"/>
                <a:gd fmla="*/ 595971 w 609601" name="connsiteX8"/>
                <a:gd fmla="*/ 538234 h 577782" name="connsiteY8"/>
                <a:gd fmla="*/ 586617 w 609601" name="connsiteX9"/>
                <a:gd fmla="*/ 531272 h 577782" name="connsiteY9"/>
                <a:gd fmla="*/ 580302 w 609601" name="connsiteX10"/>
                <a:gd fmla="*/ 532205 h 577782" name="connsiteY10"/>
                <a:gd fmla="*/ 581235 w 609601" name="connsiteX11"/>
                <a:gd fmla="*/ 538520 h 577782" name="connsiteY11"/>
                <a:gd fmla="*/ 593656 w 609601" name="connsiteX12"/>
                <a:gd fmla="*/ 547759 h 577782" name="connsiteY12"/>
                <a:gd fmla="*/ 20394 w 609601" name="connsiteX13"/>
                <a:gd fmla="*/ 561228 h 577782" name="connsiteY13"/>
                <a:gd fmla="*/ 30567 w 609601" name="connsiteX14"/>
                <a:gd fmla="*/ 553655 h 577782" name="connsiteY14"/>
                <a:gd fmla="*/ 31500 w 609601" name="connsiteX15"/>
                <a:gd fmla="*/ 547340 h 577782" name="connsiteY15"/>
                <a:gd fmla="*/ 25185 w 609601" name="connsiteX16"/>
                <a:gd fmla="*/ 546407 h 577782" name="connsiteY16"/>
                <a:gd fmla="*/ 12945 w 609601" name="connsiteX17"/>
                <a:gd fmla="*/ 555513 h 577782" name="connsiteY17"/>
                <a:gd fmla="*/ 317526 w 609601" name="connsiteX18"/>
                <a:gd fmla="*/ 17484 h 577782" name="connsiteY18"/>
                <a:gd fmla="*/ 317526 w 609601" name="connsiteX19"/>
                <a:gd fmla="*/ 47840 h 577782" name="connsiteY19"/>
                <a:gd fmla="*/ 322041 w 609601" name="connsiteX20"/>
                <a:gd fmla="*/ 52355 h 577782" name="connsiteY20"/>
                <a:gd fmla="*/ 326556 w 609601" name="connsiteX21"/>
                <a:gd fmla="*/ 47840 h 577782" name="connsiteY21"/>
                <a:gd fmla="*/ 326556 w 609601" name="connsiteX22"/>
                <a:gd fmla="*/ 21932 h 577782" name="connsiteY22"/>
                <a:gd fmla="*/ 327366 w 609601" name="connsiteX23"/>
                <a:gd fmla="*/ 23246 h 577782" name="connsiteY23"/>
                <a:gd fmla="*/ 595971 w 609601" name="connsiteX24"/>
                <a:gd fmla="*/ 538234 h 577782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577782" w="609601">
                  <a:moveTo>
                    <a:pt x="4182" y="569219"/>
                  </a:moveTo>
                  <a:cubicBezTo>
                    <a:pt x="80668" y="574934"/>
                    <a:pt x="157478" y="577782"/>
                    <a:pt x="234345" y="577782"/>
                  </a:cubicBezTo>
                  <a:cubicBezTo>
                    <a:pt x="358455" y="577782"/>
                    <a:pt x="482671" y="570343"/>
                    <a:pt x="605620" y="555494"/>
                  </a:cubicBezTo>
                  <a:cubicBezTo>
                    <a:pt x="609229" y="555056"/>
                    <a:pt x="610534" y="550941"/>
                    <a:pt x="608915" y="548293"/>
                  </a:cubicBezTo>
                  <a:cubicBezTo>
                    <a:pt x="547660" y="360117"/>
                    <a:pt x="428931" y="170455"/>
                    <a:pt x="324946" y="2148"/>
                  </a:cubicBezTo>
                  <a:cubicBezTo>
                    <a:pt x="323375" y="-395"/>
                    <a:pt x="319574" y="-871"/>
                    <a:pt x="317536" y="1758"/>
                  </a:cubicBezTo>
                  <a:cubicBezTo>
                    <a:pt x="299991" y="24437"/>
                    <a:pt x="66000" y="387054"/>
                    <a:pt x="287" y="563133"/>
                  </a:cubicBezTo>
                  <a:cubicBezTo>
                    <a:pt x="-761" y="565952"/>
                    <a:pt x="1182" y="568991"/>
                    <a:pt x="4182" y="569219"/>
                  </a:cubicBezTo>
                  <a:close/>
                  <a:moveTo>
                    <a:pt x="595971" y="538234"/>
                  </a:moveTo>
                  <a:lnTo>
                    <a:pt x="586617" y="531272"/>
                  </a:lnTo>
                  <a:cubicBezTo>
                    <a:pt x="584626" y="529795"/>
                    <a:pt x="581788" y="530205"/>
                    <a:pt x="580302" y="532205"/>
                  </a:cubicBezTo>
                  <a:cubicBezTo>
                    <a:pt x="578816" y="534205"/>
                    <a:pt x="579226" y="537034"/>
                    <a:pt x="581235" y="538520"/>
                  </a:cubicBezTo>
                  <a:lnTo>
                    <a:pt x="593656" y="547759"/>
                  </a:lnTo>
                  <a:cubicBezTo>
                    <a:pt x="403794" y="570000"/>
                    <a:pt x="211094" y="574496"/>
                    <a:pt x="20394" y="561228"/>
                  </a:cubicBezTo>
                  <a:lnTo>
                    <a:pt x="30567" y="553655"/>
                  </a:lnTo>
                  <a:cubicBezTo>
                    <a:pt x="32567" y="552169"/>
                    <a:pt x="32986" y="549341"/>
                    <a:pt x="31500" y="547340"/>
                  </a:cubicBezTo>
                  <a:cubicBezTo>
                    <a:pt x="30014" y="545340"/>
                    <a:pt x="27176" y="544921"/>
                    <a:pt x="25185" y="546407"/>
                  </a:cubicBezTo>
                  <a:lnTo>
                    <a:pt x="12945" y="555513"/>
                  </a:lnTo>
                  <a:cubicBezTo>
                    <a:pt x="78201" y="389940"/>
                    <a:pt x="275035" y="80168"/>
                    <a:pt x="317526" y="17484"/>
                  </a:cubicBezTo>
                  <a:lnTo>
                    <a:pt x="317526" y="47840"/>
                  </a:lnTo>
                  <a:cubicBezTo>
                    <a:pt x="317526" y="50335"/>
                    <a:pt x="319546" y="52355"/>
                    <a:pt x="322041" y="52355"/>
                  </a:cubicBezTo>
                  <a:cubicBezTo>
                    <a:pt x="324537" y="52355"/>
                    <a:pt x="326556" y="50335"/>
                    <a:pt x="326556" y="47840"/>
                  </a:cubicBezTo>
                  <a:lnTo>
                    <a:pt x="326556" y="21932"/>
                  </a:lnTo>
                  <a:lnTo>
                    <a:pt x="327366" y="23246"/>
                  </a:lnTo>
                  <a:cubicBezTo>
                    <a:pt x="425245" y="181647"/>
                    <a:pt x="535716" y="360622"/>
                    <a:pt x="595971" y="538234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F6FE24E3-7D4F-4706-9D25-22E4B738C70C}"/>
                </a:ext>
              </a:extLst>
            </p:cNvPr>
            <p:cNvSpPr/>
            <p:nvPr/>
          </p:nvSpPr>
          <p:spPr>
            <a:xfrm>
              <a:off x="4686231" y="3879059"/>
              <a:ext cx="198310" cy="159060"/>
            </a:xfrm>
            <a:custGeom>
              <a:gdLst>
                <a:gd fmla="*/ 32455 w 39662" name="connsiteX0"/>
                <a:gd fmla="*/ 30924 h 31812" name="connsiteY0"/>
                <a:gd fmla="*/ 38770 w 39662" name="connsiteX1"/>
                <a:gd fmla="*/ 29991 h 31812" name="connsiteY1"/>
                <a:gd fmla="*/ 37837 w 39662" name="connsiteX2"/>
                <a:gd fmla="*/ 23676 h 31812" name="connsiteY2"/>
                <a:gd fmla="*/ 7205 w 39662" name="connsiteX3"/>
                <a:gd fmla="*/ 883 h 31812" name="connsiteY3"/>
                <a:gd fmla="*/ 889 w 39662" name="connsiteX4"/>
                <a:gd fmla="*/ 1816 h 31812" name="connsiteY4"/>
                <a:gd fmla="*/ 1823 w 39662" name="connsiteX5"/>
                <a:gd fmla="*/ 8131 h 31812" name="connsiteY5"/>
                <a:gd fmla="*/ 32455 w 39662" name="connsiteX6"/>
                <a:gd fmla="*/ 30924 h 3181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1812" w="39662">
                  <a:moveTo>
                    <a:pt x="32455" y="30924"/>
                  </a:moveTo>
                  <a:cubicBezTo>
                    <a:pt x="34446" y="32401"/>
                    <a:pt x="37284" y="32001"/>
                    <a:pt x="38770" y="29991"/>
                  </a:cubicBezTo>
                  <a:cubicBezTo>
                    <a:pt x="40256" y="27991"/>
                    <a:pt x="39847" y="25162"/>
                    <a:pt x="37837" y="23676"/>
                  </a:cubicBezTo>
                  <a:lnTo>
                    <a:pt x="7205" y="883"/>
                  </a:lnTo>
                  <a:cubicBezTo>
                    <a:pt x="5214" y="-594"/>
                    <a:pt x="2375" y="-175"/>
                    <a:pt x="889" y="1816"/>
                  </a:cubicBezTo>
                  <a:cubicBezTo>
                    <a:pt x="-596" y="3816"/>
                    <a:pt x="-177" y="6645"/>
                    <a:pt x="1823" y="8131"/>
                  </a:cubicBezTo>
                  <a:lnTo>
                    <a:pt x="32455" y="30924"/>
                  </a:ln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836ACC7E-23B1-4D86-998A-E540426DAF84}"/>
                </a:ext>
              </a:extLst>
            </p:cNvPr>
            <p:cNvSpPr/>
            <p:nvPr/>
          </p:nvSpPr>
          <p:spPr>
            <a:xfrm>
              <a:off x="4952491" y="4042204"/>
              <a:ext cx="158780" cy="129650"/>
            </a:xfrm>
            <a:custGeom>
              <a:gdLst>
                <a:gd fmla="*/ 24552 w 31756" name="connsiteX0"/>
                <a:gd fmla="*/ 25042 h 25930" name="connsiteY0"/>
                <a:gd fmla="*/ 30867 w 31756" name="connsiteX1"/>
                <a:gd fmla="*/ 24109 h 25930" name="connsiteY1"/>
                <a:gd fmla="*/ 29934 w 31756" name="connsiteX2"/>
                <a:gd fmla="*/ 17794 h 25930" name="connsiteY2"/>
                <a:gd fmla="*/ 7207 w 31756" name="connsiteX3"/>
                <a:gd fmla="*/ 887 h 25930" name="connsiteY3"/>
                <a:gd fmla="*/ 892 w 31756" name="connsiteX4"/>
                <a:gd fmla="*/ 1820 h 25930" name="connsiteY4"/>
                <a:gd fmla="*/ 1826 w 31756" name="connsiteX5"/>
                <a:gd fmla="*/ 8135 h 25930" name="connsiteY5"/>
                <a:gd fmla="*/ 24552 w 31756" name="connsiteX6"/>
                <a:gd fmla="*/ 25042 h 2593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5930" w="31756">
                  <a:moveTo>
                    <a:pt x="24552" y="25042"/>
                  </a:moveTo>
                  <a:cubicBezTo>
                    <a:pt x="26543" y="26518"/>
                    <a:pt x="29372" y="26118"/>
                    <a:pt x="30867" y="24109"/>
                  </a:cubicBezTo>
                  <a:cubicBezTo>
                    <a:pt x="32353" y="22108"/>
                    <a:pt x="31934" y="19279"/>
                    <a:pt x="29934" y="17794"/>
                  </a:cubicBezTo>
                  <a:lnTo>
                    <a:pt x="7207" y="887"/>
                  </a:lnTo>
                  <a:cubicBezTo>
                    <a:pt x="5217" y="-599"/>
                    <a:pt x="2388" y="-171"/>
                    <a:pt x="892" y="1820"/>
                  </a:cubicBezTo>
                  <a:cubicBezTo>
                    <a:pt x="-594" y="3820"/>
                    <a:pt x="-184" y="6649"/>
                    <a:pt x="1826" y="8135"/>
                  </a:cubicBezTo>
                  <a:lnTo>
                    <a:pt x="24552" y="25042"/>
                  </a:ln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E0E68AA9-44BA-4575-9ACA-9755B6265A94}"/>
                </a:ext>
              </a:extLst>
            </p:cNvPr>
            <p:cNvSpPr/>
            <p:nvPr/>
          </p:nvSpPr>
          <p:spPr>
            <a:xfrm>
              <a:off x="5187426" y="4205304"/>
              <a:ext cx="147255" cy="121090"/>
            </a:xfrm>
            <a:custGeom>
              <a:gdLst>
                <a:gd fmla="*/ 22247 w 29451" name="connsiteX0"/>
                <a:gd fmla="*/ 23330 h 24218" name="connsiteY0"/>
                <a:gd fmla="*/ 28562 w 29451" name="connsiteX1"/>
                <a:gd fmla="*/ 22397 h 24218" name="connsiteY1"/>
                <a:gd fmla="*/ 27629 w 29451" name="connsiteX2"/>
                <a:gd fmla="*/ 16082 h 24218" name="connsiteY2"/>
                <a:gd fmla="*/ 7207 w 29451" name="connsiteX3"/>
                <a:gd fmla="*/ 889 h 24218" name="connsiteY3"/>
                <a:gd fmla="*/ 892 w 29451" name="connsiteX4"/>
                <a:gd fmla="*/ 1823 h 24218" name="connsiteY4"/>
                <a:gd fmla="*/ 1826 w 29451" name="connsiteX5"/>
                <a:gd fmla="*/ 8138 h 24218" name="connsiteY5"/>
                <a:gd fmla="*/ 22247 w 29451" name="connsiteX6"/>
                <a:gd fmla="*/ 23330 h 2421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4218" w="29451">
                  <a:moveTo>
                    <a:pt x="22247" y="23330"/>
                  </a:moveTo>
                  <a:cubicBezTo>
                    <a:pt x="24238" y="24807"/>
                    <a:pt x="27067" y="24407"/>
                    <a:pt x="28562" y="22397"/>
                  </a:cubicBezTo>
                  <a:cubicBezTo>
                    <a:pt x="30048" y="20397"/>
                    <a:pt x="29629" y="17568"/>
                    <a:pt x="27629" y="16082"/>
                  </a:cubicBezTo>
                  <a:lnTo>
                    <a:pt x="7207" y="889"/>
                  </a:lnTo>
                  <a:cubicBezTo>
                    <a:pt x="5217" y="-596"/>
                    <a:pt x="2378" y="-177"/>
                    <a:pt x="892" y="1823"/>
                  </a:cubicBezTo>
                  <a:cubicBezTo>
                    <a:pt x="-594" y="3823"/>
                    <a:pt x="-184" y="6652"/>
                    <a:pt x="1826" y="8138"/>
                  </a:cubicBezTo>
                  <a:lnTo>
                    <a:pt x="22247" y="23330"/>
                  </a:ln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EDCF1FEE-08E0-448B-80CF-1A3D8D485D06}"/>
                </a:ext>
              </a:extLst>
            </p:cNvPr>
            <p:cNvSpPr/>
            <p:nvPr/>
          </p:nvSpPr>
          <p:spPr>
            <a:xfrm>
              <a:off x="5430171" y="4368434"/>
              <a:ext cx="127505" cy="106360"/>
            </a:xfrm>
            <a:custGeom>
              <a:gdLst>
                <a:gd fmla="*/ 18294 w 25501" name="connsiteX0"/>
                <a:gd fmla="*/ 20384 h 21272" name="connsiteY0"/>
                <a:gd fmla="*/ 24610 w 25501" name="connsiteX1"/>
                <a:gd fmla="*/ 19451 h 21272" name="connsiteY1"/>
                <a:gd fmla="*/ 23676 w 25501" name="connsiteX2"/>
                <a:gd fmla="*/ 13136 h 21272" name="connsiteY2"/>
                <a:gd fmla="*/ 7207 w 25501" name="connsiteX3"/>
                <a:gd fmla="*/ 887 h 21272" name="connsiteY3"/>
                <a:gd fmla="*/ 892 w 25501" name="connsiteX4"/>
                <a:gd fmla="*/ 1820 h 21272" name="connsiteY4"/>
                <a:gd fmla="*/ 1826 w 25501" name="connsiteX5"/>
                <a:gd fmla="*/ 8135 h 21272" name="connsiteY5"/>
                <a:gd fmla="*/ 18294 w 25501" name="connsiteX6"/>
                <a:gd fmla="*/ 20384 h 2127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1272" w="25501">
                  <a:moveTo>
                    <a:pt x="18294" y="20384"/>
                  </a:moveTo>
                  <a:cubicBezTo>
                    <a:pt x="20285" y="21861"/>
                    <a:pt x="23124" y="21461"/>
                    <a:pt x="24610" y="19451"/>
                  </a:cubicBezTo>
                  <a:cubicBezTo>
                    <a:pt x="26095" y="17451"/>
                    <a:pt x="25686" y="14622"/>
                    <a:pt x="23676" y="13136"/>
                  </a:cubicBezTo>
                  <a:lnTo>
                    <a:pt x="7207" y="887"/>
                  </a:lnTo>
                  <a:cubicBezTo>
                    <a:pt x="5217" y="-599"/>
                    <a:pt x="2388" y="-171"/>
                    <a:pt x="892" y="1820"/>
                  </a:cubicBezTo>
                  <a:cubicBezTo>
                    <a:pt x="-594" y="3820"/>
                    <a:pt x="-184" y="6649"/>
                    <a:pt x="1826" y="8135"/>
                  </a:cubicBezTo>
                  <a:lnTo>
                    <a:pt x="18294" y="20384"/>
                  </a:ln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E822FB39-BCFC-44A7-A038-FACD9F035B8E}"/>
                </a:ext>
              </a:extLst>
            </p:cNvPr>
            <p:cNvSpPr/>
            <p:nvPr/>
          </p:nvSpPr>
          <p:spPr>
            <a:xfrm>
              <a:off x="5633875" y="4502469"/>
              <a:ext cx="143115" cy="117995"/>
            </a:xfrm>
            <a:custGeom>
              <a:gdLst>
                <a:gd fmla="*/ 21416 w 28623" name="connsiteX0"/>
                <a:gd fmla="*/ 22714 h 23599" name="connsiteY0"/>
                <a:gd fmla="*/ 24102 w 28623" name="connsiteX1"/>
                <a:gd fmla="*/ 23600 h 23599" name="connsiteY1"/>
                <a:gd fmla="*/ 27731 w 28623" name="connsiteX2"/>
                <a:gd fmla="*/ 21780 h 23599" name="connsiteY2"/>
                <a:gd fmla="*/ 26797 w 28623" name="connsiteX3"/>
                <a:gd fmla="*/ 15465 h 23599" name="connsiteY3"/>
                <a:gd fmla="*/ 7205 w 28623" name="connsiteX4"/>
                <a:gd fmla="*/ 883 h 23599" name="connsiteY4"/>
                <a:gd fmla="*/ 890 w 28623" name="connsiteX5"/>
                <a:gd fmla="*/ 1816 h 23599" name="connsiteY5"/>
                <a:gd fmla="*/ 1823 w 28623" name="connsiteX6"/>
                <a:gd fmla="*/ 8131 h 23599" name="connsiteY6"/>
                <a:gd fmla="*/ 21416 w 28623" name="connsiteX7"/>
                <a:gd fmla="*/ 22714 h 235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23599" w="28623">
                  <a:moveTo>
                    <a:pt x="21416" y="22714"/>
                  </a:moveTo>
                  <a:cubicBezTo>
                    <a:pt x="22225" y="23314"/>
                    <a:pt x="23168" y="23600"/>
                    <a:pt x="24102" y="23600"/>
                  </a:cubicBezTo>
                  <a:cubicBezTo>
                    <a:pt x="25483" y="23600"/>
                    <a:pt x="26845" y="22971"/>
                    <a:pt x="27731" y="21780"/>
                  </a:cubicBezTo>
                  <a:cubicBezTo>
                    <a:pt x="29217" y="19780"/>
                    <a:pt x="28807" y="16951"/>
                    <a:pt x="26797" y="15465"/>
                  </a:cubicBezTo>
                  <a:lnTo>
                    <a:pt x="7205" y="883"/>
                  </a:lnTo>
                  <a:cubicBezTo>
                    <a:pt x="5214" y="-594"/>
                    <a:pt x="2385" y="-175"/>
                    <a:pt x="890" y="1816"/>
                  </a:cubicBezTo>
                  <a:cubicBezTo>
                    <a:pt x="-596" y="3816"/>
                    <a:pt x="-177" y="6645"/>
                    <a:pt x="1823" y="8131"/>
                  </a:cubicBezTo>
                  <a:lnTo>
                    <a:pt x="21416" y="22714"/>
                  </a:ln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55671367-2BE7-4045-8476-8AE8478D6782}"/>
                </a:ext>
              </a:extLst>
            </p:cNvPr>
            <p:cNvSpPr/>
            <p:nvPr/>
          </p:nvSpPr>
          <p:spPr>
            <a:xfrm>
              <a:off x="4553616" y="2288512"/>
              <a:ext cx="45145" cy="179260"/>
            </a:xfrm>
            <a:custGeom>
              <a:gdLst>
                <a:gd fmla="*/ 4515 w 9029" name="connsiteX0"/>
                <a:gd fmla="*/ 35852 h 35852" name="connsiteY0"/>
                <a:gd fmla="*/ 9030 w 9029" name="connsiteX1"/>
                <a:gd fmla="*/ 31337 h 35852" name="connsiteY1"/>
                <a:gd fmla="*/ 9030 w 9029" name="connsiteX2"/>
                <a:gd fmla="*/ 4515 h 35852" name="connsiteY2"/>
                <a:gd fmla="*/ 4515 w 9029" name="connsiteX3"/>
                <a:gd fmla="*/ 0 h 35852" name="connsiteY3"/>
                <a:gd fmla="*/ 0 w 9029" name="connsiteX4"/>
                <a:gd fmla="*/ 4515 h 35852" name="connsiteY4"/>
                <a:gd fmla="*/ 0 w 9029" name="connsiteX5"/>
                <a:gd fmla="*/ 31337 h 35852" name="connsiteY5"/>
                <a:gd fmla="*/ 4515 w 9029" name="connsiteX6"/>
                <a:gd fmla="*/ 35852 h 3585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5852" w="9029">
                  <a:moveTo>
                    <a:pt x="4515" y="35852"/>
                  </a:moveTo>
                  <a:cubicBezTo>
                    <a:pt x="7010" y="35852"/>
                    <a:pt x="9030" y="33833"/>
                    <a:pt x="9030" y="31337"/>
                  </a:cubicBezTo>
                  <a:lnTo>
                    <a:pt x="9030" y="4515"/>
                  </a:lnTo>
                  <a:cubicBezTo>
                    <a:pt x="9030" y="2019"/>
                    <a:pt x="7010" y="0"/>
                    <a:pt x="4515" y="0"/>
                  </a:cubicBezTo>
                  <a:cubicBezTo>
                    <a:pt x="2019" y="0"/>
                    <a:pt x="0" y="2019"/>
                    <a:pt x="0" y="4515"/>
                  </a:cubicBezTo>
                  <a:lnTo>
                    <a:pt x="0" y="31337"/>
                  </a:lnTo>
                  <a:cubicBezTo>
                    <a:pt x="0" y="33833"/>
                    <a:pt x="2019" y="35852"/>
                    <a:pt x="4515" y="35852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4AFC79F3-12A9-43DD-AB62-8927B7B7E4EC}"/>
                </a:ext>
              </a:extLst>
            </p:cNvPr>
            <p:cNvSpPr/>
            <p:nvPr/>
          </p:nvSpPr>
          <p:spPr>
            <a:xfrm>
              <a:off x="4553616" y="2550686"/>
              <a:ext cx="45145" cy="167635"/>
            </a:xfrm>
            <a:custGeom>
              <a:gdLst>
                <a:gd fmla="*/ 4515 w 9029" name="connsiteX0"/>
                <a:gd fmla="*/ 33528 h 33527" name="connsiteY0"/>
                <a:gd fmla="*/ 9030 w 9029" name="connsiteX1"/>
                <a:gd fmla="*/ 29013 h 33527" name="connsiteY1"/>
                <a:gd fmla="*/ 9030 w 9029" name="connsiteX2"/>
                <a:gd fmla="*/ 4515 h 33527" name="connsiteY2"/>
                <a:gd fmla="*/ 4515 w 9029" name="connsiteX3"/>
                <a:gd fmla="*/ 0 h 33527" name="connsiteY3"/>
                <a:gd fmla="*/ 0 w 9029" name="connsiteX4"/>
                <a:gd fmla="*/ 4515 h 33527" name="connsiteY4"/>
                <a:gd fmla="*/ 0 w 9029" name="connsiteX5"/>
                <a:gd fmla="*/ 29013 h 33527" name="connsiteY5"/>
                <a:gd fmla="*/ 4515 w 9029" name="connsiteX6"/>
                <a:gd fmla="*/ 33528 h 3352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3527" w="9029">
                  <a:moveTo>
                    <a:pt x="4515" y="33528"/>
                  </a:moveTo>
                  <a:cubicBezTo>
                    <a:pt x="7010" y="33528"/>
                    <a:pt x="9030" y="31509"/>
                    <a:pt x="9030" y="29013"/>
                  </a:cubicBezTo>
                  <a:lnTo>
                    <a:pt x="9030" y="4515"/>
                  </a:lnTo>
                  <a:cubicBezTo>
                    <a:pt x="9030" y="2019"/>
                    <a:pt x="7010" y="0"/>
                    <a:pt x="4515" y="0"/>
                  </a:cubicBezTo>
                  <a:cubicBezTo>
                    <a:pt x="2019" y="0"/>
                    <a:pt x="0" y="2019"/>
                    <a:pt x="0" y="4515"/>
                  </a:cubicBezTo>
                  <a:lnTo>
                    <a:pt x="0" y="29013"/>
                  </a:lnTo>
                  <a:cubicBezTo>
                    <a:pt x="0" y="31509"/>
                    <a:pt x="2019" y="33528"/>
                    <a:pt x="4515" y="33528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2C03C3D4-8BB6-4E1D-B98C-34AC3B6288D1}"/>
                </a:ext>
              </a:extLst>
            </p:cNvPr>
            <p:cNvSpPr/>
            <p:nvPr/>
          </p:nvSpPr>
          <p:spPr>
            <a:xfrm>
              <a:off x="4547806" y="2783766"/>
              <a:ext cx="45145" cy="150635"/>
            </a:xfrm>
            <a:custGeom>
              <a:gdLst>
                <a:gd fmla="*/ 4515 w 9029" name="connsiteX0"/>
                <a:gd fmla="*/ 30128 h 30127" name="connsiteY0"/>
                <a:gd fmla="*/ 9030 w 9029" name="connsiteX1"/>
                <a:gd fmla="*/ 25613 h 30127" name="connsiteY1"/>
                <a:gd fmla="*/ 9030 w 9029" name="connsiteX2"/>
                <a:gd fmla="*/ 4515 h 30127" name="connsiteY2"/>
                <a:gd fmla="*/ 4515 w 9029" name="connsiteX3"/>
                <a:gd fmla="*/ 0 h 30127" name="connsiteY3"/>
                <a:gd fmla="*/ 0 w 9029" name="connsiteX4"/>
                <a:gd fmla="*/ 4515 h 30127" name="connsiteY4"/>
                <a:gd fmla="*/ 0 w 9029" name="connsiteX5"/>
                <a:gd fmla="*/ 25613 h 30127" name="connsiteY5"/>
                <a:gd fmla="*/ 4515 w 9029" name="connsiteX6"/>
                <a:gd fmla="*/ 30128 h 3012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0127" w="9029">
                  <a:moveTo>
                    <a:pt x="4515" y="30128"/>
                  </a:moveTo>
                  <a:cubicBezTo>
                    <a:pt x="7010" y="30128"/>
                    <a:pt x="9030" y="28108"/>
                    <a:pt x="9030" y="25613"/>
                  </a:cubicBezTo>
                  <a:lnTo>
                    <a:pt x="9030" y="4515"/>
                  </a:lnTo>
                  <a:cubicBezTo>
                    <a:pt x="9030" y="2019"/>
                    <a:pt x="7010" y="0"/>
                    <a:pt x="4515" y="0"/>
                  </a:cubicBezTo>
                  <a:cubicBezTo>
                    <a:pt x="2019" y="0"/>
                    <a:pt x="0" y="2019"/>
                    <a:pt x="0" y="4515"/>
                  </a:cubicBezTo>
                  <a:lnTo>
                    <a:pt x="0" y="25613"/>
                  </a:lnTo>
                  <a:cubicBezTo>
                    <a:pt x="0" y="28108"/>
                    <a:pt x="2019" y="30128"/>
                    <a:pt x="4515" y="30128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C6C0D146-B49E-44ED-AA87-702C14409A4B}"/>
                </a:ext>
              </a:extLst>
            </p:cNvPr>
            <p:cNvSpPr/>
            <p:nvPr/>
          </p:nvSpPr>
          <p:spPr>
            <a:xfrm>
              <a:off x="4553616" y="3005126"/>
              <a:ext cx="45145" cy="145730"/>
            </a:xfrm>
            <a:custGeom>
              <a:gdLst>
                <a:gd fmla="*/ 4515 w 9029" name="connsiteX0"/>
                <a:gd fmla="*/ 0 h 29146" name="connsiteY0"/>
                <a:gd fmla="*/ 0 w 9029" name="connsiteX1"/>
                <a:gd fmla="*/ 4515 h 29146" name="connsiteY1"/>
                <a:gd fmla="*/ 0 w 9029" name="connsiteX2"/>
                <a:gd fmla="*/ 24632 h 29146" name="connsiteY2"/>
                <a:gd fmla="*/ 4515 w 9029" name="connsiteX3"/>
                <a:gd fmla="*/ 29146 h 29146" name="connsiteY3"/>
                <a:gd fmla="*/ 9030 w 9029" name="connsiteX4"/>
                <a:gd fmla="*/ 24632 h 29146" name="connsiteY4"/>
                <a:gd fmla="*/ 9030 w 9029" name="connsiteX5"/>
                <a:gd fmla="*/ 4515 h 29146" name="connsiteY5"/>
                <a:gd fmla="*/ 4515 w 9029" name="connsiteX6"/>
                <a:gd fmla="*/ 0 h 29146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9146" w="9029">
                  <a:moveTo>
                    <a:pt x="4515" y="0"/>
                  </a:moveTo>
                  <a:cubicBezTo>
                    <a:pt x="2019" y="0"/>
                    <a:pt x="0" y="2019"/>
                    <a:pt x="0" y="4515"/>
                  </a:cubicBezTo>
                  <a:lnTo>
                    <a:pt x="0" y="24632"/>
                  </a:lnTo>
                  <a:cubicBezTo>
                    <a:pt x="0" y="27127"/>
                    <a:pt x="2019" y="29146"/>
                    <a:pt x="4515" y="29146"/>
                  </a:cubicBezTo>
                  <a:cubicBezTo>
                    <a:pt x="7010" y="29146"/>
                    <a:pt x="9030" y="27127"/>
                    <a:pt x="9030" y="24632"/>
                  </a:cubicBezTo>
                  <a:lnTo>
                    <a:pt x="9030" y="4515"/>
                  </a:lnTo>
                  <a:cubicBezTo>
                    <a:pt x="9030" y="2019"/>
                    <a:pt x="7010" y="0"/>
                    <a:pt x="4515" y="0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987F456B-F6D4-4BF8-8C4B-5E739A055B7D}"/>
                </a:ext>
              </a:extLst>
            </p:cNvPr>
            <p:cNvSpPr/>
            <p:nvPr/>
          </p:nvSpPr>
          <p:spPr>
            <a:xfrm>
              <a:off x="4565281" y="3238200"/>
              <a:ext cx="45145" cy="167640"/>
            </a:xfrm>
            <a:custGeom>
              <a:gdLst>
                <a:gd fmla="*/ 4515 w 9029" name="connsiteX0"/>
                <a:gd fmla="*/ 0 h 33528" name="connsiteY0"/>
                <a:gd fmla="*/ 0 w 9029" name="connsiteX1"/>
                <a:gd fmla="*/ 4515 h 33528" name="connsiteY1"/>
                <a:gd fmla="*/ 0 w 9029" name="connsiteX2"/>
                <a:gd fmla="*/ 29013 h 33528" name="connsiteY2"/>
                <a:gd fmla="*/ 4515 w 9029" name="connsiteX3"/>
                <a:gd fmla="*/ 33528 h 33528" name="connsiteY3"/>
                <a:gd fmla="*/ 9030 w 9029" name="connsiteX4"/>
                <a:gd fmla="*/ 29013 h 33528" name="connsiteY4"/>
                <a:gd fmla="*/ 9030 w 9029" name="connsiteX5"/>
                <a:gd fmla="*/ 4515 h 33528" name="connsiteY5"/>
                <a:gd fmla="*/ 4515 w 9029" name="connsiteX6"/>
                <a:gd fmla="*/ 0 h 3352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3528" w="9029">
                  <a:moveTo>
                    <a:pt x="4515" y="0"/>
                  </a:moveTo>
                  <a:cubicBezTo>
                    <a:pt x="2019" y="0"/>
                    <a:pt x="0" y="2019"/>
                    <a:pt x="0" y="4515"/>
                  </a:cubicBezTo>
                  <a:lnTo>
                    <a:pt x="0" y="29013"/>
                  </a:lnTo>
                  <a:cubicBezTo>
                    <a:pt x="0" y="31509"/>
                    <a:pt x="2019" y="33528"/>
                    <a:pt x="4515" y="33528"/>
                  </a:cubicBezTo>
                  <a:cubicBezTo>
                    <a:pt x="7010" y="33528"/>
                    <a:pt x="9030" y="31509"/>
                    <a:pt x="9030" y="29013"/>
                  </a:cubicBezTo>
                  <a:lnTo>
                    <a:pt x="9030" y="4515"/>
                  </a:lnTo>
                  <a:cubicBezTo>
                    <a:pt x="9020" y="2019"/>
                    <a:pt x="7010" y="0"/>
                    <a:pt x="4515" y="0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CA3D8D9E-3022-49B3-9804-D675C8E33E15}"/>
                </a:ext>
              </a:extLst>
            </p:cNvPr>
            <p:cNvSpPr/>
            <p:nvPr/>
          </p:nvSpPr>
          <p:spPr>
            <a:xfrm>
              <a:off x="4565281" y="3447895"/>
              <a:ext cx="45145" cy="162255"/>
            </a:xfrm>
            <a:custGeom>
              <a:gdLst>
                <a:gd fmla="*/ 4515 w 9029" name="connsiteX0"/>
                <a:gd fmla="*/ 0 h 32451" name="connsiteY0"/>
                <a:gd fmla="*/ 0 w 9029" name="connsiteX1"/>
                <a:gd fmla="*/ 4515 h 32451" name="connsiteY1"/>
                <a:gd fmla="*/ 0 w 9029" name="connsiteX2"/>
                <a:gd fmla="*/ 27937 h 32451" name="connsiteY2"/>
                <a:gd fmla="*/ 4515 w 9029" name="connsiteX3"/>
                <a:gd fmla="*/ 32452 h 32451" name="connsiteY3"/>
                <a:gd fmla="*/ 9030 w 9029" name="connsiteX4"/>
                <a:gd fmla="*/ 27937 h 32451" name="connsiteY4"/>
                <a:gd fmla="*/ 9030 w 9029" name="connsiteX5"/>
                <a:gd fmla="*/ 4515 h 32451" name="connsiteY5"/>
                <a:gd fmla="*/ 4515 w 9029" name="connsiteX6"/>
                <a:gd fmla="*/ 0 h 32451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2451" w="9029">
                  <a:moveTo>
                    <a:pt x="4515" y="0"/>
                  </a:moveTo>
                  <a:cubicBezTo>
                    <a:pt x="2019" y="0"/>
                    <a:pt x="0" y="2019"/>
                    <a:pt x="0" y="4515"/>
                  </a:cubicBezTo>
                  <a:lnTo>
                    <a:pt x="0" y="27937"/>
                  </a:lnTo>
                  <a:cubicBezTo>
                    <a:pt x="0" y="30432"/>
                    <a:pt x="2019" y="32452"/>
                    <a:pt x="4515" y="32452"/>
                  </a:cubicBezTo>
                  <a:cubicBezTo>
                    <a:pt x="7010" y="32452"/>
                    <a:pt x="9030" y="30432"/>
                    <a:pt x="9030" y="27937"/>
                  </a:cubicBezTo>
                  <a:lnTo>
                    <a:pt x="9030" y="4515"/>
                  </a:lnTo>
                  <a:cubicBezTo>
                    <a:pt x="9020" y="2019"/>
                    <a:pt x="7010" y="0"/>
                    <a:pt x="4515" y="0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89A69CA-1673-4ACF-B769-84E22ADF102E}"/>
                </a:ext>
              </a:extLst>
            </p:cNvPr>
            <p:cNvSpPr/>
            <p:nvPr/>
          </p:nvSpPr>
          <p:spPr>
            <a:xfrm>
              <a:off x="4559426" y="3628535"/>
              <a:ext cx="45145" cy="238790"/>
            </a:xfrm>
            <a:custGeom>
              <a:gdLst>
                <a:gd fmla="*/ 4515 w 9029" name="connsiteX0"/>
                <a:gd fmla="*/ 0 h 47758" name="connsiteY0"/>
                <a:gd fmla="*/ 0 w 9029" name="connsiteX1"/>
                <a:gd fmla="*/ 4515 h 47758" name="connsiteY1"/>
                <a:gd fmla="*/ 0 w 9029" name="connsiteX2"/>
                <a:gd fmla="*/ 43244 h 47758" name="connsiteY2"/>
                <a:gd fmla="*/ 4515 w 9029" name="connsiteX3"/>
                <a:gd fmla="*/ 47758 h 47758" name="connsiteY3"/>
                <a:gd fmla="*/ 9030 w 9029" name="connsiteX4"/>
                <a:gd fmla="*/ 43244 h 47758" name="connsiteY4"/>
                <a:gd fmla="*/ 9030 w 9029" name="connsiteX5"/>
                <a:gd fmla="*/ 4515 h 47758" name="connsiteY5"/>
                <a:gd fmla="*/ 4515 w 9029" name="connsiteX6"/>
                <a:gd fmla="*/ 0 h 4775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47758" w="9029">
                  <a:moveTo>
                    <a:pt x="4515" y="0"/>
                  </a:moveTo>
                  <a:cubicBezTo>
                    <a:pt x="2019" y="0"/>
                    <a:pt x="0" y="2019"/>
                    <a:pt x="0" y="4515"/>
                  </a:cubicBezTo>
                  <a:lnTo>
                    <a:pt x="0" y="43244"/>
                  </a:lnTo>
                  <a:cubicBezTo>
                    <a:pt x="0" y="45739"/>
                    <a:pt x="2019" y="47758"/>
                    <a:pt x="4515" y="47758"/>
                  </a:cubicBezTo>
                  <a:cubicBezTo>
                    <a:pt x="7010" y="47758"/>
                    <a:pt x="9030" y="45739"/>
                    <a:pt x="9030" y="43244"/>
                  </a:cubicBezTo>
                  <a:lnTo>
                    <a:pt x="9030" y="4515"/>
                  </a:lnTo>
                  <a:cubicBezTo>
                    <a:pt x="9030" y="2019"/>
                    <a:pt x="7010" y="0"/>
                    <a:pt x="4515" y="0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5674E19B-4DB8-48D5-B5E5-889782AF3513}"/>
                </a:ext>
              </a:extLst>
            </p:cNvPr>
            <p:cNvSpPr/>
            <p:nvPr/>
          </p:nvSpPr>
          <p:spPr>
            <a:xfrm>
              <a:off x="4431582" y="3861579"/>
              <a:ext cx="135290" cy="112200"/>
            </a:xfrm>
            <a:custGeom>
              <a:gdLst>
                <a:gd fmla="*/ 19854 w 27058" name="connsiteX0"/>
                <a:gd fmla="*/ 892 h 22440" name="connsiteY0"/>
                <a:gd fmla="*/ 1823 w 27058" name="connsiteX1"/>
                <a:gd fmla="*/ 14303 h 22440" name="connsiteY1"/>
                <a:gd fmla="*/ 889 w 27058" name="connsiteX2"/>
                <a:gd fmla="*/ 20619 h 22440" name="connsiteY2"/>
                <a:gd fmla="*/ 7205 w 27058" name="connsiteX3"/>
                <a:gd fmla="*/ 21552 h 22440" name="connsiteY3"/>
                <a:gd fmla="*/ 25235 w 27058" name="connsiteX4"/>
                <a:gd fmla="*/ 8141 h 22440" name="connsiteY4"/>
                <a:gd fmla="*/ 26169 w 27058" name="connsiteX5"/>
                <a:gd fmla="*/ 1826 h 22440" name="connsiteY5"/>
                <a:gd fmla="*/ 19854 w 27058" name="connsiteX6"/>
                <a:gd fmla="*/ 892 h 2244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2440" w="27058">
                  <a:moveTo>
                    <a:pt x="19854" y="892"/>
                  </a:moveTo>
                  <a:lnTo>
                    <a:pt x="1823" y="14303"/>
                  </a:lnTo>
                  <a:cubicBezTo>
                    <a:pt x="-177" y="15789"/>
                    <a:pt x="-596" y="18628"/>
                    <a:pt x="889" y="20619"/>
                  </a:cubicBezTo>
                  <a:cubicBezTo>
                    <a:pt x="2385" y="22628"/>
                    <a:pt x="5214" y="23028"/>
                    <a:pt x="7205" y="21552"/>
                  </a:cubicBezTo>
                  <a:lnTo>
                    <a:pt x="25235" y="8141"/>
                  </a:lnTo>
                  <a:cubicBezTo>
                    <a:pt x="27236" y="6655"/>
                    <a:pt x="27655" y="3816"/>
                    <a:pt x="26169" y="1826"/>
                  </a:cubicBezTo>
                  <a:cubicBezTo>
                    <a:pt x="24683" y="-184"/>
                    <a:pt x="21844" y="-594"/>
                    <a:pt x="19854" y="892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716402B9-E4EF-4F87-AE9D-1020C50F285A}"/>
                </a:ext>
              </a:extLst>
            </p:cNvPr>
            <p:cNvSpPr/>
            <p:nvPr/>
          </p:nvSpPr>
          <p:spPr>
            <a:xfrm>
              <a:off x="4188792" y="3989754"/>
              <a:ext cx="135290" cy="112185"/>
            </a:xfrm>
            <a:custGeom>
              <a:gdLst>
                <a:gd fmla="*/ 19854 w 27058" name="connsiteX0"/>
                <a:gd fmla="*/ 889 h 22437" name="connsiteY0"/>
                <a:gd fmla="*/ 1823 w 27058" name="connsiteX1"/>
                <a:gd fmla="*/ 14301 h 22437" name="connsiteY1"/>
                <a:gd fmla="*/ 889 w 27058" name="connsiteX2"/>
                <a:gd fmla="*/ 20616 h 22437" name="connsiteY2"/>
                <a:gd fmla="*/ 7205 w 27058" name="connsiteX3"/>
                <a:gd fmla="*/ 21549 h 22437" name="connsiteY3"/>
                <a:gd fmla="*/ 25235 w 27058" name="connsiteX4"/>
                <a:gd fmla="*/ 8138 h 22437" name="connsiteY4"/>
                <a:gd fmla="*/ 26169 w 27058" name="connsiteX5"/>
                <a:gd fmla="*/ 1823 h 22437" name="connsiteY5"/>
                <a:gd fmla="*/ 19854 w 27058" name="connsiteX6"/>
                <a:gd fmla="*/ 889 h 2243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2437" w="27058">
                  <a:moveTo>
                    <a:pt x="19854" y="889"/>
                  </a:moveTo>
                  <a:lnTo>
                    <a:pt x="1823" y="14301"/>
                  </a:lnTo>
                  <a:cubicBezTo>
                    <a:pt x="-177" y="15787"/>
                    <a:pt x="-596" y="18625"/>
                    <a:pt x="889" y="20616"/>
                  </a:cubicBezTo>
                  <a:cubicBezTo>
                    <a:pt x="2385" y="22626"/>
                    <a:pt x="5214" y="23026"/>
                    <a:pt x="7205" y="21549"/>
                  </a:cubicBezTo>
                  <a:lnTo>
                    <a:pt x="25235" y="8138"/>
                  </a:lnTo>
                  <a:cubicBezTo>
                    <a:pt x="27236" y="6652"/>
                    <a:pt x="27655" y="3814"/>
                    <a:pt x="26169" y="1823"/>
                  </a:cubicBezTo>
                  <a:cubicBezTo>
                    <a:pt x="24692" y="-177"/>
                    <a:pt x="21854" y="-596"/>
                    <a:pt x="19854" y="889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17B290D8-FEC7-4B51-A016-6FEDBDDB4BD4}"/>
                </a:ext>
              </a:extLst>
            </p:cNvPr>
            <p:cNvSpPr/>
            <p:nvPr/>
          </p:nvSpPr>
          <p:spPr>
            <a:xfrm>
              <a:off x="3902852" y="4123734"/>
              <a:ext cx="186295" cy="150175"/>
            </a:xfrm>
            <a:custGeom>
              <a:gdLst>
                <a:gd fmla="*/ 30055 w 37259" name="connsiteX0"/>
                <a:gd fmla="*/ 896 h 30035" name="connsiteY0"/>
                <a:gd fmla="*/ 1823 w 37259" name="connsiteX1"/>
                <a:gd fmla="*/ 21899 h 30035" name="connsiteY1"/>
                <a:gd fmla="*/ 889 w 37259" name="connsiteX2"/>
                <a:gd fmla="*/ 28214 h 30035" name="connsiteY2"/>
                <a:gd fmla="*/ 7205 w 37259" name="connsiteX3"/>
                <a:gd fmla="*/ 29148 h 30035" name="connsiteY3"/>
                <a:gd fmla="*/ 35437 w 37259" name="connsiteX4"/>
                <a:gd fmla="*/ 8145 h 30035" name="connsiteY4"/>
                <a:gd fmla="*/ 36370 w 37259" name="connsiteX5"/>
                <a:gd fmla="*/ 1830 h 30035" name="connsiteY5"/>
                <a:gd fmla="*/ 30055 w 37259" name="connsiteX6"/>
                <a:gd fmla="*/ 896 h 3003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0035" w="37259">
                  <a:moveTo>
                    <a:pt x="30055" y="896"/>
                  </a:moveTo>
                  <a:lnTo>
                    <a:pt x="1823" y="21899"/>
                  </a:lnTo>
                  <a:cubicBezTo>
                    <a:pt x="-177" y="23385"/>
                    <a:pt x="-596" y="26214"/>
                    <a:pt x="889" y="28214"/>
                  </a:cubicBezTo>
                  <a:cubicBezTo>
                    <a:pt x="2385" y="30224"/>
                    <a:pt x="5214" y="30624"/>
                    <a:pt x="7205" y="29148"/>
                  </a:cubicBezTo>
                  <a:lnTo>
                    <a:pt x="35437" y="8145"/>
                  </a:lnTo>
                  <a:cubicBezTo>
                    <a:pt x="37437" y="6659"/>
                    <a:pt x="37856" y="3830"/>
                    <a:pt x="36370" y="1830"/>
                  </a:cubicBezTo>
                  <a:cubicBezTo>
                    <a:pt x="34884" y="-180"/>
                    <a:pt x="32046" y="-599"/>
                    <a:pt x="30055" y="896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F02D92FF-8B5A-4D9F-BAC9-18AD4E548654}"/>
                </a:ext>
              </a:extLst>
            </p:cNvPr>
            <p:cNvSpPr/>
            <p:nvPr/>
          </p:nvSpPr>
          <p:spPr>
            <a:xfrm>
              <a:off x="3698017" y="4292694"/>
              <a:ext cx="132715" cy="110280"/>
            </a:xfrm>
            <a:custGeom>
              <a:gdLst>
                <a:gd fmla="*/ 19339 w 26543" name="connsiteX0"/>
                <a:gd fmla="*/ 889 h 22056" name="connsiteY0"/>
                <a:gd fmla="*/ 1823 w 26543" name="connsiteX1"/>
                <a:gd fmla="*/ 13920 h 22056" name="connsiteY1"/>
                <a:gd fmla="*/ 889 w 26543" name="connsiteX2"/>
                <a:gd fmla="*/ 20235 h 22056" name="connsiteY2"/>
                <a:gd fmla="*/ 7205 w 26543" name="connsiteX3"/>
                <a:gd fmla="*/ 21168 h 22056" name="connsiteY3"/>
                <a:gd fmla="*/ 24721 w 26543" name="connsiteX4"/>
                <a:gd fmla="*/ 8138 h 22056" name="connsiteY4"/>
                <a:gd fmla="*/ 25654 w 26543" name="connsiteX5"/>
                <a:gd fmla="*/ 1823 h 22056" name="connsiteY5"/>
                <a:gd fmla="*/ 19339 w 26543" name="connsiteX6"/>
                <a:gd fmla="*/ 889 h 22056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2056" w="26543">
                  <a:moveTo>
                    <a:pt x="19339" y="889"/>
                  </a:moveTo>
                  <a:lnTo>
                    <a:pt x="1823" y="13920"/>
                  </a:lnTo>
                  <a:cubicBezTo>
                    <a:pt x="-177" y="15406"/>
                    <a:pt x="-596" y="18244"/>
                    <a:pt x="889" y="20235"/>
                  </a:cubicBezTo>
                  <a:cubicBezTo>
                    <a:pt x="2385" y="22245"/>
                    <a:pt x="5214" y="22645"/>
                    <a:pt x="7205" y="21168"/>
                  </a:cubicBezTo>
                  <a:lnTo>
                    <a:pt x="24721" y="8138"/>
                  </a:lnTo>
                  <a:cubicBezTo>
                    <a:pt x="26721" y="6652"/>
                    <a:pt x="27140" y="3814"/>
                    <a:pt x="25654" y="1823"/>
                  </a:cubicBezTo>
                  <a:cubicBezTo>
                    <a:pt x="24169" y="-177"/>
                    <a:pt x="21321" y="-596"/>
                    <a:pt x="19339" y="889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6F00D0EF-201E-4A04-8A82-D26E9A27DE24}"/>
                </a:ext>
              </a:extLst>
            </p:cNvPr>
            <p:cNvSpPr/>
            <p:nvPr/>
          </p:nvSpPr>
          <p:spPr>
            <a:xfrm>
              <a:off x="3407313" y="4426689"/>
              <a:ext cx="196295" cy="157590"/>
            </a:xfrm>
            <a:custGeom>
              <a:gdLst>
                <a:gd fmla="*/ 32046 w 39259" name="connsiteX0"/>
                <a:gd fmla="*/ 894 h 31518" name="connsiteY0"/>
                <a:gd fmla="*/ 1823 w 39259" name="connsiteX1"/>
                <a:gd fmla="*/ 23382 h 31518" name="connsiteY1"/>
                <a:gd fmla="*/ 889 w 39259" name="connsiteX2"/>
                <a:gd fmla="*/ 29697 h 31518" name="connsiteY2"/>
                <a:gd fmla="*/ 7205 w 39259" name="connsiteX3"/>
                <a:gd fmla="*/ 30631 h 31518" name="connsiteY3"/>
                <a:gd fmla="*/ 37437 w 39259" name="connsiteX4"/>
                <a:gd fmla="*/ 8142 h 31518" name="connsiteY4"/>
                <a:gd fmla="*/ 38370 w 39259" name="connsiteX5"/>
                <a:gd fmla="*/ 1827 h 31518" name="connsiteY5"/>
                <a:gd fmla="*/ 32046 w 39259" name="connsiteX6"/>
                <a:gd fmla="*/ 894 h 3151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1518" w="39259">
                  <a:moveTo>
                    <a:pt x="32046" y="894"/>
                  </a:moveTo>
                  <a:lnTo>
                    <a:pt x="1823" y="23382"/>
                  </a:lnTo>
                  <a:cubicBezTo>
                    <a:pt x="-177" y="24868"/>
                    <a:pt x="-596" y="27706"/>
                    <a:pt x="889" y="29697"/>
                  </a:cubicBezTo>
                  <a:cubicBezTo>
                    <a:pt x="2385" y="31707"/>
                    <a:pt x="5214" y="32107"/>
                    <a:pt x="7205" y="30631"/>
                  </a:cubicBezTo>
                  <a:lnTo>
                    <a:pt x="37437" y="8142"/>
                  </a:lnTo>
                  <a:cubicBezTo>
                    <a:pt x="39437" y="6656"/>
                    <a:pt x="39856" y="3818"/>
                    <a:pt x="38370" y="1827"/>
                  </a:cubicBezTo>
                  <a:cubicBezTo>
                    <a:pt x="36875" y="-173"/>
                    <a:pt x="34046" y="-602"/>
                    <a:pt x="32046" y="894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515959B9-7606-476B-88B6-EB5064FD634C}"/>
                </a:ext>
              </a:extLst>
            </p:cNvPr>
            <p:cNvSpPr/>
            <p:nvPr/>
          </p:nvSpPr>
          <p:spPr>
            <a:xfrm>
              <a:off x="3195858" y="4566553"/>
              <a:ext cx="164910" cy="134220"/>
            </a:xfrm>
            <a:custGeom>
              <a:gdLst>
                <a:gd fmla="*/ 25788 w 32982" name="connsiteX0"/>
                <a:gd fmla="*/ 887 h 26844" name="connsiteY0"/>
                <a:gd fmla="*/ 1823 w 32982" name="connsiteX1"/>
                <a:gd fmla="*/ 18708 h 26844" name="connsiteY1"/>
                <a:gd fmla="*/ 889 w 32982" name="connsiteX2"/>
                <a:gd fmla="*/ 25023 h 26844" name="connsiteY2"/>
                <a:gd fmla="*/ 7205 w 32982" name="connsiteX3"/>
                <a:gd fmla="*/ 25957 h 26844" name="connsiteY3"/>
                <a:gd fmla="*/ 31160 w 32982" name="connsiteX4"/>
                <a:gd fmla="*/ 8135 h 26844" name="connsiteY4"/>
                <a:gd fmla="*/ 32093 w 32982" name="connsiteX5"/>
                <a:gd fmla="*/ 1820 h 26844" name="connsiteY5"/>
                <a:gd fmla="*/ 25788 w 32982" name="connsiteX6"/>
                <a:gd fmla="*/ 887 h 2684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6844" w="32982">
                  <a:moveTo>
                    <a:pt x="25788" y="887"/>
                  </a:moveTo>
                  <a:lnTo>
                    <a:pt x="1823" y="18708"/>
                  </a:lnTo>
                  <a:cubicBezTo>
                    <a:pt x="-177" y="20194"/>
                    <a:pt x="-596" y="23023"/>
                    <a:pt x="889" y="25023"/>
                  </a:cubicBezTo>
                  <a:cubicBezTo>
                    <a:pt x="2385" y="27033"/>
                    <a:pt x="5214" y="27433"/>
                    <a:pt x="7205" y="25957"/>
                  </a:cubicBezTo>
                  <a:lnTo>
                    <a:pt x="31160" y="8135"/>
                  </a:lnTo>
                  <a:cubicBezTo>
                    <a:pt x="33160" y="6649"/>
                    <a:pt x="33579" y="3820"/>
                    <a:pt x="32093" y="1820"/>
                  </a:cubicBezTo>
                  <a:cubicBezTo>
                    <a:pt x="30607" y="-171"/>
                    <a:pt x="27779" y="-599"/>
                    <a:pt x="25788" y="887"/>
                  </a:cubicBezTo>
                  <a:close/>
                </a:path>
              </a:pathLst>
            </a:custGeom>
            <a:solidFill>
              <a:schemeClr val="tx1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C34F3970-E0B6-4525-99B4-8FAA8264212D}"/>
              </a:ext>
            </a:extLst>
          </p:cNvPr>
          <p:cNvSpPr/>
          <p:nvPr/>
        </p:nvSpPr>
        <p:spPr>
          <a:xfrm rot="5400000">
            <a:off x="6172019" y="3156774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E5C40A93-D43F-4231-B25E-0B1C03EE3C0F}"/>
              </a:ext>
            </a:extLst>
          </p:cNvPr>
          <p:cNvSpPr txBox="1"/>
          <p:nvPr/>
        </p:nvSpPr>
        <p:spPr>
          <a:xfrm>
            <a:off x="7011411" y="3976392"/>
            <a:ext cx="518059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20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  <a:p>
            <a:pPr>
              <a:lnSpc>
                <a:spcPct val="120000"/>
              </a:lnSpc>
            </a:pPr>
            <a:endParaRPr altLang="zh-CN" lang="fr-FR" sz="2000">
              <a:latin charset="0" panose="03070502030502020203" pitchFamily="66" typeface="Viner Hand ITC"/>
            </a:endParaRPr>
          </a:p>
          <a:p>
            <a:pPr>
              <a:lnSpc>
                <a:spcPct val="120000"/>
              </a:lnSpc>
            </a:pPr>
            <a:r>
              <a:rPr altLang="zh-CN" lang="fr-FR" sz="2000">
                <a:latin charset="0" panose="03070502030502020203" pitchFamily="66" typeface="Viner Hand ITC"/>
              </a:rPr>
              <a:t>senectus et netus et malesuada fames ac turpis egestas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B262E216-A5C2-4CDF-98AF-03BE5ACD921D}"/>
              </a:ext>
            </a:extLst>
          </p:cNvPr>
          <p:cNvGrpSpPr/>
          <p:nvPr/>
        </p:nvGrpSpPr>
        <p:grpSpPr>
          <a:xfrm>
            <a:off x="3010828" y="3050854"/>
            <a:ext cx="266827" cy="446236"/>
            <a:chOff x="5705425" y="3022997"/>
            <a:chExt cx="266827" cy="446236"/>
          </a:xfrm>
        </p:grpSpPr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CDD2B4A0-41E9-4AC5-8323-6AE1828DADCA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FC8715B1-239E-4A30-83DC-8BC24D727755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9CD33ECB-B99C-4EC5-B0B1-7A4561D5EB88}"/>
              </a:ext>
            </a:extLst>
          </p:cNvPr>
          <p:cNvSpPr txBox="1"/>
          <p:nvPr/>
        </p:nvSpPr>
        <p:spPr>
          <a:xfrm>
            <a:off x="612292" y="2195726"/>
            <a:ext cx="321844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EC9238A2-C52F-4B1D-8E56-721F2C5AA779}"/>
              </a:ext>
            </a:extLst>
          </p:cNvPr>
          <p:cNvSpPr txBox="1"/>
          <p:nvPr/>
        </p:nvSpPr>
        <p:spPr>
          <a:xfrm>
            <a:off x="612292" y="614674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 YOUR POINT</a:t>
            </a: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6DFF440C-0566-422D-A77A-288351BCAD8A}"/>
              </a:ext>
            </a:extLst>
          </p:cNvPr>
          <p:cNvGrpSpPr/>
          <p:nvPr/>
        </p:nvGrpSpPr>
        <p:grpSpPr>
          <a:xfrm>
            <a:off x="5621176" y="1854769"/>
            <a:ext cx="3350090" cy="1006703"/>
            <a:chOff x="6479710" y="1565047"/>
            <a:chExt cx="3350090" cy="1006703"/>
          </a:xfrm>
        </p:grpSpPr>
        <p:sp>
          <p:nvSpPr>
            <p:cNvPr id="53" name="矩形: 圆角 52">
              <a:extLst>
                <a:ext uri="{FF2B5EF4-FFF2-40B4-BE49-F238E27FC236}">
                  <a16:creationId xmlns:a16="http://schemas.microsoft.com/office/drawing/2014/main" id="{DB028A3B-CFC0-4D0E-9183-1922E023B5D6}"/>
                </a:ext>
              </a:extLst>
            </p:cNvPr>
            <p:cNvSpPr/>
            <p:nvPr/>
          </p:nvSpPr>
          <p:spPr>
            <a:xfrm>
              <a:off x="6479710" y="1565047"/>
              <a:ext cx="3350090" cy="1006703"/>
            </a:xfrm>
            <a:prstGeom prst="roundRect">
              <a:avLst>
                <a:gd fmla="val 17542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t" blurRad="88900" dir="5400000" dist="88900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86C891D4-602F-414B-815C-C1E6B47BBBAE}"/>
                </a:ext>
              </a:extLst>
            </p:cNvPr>
            <p:cNvGrpSpPr/>
            <p:nvPr/>
          </p:nvGrpSpPr>
          <p:grpSpPr>
            <a:xfrm>
              <a:off x="6485190" y="1565047"/>
              <a:ext cx="3339130" cy="149453"/>
              <a:chOff x="6485190" y="1565047"/>
              <a:chExt cx="3339130" cy="149453"/>
            </a:xfrm>
          </p:grpSpPr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9AA99458-8DC1-4DA0-8FFC-34452372FCBD}"/>
                  </a:ext>
                </a:extLst>
              </p:cNvPr>
              <p:cNvSpPr/>
              <p:nvPr/>
            </p:nvSpPr>
            <p:spPr>
              <a:xfrm flipH="1" rot="16200000">
                <a:off x="8498790" y="1221012"/>
                <a:ext cx="149452" cy="837522"/>
              </a:xfrm>
              <a:prstGeom prst="rect">
                <a:avLst/>
              </a:prstGeom>
              <a:solidFill>
                <a:srgbClr val="8CE9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E7619229-7900-4AE8-9422-657F770AACC4}"/>
                  </a:ext>
                </a:extLst>
              </p:cNvPr>
              <p:cNvSpPr/>
              <p:nvPr/>
            </p:nvSpPr>
            <p:spPr>
              <a:xfrm flipH="1" rot="16200000">
                <a:off x="7661268" y="1221012"/>
                <a:ext cx="149452" cy="837522"/>
              </a:xfrm>
              <a:prstGeom prst="rect">
                <a:avLst/>
              </a:prstGeom>
              <a:solidFill>
                <a:srgbClr val="FEDA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任意多边形: 形状 56">
                <a:extLst>
                  <a:ext uri="{FF2B5EF4-FFF2-40B4-BE49-F238E27FC236}">
                    <a16:creationId xmlns:a16="http://schemas.microsoft.com/office/drawing/2014/main" id="{4318121E-B9C8-4EA6-8704-7D1F6560F448}"/>
                  </a:ext>
                </a:extLst>
              </p:cNvPr>
              <p:cNvSpPr/>
              <p:nvPr/>
            </p:nvSpPr>
            <p:spPr>
              <a:xfrm flipH="1" rot="16200000">
                <a:off x="6826486" y="1223752"/>
                <a:ext cx="149452" cy="832043"/>
              </a:xfrm>
              <a:custGeom>
                <a:gdLst>
                  <a:gd fmla="*/ 0 w 149452" name="connsiteX0"/>
                  <a:gd fmla="*/ 171116 h 832043" name="connsiteY0"/>
                  <a:gd fmla="*/ 0 w 149452" name="connsiteX1"/>
                  <a:gd fmla="*/ 832043 h 832043" name="connsiteY1"/>
                  <a:gd fmla="*/ 149452 w 149452" name="connsiteX2"/>
                  <a:gd fmla="*/ 832043 h 832043" name="connsiteY2"/>
                  <a:gd fmla="*/ 149452 w 149452" name="connsiteX3"/>
                  <a:gd fmla="*/ 0 h 832043" name="connsiteY3"/>
                  <a:gd fmla="*/ 107857 w 149452" name="connsiteX4"/>
                  <a:gd fmla="*/ 8398 h 832043" name="connsiteY4"/>
                  <a:gd fmla="*/ 0 w 149452" name="connsiteX5"/>
                  <a:gd fmla="*/ 171116 h 83204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832043" w="149452">
                    <a:moveTo>
                      <a:pt x="0" y="171116"/>
                    </a:moveTo>
                    <a:lnTo>
                      <a:pt x="0" y="832043"/>
                    </a:lnTo>
                    <a:lnTo>
                      <a:pt x="149452" y="832043"/>
                    </a:lnTo>
                    <a:lnTo>
                      <a:pt x="149452" y="0"/>
                    </a:lnTo>
                    <a:lnTo>
                      <a:pt x="107857" y="8398"/>
                    </a:lnTo>
                    <a:cubicBezTo>
                      <a:pt x="44474" y="35207"/>
                      <a:pt x="0" y="97968"/>
                      <a:pt x="0" y="171116"/>
                    </a:cubicBezTo>
                    <a:close/>
                  </a:path>
                </a:pathLst>
              </a:custGeom>
              <a:solidFill>
                <a:srgbClr val="FBD3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 wrap="square"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任意多边形: 形状 57">
                <a:extLst>
                  <a:ext uri="{FF2B5EF4-FFF2-40B4-BE49-F238E27FC236}">
                    <a16:creationId xmlns:a16="http://schemas.microsoft.com/office/drawing/2014/main" id="{B9278B2C-3113-47D3-A4F8-E0A5AFD9FA78}"/>
                  </a:ext>
                </a:extLst>
              </p:cNvPr>
              <p:cNvSpPr/>
              <p:nvPr/>
            </p:nvSpPr>
            <p:spPr>
              <a:xfrm flipH="1" rot="16200000">
                <a:off x="9333573" y="1223752"/>
                <a:ext cx="149452" cy="832043"/>
              </a:xfrm>
              <a:custGeom>
                <a:gdLst>
                  <a:gd fmla="*/ 0 w 149452" name="connsiteX0"/>
                  <a:gd fmla="*/ 0 h 832043" name="connsiteY0"/>
                  <a:gd fmla="*/ 0 w 149452" name="connsiteX1"/>
                  <a:gd fmla="*/ 660927 h 832043" name="connsiteY1"/>
                  <a:gd fmla="*/ 107857 w 149452" name="connsiteX2"/>
                  <a:gd fmla="*/ 823645 h 832043" name="connsiteY2"/>
                  <a:gd fmla="*/ 149452 w 149452" name="connsiteX3"/>
                  <a:gd fmla="*/ 832043 h 832043" name="connsiteY3"/>
                  <a:gd fmla="*/ 149452 w 149452" name="connsiteX4"/>
                  <a:gd fmla="*/ 0 h 83204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832043" w="149452">
                    <a:moveTo>
                      <a:pt x="0" y="0"/>
                    </a:moveTo>
                    <a:lnTo>
                      <a:pt x="0" y="660927"/>
                    </a:lnTo>
                    <a:cubicBezTo>
                      <a:pt x="0" y="734075"/>
                      <a:pt x="44474" y="796836"/>
                      <a:pt x="107857" y="823645"/>
                    </a:cubicBezTo>
                    <a:lnTo>
                      <a:pt x="149452" y="832043"/>
                    </a:lnTo>
                    <a:lnTo>
                      <a:pt x="149452" y="0"/>
                    </a:lnTo>
                    <a:close/>
                  </a:path>
                </a:pathLst>
              </a:custGeom>
              <a:solidFill>
                <a:srgbClr val="91D5F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 wrap="square"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59" name="文本框 58">
            <a:extLst>
              <a:ext uri="{FF2B5EF4-FFF2-40B4-BE49-F238E27FC236}">
                <a16:creationId xmlns:a16="http://schemas.microsoft.com/office/drawing/2014/main" id="{238882BD-F9B3-4ADF-8AB7-BD54D3794440}"/>
              </a:ext>
            </a:extLst>
          </p:cNvPr>
          <p:cNvSpPr txBox="1"/>
          <p:nvPr/>
        </p:nvSpPr>
        <p:spPr>
          <a:xfrm>
            <a:off x="5626656" y="2104753"/>
            <a:ext cx="3339131" cy="6766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b="1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</a:t>
            </a:r>
          </a:p>
        </p:txBody>
      </p:sp>
      <p:pic>
        <p:nvPicPr>
          <p:cNvPr descr="卡通人物  描述已自动生成" id="63" name="图片 62">
            <a:extLst>
              <a:ext uri="{FF2B5EF4-FFF2-40B4-BE49-F238E27FC236}">
                <a16:creationId xmlns:a16="http://schemas.microsoft.com/office/drawing/2014/main" id="{2702AC34-A8ED-4602-88B5-2B33BD6C1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3534313"/>
            <a:ext cx="4431582" cy="3323687"/>
          </a:xfrm>
          <a:custGeom>
            <a:gdLst>
              <a:gd fmla="*/ 3597852 w 4871199" name="connsiteX0"/>
              <a:gd fmla="*/ 354683 h 3653399" name="connsiteY0"/>
              <a:gd fmla="*/ 2977437 w 4871199" name="connsiteX1"/>
              <a:gd fmla="*/ 462881 h 3653399" name="connsiteY1"/>
              <a:gd fmla="*/ 2784397 w 4871199" name="connsiteX2"/>
              <a:gd fmla="*/ 1169001 h 3653399" name="connsiteY2"/>
              <a:gd fmla="*/ 2926637 w 4871199" name="connsiteX3"/>
              <a:gd fmla="*/ 1743041 h 3653399" name="connsiteY3"/>
              <a:gd fmla="*/ 3084117 w 4871199" name="connsiteX4"/>
              <a:gd fmla="*/ 1712561 h 3653399" name="connsiteY4"/>
              <a:gd fmla="*/ 3866437 w 4871199" name="connsiteX5"/>
              <a:gd fmla="*/ 1697321 h 3653399" name="connsiteY5"/>
              <a:gd fmla="*/ 3907077 w 4871199" name="connsiteX6"/>
              <a:gd fmla="*/ 1377281 h 3653399" name="connsiteY6"/>
              <a:gd fmla="*/ 3957877 w 4871199" name="connsiteX7"/>
              <a:gd fmla="*/ 1062321 h 3653399" name="connsiteY7"/>
              <a:gd fmla="*/ 3917237 w 4871199" name="connsiteX8"/>
              <a:gd fmla="*/ 417161 h 3653399" name="connsiteY8"/>
              <a:gd fmla="*/ 3597852 w 4871199" name="connsiteX9"/>
              <a:gd fmla="*/ 354683 h 3653399" name="connsiteY9"/>
              <a:gd fmla="*/ 0 w 4871199" name="connsiteX10"/>
              <a:gd fmla="*/ 0 h 3653399" name="connsiteY10"/>
              <a:gd fmla="*/ 4871199 w 4871199" name="connsiteX11"/>
              <a:gd fmla="*/ 0 h 3653399" name="connsiteY11"/>
              <a:gd fmla="*/ 4871199 w 4871199" name="connsiteX12"/>
              <a:gd fmla="*/ 3653399 h 3653399" name="connsiteY12"/>
              <a:gd fmla="*/ 0 w 4871199" name="connsiteX13"/>
              <a:gd fmla="*/ 3653399 h 3653399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3653399" w="4871199">
                <a:moveTo>
                  <a:pt x="3597852" y="354683"/>
                </a:moveTo>
                <a:cubicBezTo>
                  <a:pt x="3369219" y="347258"/>
                  <a:pt x="3095441" y="384564"/>
                  <a:pt x="2977437" y="462881"/>
                </a:cubicBezTo>
                <a:cubicBezTo>
                  <a:pt x="2788630" y="588188"/>
                  <a:pt x="2792864" y="955641"/>
                  <a:pt x="2784397" y="1169001"/>
                </a:cubicBezTo>
                <a:cubicBezTo>
                  <a:pt x="2775930" y="1382361"/>
                  <a:pt x="2875837" y="1649908"/>
                  <a:pt x="2926637" y="1743041"/>
                </a:cubicBezTo>
                <a:cubicBezTo>
                  <a:pt x="2977437" y="1836174"/>
                  <a:pt x="2927484" y="1720181"/>
                  <a:pt x="3084117" y="1712561"/>
                </a:cubicBezTo>
                <a:cubicBezTo>
                  <a:pt x="3240750" y="1704941"/>
                  <a:pt x="3729277" y="1753201"/>
                  <a:pt x="3866437" y="1697321"/>
                </a:cubicBezTo>
                <a:cubicBezTo>
                  <a:pt x="4003597" y="1641441"/>
                  <a:pt x="3891837" y="1483114"/>
                  <a:pt x="3907077" y="1377281"/>
                </a:cubicBezTo>
                <a:cubicBezTo>
                  <a:pt x="3922317" y="1271448"/>
                  <a:pt x="3956184" y="1222341"/>
                  <a:pt x="3957877" y="1062321"/>
                </a:cubicBezTo>
                <a:cubicBezTo>
                  <a:pt x="3959570" y="902301"/>
                  <a:pt x="4080644" y="517068"/>
                  <a:pt x="3917237" y="417161"/>
                </a:cubicBezTo>
                <a:cubicBezTo>
                  <a:pt x="3855960" y="379696"/>
                  <a:pt x="3735032" y="359138"/>
                  <a:pt x="3597852" y="354683"/>
                </a:cubicBezTo>
                <a:close/>
                <a:moveTo>
                  <a:pt x="0" y="0"/>
                </a:moveTo>
                <a:lnTo>
                  <a:pt x="4871199" y="0"/>
                </a:lnTo>
                <a:lnTo>
                  <a:pt x="4871199" y="3653399"/>
                </a:lnTo>
                <a:lnTo>
                  <a:pt x="0" y="3653399"/>
                </a:lnTo>
                <a:close/>
              </a:path>
            </a:pathLst>
          </a:custGeom>
        </p:spPr>
      </p:pic>
      <p:sp>
        <p:nvSpPr>
          <p:cNvPr id="85" name="文本框 84">
            <a:extLst>
              <a:ext uri="{FF2B5EF4-FFF2-40B4-BE49-F238E27FC236}">
                <a16:creationId xmlns:a16="http://schemas.microsoft.com/office/drawing/2014/main" id="{A110928A-9BAC-4BDB-A5DA-CEBFE99744D2}"/>
              </a:ext>
            </a:extLst>
          </p:cNvPr>
          <p:cNvSpPr txBox="1"/>
          <p:nvPr/>
        </p:nvSpPr>
        <p:spPr>
          <a:xfrm>
            <a:off x="5674161" y="691618"/>
            <a:ext cx="6517839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44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PowerPointTemplet.</a:t>
            </a:r>
          </a:p>
        </p:txBody>
      </p:sp>
    </p:spTree>
    <p:extLst>
      <p:ext uri="{BB962C8B-B14F-4D97-AF65-F5344CB8AC3E}">
        <p14:creationId val="2266196341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矩形 35">
            <a:extLst>
              <a:ext uri="{FF2B5EF4-FFF2-40B4-BE49-F238E27FC236}">
                <a16:creationId xmlns:a16="http://schemas.microsoft.com/office/drawing/2014/main" id="{E8698EFB-BF32-43F9-9E5B-F3F9DF48B1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9276EA1-9E57-48A8-BB30-1FF662C1A66E}"/>
              </a:ext>
            </a:extLst>
          </p:cNvPr>
          <p:cNvGrpSpPr/>
          <p:nvPr/>
        </p:nvGrpSpPr>
        <p:grpSpPr>
          <a:xfrm flipV="1">
            <a:off x="1199685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23D67C58-AD98-4F9B-BD80-AD1B0C985401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C197DF7C-4531-463E-9B66-9924BA99E0A9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7E422877-59F6-4945-9204-E9B35DD37E75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EA557A4-8945-464D-90A1-656731A558AA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2648230D-90BD-4ECC-AFD6-B00A9C61E328}"/>
              </a:ext>
            </a:extLst>
          </p:cNvPr>
          <p:cNvSpPr/>
          <p:nvPr/>
        </p:nvSpPr>
        <p:spPr>
          <a:xfrm>
            <a:off x="1301750" y="986790"/>
            <a:ext cx="10274300" cy="5181600"/>
          </a:xfrm>
          <a:prstGeom prst="roundRect">
            <a:avLst>
              <a:gd fmla="val 745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41C10F55-3D18-46FB-AACA-32603031514D}"/>
              </a:ext>
            </a:extLst>
          </p:cNvPr>
          <p:cNvSpPr/>
          <p:nvPr/>
        </p:nvSpPr>
        <p:spPr>
          <a:xfrm>
            <a:off x="1301750" y="986790"/>
            <a:ext cx="10274300" cy="698500"/>
          </a:xfrm>
          <a:custGeom>
            <a:gdLst>
              <a:gd fmla="*/ 386029 w 10274300" name="connsiteX0"/>
              <a:gd fmla="*/ 0 h 698500" name="connsiteY0"/>
              <a:gd fmla="*/ 9888271 w 10274300" name="connsiteX1"/>
              <a:gd fmla="*/ 0 h 698500" name="connsiteY1"/>
              <a:gd fmla="*/ 9888304 w 10274300" name="connsiteX2"/>
              <a:gd fmla="*/ 2 h 698500" name="connsiteY2"/>
              <a:gd fmla="*/ 9966069 w 10274300" name="connsiteX3"/>
              <a:gd fmla="*/ 7842 h 698500" name="connsiteY3"/>
              <a:gd fmla="*/ 10274300 w 10274300" name="connsiteX4"/>
              <a:gd fmla="*/ 386028 h 698500" name="connsiteY4"/>
              <a:gd fmla="*/ 10274300 w 10274300" name="connsiteX5"/>
              <a:gd fmla="*/ 698500 h 698500" name="connsiteY5"/>
              <a:gd fmla="*/ 0 w 10274300" name="connsiteX6"/>
              <a:gd fmla="*/ 698500 h 698500" name="connsiteY6"/>
              <a:gd fmla="*/ 0 w 10274300" name="connsiteX7"/>
              <a:gd fmla="*/ 386028 h 698500" name="connsiteY7"/>
              <a:gd fmla="*/ 308231 w 10274300" name="connsiteX8"/>
              <a:gd fmla="*/ 7842 h 698500" name="connsiteY8"/>
              <a:gd fmla="*/ 385997 w 10274300" name="connsiteX9"/>
              <a:gd fmla="*/ 2 h 698500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98500" w="10274300">
                <a:moveTo>
                  <a:pt x="386029" y="0"/>
                </a:moveTo>
                <a:lnTo>
                  <a:pt x="9888271" y="0"/>
                </a:lnTo>
                <a:lnTo>
                  <a:pt x="9888304" y="2"/>
                </a:lnTo>
                <a:lnTo>
                  <a:pt x="9966069" y="7842"/>
                </a:lnTo>
                <a:cubicBezTo>
                  <a:pt x="10141976" y="43838"/>
                  <a:pt x="10274300" y="199480"/>
                  <a:pt x="10274300" y="386028"/>
                </a:cubicBezTo>
                <a:lnTo>
                  <a:pt x="10274300" y="698500"/>
                </a:lnTo>
                <a:lnTo>
                  <a:pt x="0" y="698500"/>
                </a:lnTo>
                <a:lnTo>
                  <a:pt x="0" y="386028"/>
                </a:lnTo>
                <a:cubicBezTo>
                  <a:pt x="0" y="199480"/>
                  <a:pt x="132324" y="43838"/>
                  <a:pt x="308231" y="7842"/>
                </a:cubicBezTo>
                <a:lnTo>
                  <a:pt x="385997" y="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algn="t" blurRad="88900" dir="5400000" dist="88900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3BC9E2B-2EC5-4863-BB2D-A02A93B45E52}"/>
              </a:ext>
            </a:extLst>
          </p:cNvPr>
          <p:cNvSpPr txBox="1"/>
          <p:nvPr/>
        </p:nvSpPr>
        <p:spPr>
          <a:xfrm>
            <a:off x="4781550" y="1196648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 YOUR POINT</a:t>
            </a:r>
          </a:p>
        </p:txBody>
      </p:sp>
      <p:graphicFrame>
        <p:nvGraphicFramePr>
          <p:cNvPr id="15" name="表格 15">
            <a:extLst>
              <a:ext uri="{FF2B5EF4-FFF2-40B4-BE49-F238E27FC236}">
                <a16:creationId xmlns:a16="http://schemas.microsoft.com/office/drawing/2014/main" id="{375553AB-DB53-4D6E-8915-E7E77A332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596586633"/>
              </p:ext>
            </p:extLst>
          </p:nvPr>
        </p:nvGraphicFramePr>
        <p:xfrm>
          <a:off x="1765300" y="1863090"/>
          <a:ext cx="9347200" cy="421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3962491382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115797109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136545363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1318496663"/>
                    </a:ext>
                  </a:extLst>
                </a:gridCol>
              </a:tblGrid>
              <a:tr h="1054100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479832"/>
                  </a:ext>
                </a:extLst>
              </a:tr>
              <a:tr h="1054100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559244"/>
                  </a:ext>
                </a:extLst>
              </a:tr>
              <a:tr h="1054100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217026"/>
                  </a:ext>
                </a:extLst>
              </a:tr>
              <a:tr h="1054100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>
                    <a:lnL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T algn="ctr" cap="flat" cmpd="sng"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68186"/>
                  </a:ext>
                </a:extLst>
              </a:tr>
            </a:tbl>
          </a:graphicData>
        </a:graphic>
      </p:graphicFrame>
      <p:pic>
        <p:nvPicPr>
          <p:cNvPr descr="卡通人物  中度可信度描述已自动生成" id="17" name="图片 16">
            <a:extLst>
              <a:ext uri="{FF2B5EF4-FFF2-40B4-BE49-F238E27FC236}">
                <a16:creationId xmlns:a16="http://schemas.microsoft.com/office/drawing/2014/main" id="{622685A0-7587-47CF-AFB2-DE625AAD9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93900" y="1774190"/>
            <a:ext cx="1579479" cy="1184609"/>
          </a:xfrm>
          <a:prstGeom prst="rect">
            <a:avLst/>
          </a:prstGeom>
        </p:spPr>
      </p:pic>
      <p:pic>
        <p:nvPicPr>
          <p:cNvPr descr="卡通人物  中度可信度描述已自动生成" id="19" name="图片 18">
            <a:extLst>
              <a:ext uri="{FF2B5EF4-FFF2-40B4-BE49-F238E27FC236}">
                <a16:creationId xmlns:a16="http://schemas.microsoft.com/office/drawing/2014/main" id="{9C2974F6-AEB4-4C8C-A69E-CE35ADFE3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93900" y="2896569"/>
            <a:ext cx="1579479" cy="1184609"/>
          </a:xfrm>
          <a:prstGeom prst="rect">
            <a:avLst/>
          </a:prstGeom>
        </p:spPr>
      </p:pic>
      <p:pic>
        <p:nvPicPr>
          <p:cNvPr descr="卡通人物  描述已自动生成" id="21" name="图片 20">
            <a:extLst>
              <a:ext uri="{FF2B5EF4-FFF2-40B4-BE49-F238E27FC236}">
                <a16:creationId xmlns:a16="http://schemas.microsoft.com/office/drawing/2014/main" id="{16A533FE-BA06-4AB6-87F8-DF1305C298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93900" y="5010451"/>
            <a:ext cx="1579479" cy="1184609"/>
          </a:xfrm>
          <a:prstGeom prst="rect">
            <a:avLst/>
          </a:prstGeom>
        </p:spPr>
      </p:pic>
      <p:pic>
        <p:nvPicPr>
          <p:cNvPr descr="人手里拿着手机  中度可信度描述已自动生成" id="23" name="图片 22">
            <a:extLst>
              <a:ext uri="{FF2B5EF4-FFF2-40B4-BE49-F238E27FC236}">
                <a16:creationId xmlns:a16="http://schemas.microsoft.com/office/drawing/2014/main" id="{A711D94A-67F2-4622-919B-C31E10F3F9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93902" y="3930049"/>
            <a:ext cx="1579477" cy="1184608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F2805B26-BEDC-465F-ABC6-3CFB7C252AB8}"/>
              </a:ext>
            </a:extLst>
          </p:cNvPr>
          <p:cNvSpPr txBox="1"/>
          <p:nvPr/>
        </p:nvSpPr>
        <p:spPr>
          <a:xfrm>
            <a:off x="4451379" y="2166439"/>
            <a:ext cx="159766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000">
                <a:solidFill>
                  <a:srgbClr val="FBD302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3C60239E-405C-4A03-ABC2-36EEDE4A4A62}"/>
              </a:ext>
            </a:extLst>
          </p:cNvPr>
          <p:cNvSpPr txBox="1"/>
          <p:nvPr/>
        </p:nvSpPr>
        <p:spPr>
          <a:xfrm>
            <a:off x="4451379" y="3245192"/>
            <a:ext cx="159766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000">
                <a:solidFill>
                  <a:srgbClr val="FEDAFE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190099A-090C-455E-95EA-7E245197B5F1}"/>
              </a:ext>
            </a:extLst>
          </p:cNvPr>
          <p:cNvSpPr txBox="1"/>
          <p:nvPr/>
        </p:nvSpPr>
        <p:spPr>
          <a:xfrm>
            <a:off x="4451379" y="4323947"/>
            <a:ext cx="159766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0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511D74C8-9009-4F3F-BC9C-1E302AB1FFB1}"/>
              </a:ext>
            </a:extLst>
          </p:cNvPr>
          <p:cNvSpPr txBox="1"/>
          <p:nvPr/>
        </p:nvSpPr>
        <p:spPr>
          <a:xfrm>
            <a:off x="4451379" y="5402700"/>
            <a:ext cx="159766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000">
                <a:solidFill>
                  <a:srgbClr val="91D5FD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A243190-F5CD-4168-AD0F-CF062EDC83EB}"/>
              </a:ext>
            </a:extLst>
          </p:cNvPr>
          <p:cNvSpPr txBox="1"/>
          <p:nvPr/>
        </p:nvSpPr>
        <p:spPr>
          <a:xfrm>
            <a:off x="7291039" y="3091305"/>
            <a:ext cx="321844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8268228-45FA-460A-A82C-56B49148BB4B}"/>
              </a:ext>
            </a:extLst>
          </p:cNvPr>
          <p:cNvSpPr txBox="1"/>
          <p:nvPr/>
        </p:nvSpPr>
        <p:spPr>
          <a:xfrm>
            <a:off x="6526812" y="5402700"/>
            <a:ext cx="237344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39C6DF68-7BC2-4F9C-8953-EFC0AA4823CF}"/>
              </a:ext>
            </a:extLst>
          </p:cNvPr>
          <p:cNvSpPr txBox="1"/>
          <p:nvPr/>
        </p:nvSpPr>
        <p:spPr>
          <a:xfrm>
            <a:off x="9378032" y="4211798"/>
            <a:ext cx="149941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31" name="任意多边形: 形状 30">
            <a:extLst>
              <a:ext uri="{FF2B5EF4-FFF2-40B4-BE49-F238E27FC236}">
                <a16:creationId xmlns:a16="http://schemas.microsoft.com/office/drawing/2014/main" id="{A41A2E4F-A93B-43A8-BBF1-F91C687394A0}"/>
              </a:ext>
            </a:extLst>
          </p:cNvPr>
          <p:cNvSpPr/>
          <p:nvPr/>
        </p:nvSpPr>
        <p:spPr>
          <a:xfrm rot="5400000">
            <a:off x="6781070" y="2065757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DC5603CD-A8D0-4046-92A2-EAA38EF2CD55}"/>
              </a:ext>
            </a:extLst>
          </p:cNvPr>
          <p:cNvSpPr/>
          <p:nvPr/>
        </p:nvSpPr>
        <p:spPr>
          <a:xfrm flipH="1" flipV="1" rot="5400000">
            <a:off x="7662711" y="-237018"/>
            <a:ext cx="120958" cy="2568575"/>
          </a:xfrm>
          <a:prstGeom prst="rect">
            <a:avLst/>
          </a:prstGeom>
          <a:solidFill>
            <a:srgbClr val="8CE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3A5730A-80E0-49B1-B5F6-C95BCDD398A4}"/>
              </a:ext>
            </a:extLst>
          </p:cNvPr>
          <p:cNvSpPr/>
          <p:nvPr/>
        </p:nvSpPr>
        <p:spPr>
          <a:xfrm flipH="1" flipV="1" rot="5400000">
            <a:off x="5094135" y="-237018"/>
            <a:ext cx="120958" cy="2568575"/>
          </a:xfrm>
          <a:prstGeom prst="rect">
            <a:avLst/>
          </a:prstGeom>
          <a:solidFill>
            <a:srgbClr val="FEDA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任意多边形: 形状 43">
            <a:extLst>
              <a:ext uri="{FF2B5EF4-FFF2-40B4-BE49-F238E27FC236}">
                <a16:creationId xmlns:a16="http://schemas.microsoft.com/office/drawing/2014/main" id="{65A9F073-7FFB-420C-9774-F98A7CB98EB5}"/>
              </a:ext>
            </a:extLst>
          </p:cNvPr>
          <p:cNvSpPr/>
          <p:nvPr/>
        </p:nvSpPr>
        <p:spPr>
          <a:xfrm flipH="1" flipV="1" rot="5400000">
            <a:off x="2553951" y="-208626"/>
            <a:ext cx="120957" cy="2511791"/>
          </a:xfrm>
          <a:custGeom>
            <a:gdLst>
              <a:gd fmla="*/ 195150 w 195150" name="connsiteX0"/>
              <a:gd fmla="*/ 329244 h 2511791" name="connsiteY0"/>
              <a:gd fmla="*/ 195150 w 195150" name="connsiteX1"/>
              <a:gd fmla="*/ 2511791 h 2511791" name="connsiteY1"/>
              <a:gd fmla="*/ 0 w 195150" name="connsiteX2"/>
              <a:gd fmla="*/ 2511791 h 2511791" name="connsiteY2"/>
              <a:gd fmla="*/ 0 w 195150" name="connsiteX3"/>
              <a:gd fmla="*/ 0 h 2511791" name="connsiteY3"/>
              <a:gd fmla="*/ 54672 w 195150" name="connsiteX4"/>
              <a:gd fmla="*/ 31366 h 2511791" name="connsiteY4"/>
              <a:gd fmla="*/ 168374 w 195150" name="connsiteX5"/>
              <a:gd fmla="*/ 187697 h 2511791" name="connsiteY5"/>
              <a:gd fmla="*/ 185763 w 195150" name="connsiteX6"/>
              <a:gd fmla="*/ 246246 h 2511791" name="connsiteY6"/>
              <a:gd fmla="*/ 191225 w 195150" name="connsiteX7"/>
              <a:gd fmla="*/ 290298 h 2511791" name="connsiteY7"/>
              <a:gd fmla="*/ 195148 w 195150" name="connsiteX8"/>
              <a:gd fmla="*/ 329212 h 2511791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2511791" w="195150">
                <a:moveTo>
                  <a:pt x="195150" y="329244"/>
                </a:moveTo>
                <a:lnTo>
                  <a:pt x="195150" y="2511791"/>
                </a:lnTo>
                <a:lnTo>
                  <a:pt x="0" y="2511791"/>
                </a:lnTo>
                <a:lnTo>
                  <a:pt x="0" y="0"/>
                </a:lnTo>
                <a:lnTo>
                  <a:pt x="54672" y="31366"/>
                </a:lnTo>
                <a:cubicBezTo>
                  <a:pt x="104718" y="72668"/>
                  <a:pt x="144179" y="126338"/>
                  <a:pt x="168374" y="187697"/>
                </a:cubicBezTo>
                <a:lnTo>
                  <a:pt x="185763" y="246246"/>
                </a:lnTo>
                <a:lnTo>
                  <a:pt x="191225" y="290298"/>
                </a:lnTo>
                <a:lnTo>
                  <a:pt x="195148" y="329212"/>
                </a:lnTo>
                <a:close/>
              </a:path>
            </a:pathLst>
          </a:custGeom>
          <a:solidFill>
            <a:srgbClr val="FBD3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id="{E720F693-6EDE-4E68-AEC1-D5A4F87946DE}"/>
              </a:ext>
            </a:extLst>
          </p:cNvPr>
          <p:cNvSpPr/>
          <p:nvPr/>
        </p:nvSpPr>
        <p:spPr>
          <a:xfrm flipH="1" flipV="1" rot="5400000">
            <a:off x="10202894" y="-208624"/>
            <a:ext cx="120958" cy="2511788"/>
          </a:xfrm>
          <a:custGeom>
            <a:gdLst>
              <a:gd fmla="*/ 195151 w 195151" name="connsiteX0"/>
              <a:gd fmla="*/ 0 h 2511788" name="connsiteY0"/>
              <a:gd fmla="*/ 195151 w 195151" name="connsiteX1"/>
              <a:gd fmla="*/ 2182551 h 2511788" name="connsiteY1"/>
              <a:gd fmla="*/ 195149 w 195151" name="connsiteX2"/>
              <a:gd fmla="*/ 2182576 h 2511788" name="connsiteY2"/>
              <a:gd fmla="*/ 187309 w 195151" name="connsiteX3"/>
              <a:gd fmla="*/ 2260341 h 2511788" name="connsiteY3"/>
              <a:gd fmla="*/ 54673 w 195151" name="connsiteX4"/>
              <a:gd fmla="*/ 2480422 h 2511788" name="connsiteY4"/>
              <a:gd fmla="*/ 0 w 195151" name="connsiteX5"/>
              <a:gd fmla="*/ 2511788 h 2511788" name="connsiteY5"/>
              <a:gd fmla="*/ 0 w 195151" name="connsiteX6"/>
              <a:gd fmla="*/ 0 h 2511788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2511788" w="195151">
                <a:moveTo>
                  <a:pt x="195151" y="0"/>
                </a:moveTo>
                <a:lnTo>
                  <a:pt x="195151" y="2182551"/>
                </a:lnTo>
                <a:lnTo>
                  <a:pt x="195149" y="2182576"/>
                </a:lnTo>
                <a:lnTo>
                  <a:pt x="187309" y="2260341"/>
                </a:lnTo>
                <a:cubicBezTo>
                  <a:pt x="169311" y="2348294"/>
                  <a:pt x="121402" y="2425352"/>
                  <a:pt x="54673" y="2480422"/>
                </a:cubicBezTo>
                <a:lnTo>
                  <a:pt x="0" y="2511788"/>
                </a:lnTo>
                <a:lnTo>
                  <a:pt x="0" y="0"/>
                </a:lnTo>
                <a:close/>
              </a:path>
            </a:pathLst>
          </a:custGeom>
          <a:solidFill>
            <a:srgbClr val="91D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78B66969-90C9-4479-AB03-EEEDB3867F1D}"/>
              </a:ext>
            </a:extLst>
          </p:cNvPr>
          <p:cNvGrpSpPr/>
          <p:nvPr/>
        </p:nvGrpSpPr>
        <p:grpSpPr>
          <a:xfrm flipH="1">
            <a:off x="8738905" y="4845854"/>
            <a:ext cx="266827" cy="446236"/>
            <a:chOff x="5705425" y="3022997"/>
            <a:chExt cx="266827" cy="446236"/>
          </a:xfrm>
        </p:grpSpPr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1FE64200-EA5E-44A0-B0F3-2A30EFF285C8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CDF21948-7698-47A6-A9E9-B1795F463A4D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62" name="文本框 61">
            <a:extLst>
              <a:ext uri="{FF2B5EF4-FFF2-40B4-BE49-F238E27FC236}">
                <a16:creationId xmlns:a16="http://schemas.microsoft.com/office/drawing/2014/main" id="{6799B552-4A64-4EAD-AA1B-261B9C75A13C}"/>
              </a:ext>
            </a:extLst>
          </p:cNvPr>
          <p:cNvSpPr txBox="1"/>
          <p:nvPr/>
        </p:nvSpPr>
        <p:spPr>
          <a:xfrm>
            <a:off x="1301750" y="331888"/>
            <a:ext cx="102743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habitant morbi tristique senectus et netus et malesuada fames ac turpis egestas</a:t>
            </a: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1FAD5315-8139-422B-A124-C243BC087CAA}"/>
              </a:ext>
            </a:extLst>
          </p:cNvPr>
          <p:cNvSpPr txBox="1"/>
          <p:nvPr/>
        </p:nvSpPr>
        <p:spPr>
          <a:xfrm>
            <a:off x="1301750" y="6346985"/>
            <a:ext cx="10274300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habitant morbi tristique senectus et netus et</a:t>
            </a:r>
          </a:p>
        </p:txBody>
      </p: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D8084639-7F85-462A-AC08-CBEF1DA0E4C2}"/>
              </a:ext>
            </a:extLst>
          </p:cNvPr>
          <p:cNvGrpSpPr/>
          <p:nvPr/>
        </p:nvGrpSpPr>
        <p:grpSpPr>
          <a:xfrm>
            <a:off x="192680" y="2660296"/>
            <a:ext cx="893399" cy="2526805"/>
            <a:chOff x="-2" y="2626848"/>
            <a:chExt cx="893399" cy="2526805"/>
          </a:xfrm>
        </p:grpSpPr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AE35C817-D479-4419-8591-9907862BDB54}"/>
                </a:ext>
              </a:extLst>
            </p:cNvPr>
            <p:cNvSpPr/>
            <p:nvPr/>
          </p:nvSpPr>
          <p:spPr>
            <a:xfrm flipH="1">
              <a:off x="-2" y="2750341"/>
              <a:ext cx="840864" cy="2282966"/>
            </a:xfrm>
            <a:custGeom>
              <a:gdLst>
                <a:gd fmla="*/ 297350 w 309207" name="connsiteX0"/>
                <a:gd fmla="*/ 278576 h 683024" name="connsiteY0"/>
                <a:gd fmla="*/ 282718 w 309207" name="connsiteX1"/>
                <a:gd fmla="*/ 273646 h 683024" name="connsiteY1"/>
                <a:gd fmla="*/ 224368 w 309207" name="connsiteX2"/>
                <a:gd fmla="*/ 279860 h 683024" name="connsiteY2"/>
                <a:gd fmla="*/ 217392 w 309207" name="connsiteX3"/>
                <a:gd fmla="*/ 282660 h 683024" name="connsiteY3"/>
                <a:gd fmla="*/ 211253 w 309207" name="connsiteX4"/>
                <a:gd fmla="*/ 286102 h 683024" name="connsiteY4"/>
                <a:gd fmla="*/ 202342 w 309207" name="connsiteX5"/>
                <a:gd fmla="*/ 292185 h 683024" name="connsiteY5"/>
                <a:gd fmla="*/ 199030 w 309207" name="connsiteX6"/>
                <a:gd fmla="*/ 294789 h 683024" name="connsiteY6"/>
                <a:gd fmla="*/ 181218 w 309207" name="connsiteX7"/>
                <a:gd fmla="*/ 317737 h 683024" name="connsiteY7"/>
                <a:gd fmla="*/ 177460 w 309207" name="connsiteX8"/>
                <a:gd fmla="*/ 325597 h 683024" name="connsiteY8"/>
                <a:gd fmla="*/ 172279 w 309207" name="connsiteX9"/>
                <a:gd fmla="*/ 309114 h 683024" name="connsiteY9"/>
                <a:gd fmla="*/ 164651 w 309207" name="connsiteX10"/>
                <a:gd fmla="*/ 254364 h 683024" name="connsiteY10"/>
                <a:gd fmla="*/ 162744 w 309207" name="connsiteX11"/>
                <a:gd fmla="*/ 156612 h 683024" name="connsiteY11"/>
                <a:gd fmla="*/ 162968 w 309207" name="connsiteX12"/>
                <a:gd fmla="*/ 100048 h 683024" name="connsiteY12"/>
                <a:gd fmla="*/ 154382 w 309207" name="connsiteX13"/>
                <a:gd fmla="*/ 54544 h 683024" name="connsiteY13"/>
                <a:gd fmla="*/ 126700 w 309207" name="connsiteX14"/>
                <a:gd fmla="*/ 21932 h 683024" name="connsiteY14"/>
                <a:gd fmla="*/ 91390 w 309207" name="connsiteX15"/>
                <a:gd fmla="*/ 6453 h 683024" name="connsiteY15"/>
                <a:gd fmla="*/ 29664 w 309207" name="connsiteX16"/>
                <a:gd fmla="*/ 45 h 683024" name="connsiteY16"/>
                <a:gd fmla="*/ 17451 w 309207" name="connsiteX17"/>
                <a:gd fmla="*/ 491 h 683024" name="connsiteY17"/>
                <a:gd fmla="*/ 1725 w 309207" name="connsiteX18"/>
                <a:gd fmla="*/ 1720 h 683024" name="connsiteY18"/>
                <a:gd fmla="*/ 2205 w 309207" name="connsiteX19"/>
                <a:gd fmla="*/ 6463 h 683024" name="connsiteY19"/>
                <a:gd fmla="*/ 17702 w 309207" name="connsiteX20"/>
                <a:gd fmla="*/ 5254 h 683024" name="connsiteY20"/>
                <a:gd fmla="*/ 29720 w 309207" name="connsiteX21"/>
                <a:gd fmla="*/ 4807 h 683024" name="connsiteY21"/>
                <a:gd fmla="*/ 90181 w 309207" name="connsiteX22"/>
                <a:gd fmla="*/ 11058 h 683024" name="connsiteY22"/>
                <a:gd fmla="*/ 124030 w 309207" name="connsiteX23"/>
                <a:gd fmla="*/ 25876 h 683024" name="connsiteY23"/>
                <a:gd fmla="*/ 150057 w 309207" name="connsiteX24"/>
                <a:gd fmla="*/ 56525 h 683024" name="connsiteY24"/>
                <a:gd fmla="*/ 158205 w 309207" name="connsiteX25"/>
                <a:gd fmla="*/ 100038 h 683024" name="connsiteY25"/>
                <a:gd fmla="*/ 157982 w 309207" name="connsiteX26"/>
                <a:gd fmla="*/ 156602 h 683024" name="connsiteY26"/>
                <a:gd fmla="*/ 159907 w 309207" name="connsiteX27"/>
                <a:gd fmla="*/ 254680 h 683024" name="connsiteY27"/>
                <a:gd fmla="*/ 167656 w 309207" name="connsiteX28"/>
                <a:gd fmla="*/ 310268 h 683024" name="connsiteY28"/>
                <a:gd fmla="*/ 174967 w 309207" name="connsiteX29"/>
                <a:gd fmla="*/ 331941 h 683024" name="connsiteY29"/>
                <a:gd fmla="*/ 166809 w 309207" name="connsiteX30"/>
                <a:gd fmla="*/ 372134 h 683024" name="connsiteY30"/>
                <a:gd fmla="*/ 169981 w 309207" name="connsiteX31"/>
                <a:gd fmla="*/ 448129 h 683024" name="connsiteY31"/>
                <a:gd fmla="*/ 172958 w 309207" name="connsiteX32"/>
                <a:gd fmla="*/ 477783 h 683024" name="connsiteY32"/>
                <a:gd fmla="*/ 169144 w 309207" name="connsiteX33"/>
                <a:gd fmla="*/ 571228 h 683024" name="connsiteY33"/>
                <a:gd fmla="*/ 132011 w 309207" name="connsiteX34"/>
                <a:gd fmla="*/ 639066 h 683024" name="connsiteY34"/>
                <a:gd fmla="*/ 80107 w 309207" name="connsiteX35"/>
                <a:gd fmla="*/ 669836 h 683024" name="connsiteY35"/>
                <a:gd fmla="*/ 72545 w 309207" name="connsiteX36"/>
                <a:gd fmla="*/ 672366 h 683024" name="connsiteY36"/>
                <a:gd fmla="*/ 68331 w 309207" name="connsiteX37"/>
                <a:gd fmla="*/ 673650 h 683024" name="connsiteY37"/>
                <a:gd fmla="*/ 63662 w 309207" name="connsiteX38"/>
                <a:gd fmla="*/ 675073 h 683024" name="connsiteY38"/>
                <a:gd fmla="*/ 52825 w 309207" name="connsiteX39"/>
                <a:gd fmla="*/ 677650 h 683024" name="connsiteY39"/>
                <a:gd fmla="*/ 49830 w 309207" name="connsiteX40"/>
                <a:gd fmla="*/ 678356 h 683024" name="connsiteY40"/>
                <a:gd fmla="*/ 50771 w 309207" name="connsiteX41"/>
                <a:gd fmla="*/ 683024 h 683024" name="connsiteY41"/>
                <a:gd fmla="*/ 53960 w 309207" name="connsiteX42"/>
                <a:gd fmla="*/ 682273 h 683024" name="connsiteY42"/>
                <a:gd fmla="*/ 60481 w 309207" name="connsiteX43"/>
                <a:gd fmla="*/ 680729 h 683024" name="connsiteY43"/>
                <a:gd fmla="*/ 70257 w 309207" name="connsiteX44"/>
                <a:gd fmla="*/ 678040 h 683024" name="connsiteY44"/>
                <a:gd fmla="*/ 73885 w 309207" name="connsiteX45"/>
                <a:gd fmla="*/ 676934 h 683024" name="connsiteY45"/>
                <a:gd fmla="*/ 81856 w 309207" name="connsiteX46"/>
                <a:gd fmla="*/ 674264 h 683024" name="connsiteY46"/>
                <a:gd fmla="*/ 135258 w 309207" name="connsiteX47"/>
                <a:gd fmla="*/ 642554 h 683024" name="connsiteY47"/>
                <a:gd fmla="*/ 173795 w 309207" name="connsiteX48"/>
                <a:gd fmla="*/ 572270 h 683024" name="connsiteY48"/>
                <a:gd fmla="*/ 177701 w 309207" name="connsiteX49"/>
                <a:gd fmla="*/ 477411 h 683024" name="connsiteY49"/>
                <a:gd fmla="*/ 174706 w 309207" name="connsiteX50"/>
                <a:gd fmla="*/ 447599 h 683024" name="connsiteY50"/>
                <a:gd fmla="*/ 171553 w 309207" name="connsiteX51"/>
                <a:gd fmla="*/ 372561 h 683024" name="connsiteY51"/>
                <a:gd fmla="*/ 177971 w 309207" name="connsiteX52"/>
                <a:gd fmla="*/ 337977 h 683024" name="connsiteY52"/>
                <a:gd fmla="*/ 197868 w 309207" name="connsiteX53"/>
                <a:gd fmla="*/ 359185 h 683024" name="connsiteY53"/>
                <a:gd fmla="*/ 227215 w 309207" name="connsiteX54"/>
                <a:gd fmla="*/ 364655 h 683024" name="connsiteY54"/>
                <a:gd fmla="*/ 256153 w 309207" name="connsiteX55"/>
                <a:gd fmla="*/ 357697 h 683024" name="connsiteY55"/>
                <a:gd fmla="*/ 302066 w 309207" name="connsiteX56"/>
                <a:gd fmla="*/ 320472 h 683024" name="connsiteY56"/>
                <a:gd fmla="*/ 307833 w 309207" name="connsiteX57"/>
                <a:gd fmla="*/ 290669 h 683024" name="connsiteY57"/>
                <a:gd fmla="*/ 297350 w 309207" name="connsiteX58"/>
                <a:gd fmla="*/ 278576 h 683024" name="connsiteY58"/>
                <a:gd fmla="*/ 298010 w 309207" name="connsiteX59"/>
                <a:gd fmla="*/ 317969 h 683024" name="connsiteY59"/>
                <a:gd fmla="*/ 254339 w 309207" name="connsiteX60"/>
                <a:gd fmla="*/ 353297 h 683024" name="connsiteY60"/>
                <a:gd fmla="*/ 226871 w 309207" name="connsiteX61"/>
                <a:gd fmla="*/ 359911 h 683024" name="connsiteY61"/>
                <a:gd fmla="*/ 200202 w 309207" name="connsiteX62"/>
                <a:gd fmla="*/ 355037 h 683024" name="connsiteY62"/>
                <a:gd fmla="*/ 181869 w 309207" name="connsiteX63"/>
                <a:gd fmla="*/ 335168 h 683024" name="connsiteY63"/>
                <a:gd fmla="*/ 180129 w 309207" name="connsiteX64"/>
                <a:gd fmla="*/ 331736 h 683024" name="connsiteY64"/>
                <a:gd fmla="*/ 185441 w 309207" name="connsiteX65"/>
                <a:gd fmla="*/ 319932 h 683024" name="connsiteY65"/>
                <a:gd fmla="*/ 202072 w 309207" name="connsiteX66"/>
                <a:gd fmla="*/ 298445 h 683024" name="connsiteY66"/>
                <a:gd fmla="*/ 205328 w 309207" name="connsiteX67"/>
                <a:gd fmla="*/ 295896 h 683024" name="connsiteY67"/>
                <a:gd fmla="*/ 213448 w 309207" name="connsiteX68"/>
                <a:gd fmla="*/ 290325 h 683024" name="connsiteY68"/>
                <a:gd fmla="*/ 219438 w 309207" name="connsiteX69"/>
                <a:gd fmla="*/ 286948 h 683024" name="connsiteY69"/>
                <a:gd fmla="*/ 226071 w 309207" name="connsiteX70"/>
                <a:gd fmla="*/ 284306 h 683024" name="connsiteY70"/>
                <a:gd fmla="*/ 281974 w 309207" name="connsiteX71"/>
                <a:gd fmla="*/ 278344 h 683024" name="connsiteY71"/>
                <a:gd fmla="*/ 294978 w 309207" name="connsiteX72"/>
                <a:gd fmla="*/ 282706 h 683024" name="connsiteY72"/>
                <a:gd fmla="*/ 303340 w 309207" name="connsiteX73"/>
                <a:gd fmla="*/ 292250 h 683024" name="connsiteY73"/>
                <a:gd fmla="*/ 298010 w 309207" name="connsiteX74"/>
                <a:gd fmla="*/ 317969 h 683024" name="connsiteY74"/>
                <a:gd fmla="*/ 298010 w 309207" name="connsiteX75"/>
                <a:gd fmla="*/ 317969 h 713348" name="connsiteY75"/>
                <a:gd fmla="*/ 298010 w 309207" name="connsiteX76"/>
                <a:gd fmla="*/ 317969 h 715634" name="connsiteY76"/>
                <a:gd fmla="*/ 298010 w 309207" name="connsiteX77"/>
                <a:gd fmla="*/ 317969 h 715164" name="connsiteY77"/>
                <a:gd fmla="*/ 298010 w 309207" name="connsiteX78"/>
                <a:gd fmla="*/ 317969 h 713396" name="connsiteY78"/>
                <a:gd fmla="*/ 298010 w 309207" name="connsiteX79"/>
                <a:gd fmla="*/ 317969 h 713396" name="connsiteY79"/>
                <a:gd fmla="*/ 298010 w 309207" name="connsiteX80"/>
                <a:gd fmla="*/ 317969 h 713396" name="connsiteY80"/>
                <a:gd fmla="*/ 298010 w 309207" name="connsiteX81"/>
                <a:gd fmla="*/ 317969 h 713396" name="connsiteY81"/>
                <a:gd fmla="*/ 311013 w 322210" name="connsiteX82"/>
                <a:gd fmla="*/ 317969 h 713396" name="connsiteY82"/>
                <a:gd fmla="*/ 312252 w 323449" name="connsiteX83"/>
                <a:gd fmla="*/ 317969 h 713396" name="connsiteY83"/>
                <a:gd fmla="*/ 312252 w 323449" name="connsiteX84"/>
                <a:gd fmla="*/ 317969 h 713396" name="connsiteY84"/>
                <a:gd fmla="*/ 312252 w 323449" name="connsiteX85"/>
                <a:gd fmla="*/ 317969 h 713396" name="connsiteY85"/>
                <a:gd fmla="*/ 312252 w 323449" name="connsiteX86"/>
                <a:gd fmla="*/ 317969 h 713396" name="connsiteY86"/>
                <a:gd fmla="*/ 312252 w 323449" name="connsiteX87"/>
                <a:gd fmla="*/ 317969 h 713396" name="connsiteY87"/>
                <a:gd fmla="*/ 312252 w 323449" name="connsiteX88"/>
                <a:gd fmla="*/ 344239 h 739666" name="connsiteY88"/>
                <a:gd fmla="*/ 312252 w 323449" name="connsiteX89"/>
                <a:gd fmla="*/ 350508 h 745935" name="connsiteY89"/>
                <a:gd fmla="*/ 312252 w 323449" name="connsiteX90"/>
                <a:gd fmla="*/ 350508 h 745935" name="connsiteY90"/>
                <a:gd fmla="*/ 312252 w 323449" name="connsiteX91"/>
                <a:gd fmla="*/ 350952 h 746379" name="connsiteY91"/>
                <a:gd fmla="*/ 359331 w 370528" name="connsiteX92"/>
                <a:gd fmla="*/ 346386 h 741813" name="connsiteY92"/>
                <a:gd fmla="*/ 360161 w 371358" name="connsiteX93"/>
                <a:gd fmla="*/ 346386 h 741813" name="connsiteY93"/>
                <a:gd fmla="*/ 360161 w 371358" name="connsiteX94"/>
                <a:gd fmla="*/ 346386 h 741813" name="connsiteY9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b="b" l="l" r="r" t="t"/>
              <a:pathLst>
                <a:path h="683024" w="309207">
                  <a:moveTo>
                    <a:pt x="297350" y="278576"/>
                  </a:moveTo>
                  <a:cubicBezTo>
                    <a:pt x="293415" y="276363"/>
                    <a:pt x="288811" y="274809"/>
                    <a:pt x="282718" y="273646"/>
                  </a:cubicBezTo>
                  <a:cubicBezTo>
                    <a:pt x="262654" y="271107"/>
                    <a:pt x="242479" y="273237"/>
                    <a:pt x="224368" y="279860"/>
                  </a:cubicBezTo>
                  <a:lnTo>
                    <a:pt x="217392" y="282660"/>
                  </a:lnTo>
                  <a:lnTo>
                    <a:pt x="211253" y="286102"/>
                  </a:lnTo>
                  <a:cubicBezTo>
                    <a:pt x="207895" y="287720"/>
                    <a:pt x="205077" y="289990"/>
                    <a:pt x="202342" y="292185"/>
                  </a:cubicBezTo>
                  <a:cubicBezTo>
                    <a:pt x="201309" y="293013"/>
                    <a:pt x="200277" y="293841"/>
                    <a:pt x="199030" y="294789"/>
                  </a:cubicBezTo>
                  <a:cubicBezTo>
                    <a:pt x="191301" y="301933"/>
                    <a:pt x="185301" y="309672"/>
                    <a:pt x="181218" y="317737"/>
                  </a:cubicBezTo>
                  <a:cubicBezTo>
                    <a:pt x="179869" y="320267"/>
                    <a:pt x="178622" y="322881"/>
                    <a:pt x="177460" y="325597"/>
                  </a:cubicBezTo>
                  <a:cubicBezTo>
                    <a:pt x="175525" y="320704"/>
                    <a:pt x="173832" y="315290"/>
                    <a:pt x="172279" y="309114"/>
                  </a:cubicBezTo>
                  <a:cubicBezTo>
                    <a:pt x="167609" y="289952"/>
                    <a:pt x="165805" y="270679"/>
                    <a:pt x="164651" y="254364"/>
                  </a:cubicBezTo>
                  <a:cubicBezTo>
                    <a:pt x="162521" y="220654"/>
                    <a:pt x="162633" y="188098"/>
                    <a:pt x="162744" y="156612"/>
                  </a:cubicBezTo>
                  <a:cubicBezTo>
                    <a:pt x="162819" y="137757"/>
                    <a:pt x="162893" y="118903"/>
                    <a:pt x="162968" y="100048"/>
                  </a:cubicBezTo>
                  <a:cubicBezTo>
                    <a:pt x="162968" y="81881"/>
                    <a:pt x="160158" y="66989"/>
                    <a:pt x="154382" y="54544"/>
                  </a:cubicBezTo>
                  <a:cubicBezTo>
                    <a:pt x="148485" y="41456"/>
                    <a:pt x="138904" y="30182"/>
                    <a:pt x="126700" y="21932"/>
                  </a:cubicBezTo>
                  <a:cubicBezTo>
                    <a:pt x="116840" y="15216"/>
                    <a:pt x="105287" y="10156"/>
                    <a:pt x="91390" y="6453"/>
                  </a:cubicBezTo>
                  <a:cubicBezTo>
                    <a:pt x="67718" y="296"/>
                    <a:pt x="45961" y="-188"/>
                    <a:pt x="29664" y="45"/>
                  </a:cubicBezTo>
                  <a:cubicBezTo>
                    <a:pt x="25357" y="82"/>
                    <a:pt x="21283" y="286"/>
                    <a:pt x="17451" y="491"/>
                  </a:cubicBezTo>
                  <a:lnTo>
                    <a:pt x="1725" y="1720"/>
                  </a:lnTo>
                  <a:cubicBezTo>
                    <a:pt x="-816" y="2715"/>
                    <a:pt x="-458" y="5874"/>
                    <a:pt x="2205" y="6463"/>
                  </a:cubicBezTo>
                  <a:lnTo>
                    <a:pt x="17702" y="5254"/>
                  </a:lnTo>
                  <a:cubicBezTo>
                    <a:pt x="21469" y="5049"/>
                    <a:pt x="25469" y="4844"/>
                    <a:pt x="29720" y="4807"/>
                  </a:cubicBezTo>
                  <a:cubicBezTo>
                    <a:pt x="45644" y="4575"/>
                    <a:pt x="67057" y="5049"/>
                    <a:pt x="90181" y="11058"/>
                  </a:cubicBezTo>
                  <a:cubicBezTo>
                    <a:pt x="103539" y="14611"/>
                    <a:pt x="114608" y="19457"/>
                    <a:pt x="124030" y="25876"/>
                  </a:cubicBezTo>
                  <a:cubicBezTo>
                    <a:pt x="135509" y="33633"/>
                    <a:pt x="144504" y="44219"/>
                    <a:pt x="150057" y="56525"/>
                  </a:cubicBezTo>
                  <a:cubicBezTo>
                    <a:pt x="155535" y="68347"/>
                    <a:pt x="158205" y="82588"/>
                    <a:pt x="158205" y="100038"/>
                  </a:cubicBezTo>
                  <a:cubicBezTo>
                    <a:pt x="158131" y="118893"/>
                    <a:pt x="158056" y="137747"/>
                    <a:pt x="157982" y="156602"/>
                  </a:cubicBezTo>
                  <a:cubicBezTo>
                    <a:pt x="157870" y="188163"/>
                    <a:pt x="157759" y="220794"/>
                    <a:pt x="159907" y="254680"/>
                  </a:cubicBezTo>
                  <a:cubicBezTo>
                    <a:pt x="161070" y="271209"/>
                    <a:pt x="162893" y="290734"/>
                    <a:pt x="167656" y="310268"/>
                  </a:cubicBezTo>
                  <a:cubicBezTo>
                    <a:pt x="169758" y="318630"/>
                    <a:pt x="172130" y="325662"/>
                    <a:pt x="174967" y="331941"/>
                  </a:cubicBezTo>
                  <a:cubicBezTo>
                    <a:pt x="170809" y="343577"/>
                    <a:pt x="168121" y="356860"/>
                    <a:pt x="166809" y="372134"/>
                  </a:cubicBezTo>
                  <a:cubicBezTo>
                    <a:pt x="164335" y="398327"/>
                    <a:pt x="167209" y="423647"/>
                    <a:pt x="169981" y="448129"/>
                  </a:cubicBezTo>
                  <a:cubicBezTo>
                    <a:pt x="171134" y="458379"/>
                    <a:pt x="172232" y="468053"/>
                    <a:pt x="172958" y="477783"/>
                  </a:cubicBezTo>
                  <a:cubicBezTo>
                    <a:pt x="176167" y="516115"/>
                    <a:pt x="174957" y="545797"/>
                    <a:pt x="169144" y="571228"/>
                  </a:cubicBezTo>
                  <a:cubicBezTo>
                    <a:pt x="163191" y="598492"/>
                    <a:pt x="150010" y="622574"/>
                    <a:pt x="132011" y="639066"/>
                  </a:cubicBezTo>
                  <a:cubicBezTo>
                    <a:pt x="114003" y="656126"/>
                    <a:pt x="93818" y="664776"/>
                    <a:pt x="80107" y="669836"/>
                  </a:cubicBezTo>
                  <a:cubicBezTo>
                    <a:pt x="77596" y="670878"/>
                    <a:pt x="75029" y="671641"/>
                    <a:pt x="72545" y="672366"/>
                  </a:cubicBezTo>
                  <a:lnTo>
                    <a:pt x="68331" y="673650"/>
                  </a:lnTo>
                  <a:lnTo>
                    <a:pt x="63662" y="675073"/>
                  </a:lnTo>
                  <a:lnTo>
                    <a:pt x="52825" y="677650"/>
                  </a:lnTo>
                  <a:cubicBezTo>
                    <a:pt x="51593" y="677963"/>
                    <a:pt x="50640" y="678180"/>
                    <a:pt x="49830" y="678356"/>
                  </a:cubicBezTo>
                  <a:lnTo>
                    <a:pt x="50771" y="683024"/>
                  </a:lnTo>
                  <a:cubicBezTo>
                    <a:pt x="51637" y="682836"/>
                    <a:pt x="52651" y="682605"/>
                    <a:pt x="53960" y="682273"/>
                  </a:cubicBezTo>
                  <a:lnTo>
                    <a:pt x="60481" y="680729"/>
                  </a:lnTo>
                  <a:lnTo>
                    <a:pt x="70257" y="678040"/>
                  </a:lnTo>
                  <a:cubicBezTo>
                    <a:pt x="71429" y="677659"/>
                    <a:pt x="72647" y="677296"/>
                    <a:pt x="73885" y="676934"/>
                  </a:cubicBezTo>
                  <a:cubicBezTo>
                    <a:pt x="76498" y="676171"/>
                    <a:pt x="79196" y="675380"/>
                    <a:pt x="81856" y="674264"/>
                  </a:cubicBezTo>
                  <a:cubicBezTo>
                    <a:pt x="95865" y="669101"/>
                    <a:pt x="116645" y="660190"/>
                    <a:pt x="135258" y="642554"/>
                  </a:cubicBezTo>
                  <a:cubicBezTo>
                    <a:pt x="153945" y="625430"/>
                    <a:pt x="167637" y="600455"/>
                    <a:pt x="173795" y="572270"/>
                  </a:cubicBezTo>
                  <a:cubicBezTo>
                    <a:pt x="179711" y="546365"/>
                    <a:pt x="180957" y="516218"/>
                    <a:pt x="177701" y="477411"/>
                  </a:cubicBezTo>
                  <a:cubicBezTo>
                    <a:pt x="176976" y="467607"/>
                    <a:pt x="175878" y="457886"/>
                    <a:pt x="174706" y="447599"/>
                  </a:cubicBezTo>
                  <a:cubicBezTo>
                    <a:pt x="171962" y="423349"/>
                    <a:pt x="169125" y="398281"/>
                    <a:pt x="171553" y="372561"/>
                  </a:cubicBezTo>
                  <a:cubicBezTo>
                    <a:pt x="172660" y="359604"/>
                    <a:pt x="174781" y="348154"/>
                    <a:pt x="177971" y="337977"/>
                  </a:cubicBezTo>
                  <a:cubicBezTo>
                    <a:pt x="183152" y="347335"/>
                    <a:pt x="190008" y="354656"/>
                    <a:pt x="197868" y="359185"/>
                  </a:cubicBezTo>
                  <a:cubicBezTo>
                    <a:pt x="205942" y="363632"/>
                    <a:pt x="216053" y="365539"/>
                    <a:pt x="227215" y="364655"/>
                  </a:cubicBezTo>
                  <a:cubicBezTo>
                    <a:pt x="236647" y="364022"/>
                    <a:pt x="246376" y="361688"/>
                    <a:pt x="256153" y="357697"/>
                  </a:cubicBezTo>
                  <a:cubicBezTo>
                    <a:pt x="275658" y="349595"/>
                    <a:pt x="291955" y="336387"/>
                    <a:pt x="302066" y="320472"/>
                  </a:cubicBezTo>
                  <a:cubicBezTo>
                    <a:pt x="308940" y="308984"/>
                    <a:pt x="310828" y="299245"/>
                    <a:pt x="307833" y="290669"/>
                  </a:cubicBezTo>
                  <a:cubicBezTo>
                    <a:pt x="306122" y="285841"/>
                    <a:pt x="302410" y="281553"/>
                    <a:pt x="297350" y="278576"/>
                  </a:cubicBezTo>
                  <a:close/>
                  <a:moveTo>
                    <a:pt x="298010" y="317969"/>
                  </a:moveTo>
                  <a:cubicBezTo>
                    <a:pt x="288458" y="333020"/>
                    <a:pt x="272942" y="345568"/>
                    <a:pt x="254339" y="353297"/>
                  </a:cubicBezTo>
                  <a:cubicBezTo>
                    <a:pt x="245046" y="357083"/>
                    <a:pt x="235819" y="359306"/>
                    <a:pt x="226871" y="359911"/>
                  </a:cubicBezTo>
                  <a:cubicBezTo>
                    <a:pt x="216629" y="360664"/>
                    <a:pt x="207421" y="358999"/>
                    <a:pt x="200202" y="355037"/>
                  </a:cubicBezTo>
                  <a:cubicBezTo>
                    <a:pt x="193003" y="350888"/>
                    <a:pt x="186659" y="344014"/>
                    <a:pt x="181869" y="335168"/>
                  </a:cubicBezTo>
                  <a:cubicBezTo>
                    <a:pt x="181264" y="334052"/>
                    <a:pt x="180687" y="332908"/>
                    <a:pt x="180129" y="331736"/>
                  </a:cubicBezTo>
                  <a:cubicBezTo>
                    <a:pt x="181692" y="327578"/>
                    <a:pt x="183469" y="323653"/>
                    <a:pt x="185441" y="319932"/>
                  </a:cubicBezTo>
                  <a:cubicBezTo>
                    <a:pt x="189291" y="312323"/>
                    <a:pt x="194947" y="305049"/>
                    <a:pt x="202072" y="298445"/>
                  </a:cubicBezTo>
                  <a:cubicBezTo>
                    <a:pt x="203179" y="297626"/>
                    <a:pt x="204249" y="296761"/>
                    <a:pt x="205328" y="295896"/>
                  </a:cubicBezTo>
                  <a:cubicBezTo>
                    <a:pt x="207960" y="293775"/>
                    <a:pt x="210453" y="291776"/>
                    <a:pt x="213448" y="290325"/>
                  </a:cubicBezTo>
                  <a:lnTo>
                    <a:pt x="219438" y="286948"/>
                  </a:lnTo>
                  <a:lnTo>
                    <a:pt x="226071" y="284306"/>
                  </a:lnTo>
                  <a:cubicBezTo>
                    <a:pt x="243409" y="277963"/>
                    <a:pt x="262785" y="275935"/>
                    <a:pt x="281974" y="278344"/>
                  </a:cubicBezTo>
                  <a:cubicBezTo>
                    <a:pt x="287397" y="279386"/>
                    <a:pt x="291546" y="280772"/>
                    <a:pt x="294978" y="282706"/>
                  </a:cubicBezTo>
                  <a:cubicBezTo>
                    <a:pt x="299034" y="285088"/>
                    <a:pt x="302001" y="288483"/>
                    <a:pt x="303340" y="292250"/>
                  </a:cubicBezTo>
                  <a:cubicBezTo>
                    <a:pt x="305842" y="299394"/>
                    <a:pt x="304084" y="307821"/>
                    <a:pt x="298010" y="317969"/>
                  </a:cubicBezTo>
                  <a:close/>
                </a:path>
              </a:pathLst>
            </a:custGeom>
            <a:solidFill>
              <a:srgbClr val="000000"/>
            </a:solidFill>
            <a:ln cap="flat" w="6350">
              <a:solidFill>
                <a:srgbClr val="000000"/>
              </a:solidFill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76729486-DC98-4237-BFBE-9FFA188EB017}"/>
                </a:ext>
              </a:extLst>
            </p:cNvPr>
            <p:cNvSpPr/>
            <p:nvPr/>
          </p:nvSpPr>
          <p:spPr>
            <a:xfrm flipH="1" rot="3116383">
              <a:off x="671400" y="265183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45C0F6CB-AEAB-4D7B-9D07-9B36E4C543F6}"/>
                </a:ext>
              </a:extLst>
            </p:cNvPr>
            <p:cNvSpPr/>
            <p:nvPr/>
          </p:nvSpPr>
          <p:spPr>
            <a:xfrm flipH="1" flipV="1" rot="18483616">
              <a:off x="535059" y="493165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381027352"/>
      </p:ext>
    </p:extLst>
  </p:cSld>
  <p:clrMapOvr>
    <a:masterClrMapping/>
  </p:clrMapOvr>
  <mc:AlternateContent>
    <mc:Choice Requires="p15">
      <p:transition p14:dur="1250" spd="slow">
        <p15:prstTrans invX="1" prst="peelOff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FEA4023F-684B-45A0-812A-226C1ECC3FD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1898DCF-572D-455A-83D4-39CF5E8E1F67}"/>
              </a:ext>
            </a:extLst>
          </p:cNvPr>
          <p:cNvGrpSpPr/>
          <p:nvPr/>
        </p:nvGrpSpPr>
        <p:grpSpPr>
          <a:xfrm>
            <a:off x="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04E3D224-4B49-468B-B17A-77D8BB6E7D26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B755F93D-4072-4AE7-87BA-30DA5E3534C2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777041D4-1673-4B28-9F17-CD2A3E474A16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A84CC721-CE8D-414C-8BD5-6E6EA1FD8471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F1D5C855-529E-4E46-A439-A04FDF79CA0E}"/>
              </a:ext>
            </a:extLst>
          </p:cNvPr>
          <p:cNvGrpSpPr/>
          <p:nvPr/>
        </p:nvGrpSpPr>
        <p:grpSpPr>
          <a:xfrm>
            <a:off x="557367" y="334836"/>
            <a:ext cx="2941320" cy="2941320"/>
            <a:chOff x="1367790" y="1342390"/>
            <a:chExt cx="2941320" cy="2941320"/>
          </a:xfrm>
        </p:grpSpPr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8730C5BF-F8EE-408D-A920-9281DC0B3A67}"/>
                </a:ext>
              </a:extLst>
            </p:cNvPr>
            <p:cNvSpPr/>
            <p:nvPr/>
          </p:nvSpPr>
          <p:spPr>
            <a:xfrm>
              <a:off x="1367790" y="1342390"/>
              <a:ext cx="2941320" cy="2941320"/>
            </a:xfrm>
            <a:prstGeom prst="round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descr="图形用户界面, 应用程序, Teams  描述已自动生成" id="8" name="图片 7">
              <a:extLst>
                <a:ext uri="{FF2B5EF4-FFF2-40B4-BE49-F238E27FC236}">
                  <a16:creationId xmlns:a16="http://schemas.microsoft.com/office/drawing/2014/main" id="{9BE1EEC0-9199-4173-BCA7-803DF6859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2264410" y="2750185"/>
              <a:ext cx="2044700" cy="1533525"/>
            </a:xfrm>
            <a:prstGeom prst="rect">
              <a:avLst/>
            </a:prstGeom>
          </p:spPr>
        </p:pic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E350FD17-5FA3-499F-894C-BC5D72F0E531}"/>
                </a:ext>
              </a:extLst>
            </p:cNvPr>
            <p:cNvSpPr txBox="1"/>
            <p:nvPr/>
          </p:nvSpPr>
          <p:spPr>
            <a:xfrm>
              <a:off x="1557287" y="1706875"/>
              <a:ext cx="25623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4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TEXT HERE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90836193-043A-4C52-A1E7-92570C22286A}"/>
                </a:ext>
              </a:extLst>
            </p:cNvPr>
            <p:cNvSpPr txBox="1"/>
            <p:nvPr/>
          </p:nvSpPr>
          <p:spPr>
            <a:xfrm>
              <a:off x="1557287" y="2244740"/>
              <a:ext cx="2562326" cy="96926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fr-FR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 netus et eges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A75BF018-D071-47B2-9163-ED58FAFA6FE2}"/>
              </a:ext>
            </a:extLst>
          </p:cNvPr>
          <p:cNvGrpSpPr/>
          <p:nvPr/>
        </p:nvGrpSpPr>
        <p:grpSpPr>
          <a:xfrm>
            <a:off x="6099865" y="334836"/>
            <a:ext cx="2941320" cy="2941320"/>
            <a:chOff x="4872990" y="857250"/>
            <a:chExt cx="2941320" cy="2941320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E1ACBE34-4E44-4240-B7AD-316EC08E9AE2}"/>
                </a:ext>
              </a:extLst>
            </p:cNvPr>
            <p:cNvSpPr/>
            <p:nvPr/>
          </p:nvSpPr>
          <p:spPr>
            <a:xfrm>
              <a:off x="4872990" y="857250"/>
              <a:ext cx="2941320" cy="2941320"/>
            </a:xfrm>
            <a:prstGeom prst="round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2C0FB38B-F913-4C20-8538-694F8643F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5769610" y="2265808"/>
              <a:ext cx="2044700" cy="1531999"/>
            </a:xfrm>
            <a:prstGeom prst="rect">
              <a:avLst/>
            </a:prstGeom>
          </p:spPr>
        </p:pic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5E60CDF5-CDB1-453F-BD00-B2DECC880E40}"/>
                </a:ext>
              </a:extLst>
            </p:cNvPr>
            <p:cNvSpPr txBox="1"/>
            <p:nvPr/>
          </p:nvSpPr>
          <p:spPr>
            <a:xfrm>
              <a:off x="5062487" y="1221735"/>
              <a:ext cx="25623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4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TEXT HERE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02EA0BDA-6D21-4B9C-A124-BC994624CBB6}"/>
                </a:ext>
              </a:extLst>
            </p:cNvPr>
            <p:cNvSpPr txBox="1"/>
            <p:nvPr/>
          </p:nvSpPr>
          <p:spPr>
            <a:xfrm>
              <a:off x="5062487" y="1759600"/>
              <a:ext cx="2562326" cy="96926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fr-FR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 netus et eges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2FCDAAC9-A81A-4162-9BBA-ED51ACEEA4BA}"/>
              </a:ext>
            </a:extLst>
          </p:cNvPr>
          <p:cNvGrpSpPr/>
          <p:nvPr/>
        </p:nvGrpSpPr>
        <p:grpSpPr>
          <a:xfrm>
            <a:off x="8871113" y="3581844"/>
            <a:ext cx="2941320" cy="2941320"/>
            <a:chOff x="9368790" y="1101090"/>
            <a:chExt cx="2941320" cy="2941320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B7B79AEC-4103-4EFF-9DEB-4A5DD6FC82B5}"/>
                </a:ext>
              </a:extLst>
            </p:cNvPr>
            <p:cNvSpPr/>
            <p:nvPr/>
          </p:nvSpPr>
          <p:spPr>
            <a:xfrm>
              <a:off x="9368790" y="1101090"/>
              <a:ext cx="2941320" cy="2941320"/>
            </a:xfrm>
            <a:prstGeom prst="round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B8E567DF-5ED1-41B3-87CF-561C92D6B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265410" y="2509648"/>
              <a:ext cx="2044700" cy="1531999"/>
            </a:xfrm>
            <a:prstGeom prst="rect">
              <a:avLst/>
            </a:prstGeom>
          </p:spPr>
        </p:pic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0C9145DE-E4AA-44A7-A2CB-C4BE9DAB0584}"/>
                </a:ext>
              </a:extLst>
            </p:cNvPr>
            <p:cNvSpPr txBox="1"/>
            <p:nvPr/>
          </p:nvSpPr>
          <p:spPr>
            <a:xfrm>
              <a:off x="9558286" y="1465574"/>
              <a:ext cx="25623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4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TEXT HERE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73F5FA04-E06C-4A71-8B31-066F399329B6}"/>
                </a:ext>
              </a:extLst>
            </p:cNvPr>
            <p:cNvSpPr txBox="1"/>
            <p:nvPr/>
          </p:nvSpPr>
          <p:spPr>
            <a:xfrm>
              <a:off x="9558286" y="2003440"/>
              <a:ext cx="2562326" cy="96926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fr-FR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 netus et eges</a:t>
              </a: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5D9E5D84-1191-4AD1-9694-FA4D076293BC}"/>
              </a:ext>
            </a:extLst>
          </p:cNvPr>
          <p:cNvGrpSpPr/>
          <p:nvPr/>
        </p:nvGrpSpPr>
        <p:grpSpPr>
          <a:xfrm>
            <a:off x="3328616" y="3581844"/>
            <a:ext cx="2941320" cy="2941320"/>
            <a:chOff x="1749630" y="3916680"/>
            <a:chExt cx="2941320" cy="2941320"/>
          </a:xfrm>
        </p:grpSpPr>
        <p:sp>
          <p:nvSpPr>
            <p:cNvPr id="31" name="矩形: 圆角 30">
              <a:extLst>
                <a:ext uri="{FF2B5EF4-FFF2-40B4-BE49-F238E27FC236}">
                  <a16:creationId xmlns:a16="http://schemas.microsoft.com/office/drawing/2014/main" id="{240A80F9-42A5-4142-9492-AC1C74A49545}"/>
                </a:ext>
              </a:extLst>
            </p:cNvPr>
            <p:cNvSpPr/>
            <p:nvPr/>
          </p:nvSpPr>
          <p:spPr>
            <a:xfrm>
              <a:off x="1749630" y="3916680"/>
              <a:ext cx="2941320" cy="2941320"/>
            </a:xfrm>
            <a:prstGeom prst="round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08E914DE-DCA7-47E3-998E-9D4E46CB0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2649293" y="5324475"/>
              <a:ext cx="2038614" cy="1533525"/>
            </a:xfrm>
            <a:prstGeom prst="rect">
              <a:avLst/>
            </a:prstGeom>
          </p:spPr>
        </p:pic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26FA05B0-3FD2-4CCF-A0E9-4753DCA91D38}"/>
                </a:ext>
              </a:extLst>
            </p:cNvPr>
            <p:cNvSpPr txBox="1"/>
            <p:nvPr/>
          </p:nvSpPr>
          <p:spPr>
            <a:xfrm>
              <a:off x="1939127" y="4281165"/>
              <a:ext cx="256232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4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TEXT HERE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D3732646-3B70-48FD-B009-ECFE78E8FBE4}"/>
                </a:ext>
              </a:extLst>
            </p:cNvPr>
            <p:cNvSpPr txBox="1"/>
            <p:nvPr/>
          </p:nvSpPr>
          <p:spPr>
            <a:xfrm>
              <a:off x="1939127" y="4819029"/>
              <a:ext cx="2562326" cy="96926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fr-FR" sz="1600"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morbi tristique senectus et netus et eges</a:t>
              </a: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EE2A7F4C-FC82-48F5-9927-33BDDD056248}"/>
              </a:ext>
            </a:extLst>
          </p:cNvPr>
          <p:cNvSpPr txBox="1"/>
          <p:nvPr/>
        </p:nvSpPr>
        <p:spPr>
          <a:xfrm>
            <a:off x="671138" y="4544673"/>
            <a:ext cx="239714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6D953F94-EB02-421E-9636-A0EB38498AB0}"/>
              </a:ext>
            </a:extLst>
          </p:cNvPr>
          <p:cNvSpPr txBox="1"/>
          <p:nvPr/>
        </p:nvSpPr>
        <p:spPr>
          <a:xfrm>
            <a:off x="9767734" y="1297665"/>
            <a:ext cx="210431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malesuada fames ac turpis egestas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F1FECAB0-0262-419F-94B5-29D4B031216B}"/>
              </a:ext>
            </a:extLst>
          </p:cNvPr>
          <p:cNvSpPr txBox="1"/>
          <p:nvPr/>
        </p:nvSpPr>
        <p:spPr>
          <a:xfrm>
            <a:off x="6456390" y="4852450"/>
            <a:ext cx="237344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15211D5E-452A-42B1-8025-51C11E880101}"/>
              </a:ext>
            </a:extLst>
          </p:cNvPr>
          <p:cNvSpPr txBox="1"/>
          <p:nvPr/>
        </p:nvSpPr>
        <p:spPr>
          <a:xfrm>
            <a:off x="4049571" y="989888"/>
            <a:ext cx="149941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A77FE3AB-6695-4114-B37E-38BAA0051B1D}"/>
              </a:ext>
            </a:extLst>
          </p:cNvPr>
          <p:cNvGrpSpPr/>
          <p:nvPr/>
        </p:nvGrpSpPr>
        <p:grpSpPr>
          <a:xfrm flipH="1" rot="16200000">
            <a:off x="5415568" y="2223624"/>
            <a:ext cx="266827" cy="446236"/>
            <a:chOff x="5705425" y="3022997"/>
            <a:chExt cx="266827" cy="446236"/>
          </a:xfrm>
        </p:grpSpPr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422533ED-5730-4222-AFCD-0A6C5F9D871A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285694F2-2414-4E88-8318-6CF0757A12DE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3F3E1C35-863E-47B3-8609-DF04D78856F8}"/>
              </a:ext>
            </a:extLst>
          </p:cNvPr>
          <p:cNvGrpSpPr/>
          <p:nvPr/>
        </p:nvGrpSpPr>
        <p:grpSpPr>
          <a:xfrm flipH="1" flipV="1">
            <a:off x="2669562" y="5337218"/>
            <a:ext cx="266827" cy="446236"/>
            <a:chOff x="5705425" y="3022997"/>
            <a:chExt cx="266827" cy="446236"/>
          </a:xfrm>
        </p:grpSpPr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549304A5-3A5B-4E9B-8252-136883348531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F325BC27-5EAF-4CB5-8CEA-060143E469CF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118D6595-9B72-4466-81F3-3BDF7495709F}"/>
              </a:ext>
            </a:extLst>
          </p:cNvPr>
          <p:cNvSpPr/>
          <p:nvPr/>
        </p:nvSpPr>
        <p:spPr>
          <a:xfrm rot="8647053">
            <a:off x="10430868" y="1155562"/>
            <a:ext cx="1224477" cy="1135903"/>
          </a:xfrm>
          <a:custGeom>
            <a:gdLst>
              <a:gd fmla="*/ 391020 w 871479" name="connsiteX0"/>
              <a:gd fmla="*/ 242 h 641227" name="connsiteY0"/>
              <a:gd fmla="*/ 35433 w 871479" name="connsiteX1"/>
              <a:gd fmla="*/ 291031 h 641227" name="connsiteY1"/>
              <a:gd fmla="*/ 14201 w 871479" name="connsiteX2"/>
              <a:gd fmla="*/ 154290 h 641227" name="connsiteY2"/>
              <a:gd fmla="*/ 0 w 871479" name="connsiteX3"/>
              <a:gd fmla="*/ 155814 h 641227" name="connsiteY3"/>
              <a:gd fmla="*/ 27555 w 871479" name="connsiteX4"/>
              <a:gd fmla="*/ 320606 h 641227" name="connsiteY4"/>
              <a:gd fmla="*/ 0 w 871479" name="connsiteX5"/>
              <a:gd fmla="*/ 485417 h 641227" name="connsiteY5"/>
              <a:gd fmla="*/ 14201 w 871479" name="connsiteX6"/>
              <a:gd fmla="*/ 486941 h 641227" name="connsiteY6"/>
              <a:gd fmla="*/ 35433 w 871479" name="connsiteX7"/>
              <a:gd fmla="*/ 350191 h 641227" name="connsiteY7"/>
              <a:gd fmla="*/ 391020 w 871479" name="connsiteX8"/>
              <a:gd fmla="*/ 640980 h 641227" name="connsiteY8"/>
              <a:gd fmla="*/ 406060 w 871479" name="connsiteX9"/>
              <a:gd fmla="*/ 641227 h 641227" name="connsiteY9"/>
              <a:gd fmla="*/ 871480 w 871479" name="connsiteX10"/>
              <a:gd fmla="*/ 321121 h 641227" name="connsiteY10"/>
              <a:gd fmla="*/ 864355 w 871479" name="connsiteX11"/>
              <a:gd fmla="*/ 320606 h 641227" name="connsiteY11"/>
              <a:gd fmla="*/ 871480 w 871479" name="connsiteX12"/>
              <a:gd fmla="*/ 320092 h 641227" name="connsiteY12"/>
              <a:gd fmla="*/ 391020 w 871479" name="connsiteX13"/>
              <a:gd fmla="*/ 242 h 641227" name="connsiteY13"/>
              <a:gd fmla="*/ 391496 w 871479" name="connsiteX14"/>
              <a:gd fmla="*/ 626692 h 641227" name="connsiteY14"/>
              <a:gd fmla="*/ 42348 w 871479" name="connsiteX15"/>
              <a:gd fmla="*/ 320615 h 641227" name="connsiteY15"/>
              <a:gd fmla="*/ 391496 w 871479" name="connsiteX16"/>
              <a:gd fmla="*/ 14530 h 641227" name="connsiteY16"/>
              <a:gd fmla="*/ 857155 w 871479" name="connsiteX17"/>
              <a:gd fmla="*/ 320606 h 641227" name="connsiteY17"/>
              <a:gd fmla="*/ 391496 w 871479" name="connsiteX18"/>
              <a:gd fmla="*/ 626692 h 641227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641227" w="871479">
                <a:moveTo>
                  <a:pt x="391020" y="242"/>
                </a:moveTo>
                <a:cubicBezTo>
                  <a:pt x="175898" y="7548"/>
                  <a:pt x="81124" y="133754"/>
                  <a:pt x="35433" y="291031"/>
                </a:cubicBezTo>
                <a:cubicBezTo>
                  <a:pt x="25765" y="246435"/>
                  <a:pt x="19155" y="200248"/>
                  <a:pt x="14201" y="154290"/>
                </a:cubicBezTo>
                <a:lnTo>
                  <a:pt x="0" y="155814"/>
                </a:lnTo>
                <a:cubicBezTo>
                  <a:pt x="5991" y="211449"/>
                  <a:pt x="14354" y="267419"/>
                  <a:pt x="27555" y="320606"/>
                </a:cubicBezTo>
                <a:cubicBezTo>
                  <a:pt x="14364" y="373813"/>
                  <a:pt x="5991" y="429781"/>
                  <a:pt x="0" y="485417"/>
                </a:cubicBezTo>
                <a:lnTo>
                  <a:pt x="14201" y="486941"/>
                </a:lnTo>
                <a:cubicBezTo>
                  <a:pt x="19155" y="440983"/>
                  <a:pt x="25765" y="394777"/>
                  <a:pt x="35433" y="350191"/>
                </a:cubicBezTo>
                <a:cubicBezTo>
                  <a:pt x="81124" y="507477"/>
                  <a:pt x="175898" y="633674"/>
                  <a:pt x="391020" y="640980"/>
                </a:cubicBezTo>
                <a:cubicBezTo>
                  <a:pt x="395983" y="641151"/>
                  <a:pt x="400983" y="641227"/>
                  <a:pt x="406060" y="641227"/>
                </a:cubicBezTo>
                <a:cubicBezTo>
                  <a:pt x="595789" y="641227"/>
                  <a:pt x="857069" y="523498"/>
                  <a:pt x="871480" y="321121"/>
                </a:cubicBezTo>
                <a:lnTo>
                  <a:pt x="864355" y="320606"/>
                </a:lnTo>
                <a:lnTo>
                  <a:pt x="871480" y="320092"/>
                </a:lnTo>
                <a:cubicBezTo>
                  <a:pt x="856649" y="112323"/>
                  <a:pt x="581663" y="-6101"/>
                  <a:pt x="391020" y="242"/>
                </a:cubicBezTo>
                <a:close/>
                <a:moveTo>
                  <a:pt x="391496" y="626692"/>
                </a:moveTo>
                <a:cubicBezTo>
                  <a:pt x="173945" y="619310"/>
                  <a:pt x="83991" y="484303"/>
                  <a:pt x="42348" y="320615"/>
                </a:cubicBezTo>
                <a:cubicBezTo>
                  <a:pt x="84001" y="156910"/>
                  <a:pt x="173945" y="21912"/>
                  <a:pt x="391496" y="14530"/>
                </a:cubicBezTo>
                <a:cubicBezTo>
                  <a:pt x="571805" y="8167"/>
                  <a:pt x="842715" y="124581"/>
                  <a:pt x="857155" y="320606"/>
                </a:cubicBezTo>
                <a:cubicBezTo>
                  <a:pt x="842733" y="516631"/>
                  <a:pt x="572062" y="633197"/>
                  <a:pt x="391496" y="626692"/>
                </a:cubicBezTo>
                <a:close/>
              </a:path>
            </a:pathLst>
          </a:custGeom>
          <a:solidFill>
            <a:srgbClr val="FBD302"/>
          </a:solidFill>
          <a:ln cap="flat" w="6350">
            <a:solidFill>
              <a:srgbClr val="FBD302"/>
            </a:solidFill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</p:spTree>
    <p:extLst>
      <p:ext uri="{BB962C8B-B14F-4D97-AF65-F5344CB8AC3E}">
        <p14:creationId val="58636614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22238913-5F1D-457B-9197-C70F1F70B14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5A7EC76-3754-4AFA-ACCB-FCE346C15945}"/>
              </a:ext>
            </a:extLst>
          </p:cNvPr>
          <p:cNvGrpSpPr/>
          <p:nvPr/>
        </p:nvGrpSpPr>
        <p:grpSpPr>
          <a:xfrm flipV="1">
            <a:off x="1199685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C530D85C-77EF-4B1A-B879-B9424A8D10AF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B85A4E13-8C1B-4BCE-A8A5-DEF9AF5C8C03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6367676-5815-440C-8B0B-77D2D2080C52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6E7A574-06CE-45C4-9588-C6E1EFC35BBF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246E0DB0-30B5-4484-A3EA-E2AF0E3C415E}"/>
              </a:ext>
            </a:extLst>
          </p:cNvPr>
          <p:cNvSpPr/>
          <p:nvPr/>
        </p:nvSpPr>
        <p:spPr>
          <a:xfrm>
            <a:off x="603115" y="389106"/>
            <a:ext cx="5492885" cy="6079788"/>
          </a:xfrm>
          <a:prstGeom prst="roundRect">
            <a:avLst>
              <a:gd fmla="val 7458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186534F-7C71-4779-8818-BA96FB874FFD}"/>
              </a:ext>
            </a:extLst>
          </p:cNvPr>
          <p:cNvSpPr txBox="1"/>
          <p:nvPr/>
        </p:nvSpPr>
        <p:spPr>
          <a:xfrm>
            <a:off x="1168400" y="707927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9A84AA6-668F-4CD6-8B89-F3C41AD635FB}"/>
              </a:ext>
            </a:extLst>
          </p:cNvPr>
          <p:cNvSpPr txBox="1"/>
          <p:nvPr/>
        </p:nvSpPr>
        <p:spPr>
          <a:xfrm>
            <a:off x="1168400" y="1381045"/>
            <a:ext cx="3492500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 eges</a:t>
            </a:r>
          </a:p>
        </p:txBody>
      </p:sp>
      <p:pic>
        <p:nvPicPr>
          <p:cNvPr descr="屏幕上有个手机  描述已自动生成" id="11" name="图片 10">
            <a:extLst>
              <a:ext uri="{FF2B5EF4-FFF2-40B4-BE49-F238E27FC236}">
                <a16:creationId xmlns:a16="http://schemas.microsoft.com/office/drawing/2014/main" id="{997D3200-4B2F-49BD-B166-A1ADEE5D9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57824" y="2293542"/>
            <a:ext cx="3183467" cy="2387600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1BC98E83-9724-4EFF-B635-141042A46F3C}"/>
              </a:ext>
            </a:extLst>
          </p:cNvPr>
          <p:cNvSpPr txBox="1"/>
          <p:nvPr/>
        </p:nvSpPr>
        <p:spPr>
          <a:xfrm>
            <a:off x="1127056" y="4949745"/>
            <a:ext cx="465144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20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AED4918E-2D8E-4C3A-9CDC-3FFCF786E30E}"/>
              </a:ext>
            </a:extLst>
          </p:cNvPr>
          <p:cNvGrpSpPr/>
          <p:nvPr/>
        </p:nvGrpSpPr>
        <p:grpSpPr>
          <a:xfrm>
            <a:off x="7625830" y="389106"/>
            <a:ext cx="2918882" cy="1325394"/>
            <a:chOff x="7625830" y="389106"/>
            <a:chExt cx="2918882" cy="1325394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51D046C1-6CE6-4A90-94B9-F62002A1AE52}"/>
                </a:ext>
              </a:extLst>
            </p:cNvPr>
            <p:cNvSpPr/>
            <p:nvPr/>
          </p:nvSpPr>
          <p:spPr>
            <a:xfrm>
              <a:off x="7625830" y="389106"/>
              <a:ext cx="2918882" cy="1325394"/>
            </a:xfrm>
            <a:prstGeom prst="roundRect">
              <a:avLst>
                <a:gd fmla="val 74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BDFD5DEA-6C7A-4080-9B0B-199D0228C5AB}"/>
                </a:ext>
              </a:extLst>
            </p:cNvPr>
            <p:cNvSpPr/>
            <p:nvPr/>
          </p:nvSpPr>
          <p:spPr>
            <a:xfrm>
              <a:off x="7625830" y="389106"/>
              <a:ext cx="158000" cy="1325394"/>
            </a:xfrm>
            <a:custGeom>
              <a:gdLst>
                <a:gd fmla="*/ 98848 w 158000" name="connsiteX0"/>
                <a:gd fmla="*/ 0 h 1325394" name="connsiteY0"/>
                <a:gd fmla="*/ 158000 w 158000" name="connsiteX1"/>
                <a:gd fmla="*/ 0 h 1325394" name="connsiteY1"/>
                <a:gd fmla="*/ 158000 w 158000" name="connsiteX2"/>
                <a:gd fmla="*/ 1325394 h 1325394" name="connsiteY2"/>
                <a:gd fmla="*/ 98848 w 158000" name="connsiteX3"/>
                <a:gd fmla="*/ 1325394 h 1325394" name="connsiteY3"/>
                <a:gd fmla="*/ 0 w 158000" name="connsiteX4"/>
                <a:gd fmla="*/ 1226546 h 1325394" name="connsiteY4"/>
                <a:gd fmla="*/ 0 w 158000" name="connsiteX5"/>
                <a:gd fmla="*/ 98848 h 1325394" name="connsiteY5"/>
                <a:gd fmla="*/ 98848 w 158000" name="connsiteX6"/>
                <a:gd fmla="*/ 0 h 132539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25394" w="158000">
                  <a:moveTo>
                    <a:pt x="98848" y="0"/>
                  </a:moveTo>
                  <a:lnTo>
                    <a:pt x="158000" y="0"/>
                  </a:lnTo>
                  <a:lnTo>
                    <a:pt x="158000" y="1325394"/>
                  </a:lnTo>
                  <a:lnTo>
                    <a:pt x="98848" y="1325394"/>
                  </a:lnTo>
                  <a:cubicBezTo>
                    <a:pt x="44256" y="1325394"/>
                    <a:pt x="0" y="1281138"/>
                    <a:pt x="0" y="1226546"/>
                  </a:cubicBezTo>
                  <a:lnTo>
                    <a:pt x="0" y="98848"/>
                  </a:lnTo>
                  <a:cubicBezTo>
                    <a:pt x="0" y="44256"/>
                    <a:pt x="44256" y="0"/>
                    <a:pt x="98848" y="0"/>
                  </a:cubicBezTo>
                  <a:close/>
                </a:path>
              </a:pathLst>
            </a:cu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F6EA8DB9-1F9D-4C70-BE0A-6BC7E53DF1B5}"/>
              </a:ext>
            </a:extLst>
          </p:cNvPr>
          <p:cNvGrpSpPr/>
          <p:nvPr/>
        </p:nvGrpSpPr>
        <p:grpSpPr>
          <a:xfrm>
            <a:off x="7625830" y="1973904"/>
            <a:ext cx="2918882" cy="1325394"/>
            <a:chOff x="7625830" y="1973904"/>
            <a:chExt cx="2918882" cy="1325394"/>
          </a:xfrm>
        </p:grpSpPr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C4A9DA72-438C-4AB8-A116-A74BE5CF9909}"/>
                </a:ext>
              </a:extLst>
            </p:cNvPr>
            <p:cNvSpPr/>
            <p:nvPr/>
          </p:nvSpPr>
          <p:spPr>
            <a:xfrm>
              <a:off x="7625830" y="1973904"/>
              <a:ext cx="2918882" cy="1325394"/>
            </a:xfrm>
            <a:prstGeom prst="roundRect">
              <a:avLst>
                <a:gd fmla="val 74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5FDB6096-E2CC-4522-BDAE-3B995821D2A9}"/>
                </a:ext>
              </a:extLst>
            </p:cNvPr>
            <p:cNvSpPr/>
            <p:nvPr/>
          </p:nvSpPr>
          <p:spPr>
            <a:xfrm>
              <a:off x="7625830" y="1973904"/>
              <a:ext cx="158000" cy="1325394"/>
            </a:xfrm>
            <a:custGeom>
              <a:gdLst>
                <a:gd fmla="*/ 98848 w 158000" name="connsiteX0"/>
                <a:gd fmla="*/ 0 h 1325394" name="connsiteY0"/>
                <a:gd fmla="*/ 158000 w 158000" name="connsiteX1"/>
                <a:gd fmla="*/ 0 h 1325394" name="connsiteY1"/>
                <a:gd fmla="*/ 158000 w 158000" name="connsiteX2"/>
                <a:gd fmla="*/ 1325394 h 1325394" name="connsiteY2"/>
                <a:gd fmla="*/ 98848 w 158000" name="connsiteX3"/>
                <a:gd fmla="*/ 1325394 h 1325394" name="connsiteY3"/>
                <a:gd fmla="*/ 0 w 158000" name="connsiteX4"/>
                <a:gd fmla="*/ 1226546 h 1325394" name="connsiteY4"/>
                <a:gd fmla="*/ 0 w 158000" name="connsiteX5"/>
                <a:gd fmla="*/ 98848 h 1325394" name="connsiteY5"/>
                <a:gd fmla="*/ 98848 w 158000" name="connsiteX6"/>
                <a:gd fmla="*/ 0 h 132539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25394" w="158000">
                  <a:moveTo>
                    <a:pt x="98848" y="0"/>
                  </a:moveTo>
                  <a:lnTo>
                    <a:pt x="158000" y="0"/>
                  </a:lnTo>
                  <a:lnTo>
                    <a:pt x="158000" y="1325394"/>
                  </a:lnTo>
                  <a:lnTo>
                    <a:pt x="98848" y="1325394"/>
                  </a:lnTo>
                  <a:cubicBezTo>
                    <a:pt x="44256" y="1325394"/>
                    <a:pt x="0" y="1281138"/>
                    <a:pt x="0" y="1226546"/>
                  </a:cubicBezTo>
                  <a:lnTo>
                    <a:pt x="0" y="98848"/>
                  </a:lnTo>
                  <a:cubicBezTo>
                    <a:pt x="0" y="44256"/>
                    <a:pt x="44256" y="0"/>
                    <a:pt x="98848" y="0"/>
                  </a:cubicBezTo>
                  <a:close/>
                </a:path>
              </a:pathLst>
            </a:cu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F86A5701-30B0-4F99-803A-D98F8252EAC3}"/>
              </a:ext>
            </a:extLst>
          </p:cNvPr>
          <p:cNvGrpSpPr/>
          <p:nvPr/>
        </p:nvGrpSpPr>
        <p:grpSpPr>
          <a:xfrm>
            <a:off x="7625830" y="3558702"/>
            <a:ext cx="2918882" cy="1325394"/>
            <a:chOff x="7625830" y="3558702"/>
            <a:chExt cx="2918882" cy="1325394"/>
          </a:xfrm>
        </p:grpSpPr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id="{0217DE14-8421-4473-A18E-7570E3BBC5D2}"/>
                </a:ext>
              </a:extLst>
            </p:cNvPr>
            <p:cNvSpPr/>
            <p:nvPr/>
          </p:nvSpPr>
          <p:spPr>
            <a:xfrm>
              <a:off x="7625830" y="3558702"/>
              <a:ext cx="2918882" cy="1325394"/>
            </a:xfrm>
            <a:prstGeom prst="roundRect">
              <a:avLst>
                <a:gd fmla="val 74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5AB21E92-A96F-4901-AEC2-24DB8843D1A8}"/>
                </a:ext>
              </a:extLst>
            </p:cNvPr>
            <p:cNvSpPr/>
            <p:nvPr/>
          </p:nvSpPr>
          <p:spPr>
            <a:xfrm>
              <a:off x="7625830" y="3558702"/>
              <a:ext cx="158000" cy="1325394"/>
            </a:xfrm>
            <a:custGeom>
              <a:gdLst>
                <a:gd fmla="*/ 98848 w 158000" name="connsiteX0"/>
                <a:gd fmla="*/ 0 h 1325394" name="connsiteY0"/>
                <a:gd fmla="*/ 158000 w 158000" name="connsiteX1"/>
                <a:gd fmla="*/ 0 h 1325394" name="connsiteY1"/>
                <a:gd fmla="*/ 158000 w 158000" name="connsiteX2"/>
                <a:gd fmla="*/ 1325394 h 1325394" name="connsiteY2"/>
                <a:gd fmla="*/ 98848 w 158000" name="connsiteX3"/>
                <a:gd fmla="*/ 1325394 h 1325394" name="connsiteY3"/>
                <a:gd fmla="*/ 0 w 158000" name="connsiteX4"/>
                <a:gd fmla="*/ 1226546 h 1325394" name="connsiteY4"/>
                <a:gd fmla="*/ 0 w 158000" name="connsiteX5"/>
                <a:gd fmla="*/ 98848 h 1325394" name="connsiteY5"/>
                <a:gd fmla="*/ 98848 w 158000" name="connsiteX6"/>
                <a:gd fmla="*/ 0 h 132539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25394" w="158000">
                  <a:moveTo>
                    <a:pt x="98848" y="0"/>
                  </a:moveTo>
                  <a:lnTo>
                    <a:pt x="158000" y="0"/>
                  </a:lnTo>
                  <a:lnTo>
                    <a:pt x="158000" y="1325394"/>
                  </a:lnTo>
                  <a:lnTo>
                    <a:pt x="98848" y="1325394"/>
                  </a:lnTo>
                  <a:cubicBezTo>
                    <a:pt x="44256" y="1325394"/>
                    <a:pt x="0" y="1281138"/>
                    <a:pt x="0" y="1226546"/>
                  </a:cubicBezTo>
                  <a:lnTo>
                    <a:pt x="0" y="98848"/>
                  </a:lnTo>
                  <a:cubicBezTo>
                    <a:pt x="0" y="44256"/>
                    <a:pt x="44256" y="0"/>
                    <a:pt x="98848" y="0"/>
                  </a:cubicBezTo>
                  <a:close/>
                </a:path>
              </a:pathLst>
            </a:cu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5FA71B92-D4A2-4FB4-AD7B-CFF89ED3FE26}"/>
              </a:ext>
            </a:extLst>
          </p:cNvPr>
          <p:cNvGrpSpPr/>
          <p:nvPr/>
        </p:nvGrpSpPr>
        <p:grpSpPr>
          <a:xfrm>
            <a:off x="7625830" y="5143500"/>
            <a:ext cx="2918882" cy="1325394"/>
            <a:chOff x="7625830" y="5143500"/>
            <a:chExt cx="2918882" cy="1325394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EFB7D5AE-B083-42A2-9D42-71F7696D6077}"/>
                </a:ext>
              </a:extLst>
            </p:cNvPr>
            <p:cNvSpPr/>
            <p:nvPr/>
          </p:nvSpPr>
          <p:spPr>
            <a:xfrm>
              <a:off x="7625830" y="5143500"/>
              <a:ext cx="2918882" cy="1325394"/>
            </a:xfrm>
            <a:prstGeom prst="roundRect">
              <a:avLst>
                <a:gd fmla="val 74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8CDDE818-9A0F-41E1-BEC0-35CE82B1CB36}"/>
                </a:ext>
              </a:extLst>
            </p:cNvPr>
            <p:cNvSpPr/>
            <p:nvPr/>
          </p:nvSpPr>
          <p:spPr>
            <a:xfrm>
              <a:off x="7625830" y="5143500"/>
              <a:ext cx="158000" cy="1325394"/>
            </a:xfrm>
            <a:custGeom>
              <a:gdLst>
                <a:gd fmla="*/ 98848 w 158000" name="connsiteX0"/>
                <a:gd fmla="*/ 0 h 1325394" name="connsiteY0"/>
                <a:gd fmla="*/ 158000 w 158000" name="connsiteX1"/>
                <a:gd fmla="*/ 0 h 1325394" name="connsiteY1"/>
                <a:gd fmla="*/ 158000 w 158000" name="connsiteX2"/>
                <a:gd fmla="*/ 1325394 h 1325394" name="connsiteY2"/>
                <a:gd fmla="*/ 98848 w 158000" name="connsiteX3"/>
                <a:gd fmla="*/ 1325394 h 1325394" name="connsiteY3"/>
                <a:gd fmla="*/ 0 w 158000" name="connsiteX4"/>
                <a:gd fmla="*/ 1226546 h 1325394" name="connsiteY4"/>
                <a:gd fmla="*/ 0 w 158000" name="connsiteX5"/>
                <a:gd fmla="*/ 98848 h 1325394" name="connsiteY5"/>
                <a:gd fmla="*/ 98848 w 158000" name="connsiteX6"/>
                <a:gd fmla="*/ 0 h 1325394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25394" w="158000">
                  <a:moveTo>
                    <a:pt x="98848" y="0"/>
                  </a:moveTo>
                  <a:lnTo>
                    <a:pt x="158000" y="0"/>
                  </a:lnTo>
                  <a:lnTo>
                    <a:pt x="158000" y="1325394"/>
                  </a:lnTo>
                  <a:lnTo>
                    <a:pt x="98848" y="1325394"/>
                  </a:lnTo>
                  <a:cubicBezTo>
                    <a:pt x="44256" y="1325394"/>
                    <a:pt x="0" y="1281138"/>
                    <a:pt x="0" y="1226546"/>
                  </a:cubicBezTo>
                  <a:lnTo>
                    <a:pt x="0" y="98848"/>
                  </a:lnTo>
                  <a:cubicBezTo>
                    <a:pt x="0" y="44256"/>
                    <a:pt x="44256" y="0"/>
                    <a:pt x="98848" y="0"/>
                  </a:cubicBezTo>
                  <a:close/>
                </a:path>
              </a:pathLst>
            </a:cu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99F7C613-E233-439E-BD87-12F7B0B70C5D}"/>
              </a:ext>
            </a:extLst>
          </p:cNvPr>
          <p:cNvGrpSpPr/>
          <p:nvPr/>
        </p:nvGrpSpPr>
        <p:grpSpPr>
          <a:xfrm>
            <a:off x="7842234" y="561076"/>
            <a:ext cx="2758225" cy="981455"/>
            <a:chOff x="7842234" y="566223"/>
            <a:chExt cx="2758225" cy="981455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8FCF6F1-A4ED-492D-B0C7-EAD33F7D9C84}"/>
                </a:ext>
              </a:extLst>
            </p:cNvPr>
            <p:cNvSpPr txBox="1"/>
            <p:nvPr/>
          </p:nvSpPr>
          <p:spPr>
            <a:xfrm>
              <a:off x="7842234" y="962903"/>
              <a:ext cx="2644073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600">
                  <a:latin charset="0" panose="03070502030502020203" pitchFamily="66" typeface="Viner Hand ITC"/>
                </a:rPr>
                <a:t>tristique senectus et netus turpis egestas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884A6DF7-4DF1-4AD9-8AF6-8152D18FA6EB}"/>
                </a:ext>
              </a:extLst>
            </p:cNvPr>
            <p:cNvSpPr txBox="1"/>
            <p:nvPr/>
          </p:nvSpPr>
          <p:spPr>
            <a:xfrm>
              <a:off x="7842234" y="566223"/>
              <a:ext cx="275822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fr-FR" sz="1600">
                  <a:solidFill>
                    <a:srgbClr val="FBD302"/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habitant morbi tristique</a:t>
              </a:r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1CF3305F-2975-4635-929D-4DBCF3096860}"/>
              </a:ext>
            </a:extLst>
          </p:cNvPr>
          <p:cNvSpPr txBox="1"/>
          <p:nvPr/>
        </p:nvSpPr>
        <p:spPr>
          <a:xfrm>
            <a:off x="7842234" y="2542554"/>
            <a:ext cx="264407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16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EBD97FC-0449-43D7-BDF6-D87DA597CF3E}"/>
              </a:ext>
            </a:extLst>
          </p:cNvPr>
          <p:cNvSpPr txBox="1"/>
          <p:nvPr/>
        </p:nvSpPr>
        <p:spPr>
          <a:xfrm>
            <a:off x="7842234" y="2145874"/>
            <a:ext cx="27582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fr-FR" sz="1600">
                <a:solidFill>
                  <a:srgbClr val="FEDAFE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habitant morbi tristique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8FE5B851-0866-4882-907A-48E405C8A177}"/>
              </a:ext>
            </a:extLst>
          </p:cNvPr>
          <p:cNvSpPr txBox="1"/>
          <p:nvPr/>
        </p:nvSpPr>
        <p:spPr>
          <a:xfrm>
            <a:off x="7842234" y="4127352"/>
            <a:ext cx="264407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16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E03D3946-36B0-405A-AE9F-521477F0F1AD}"/>
              </a:ext>
            </a:extLst>
          </p:cNvPr>
          <p:cNvSpPr txBox="1"/>
          <p:nvPr/>
        </p:nvSpPr>
        <p:spPr>
          <a:xfrm>
            <a:off x="7842234" y="3730672"/>
            <a:ext cx="27582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fr-FR" sz="16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habitant morbi tristique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A596124B-41EC-4EEA-91CD-9D8E40378077}"/>
              </a:ext>
            </a:extLst>
          </p:cNvPr>
          <p:cNvSpPr txBox="1"/>
          <p:nvPr/>
        </p:nvSpPr>
        <p:spPr>
          <a:xfrm>
            <a:off x="7842234" y="5712151"/>
            <a:ext cx="264407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16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88E737FF-33B7-47D2-8CC9-48AFA7B3799B}"/>
              </a:ext>
            </a:extLst>
          </p:cNvPr>
          <p:cNvSpPr txBox="1"/>
          <p:nvPr/>
        </p:nvSpPr>
        <p:spPr>
          <a:xfrm>
            <a:off x="7842234" y="5315470"/>
            <a:ext cx="27582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fr-FR" sz="1600">
                <a:solidFill>
                  <a:srgbClr val="91D5FD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habitant morbi tristique</a:t>
            </a:r>
          </a:p>
        </p:txBody>
      </p:sp>
      <p:sp>
        <p:nvSpPr>
          <p:cNvPr id="44" name="任意多边形: 形状 43">
            <a:extLst>
              <a:ext uri="{FF2B5EF4-FFF2-40B4-BE49-F238E27FC236}">
                <a16:creationId xmlns:a16="http://schemas.microsoft.com/office/drawing/2014/main" id="{E4B8ACA3-5C14-44AD-9C6B-42EAC2C79E5F}"/>
              </a:ext>
            </a:extLst>
          </p:cNvPr>
          <p:cNvSpPr/>
          <p:nvPr/>
        </p:nvSpPr>
        <p:spPr>
          <a:xfrm rot="5400000">
            <a:off x="6584622" y="2141323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4B10A157-5BED-4D77-AC59-46741F204663}"/>
              </a:ext>
            </a:extLst>
          </p:cNvPr>
          <p:cNvGrpSpPr/>
          <p:nvPr/>
        </p:nvGrpSpPr>
        <p:grpSpPr>
          <a:xfrm flipH="1">
            <a:off x="6727502" y="5411821"/>
            <a:ext cx="266827" cy="446236"/>
            <a:chOff x="5705425" y="3022997"/>
            <a:chExt cx="266827" cy="446236"/>
          </a:xfrm>
        </p:grpSpPr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07A7114D-8D42-42AD-A6AA-324F525209DB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916DFA5F-10EB-4E3B-B76B-2EF0661734EE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id="{BF2C798D-87C5-40A8-BEC0-37FA7B11CD84}"/>
              </a:ext>
            </a:extLst>
          </p:cNvPr>
          <p:cNvSpPr/>
          <p:nvPr/>
        </p:nvSpPr>
        <p:spPr>
          <a:xfrm>
            <a:off x="10600459" y="2353251"/>
            <a:ext cx="840864" cy="2282966"/>
          </a:xfrm>
          <a:custGeom>
            <a:gdLst>
              <a:gd fmla="*/ 297350 w 309207" name="connsiteX0"/>
              <a:gd fmla="*/ 278576 h 683024" name="connsiteY0"/>
              <a:gd fmla="*/ 282718 w 309207" name="connsiteX1"/>
              <a:gd fmla="*/ 273646 h 683024" name="connsiteY1"/>
              <a:gd fmla="*/ 224368 w 309207" name="connsiteX2"/>
              <a:gd fmla="*/ 279860 h 683024" name="connsiteY2"/>
              <a:gd fmla="*/ 217392 w 309207" name="connsiteX3"/>
              <a:gd fmla="*/ 282660 h 683024" name="connsiteY3"/>
              <a:gd fmla="*/ 211253 w 309207" name="connsiteX4"/>
              <a:gd fmla="*/ 286102 h 683024" name="connsiteY4"/>
              <a:gd fmla="*/ 202342 w 309207" name="connsiteX5"/>
              <a:gd fmla="*/ 292185 h 683024" name="connsiteY5"/>
              <a:gd fmla="*/ 199030 w 309207" name="connsiteX6"/>
              <a:gd fmla="*/ 294789 h 683024" name="connsiteY6"/>
              <a:gd fmla="*/ 181218 w 309207" name="connsiteX7"/>
              <a:gd fmla="*/ 317737 h 683024" name="connsiteY7"/>
              <a:gd fmla="*/ 177460 w 309207" name="connsiteX8"/>
              <a:gd fmla="*/ 325597 h 683024" name="connsiteY8"/>
              <a:gd fmla="*/ 172279 w 309207" name="connsiteX9"/>
              <a:gd fmla="*/ 309114 h 683024" name="connsiteY9"/>
              <a:gd fmla="*/ 164651 w 309207" name="connsiteX10"/>
              <a:gd fmla="*/ 254364 h 683024" name="connsiteY10"/>
              <a:gd fmla="*/ 162744 w 309207" name="connsiteX11"/>
              <a:gd fmla="*/ 156612 h 683024" name="connsiteY11"/>
              <a:gd fmla="*/ 162968 w 309207" name="connsiteX12"/>
              <a:gd fmla="*/ 100048 h 683024" name="connsiteY12"/>
              <a:gd fmla="*/ 154382 w 309207" name="connsiteX13"/>
              <a:gd fmla="*/ 54544 h 683024" name="connsiteY13"/>
              <a:gd fmla="*/ 126700 w 309207" name="connsiteX14"/>
              <a:gd fmla="*/ 21932 h 683024" name="connsiteY14"/>
              <a:gd fmla="*/ 91390 w 309207" name="connsiteX15"/>
              <a:gd fmla="*/ 6453 h 683024" name="connsiteY15"/>
              <a:gd fmla="*/ 29664 w 309207" name="connsiteX16"/>
              <a:gd fmla="*/ 45 h 683024" name="connsiteY16"/>
              <a:gd fmla="*/ 17451 w 309207" name="connsiteX17"/>
              <a:gd fmla="*/ 491 h 683024" name="connsiteY17"/>
              <a:gd fmla="*/ 1725 w 309207" name="connsiteX18"/>
              <a:gd fmla="*/ 1720 h 683024" name="connsiteY18"/>
              <a:gd fmla="*/ 2205 w 309207" name="connsiteX19"/>
              <a:gd fmla="*/ 6463 h 683024" name="connsiteY19"/>
              <a:gd fmla="*/ 17702 w 309207" name="connsiteX20"/>
              <a:gd fmla="*/ 5254 h 683024" name="connsiteY20"/>
              <a:gd fmla="*/ 29720 w 309207" name="connsiteX21"/>
              <a:gd fmla="*/ 4807 h 683024" name="connsiteY21"/>
              <a:gd fmla="*/ 90181 w 309207" name="connsiteX22"/>
              <a:gd fmla="*/ 11058 h 683024" name="connsiteY22"/>
              <a:gd fmla="*/ 124030 w 309207" name="connsiteX23"/>
              <a:gd fmla="*/ 25876 h 683024" name="connsiteY23"/>
              <a:gd fmla="*/ 150057 w 309207" name="connsiteX24"/>
              <a:gd fmla="*/ 56525 h 683024" name="connsiteY24"/>
              <a:gd fmla="*/ 158205 w 309207" name="connsiteX25"/>
              <a:gd fmla="*/ 100038 h 683024" name="connsiteY25"/>
              <a:gd fmla="*/ 157982 w 309207" name="connsiteX26"/>
              <a:gd fmla="*/ 156602 h 683024" name="connsiteY26"/>
              <a:gd fmla="*/ 159907 w 309207" name="connsiteX27"/>
              <a:gd fmla="*/ 254680 h 683024" name="connsiteY27"/>
              <a:gd fmla="*/ 167656 w 309207" name="connsiteX28"/>
              <a:gd fmla="*/ 310268 h 683024" name="connsiteY28"/>
              <a:gd fmla="*/ 174967 w 309207" name="connsiteX29"/>
              <a:gd fmla="*/ 331941 h 683024" name="connsiteY29"/>
              <a:gd fmla="*/ 166809 w 309207" name="connsiteX30"/>
              <a:gd fmla="*/ 372134 h 683024" name="connsiteY30"/>
              <a:gd fmla="*/ 169981 w 309207" name="connsiteX31"/>
              <a:gd fmla="*/ 448129 h 683024" name="connsiteY31"/>
              <a:gd fmla="*/ 172958 w 309207" name="connsiteX32"/>
              <a:gd fmla="*/ 477783 h 683024" name="connsiteY32"/>
              <a:gd fmla="*/ 169144 w 309207" name="connsiteX33"/>
              <a:gd fmla="*/ 571228 h 683024" name="connsiteY33"/>
              <a:gd fmla="*/ 132011 w 309207" name="connsiteX34"/>
              <a:gd fmla="*/ 639066 h 683024" name="connsiteY34"/>
              <a:gd fmla="*/ 80107 w 309207" name="connsiteX35"/>
              <a:gd fmla="*/ 669836 h 683024" name="connsiteY35"/>
              <a:gd fmla="*/ 72545 w 309207" name="connsiteX36"/>
              <a:gd fmla="*/ 672366 h 683024" name="connsiteY36"/>
              <a:gd fmla="*/ 68331 w 309207" name="connsiteX37"/>
              <a:gd fmla="*/ 673650 h 683024" name="connsiteY37"/>
              <a:gd fmla="*/ 63662 w 309207" name="connsiteX38"/>
              <a:gd fmla="*/ 675073 h 683024" name="connsiteY38"/>
              <a:gd fmla="*/ 52825 w 309207" name="connsiteX39"/>
              <a:gd fmla="*/ 677650 h 683024" name="connsiteY39"/>
              <a:gd fmla="*/ 49830 w 309207" name="connsiteX40"/>
              <a:gd fmla="*/ 678356 h 683024" name="connsiteY40"/>
              <a:gd fmla="*/ 50771 w 309207" name="connsiteX41"/>
              <a:gd fmla="*/ 683024 h 683024" name="connsiteY41"/>
              <a:gd fmla="*/ 53960 w 309207" name="connsiteX42"/>
              <a:gd fmla="*/ 682273 h 683024" name="connsiteY42"/>
              <a:gd fmla="*/ 60481 w 309207" name="connsiteX43"/>
              <a:gd fmla="*/ 680729 h 683024" name="connsiteY43"/>
              <a:gd fmla="*/ 70257 w 309207" name="connsiteX44"/>
              <a:gd fmla="*/ 678040 h 683024" name="connsiteY44"/>
              <a:gd fmla="*/ 73885 w 309207" name="connsiteX45"/>
              <a:gd fmla="*/ 676934 h 683024" name="connsiteY45"/>
              <a:gd fmla="*/ 81856 w 309207" name="connsiteX46"/>
              <a:gd fmla="*/ 674264 h 683024" name="connsiteY46"/>
              <a:gd fmla="*/ 135258 w 309207" name="connsiteX47"/>
              <a:gd fmla="*/ 642554 h 683024" name="connsiteY47"/>
              <a:gd fmla="*/ 173795 w 309207" name="connsiteX48"/>
              <a:gd fmla="*/ 572270 h 683024" name="connsiteY48"/>
              <a:gd fmla="*/ 177701 w 309207" name="connsiteX49"/>
              <a:gd fmla="*/ 477411 h 683024" name="connsiteY49"/>
              <a:gd fmla="*/ 174706 w 309207" name="connsiteX50"/>
              <a:gd fmla="*/ 447599 h 683024" name="connsiteY50"/>
              <a:gd fmla="*/ 171553 w 309207" name="connsiteX51"/>
              <a:gd fmla="*/ 372561 h 683024" name="connsiteY51"/>
              <a:gd fmla="*/ 177971 w 309207" name="connsiteX52"/>
              <a:gd fmla="*/ 337977 h 683024" name="connsiteY52"/>
              <a:gd fmla="*/ 197868 w 309207" name="connsiteX53"/>
              <a:gd fmla="*/ 359185 h 683024" name="connsiteY53"/>
              <a:gd fmla="*/ 227215 w 309207" name="connsiteX54"/>
              <a:gd fmla="*/ 364655 h 683024" name="connsiteY54"/>
              <a:gd fmla="*/ 256153 w 309207" name="connsiteX55"/>
              <a:gd fmla="*/ 357697 h 683024" name="connsiteY55"/>
              <a:gd fmla="*/ 302066 w 309207" name="connsiteX56"/>
              <a:gd fmla="*/ 320472 h 683024" name="connsiteY56"/>
              <a:gd fmla="*/ 307833 w 309207" name="connsiteX57"/>
              <a:gd fmla="*/ 290669 h 683024" name="connsiteY57"/>
              <a:gd fmla="*/ 297350 w 309207" name="connsiteX58"/>
              <a:gd fmla="*/ 278576 h 683024" name="connsiteY58"/>
              <a:gd fmla="*/ 298010 w 309207" name="connsiteX59"/>
              <a:gd fmla="*/ 317969 h 683024" name="connsiteY59"/>
              <a:gd fmla="*/ 254339 w 309207" name="connsiteX60"/>
              <a:gd fmla="*/ 353297 h 683024" name="connsiteY60"/>
              <a:gd fmla="*/ 226871 w 309207" name="connsiteX61"/>
              <a:gd fmla="*/ 359911 h 683024" name="connsiteY61"/>
              <a:gd fmla="*/ 200202 w 309207" name="connsiteX62"/>
              <a:gd fmla="*/ 355037 h 683024" name="connsiteY62"/>
              <a:gd fmla="*/ 181869 w 309207" name="connsiteX63"/>
              <a:gd fmla="*/ 335168 h 683024" name="connsiteY63"/>
              <a:gd fmla="*/ 180129 w 309207" name="connsiteX64"/>
              <a:gd fmla="*/ 331736 h 683024" name="connsiteY64"/>
              <a:gd fmla="*/ 185441 w 309207" name="connsiteX65"/>
              <a:gd fmla="*/ 319932 h 683024" name="connsiteY65"/>
              <a:gd fmla="*/ 202072 w 309207" name="connsiteX66"/>
              <a:gd fmla="*/ 298445 h 683024" name="connsiteY66"/>
              <a:gd fmla="*/ 205328 w 309207" name="connsiteX67"/>
              <a:gd fmla="*/ 295896 h 683024" name="connsiteY67"/>
              <a:gd fmla="*/ 213448 w 309207" name="connsiteX68"/>
              <a:gd fmla="*/ 290325 h 683024" name="connsiteY68"/>
              <a:gd fmla="*/ 219438 w 309207" name="connsiteX69"/>
              <a:gd fmla="*/ 286948 h 683024" name="connsiteY69"/>
              <a:gd fmla="*/ 226071 w 309207" name="connsiteX70"/>
              <a:gd fmla="*/ 284306 h 683024" name="connsiteY70"/>
              <a:gd fmla="*/ 281974 w 309207" name="connsiteX71"/>
              <a:gd fmla="*/ 278344 h 683024" name="connsiteY71"/>
              <a:gd fmla="*/ 294978 w 309207" name="connsiteX72"/>
              <a:gd fmla="*/ 282706 h 683024" name="connsiteY72"/>
              <a:gd fmla="*/ 303340 w 309207" name="connsiteX73"/>
              <a:gd fmla="*/ 292250 h 683024" name="connsiteY73"/>
              <a:gd fmla="*/ 298010 w 309207" name="connsiteX74"/>
              <a:gd fmla="*/ 317969 h 683024" name="connsiteY74"/>
              <a:gd fmla="*/ 298010 w 309207" name="connsiteX75"/>
              <a:gd fmla="*/ 317969 h 713348" name="connsiteY75"/>
              <a:gd fmla="*/ 298010 w 309207" name="connsiteX76"/>
              <a:gd fmla="*/ 317969 h 715634" name="connsiteY76"/>
              <a:gd fmla="*/ 298010 w 309207" name="connsiteX77"/>
              <a:gd fmla="*/ 317969 h 715164" name="connsiteY77"/>
              <a:gd fmla="*/ 298010 w 309207" name="connsiteX78"/>
              <a:gd fmla="*/ 317969 h 713396" name="connsiteY78"/>
              <a:gd fmla="*/ 298010 w 309207" name="connsiteX79"/>
              <a:gd fmla="*/ 317969 h 713396" name="connsiteY79"/>
              <a:gd fmla="*/ 298010 w 309207" name="connsiteX80"/>
              <a:gd fmla="*/ 317969 h 713396" name="connsiteY80"/>
              <a:gd fmla="*/ 298010 w 309207" name="connsiteX81"/>
              <a:gd fmla="*/ 317969 h 713396" name="connsiteY81"/>
              <a:gd fmla="*/ 311013 w 322210" name="connsiteX82"/>
              <a:gd fmla="*/ 317969 h 713396" name="connsiteY82"/>
              <a:gd fmla="*/ 312252 w 323449" name="connsiteX83"/>
              <a:gd fmla="*/ 317969 h 713396" name="connsiteY83"/>
              <a:gd fmla="*/ 312252 w 323449" name="connsiteX84"/>
              <a:gd fmla="*/ 317969 h 713396" name="connsiteY84"/>
              <a:gd fmla="*/ 312252 w 323449" name="connsiteX85"/>
              <a:gd fmla="*/ 317969 h 713396" name="connsiteY85"/>
              <a:gd fmla="*/ 312252 w 323449" name="connsiteX86"/>
              <a:gd fmla="*/ 317969 h 713396" name="connsiteY86"/>
              <a:gd fmla="*/ 312252 w 323449" name="connsiteX87"/>
              <a:gd fmla="*/ 317969 h 713396" name="connsiteY87"/>
              <a:gd fmla="*/ 312252 w 323449" name="connsiteX88"/>
              <a:gd fmla="*/ 344239 h 739666" name="connsiteY88"/>
              <a:gd fmla="*/ 312252 w 323449" name="connsiteX89"/>
              <a:gd fmla="*/ 350508 h 745935" name="connsiteY89"/>
              <a:gd fmla="*/ 312252 w 323449" name="connsiteX90"/>
              <a:gd fmla="*/ 350508 h 745935" name="connsiteY90"/>
              <a:gd fmla="*/ 312252 w 323449" name="connsiteX91"/>
              <a:gd fmla="*/ 350952 h 746379" name="connsiteY91"/>
              <a:gd fmla="*/ 359331 w 370528" name="connsiteX92"/>
              <a:gd fmla="*/ 346386 h 741813" name="connsiteY92"/>
              <a:gd fmla="*/ 360161 w 371358" name="connsiteX93"/>
              <a:gd fmla="*/ 346386 h 741813" name="connsiteY93"/>
              <a:gd fmla="*/ 360161 w 371358" name="connsiteX94"/>
              <a:gd fmla="*/ 346386 h 741813" name="connsiteY9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b="b" l="l" r="r" t="t"/>
            <a:pathLst>
              <a:path h="683024" w="309207">
                <a:moveTo>
                  <a:pt x="297350" y="278576"/>
                </a:moveTo>
                <a:cubicBezTo>
                  <a:pt x="293415" y="276363"/>
                  <a:pt x="288811" y="274809"/>
                  <a:pt x="282718" y="273646"/>
                </a:cubicBezTo>
                <a:cubicBezTo>
                  <a:pt x="262654" y="271107"/>
                  <a:pt x="242479" y="273237"/>
                  <a:pt x="224368" y="279860"/>
                </a:cubicBezTo>
                <a:lnTo>
                  <a:pt x="217392" y="282660"/>
                </a:lnTo>
                <a:lnTo>
                  <a:pt x="211253" y="286102"/>
                </a:lnTo>
                <a:cubicBezTo>
                  <a:pt x="207895" y="287720"/>
                  <a:pt x="205077" y="289990"/>
                  <a:pt x="202342" y="292185"/>
                </a:cubicBezTo>
                <a:cubicBezTo>
                  <a:pt x="201309" y="293013"/>
                  <a:pt x="200277" y="293841"/>
                  <a:pt x="199030" y="294789"/>
                </a:cubicBezTo>
                <a:cubicBezTo>
                  <a:pt x="191301" y="301933"/>
                  <a:pt x="185301" y="309672"/>
                  <a:pt x="181218" y="317737"/>
                </a:cubicBezTo>
                <a:cubicBezTo>
                  <a:pt x="179869" y="320267"/>
                  <a:pt x="178622" y="322881"/>
                  <a:pt x="177460" y="325597"/>
                </a:cubicBezTo>
                <a:cubicBezTo>
                  <a:pt x="175525" y="320704"/>
                  <a:pt x="173832" y="315290"/>
                  <a:pt x="172279" y="309114"/>
                </a:cubicBezTo>
                <a:cubicBezTo>
                  <a:pt x="167609" y="289952"/>
                  <a:pt x="165805" y="270679"/>
                  <a:pt x="164651" y="254364"/>
                </a:cubicBezTo>
                <a:cubicBezTo>
                  <a:pt x="162521" y="220654"/>
                  <a:pt x="162633" y="188098"/>
                  <a:pt x="162744" y="156612"/>
                </a:cubicBezTo>
                <a:cubicBezTo>
                  <a:pt x="162819" y="137757"/>
                  <a:pt x="162893" y="118903"/>
                  <a:pt x="162968" y="100048"/>
                </a:cubicBezTo>
                <a:cubicBezTo>
                  <a:pt x="162968" y="81881"/>
                  <a:pt x="160158" y="66989"/>
                  <a:pt x="154382" y="54544"/>
                </a:cubicBezTo>
                <a:cubicBezTo>
                  <a:pt x="148485" y="41456"/>
                  <a:pt x="138904" y="30182"/>
                  <a:pt x="126700" y="21932"/>
                </a:cubicBezTo>
                <a:cubicBezTo>
                  <a:pt x="116840" y="15216"/>
                  <a:pt x="105287" y="10156"/>
                  <a:pt x="91390" y="6453"/>
                </a:cubicBezTo>
                <a:cubicBezTo>
                  <a:pt x="67718" y="296"/>
                  <a:pt x="45961" y="-188"/>
                  <a:pt x="29664" y="45"/>
                </a:cubicBezTo>
                <a:cubicBezTo>
                  <a:pt x="25357" y="82"/>
                  <a:pt x="21283" y="286"/>
                  <a:pt x="17451" y="491"/>
                </a:cubicBezTo>
                <a:lnTo>
                  <a:pt x="1725" y="1720"/>
                </a:lnTo>
                <a:cubicBezTo>
                  <a:pt x="-816" y="2715"/>
                  <a:pt x="-458" y="5874"/>
                  <a:pt x="2205" y="6463"/>
                </a:cubicBezTo>
                <a:lnTo>
                  <a:pt x="17702" y="5254"/>
                </a:lnTo>
                <a:cubicBezTo>
                  <a:pt x="21469" y="5049"/>
                  <a:pt x="25469" y="4844"/>
                  <a:pt x="29720" y="4807"/>
                </a:cubicBezTo>
                <a:cubicBezTo>
                  <a:pt x="45644" y="4575"/>
                  <a:pt x="67057" y="5049"/>
                  <a:pt x="90181" y="11058"/>
                </a:cubicBezTo>
                <a:cubicBezTo>
                  <a:pt x="103539" y="14611"/>
                  <a:pt x="114608" y="19457"/>
                  <a:pt x="124030" y="25876"/>
                </a:cubicBezTo>
                <a:cubicBezTo>
                  <a:pt x="135509" y="33633"/>
                  <a:pt x="144504" y="44219"/>
                  <a:pt x="150057" y="56525"/>
                </a:cubicBezTo>
                <a:cubicBezTo>
                  <a:pt x="155535" y="68347"/>
                  <a:pt x="158205" y="82588"/>
                  <a:pt x="158205" y="100038"/>
                </a:cubicBezTo>
                <a:cubicBezTo>
                  <a:pt x="158131" y="118893"/>
                  <a:pt x="158056" y="137747"/>
                  <a:pt x="157982" y="156602"/>
                </a:cubicBezTo>
                <a:cubicBezTo>
                  <a:pt x="157870" y="188163"/>
                  <a:pt x="157759" y="220794"/>
                  <a:pt x="159907" y="254680"/>
                </a:cubicBezTo>
                <a:cubicBezTo>
                  <a:pt x="161070" y="271209"/>
                  <a:pt x="162893" y="290734"/>
                  <a:pt x="167656" y="310268"/>
                </a:cubicBezTo>
                <a:cubicBezTo>
                  <a:pt x="169758" y="318630"/>
                  <a:pt x="172130" y="325662"/>
                  <a:pt x="174967" y="331941"/>
                </a:cubicBezTo>
                <a:cubicBezTo>
                  <a:pt x="170809" y="343577"/>
                  <a:pt x="168121" y="356860"/>
                  <a:pt x="166809" y="372134"/>
                </a:cubicBezTo>
                <a:cubicBezTo>
                  <a:pt x="164335" y="398327"/>
                  <a:pt x="167209" y="423647"/>
                  <a:pt x="169981" y="448129"/>
                </a:cubicBezTo>
                <a:cubicBezTo>
                  <a:pt x="171134" y="458379"/>
                  <a:pt x="172232" y="468053"/>
                  <a:pt x="172958" y="477783"/>
                </a:cubicBezTo>
                <a:cubicBezTo>
                  <a:pt x="176167" y="516115"/>
                  <a:pt x="174957" y="545797"/>
                  <a:pt x="169144" y="571228"/>
                </a:cubicBezTo>
                <a:cubicBezTo>
                  <a:pt x="163191" y="598492"/>
                  <a:pt x="150010" y="622574"/>
                  <a:pt x="132011" y="639066"/>
                </a:cubicBezTo>
                <a:cubicBezTo>
                  <a:pt x="114003" y="656126"/>
                  <a:pt x="93818" y="664776"/>
                  <a:pt x="80107" y="669836"/>
                </a:cubicBezTo>
                <a:cubicBezTo>
                  <a:pt x="77596" y="670878"/>
                  <a:pt x="75029" y="671641"/>
                  <a:pt x="72545" y="672366"/>
                </a:cubicBezTo>
                <a:lnTo>
                  <a:pt x="68331" y="673650"/>
                </a:lnTo>
                <a:lnTo>
                  <a:pt x="63662" y="675073"/>
                </a:lnTo>
                <a:lnTo>
                  <a:pt x="52825" y="677650"/>
                </a:lnTo>
                <a:cubicBezTo>
                  <a:pt x="51593" y="677963"/>
                  <a:pt x="50640" y="678180"/>
                  <a:pt x="49830" y="678356"/>
                </a:cubicBezTo>
                <a:lnTo>
                  <a:pt x="50771" y="683024"/>
                </a:lnTo>
                <a:cubicBezTo>
                  <a:pt x="51637" y="682836"/>
                  <a:pt x="52651" y="682605"/>
                  <a:pt x="53960" y="682273"/>
                </a:cubicBezTo>
                <a:lnTo>
                  <a:pt x="60481" y="680729"/>
                </a:lnTo>
                <a:lnTo>
                  <a:pt x="70257" y="678040"/>
                </a:lnTo>
                <a:cubicBezTo>
                  <a:pt x="71429" y="677659"/>
                  <a:pt x="72647" y="677296"/>
                  <a:pt x="73885" y="676934"/>
                </a:cubicBezTo>
                <a:cubicBezTo>
                  <a:pt x="76498" y="676171"/>
                  <a:pt x="79196" y="675380"/>
                  <a:pt x="81856" y="674264"/>
                </a:cubicBezTo>
                <a:cubicBezTo>
                  <a:pt x="95865" y="669101"/>
                  <a:pt x="116645" y="660190"/>
                  <a:pt x="135258" y="642554"/>
                </a:cubicBezTo>
                <a:cubicBezTo>
                  <a:pt x="153945" y="625430"/>
                  <a:pt x="167637" y="600455"/>
                  <a:pt x="173795" y="572270"/>
                </a:cubicBezTo>
                <a:cubicBezTo>
                  <a:pt x="179711" y="546365"/>
                  <a:pt x="180957" y="516218"/>
                  <a:pt x="177701" y="477411"/>
                </a:cubicBezTo>
                <a:cubicBezTo>
                  <a:pt x="176976" y="467607"/>
                  <a:pt x="175878" y="457886"/>
                  <a:pt x="174706" y="447599"/>
                </a:cubicBezTo>
                <a:cubicBezTo>
                  <a:pt x="171962" y="423349"/>
                  <a:pt x="169125" y="398281"/>
                  <a:pt x="171553" y="372561"/>
                </a:cubicBezTo>
                <a:cubicBezTo>
                  <a:pt x="172660" y="359604"/>
                  <a:pt x="174781" y="348154"/>
                  <a:pt x="177971" y="337977"/>
                </a:cubicBezTo>
                <a:cubicBezTo>
                  <a:pt x="183152" y="347335"/>
                  <a:pt x="190008" y="354656"/>
                  <a:pt x="197868" y="359185"/>
                </a:cubicBezTo>
                <a:cubicBezTo>
                  <a:pt x="205942" y="363632"/>
                  <a:pt x="216053" y="365539"/>
                  <a:pt x="227215" y="364655"/>
                </a:cubicBezTo>
                <a:cubicBezTo>
                  <a:pt x="236647" y="364022"/>
                  <a:pt x="246376" y="361688"/>
                  <a:pt x="256153" y="357697"/>
                </a:cubicBezTo>
                <a:cubicBezTo>
                  <a:pt x="275658" y="349595"/>
                  <a:pt x="291955" y="336387"/>
                  <a:pt x="302066" y="320472"/>
                </a:cubicBezTo>
                <a:cubicBezTo>
                  <a:pt x="308940" y="308984"/>
                  <a:pt x="310828" y="299245"/>
                  <a:pt x="307833" y="290669"/>
                </a:cubicBezTo>
                <a:cubicBezTo>
                  <a:pt x="306122" y="285841"/>
                  <a:pt x="302410" y="281553"/>
                  <a:pt x="297350" y="278576"/>
                </a:cubicBezTo>
                <a:close/>
                <a:moveTo>
                  <a:pt x="298010" y="317969"/>
                </a:moveTo>
                <a:cubicBezTo>
                  <a:pt x="288458" y="333020"/>
                  <a:pt x="272942" y="345568"/>
                  <a:pt x="254339" y="353297"/>
                </a:cubicBezTo>
                <a:cubicBezTo>
                  <a:pt x="245046" y="357083"/>
                  <a:pt x="235819" y="359306"/>
                  <a:pt x="226871" y="359911"/>
                </a:cubicBezTo>
                <a:cubicBezTo>
                  <a:pt x="216629" y="360664"/>
                  <a:pt x="207421" y="358999"/>
                  <a:pt x="200202" y="355037"/>
                </a:cubicBezTo>
                <a:cubicBezTo>
                  <a:pt x="193003" y="350888"/>
                  <a:pt x="186659" y="344014"/>
                  <a:pt x="181869" y="335168"/>
                </a:cubicBezTo>
                <a:cubicBezTo>
                  <a:pt x="181264" y="334052"/>
                  <a:pt x="180687" y="332908"/>
                  <a:pt x="180129" y="331736"/>
                </a:cubicBezTo>
                <a:cubicBezTo>
                  <a:pt x="181692" y="327578"/>
                  <a:pt x="183469" y="323653"/>
                  <a:pt x="185441" y="319932"/>
                </a:cubicBezTo>
                <a:cubicBezTo>
                  <a:pt x="189291" y="312323"/>
                  <a:pt x="194947" y="305049"/>
                  <a:pt x="202072" y="298445"/>
                </a:cubicBezTo>
                <a:cubicBezTo>
                  <a:pt x="203179" y="297626"/>
                  <a:pt x="204249" y="296761"/>
                  <a:pt x="205328" y="295896"/>
                </a:cubicBezTo>
                <a:cubicBezTo>
                  <a:pt x="207960" y="293775"/>
                  <a:pt x="210453" y="291776"/>
                  <a:pt x="213448" y="290325"/>
                </a:cubicBezTo>
                <a:lnTo>
                  <a:pt x="219438" y="286948"/>
                </a:lnTo>
                <a:lnTo>
                  <a:pt x="226071" y="284306"/>
                </a:lnTo>
                <a:cubicBezTo>
                  <a:pt x="243409" y="277963"/>
                  <a:pt x="262785" y="275935"/>
                  <a:pt x="281974" y="278344"/>
                </a:cubicBezTo>
                <a:cubicBezTo>
                  <a:pt x="287397" y="279386"/>
                  <a:pt x="291546" y="280772"/>
                  <a:pt x="294978" y="282706"/>
                </a:cubicBezTo>
                <a:cubicBezTo>
                  <a:pt x="299034" y="285088"/>
                  <a:pt x="302001" y="288483"/>
                  <a:pt x="303340" y="292250"/>
                </a:cubicBezTo>
                <a:cubicBezTo>
                  <a:pt x="305842" y="299394"/>
                  <a:pt x="304084" y="307821"/>
                  <a:pt x="298010" y="317969"/>
                </a:cubicBezTo>
                <a:close/>
              </a:path>
            </a:pathLst>
          </a:custGeom>
          <a:solidFill>
            <a:srgbClr val="000000"/>
          </a:solidFill>
          <a:ln cap="flat" w="6350">
            <a:solidFill>
              <a:srgbClr val="000000"/>
            </a:solidFill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</p:spTree>
    <p:extLst>
      <p:ext uri="{BB962C8B-B14F-4D97-AF65-F5344CB8AC3E}">
        <p14:creationId val="1370175731"/>
      </p:ext>
    </p:extLst>
  </p:cSld>
  <p:clrMapOvr>
    <a:masterClrMapping/>
  </p:clrMapOvr>
  <mc:AlternateContent>
    <mc:Choice Requires="p15">
      <p:transition p14:dur="1250" spd="slow">
        <p15:prstTrans invX="1" prst="peelOff"/>
      </p:transition>
    </mc:Choice>
    <mc:Fallback>
      <p:transition spd="slow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矩形 41">
            <a:extLst>
              <a:ext uri="{FF2B5EF4-FFF2-40B4-BE49-F238E27FC236}">
                <a16:creationId xmlns:a16="http://schemas.microsoft.com/office/drawing/2014/main" id="{64704FF7-3D6E-40A0-B991-D993842A065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FBA1749-3FD0-4017-8B7C-0DE105378561}"/>
              </a:ext>
            </a:extLst>
          </p:cNvPr>
          <p:cNvGrpSpPr/>
          <p:nvPr/>
        </p:nvGrpSpPr>
        <p:grpSpPr>
          <a:xfrm>
            <a:off x="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BA0851B8-7063-48EC-83C8-6854039F418D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39BE690A-04BC-4FA7-8C8E-0552441B3D48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51295694-1996-482C-9771-0C91F713D8A2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490673A-6A8D-4777-9D21-DB7CCC081C05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894E5587-A0B9-403A-8818-28A6DB74205D}"/>
              </a:ext>
            </a:extLst>
          </p:cNvPr>
          <p:cNvSpPr/>
          <p:nvPr/>
        </p:nvSpPr>
        <p:spPr>
          <a:xfrm>
            <a:off x="590416" y="389106"/>
            <a:ext cx="5207000" cy="1439694"/>
          </a:xfrm>
          <a:prstGeom prst="roundRect">
            <a:avLst>
              <a:gd fmla="val 7458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8856937-08EB-41AC-BCA9-3D3A36F541F4}"/>
              </a:ext>
            </a:extLst>
          </p:cNvPr>
          <p:cNvSpPr txBox="1"/>
          <p:nvPr/>
        </p:nvSpPr>
        <p:spPr>
          <a:xfrm>
            <a:off x="723900" y="484261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4482B3E-A979-4B2D-B49F-7C93DC34C745}"/>
              </a:ext>
            </a:extLst>
          </p:cNvPr>
          <p:cNvSpPr txBox="1"/>
          <p:nvPr/>
        </p:nvSpPr>
        <p:spPr>
          <a:xfrm>
            <a:off x="723900" y="1051652"/>
            <a:ext cx="5207000" cy="6766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 eges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D9405233-58F9-4CB2-8642-2BAC9CFAC98A}"/>
              </a:ext>
            </a:extLst>
          </p:cNvPr>
          <p:cNvSpPr/>
          <p:nvPr/>
        </p:nvSpPr>
        <p:spPr>
          <a:xfrm>
            <a:off x="8469466" y="1828800"/>
            <a:ext cx="2941320" cy="4356100"/>
          </a:xfrm>
          <a:prstGeom prst="roundRect">
            <a:avLst/>
          </a:prstGeom>
          <a:solidFill>
            <a:srgbClr val="91D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DAE4E38-FD9F-414B-B4AB-1AC4576824DD}"/>
              </a:ext>
            </a:extLst>
          </p:cNvPr>
          <p:cNvSpPr txBox="1"/>
          <p:nvPr/>
        </p:nvSpPr>
        <p:spPr>
          <a:xfrm>
            <a:off x="8643105" y="2289086"/>
            <a:ext cx="2594044" cy="12618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fr-FR" sz="16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</p:txBody>
      </p:sp>
      <p:pic>
        <p:nvPicPr>
          <p:cNvPr descr="图形用户界面  描述已自动生成" id="18" name="图片 17">
            <a:extLst>
              <a:ext uri="{FF2B5EF4-FFF2-40B4-BE49-F238E27FC236}">
                <a16:creationId xmlns:a16="http://schemas.microsoft.com/office/drawing/2014/main" id="{22C03FCB-820D-4BB0-9AC6-F60D97DF4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69466" y="3772624"/>
            <a:ext cx="2941321" cy="2205990"/>
          </a:xfrm>
          <a:prstGeom prst="rect">
            <a:avLst/>
          </a:prstGeom>
        </p:spPr>
      </p:pic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id="{68B4B21F-62BB-4813-B8E7-6BFF63D13E26}"/>
              </a:ext>
            </a:extLst>
          </p:cNvPr>
          <p:cNvSpPr/>
          <p:nvPr/>
        </p:nvSpPr>
        <p:spPr>
          <a:xfrm rot="8647053">
            <a:off x="10056428" y="2540148"/>
            <a:ext cx="1224477" cy="1135903"/>
          </a:xfrm>
          <a:custGeom>
            <a:gdLst>
              <a:gd fmla="*/ 391020 w 871479" name="connsiteX0"/>
              <a:gd fmla="*/ 242 h 641227" name="connsiteY0"/>
              <a:gd fmla="*/ 35433 w 871479" name="connsiteX1"/>
              <a:gd fmla="*/ 291031 h 641227" name="connsiteY1"/>
              <a:gd fmla="*/ 14201 w 871479" name="connsiteX2"/>
              <a:gd fmla="*/ 154290 h 641227" name="connsiteY2"/>
              <a:gd fmla="*/ 0 w 871479" name="connsiteX3"/>
              <a:gd fmla="*/ 155814 h 641227" name="connsiteY3"/>
              <a:gd fmla="*/ 27555 w 871479" name="connsiteX4"/>
              <a:gd fmla="*/ 320606 h 641227" name="connsiteY4"/>
              <a:gd fmla="*/ 0 w 871479" name="connsiteX5"/>
              <a:gd fmla="*/ 485417 h 641227" name="connsiteY5"/>
              <a:gd fmla="*/ 14201 w 871479" name="connsiteX6"/>
              <a:gd fmla="*/ 486941 h 641227" name="connsiteY6"/>
              <a:gd fmla="*/ 35433 w 871479" name="connsiteX7"/>
              <a:gd fmla="*/ 350191 h 641227" name="connsiteY7"/>
              <a:gd fmla="*/ 391020 w 871479" name="connsiteX8"/>
              <a:gd fmla="*/ 640980 h 641227" name="connsiteY8"/>
              <a:gd fmla="*/ 406060 w 871479" name="connsiteX9"/>
              <a:gd fmla="*/ 641227 h 641227" name="connsiteY9"/>
              <a:gd fmla="*/ 871480 w 871479" name="connsiteX10"/>
              <a:gd fmla="*/ 321121 h 641227" name="connsiteY10"/>
              <a:gd fmla="*/ 864355 w 871479" name="connsiteX11"/>
              <a:gd fmla="*/ 320606 h 641227" name="connsiteY11"/>
              <a:gd fmla="*/ 871480 w 871479" name="connsiteX12"/>
              <a:gd fmla="*/ 320092 h 641227" name="connsiteY12"/>
              <a:gd fmla="*/ 391020 w 871479" name="connsiteX13"/>
              <a:gd fmla="*/ 242 h 641227" name="connsiteY13"/>
              <a:gd fmla="*/ 391496 w 871479" name="connsiteX14"/>
              <a:gd fmla="*/ 626692 h 641227" name="connsiteY14"/>
              <a:gd fmla="*/ 42348 w 871479" name="connsiteX15"/>
              <a:gd fmla="*/ 320615 h 641227" name="connsiteY15"/>
              <a:gd fmla="*/ 391496 w 871479" name="connsiteX16"/>
              <a:gd fmla="*/ 14530 h 641227" name="connsiteY16"/>
              <a:gd fmla="*/ 857155 w 871479" name="connsiteX17"/>
              <a:gd fmla="*/ 320606 h 641227" name="connsiteY17"/>
              <a:gd fmla="*/ 391496 w 871479" name="connsiteX18"/>
              <a:gd fmla="*/ 626692 h 641227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641227" w="871479">
                <a:moveTo>
                  <a:pt x="391020" y="242"/>
                </a:moveTo>
                <a:cubicBezTo>
                  <a:pt x="175898" y="7548"/>
                  <a:pt x="81124" y="133754"/>
                  <a:pt x="35433" y="291031"/>
                </a:cubicBezTo>
                <a:cubicBezTo>
                  <a:pt x="25765" y="246435"/>
                  <a:pt x="19155" y="200248"/>
                  <a:pt x="14201" y="154290"/>
                </a:cubicBezTo>
                <a:lnTo>
                  <a:pt x="0" y="155814"/>
                </a:lnTo>
                <a:cubicBezTo>
                  <a:pt x="5991" y="211449"/>
                  <a:pt x="14354" y="267419"/>
                  <a:pt x="27555" y="320606"/>
                </a:cubicBezTo>
                <a:cubicBezTo>
                  <a:pt x="14364" y="373813"/>
                  <a:pt x="5991" y="429781"/>
                  <a:pt x="0" y="485417"/>
                </a:cubicBezTo>
                <a:lnTo>
                  <a:pt x="14201" y="486941"/>
                </a:lnTo>
                <a:cubicBezTo>
                  <a:pt x="19155" y="440983"/>
                  <a:pt x="25765" y="394777"/>
                  <a:pt x="35433" y="350191"/>
                </a:cubicBezTo>
                <a:cubicBezTo>
                  <a:pt x="81124" y="507477"/>
                  <a:pt x="175898" y="633674"/>
                  <a:pt x="391020" y="640980"/>
                </a:cubicBezTo>
                <a:cubicBezTo>
                  <a:pt x="395983" y="641151"/>
                  <a:pt x="400983" y="641227"/>
                  <a:pt x="406060" y="641227"/>
                </a:cubicBezTo>
                <a:cubicBezTo>
                  <a:pt x="595789" y="641227"/>
                  <a:pt x="857069" y="523498"/>
                  <a:pt x="871480" y="321121"/>
                </a:cubicBezTo>
                <a:lnTo>
                  <a:pt x="864355" y="320606"/>
                </a:lnTo>
                <a:lnTo>
                  <a:pt x="871480" y="320092"/>
                </a:lnTo>
                <a:cubicBezTo>
                  <a:pt x="856649" y="112323"/>
                  <a:pt x="581663" y="-6101"/>
                  <a:pt x="391020" y="242"/>
                </a:cubicBezTo>
                <a:close/>
                <a:moveTo>
                  <a:pt x="391496" y="626692"/>
                </a:moveTo>
                <a:cubicBezTo>
                  <a:pt x="173945" y="619310"/>
                  <a:pt x="83991" y="484303"/>
                  <a:pt x="42348" y="320615"/>
                </a:cubicBezTo>
                <a:cubicBezTo>
                  <a:pt x="84001" y="156910"/>
                  <a:pt x="173945" y="21912"/>
                  <a:pt x="391496" y="14530"/>
                </a:cubicBezTo>
                <a:cubicBezTo>
                  <a:pt x="571805" y="8167"/>
                  <a:pt x="842715" y="124581"/>
                  <a:pt x="857155" y="320606"/>
                </a:cubicBezTo>
                <a:cubicBezTo>
                  <a:pt x="842733" y="516631"/>
                  <a:pt x="572062" y="633197"/>
                  <a:pt x="391496" y="626692"/>
                </a:cubicBezTo>
                <a:close/>
              </a:path>
            </a:pathLst>
          </a:custGeom>
          <a:solidFill>
            <a:schemeClr val="tx1"/>
          </a:solidFill>
          <a:ln cap="flat" w="6350">
            <a:solidFill>
              <a:schemeClr val="tx1"/>
            </a:solidFill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159E50CE-EF04-41F6-9E62-1C7FE159212E}"/>
              </a:ext>
            </a:extLst>
          </p:cNvPr>
          <p:cNvSpPr/>
          <p:nvPr/>
        </p:nvSpPr>
        <p:spPr>
          <a:xfrm rot="5400000">
            <a:off x="6854713" y="1400288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grpSp>
        <p:nvGrpSpPr>
          <p:cNvPr id="27" name="图形 24">
            <a:extLst>
              <a:ext uri="{FF2B5EF4-FFF2-40B4-BE49-F238E27FC236}">
                <a16:creationId xmlns:a16="http://schemas.microsoft.com/office/drawing/2014/main" id="{D688D7E1-E682-49CE-B27D-E17064D51081}"/>
              </a:ext>
            </a:extLst>
          </p:cNvPr>
          <p:cNvGrpSpPr/>
          <p:nvPr/>
        </p:nvGrpSpPr>
        <p:grpSpPr>
          <a:xfrm>
            <a:off x="692016" y="2931692"/>
            <a:ext cx="2076585" cy="2874656"/>
            <a:chOff x="5881106" y="3050553"/>
            <a:chExt cx="429791" cy="594968"/>
          </a:xfrm>
          <a:solidFill>
            <a:srgbClr val="000000"/>
          </a:solidFill>
        </p:grpSpPr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BD870A8D-415C-4396-87D5-FFCCD2149403}"/>
                </a:ext>
              </a:extLst>
            </p:cNvPr>
            <p:cNvSpPr/>
            <p:nvPr/>
          </p:nvSpPr>
          <p:spPr>
            <a:xfrm>
              <a:off x="5899273" y="3500450"/>
              <a:ext cx="24627" cy="21078"/>
            </a:xfrm>
            <a:custGeom>
              <a:gdLst>
                <a:gd fmla="*/ 17352 w 24627" name="connsiteX0"/>
                <a:gd fmla="*/ 710 h 21078" name="connsiteY0"/>
                <a:gd fmla="*/ 1474 w 24627" name="connsiteX1"/>
                <a:gd fmla="*/ 12874 h 21078" name="connsiteY1"/>
                <a:gd fmla="*/ 1322 w 24627" name="connsiteX2"/>
                <a:gd fmla="*/ 19608 h 21078" name="connsiteY2"/>
                <a:gd fmla="*/ 8056 w 24627" name="connsiteX3"/>
                <a:gd fmla="*/ 19760 h 21078" name="connsiteY3"/>
                <a:gd fmla="*/ 22372 w 24627" name="connsiteX4"/>
                <a:gd fmla="*/ 8816 h 21078" name="connsiteY4"/>
                <a:gd fmla="*/ 23915 w 24627" name="connsiteX5"/>
                <a:gd fmla="*/ 2253 h 21078" name="connsiteY5"/>
                <a:gd fmla="*/ 17352 w 24627" name="connsiteX6"/>
                <a:gd fmla="*/ 710 h 2107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1078" w="24627">
                  <a:moveTo>
                    <a:pt x="17352" y="710"/>
                  </a:moveTo>
                  <a:cubicBezTo>
                    <a:pt x="11656" y="4244"/>
                    <a:pt x="6341" y="8226"/>
                    <a:pt x="1474" y="12874"/>
                  </a:cubicBezTo>
                  <a:cubicBezTo>
                    <a:pt x="-431" y="14693"/>
                    <a:pt x="-498" y="17713"/>
                    <a:pt x="1322" y="19608"/>
                  </a:cubicBezTo>
                  <a:cubicBezTo>
                    <a:pt x="3141" y="21513"/>
                    <a:pt x="6160" y="21570"/>
                    <a:pt x="8056" y="19760"/>
                  </a:cubicBezTo>
                  <a:cubicBezTo>
                    <a:pt x="12390" y="15598"/>
                    <a:pt x="17238" y="11988"/>
                    <a:pt x="22372" y="8816"/>
                  </a:cubicBezTo>
                  <a:cubicBezTo>
                    <a:pt x="24610" y="7425"/>
                    <a:pt x="25296" y="4492"/>
                    <a:pt x="23915" y="2253"/>
                  </a:cubicBezTo>
                  <a:cubicBezTo>
                    <a:pt x="22524" y="25"/>
                    <a:pt x="19591" y="-671"/>
                    <a:pt x="17352" y="710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4DBD8782-B2AA-4433-8F6A-94733B885E4D}"/>
                </a:ext>
              </a:extLst>
            </p:cNvPr>
            <p:cNvSpPr/>
            <p:nvPr/>
          </p:nvSpPr>
          <p:spPr>
            <a:xfrm>
              <a:off x="6041692" y="3462345"/>
              <a:ext cx="28511" cy="11040"/>
            </a:xfrm>
            <a:custGeom>
              <a:gdLst>
                <a:gd fmla="*/ 23485 w 28511" name="connsiteX0"/>
                <a:gd fmla="*/ 10 h 11040" name="connsiteY0"/>
                <a:gd fmla="*/ 4273 w 28511" name="connsiteX1"/>
                <a:gd fmla="*/ 1544 h 11040" name="connsiteY1"/>
                <a:gd fmla="*/ 25 w 28511" name="connsiteX2"/>
                <a:gd fmla="*/ 6773 h 11040" name="connsiteY2"/>
                <a:gd fmla="*/ 5254 w 28511" name="connsiteX3"/>
                <a:gd fmla="*/ 11021 h 11040" name="connsiteY3"/>
                <a:gd fmla="*/ 24018 w 28511" name="connsiteX4"/>
                <a:gd fmla="*/ 9516 h 11040" name="connsiteY4"/>
                <a:gd fmla="*/ 28505 w 28511" name="connsiteX5"/>
                <a:gd fmla="*/ 4496 h 11040" name="connsiteY5"/>
                <a:gd fmla="*/ 23485 w 28511" name="connsiteX6"/>
                <a:gd fmla="*/ 10 h 1104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1040" w="28511">
                  <a:moveTo>
                    <a:pt x="23485" y="10"/>
                  </a:moveTo>
                  <a:cubicBezTo>
                    <a:pt x="17065" y="372"/>
                    <a:pt x="10664" y="886"/>
                    <a:pt x="4273" y="1544"/>
                  </a:cubicBezTo>
                  <a:cubicBezTo>
                    <a:pt x="1663" y="1820"/>
                    <a:pt x="-242" y="4153"/>
                    <a:pt x="25" y="6773"/>
                  </a:cubicBezTo>
                  <a:cubicBezTo>
                    <a:pt x="282" y="9240"/>
                    <a:pt x="2435" y="11259"/>
                    <a:pt x="5254" y="11021"/>
                  </a:cubicBezTo>
                  <a:cubicBezTo>
                    <a:pt x="11493" y="10373"/>
                    <a:pt x="17751" y="9868"/>
                    <a:pt x="24018" y="9516"/>
                  </a:cubicBezTo>
                  <a:cubicBezTo>
                    <a:pt x="26638" y="9373"/>
                    <a:pt x="28648" y="7125"/>
                    <a:pt x="28505" y="4496"/>
                  </a:cubicBezTo>
                  <a:cubicBezTo>
                    <a:pt x="28371" y="1877"/>
                    <a:pt x="26181" y="-161"/>
                    <a:pt x="23485" y="10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D02FA630-13DD-4E61-BCC9-7EEBCA640F35}"/>
                </a:ext>
              </a:extLst>
            </p:cNvPr>
            <p:cNvSpPr/>
            <p:nvPr/>
          </p:nvSpPr>
          <p:spPr>
            <a:xfrm>
              <a:off x="6004038" y="3466278"/>
              <a:ext cx="28292" cy="12815"/>
            </a:xfrm>
            <a:custGeom>
              <a:gdLst>
                <a:gd fmla="*/ 22819 w 28292" name="connsiteX0"/>
                <a:gd fmla="*/ 49 h 12815" name="connsiteY0"/>
                <a:gd fmla="*/ 3836 w 28292" name="connsiteX1"/>
                <a:gd fmla="*/ 3383 h 12815" name="connsiteY1"/>
                <a:gd fmla="*/ 93 w 28292" name="connsiteX2"/>
                <a:gd fmla="*/ 8984 h 12815" name="connsiteY2"/>
                <a:gd fmla="*/ 5693 w 28292" name="connsiteX3"/>
                <a:gd fmla="*/ 12717 h 12815" name="connsiteY3"/>
                <a:gd fmla="*/ 24239 w 28292" name="connsiteX4"/>
                <a:gd fmla="*/ 9469 h 12815" name="connsiteY4"/>
                <a:gd fmla="*/ 28239 w 28292" name="connsiteX5"/>
                <a:gd fmla="*/ 4050 h 12815" name="connsiteY5"/>
                <a:gd fmla="*/ 22819 w 28292" name="connsiteX6"/>
                <a:gd fmla="*/ 49 h 1281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2815" w="28292">
                  <a:moveTo>
                    <a:pt x="22819" y="49"/>
                  </a:moveTo>
                  <a:cubicBezTo>
                    <a:pt x="16457" y="1011"/>
                    <a:pt x="10132" y="2126"/>
                    <a:pt x="3836" y="3383"/>
                  </a:cubicBezTo>
                  <a:cubicBezTo>
                    <a:pt x="1255" y="3897"/>
                    <a:pt x="-422" y="6402"/>
                    <a:pt x="93" y="8984"/>
                  </a:cubicBezTo>
                  <a:cubicBezTo>
                    <a:pt x="617" y="11622"/>
                    <a:pt x="3198" y="13241"/>
                    <a:pt x="5693" y="12717"/>
                  </a:cubicBezTo>
                  <a:cubicBezTo>
                    <a:pt x="11847" y="11489"/>
                    <a:pt x="18028" y="10403"/>
                    <a:pt x="24239" y="9469"/>
                  </a:cubicBezTo>
                  <a:cubicBezTo>
                    <a:pt x="26839" y="9069"/>
                    <a:pt x="28630" y="6650"/>
                    <a:pt x="28239" y="4050"/>
                  </a:cubicBezTo>
                  <a:cubicBezTo>
                    <a:pt x="27849" y="1449"/>
                    <a:pt x="25410" y="-322"/>
                    <a:pt x="22819" y="4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93E36794-6C7A-404D-8DA6-2A0819C0E239}"/>
                </a:ext>
              </a:extLst>
            </p:cNvPr>
            <p:cNvSpPr/>
            <p:nvPr/>
          </p:nvSpPr>
          <p:spPr>
            <a:xfrm>
              <a:off x="6155572" y="3467916"/>
              <a:ext cx="28195" cy="13272"/>
            </a:xfrm>
            <a:custGeom>
              <a:gdLst>
                <a:gd fmla="*/ 24477 w 28195" name="connsiteX0"/>
                <a:gd fmla="*/ 3869 h 13272" name="connsiteY0"/>
                <a:gd fmla="*/ 5588 w 28195" name="connsiteX1"/>
                <a:gd fmla="*/ 78 h 13272" name="connsiteY1"/>
                <a:gd fmla="*/ 73 w 28195" name="connsiteX2"/>
                <a:gd fmla="*/ 3936 h 13272" name="connsiteY2"/>
                <a:gd fmla="*/ 3931 w 28195" name="connsiteX3"/>
                <a:gd fmla="*/ 9451 h 13272" name="connsiteY3"/>
                <a:gd fmla="*/ 22391 w 28195" name="connsiteX4"/>
                <a:gd fmla="*/ 13156 h 13272" name="connsiteY4"/>
                <a:gd fmla="*/ 28077 w 28195" name="connsiteX5"/>
                <a:gd fmla="*/ 9556 h 13272" name="connsiteY5"/>
                <a:gd fmla="*/ 24477 w 28195" name="connsiteX6"/>
                <a:gd fmla="*/ 3869 h 1327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272" w="28195">
                  <a:moveTo>
                    <a:pt x="24477" y="3869"/>
                  </a:moveTo>
                  <a:cubicBezTo>
                    <a:pt x="18209" y="2460"/>
                    <a:pt x="11913" y="1193"/>
                    <a:pt x="5588" y="78"/>
                  </a:cubicBezTo>
                  <a:cubicBezTo>
                    <a:pt x="2979" y="-398"/>
                    <a:pt x="521" y="1345"/>
                    <a:pt x="73" y="3936"/>
                  </a:cubicBezTo>
                  <a:cubicBezTo>
                    <a:pt x="-384" y="6527"/>
                    <a:pt x="1340" y="8994"/>
                    <a:pt x="3931" y="9451"/>
                  </a:cubicBezTo>
                  <a:cubicBezTo>
                    <a:pt x="10113" y="10546"/>
                    <a:pt x="16266" y="11785"/>
                    <a:pt x="22391" y="13156"/>
                  </a:cubicBezTo>
                  <a:cubicBezTo>
                    <a:pt x="24934" y="13728"/>
                    <a:pt x="27496" y="12137"/>
                    <a:pt x="28077" y="9556"/>
                  </a:cubicBezTo>
                  <a:cubicBezTo>
                    <a:pt x="28658" y="6994"/>
                    <a:pt x="27048" y="4450"/>
                    <a:pt x="24477" y="386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A22315FE-81A7-44A3-BF15-6D55575F1ED8}"/>
                </a:ext>
              </a:extLst>
            </p:cNvPr>
            <p:cNvSpPr/>
            <p:nvPr/>
          </p:nvSpPr>
          <p:spPr>
            <a:xfrm>
              <a:off x="5931262" y="3484744"/>
              <a:ext cx="27260" cy="16459"/>
            </a:xfrm>
            <a:custGeom>
              <a:gdLst>
                <a:gd fmla="*/ 20910 w 27260" name="connsiteX0"/>
                <a:gd fmla="*/ 262 h 16459" name="connsiteY0"/>
                <a:gd fmla="*/ 2841 w 27260" name="connsiteX1"/>
                <a:gd fmla="*/ 7339 h 16459" name="connsiteY1"/>
                <a:gd fmla="*/ 403 w 27260" name="connsiteX2"/>
                <a:gd fmla="*/ 13616 h 16459" name="connsiteY2"/>
                <a:gd fmla="*/ 6680 w 27260" name="connsiteX3"/>
                <a:gd fmla="*/ 16054 h 16459" name="connsiteY3"/>
                <a:gd fmla="*/ 24082 w 27260" name="connsiteX4"/>
                <a:gd fmla="*/ 9244 h 16459" name="connsiteY4"/>
                <a:gd fmla="*/ 26987 w 27260" name="connsiteX5"/>
                <a:gd fmla="*/ 3167 h 16459" name="connsiteY5"/>
                <a:gd fmla="*/ 20910 w 27260" name="connsiteX6"/>
                <a:gd fmla="*/ 262 h 16459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6459" w="27260">
                  <a:moveTo>
                    <a:pt x="20910" y="262"/>
                  </a:moveTo>
                  <a:cubicBezTo>
                    <a:pt x="14691" y="2500"/>
                    <a:pt x="9071" y="4595"/>
                    <a:pt x="2841" y="7339"/>
                  </a:cubicBezTo>
                  <a:cubicBezTo>
                    <a:pt x="441" y="8396"/>
                    <a:pt x="-654" y="11206"/>
                    <a:pt x="403" y="13616"/>
                  </a:cubicBezTo>
                  <a:cubicBezTo>
                    <a:pt x="1470" y="16035"/>
                    <a:pt x="4289" y="17111"/>
                    <a:pt x="6680" y="16054"/>
                  </a:cubicBezTo>
                  <a:cubicBezTo>
                    <a:pt x="12462" y="13501"/>
                    <a:pt x="18205" y="11339"/>
                    <a:pt x="24082" y="9244"/>
                  </a:cubicBezTo>
                  <a:cubicBezTo>
                    <a:pt x="26559" y="8367"/>
                    <a:pt x="27864" y="5643"/>
                    <a:pt x="26987" y="3167"/>
                  </a:cubicBezTo>
                  <a:cubicBezTo>
                    <a:pt x="26121" y="690"/>
                    <a:pt x="23396" y="-586"/>
                    <a:pt x="20910" y="262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20585F95-DB97-43B2-A43F-78D4BAE04B89}"/>
                </a:ext>
              </a:extLst>
            </p:cNvPr>
            <p:cNvSpPr/>
            <p:nvPr/>
          </p:nvSpPr>
          <p:spPr>
            <a:xfrm>
              <a:off x="6192717" y="3476294"/>
              <a:ext cx="27765" cy="15028"/>
            </a:xfrm>
            <a:custGeom>
              <a:gdLst>
                <a:gd fmla="*/ 24488 w 27765" name="connsiteX0"/>
                <a:gd fmla="*/ 5731 h 15028" name="connsiteY0"/>
                <a:gd fmla="*/ 6029 w 27765" name="connsiteX1"/>
                <a:gd fmla="*/ 178 h 15028" name="connsiteY1"/>
                <a:gd fmla="*/ 171 w 27765" name="connsiteX2"/>
                <a:gd fmla="*/ 3502 h 15028" name="connsiteY2"/>
                <a:gd fmla="*/ 3495 w 27765" name="connsiteX3"/>
                <a:gd fmla="*/ 9360 h 15028" name="connsiteY3"/>
                <a:gd fmla="*/ 21517 w 27765" name="connsiteX4"/>
                <a:gd fmla="*/ 14789 h 15028" name="connsiteY4"/>
                <a:gd fmla="*/ 27527 w 27765" name="connsiteX5"/>
                <a:gd fmla="*/ 11751 h 15028" name="connsiteY5"/>
                <a:gd fmla="*/ 24488 w 27765" name="connsiteX6"/>
                <a:gd fmla="*/ 5731 h 1502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5028" w="27765">
                  <a:moveTo>
                    <a:pt x="24488" y="5731"/>
                  </a:moveTo>
                  <a:cubicBezTo>
                    <a:pt x="18373" y="3731"/>
                    <a:pt x="12220" y="1873"/>
                    <a:pt x="6029" y="178"/>
                  </a:cubicBezTo>
                  <a:cubicBezTo>
                    <a:pt x="3486" y="-537"/>
                    <a:pt x="866" y="968"/>
                    <a:pt x="171" y="3502"/>
                  </a:cubicBezTo>
                  <a:cubicBezTo>
                    <a:pt x="-524" y="6045"/>
                    <a:pt x="962" y="8665"/>
                    <a:pt x="3495" y="9360"/>
                  </a:cubicBezTo>
                  <a:cubicBezTo>
                    <a:pt x="9544" y="11027"/>
                    <a:pt x="15554" y="12836"/>
                    <a:pt x="21517" y="14789"/>
                  </a:cubicBezTo>
                  <a:cubicBezTo>
                    <a:pt x="23993" y="15608"/>
                    <a:pt x="26708" y="14256"/>
                    <a:pt x="27527" y="11751"/>
                  </a:cubicBezTo>
                  <a:cubicBezTo>
                    <a:pt x="28346" y="9236"/>
                    <a:pt x="26984" y="6550"/>
                    <a:pt x="24488" y="5731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5590CEDC-CAA5-44D2-B225-5B9F2CAFA6A9}"/>
                </a:ext>
              </a:extLst>
            </p:cNvPr>
            <p:cNvSpPr/>
            <p:nvPr/>
          </p:nvSpPr>
          <p:spPr>
            <a:xfrm>
              <a:off x="6079721" y="3461688"/>
              <a:ext cx="28568" cy="9773"/>
            </a:xfrm>
            <a:custGeom>
              <a:gdLst>
                <a:gd fmla="*/ 23975 w 28568" name="connsiteX0"/>
                <a:gd fmla="*/ 258 h 9773" name="connsiteY0"/>
                <a:gd fmla="*/ 4715 w 28568" name="connsiteX1"/>
                <a:gd fmla="*/ 19 h 9773" name="connsiteY1"/>
                <a:gd fmla="*/ 0 w 28568" name="connsiteX2"/>
                <a:gd fmla="*/ 4830 h 9773" name="connsiteY2"/>
                <a:gd fmla="*/ 4763 w 28568" name="connsiteX3"/>
                <a:gd fmla="*/ 9544 h 9773" name="connsiteY3"/>
                <a:gd fmla="*/ 4810 w 28568" name="connsiteX4"/>
                <a:gd fmla="*/ 9544 h 9773" name="connsiteY4"/>
                <a:gd fmla="*/ 23641 w 28568" name="connsiteX5"/>
                <a:gd fmla="*/ 9773 h 9773" name="connsiteY5"/>
                <a:gd fmla="*/ 23813 w 28568" name="connsiteX6"/>
                <a:gd fmla="*/ 9773 h 9773" name="connsiteY6"/>
                <a:gd fmla="*/ 28566 w 28568" name="connsiteX7"/>
                <a:gd fmla="*/ 5182 h 9773" name="connsiteY7"/>
                <a:gd fmla="*/ 23975 w 28568" name="connsiteX8"/>
                <a:gd fmla="*/ 258 h 97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773" w="28568">
                  <a:moveTo>
                    <a:pt x="23975" y="258"/>
                  </a:moveTo>
                  <a:cubicBezTo>
                    <a:pt x="16088" y="-28"/>
                    <a:pt x="11373" y="-19"/>
                    <a:pt x="4715" y="19"/>
                  </a:cubicBezTo>
                  <a:cubicBezTo>
                    <a:pt x="2086" y="39"/>
                    <a:pt x="-19" y="2201"/>
                    <a:pt x="0" y="4830"/>
                  </a:cubicBezTo>
                  <a:cubicBezTo>
                    <a:pt x="29" y="7439"/>
                    <a:pt x="2153" y="9544"/>
                    <a:pt x="4763" y="9544"/>
                  </a:cubicBezTo>
                  <a:cubicBezTo>
                    <a:pt x="4772" y="9544"/>
                    <a:pt x="4791" y="9544"/>
                    <a:pt x="4810" y="9544"/>
                  </a:cubicBezTo>
                  <a:cubicBezTo>
                    <a:pt x="11287" y="9506"/>
                    <a:pt x="15764" y="9506"/>
                    <a:pt x="23641" y="9773"/>
                  </a:cubicBezTo>
                  <a:cubicBezTo>
                    <a:pt x="23698" y="9773"/>
                    <a:pt x="23755" y="9773"/>
                    <a:pt x="23813" y="9773"/>
                  </a:cubicBezTo>
                  <a:cubicBezTo>
                    <a:pt x="26365" y="9773"/>
                    <a:pt x="28480" y="7754"/>
                    <a:pt x="28566" y="5182"/>
                  </a:cubicBezTo>
                  <a:cubicBezTo>
                    <a:pt x="28661" y="2553"/>
                    <a:pt x="26603" y="353"/>
                    <a:pt x="23975" y="258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042F60B4-9EE4-4556-AA78-C6C5C9E28D6D}"/>
                </a:ext>
              </a:extLst>
            </p:cNvPr>
            <p:cNvSpPr/>
            <p:nvPr/>
          </p:nvSpPr>
          <p:spPr>
            <a:xfrm>
              <a:off x="6117777" y="3463073"/>
              <a:ext cx="28477" cy="11522"/>
            </a:xfrm>
            <a:custGeom>
              <a:gdLst>
                <a:gd fmla="*/ 24323 w 28477" name="connsiteX0"/>
                <a:gd fmla="*/ 2026 h 11522" name="connsiteY0"/>
                <a:gd fmla="*/ 5159 w 28477" name="connsiteX1"/>
                <a:gd fmla="*/ 7 h 11522" name="connsiteY1"/>
                <a:gd fmla="*/ 15 w 28477" name="connsiteX2"/>
                <a:gd fmla="*/ 4369 h 11522" name="connsiteY2"/>
                <a:gd fmla="*/ 4378 w 28477" name="connsiteX3"/>
                <a:gd fmla="*/ 9513 h 11522" name="connsiteY3"/>
                <a:gd fmla="*/ 23714 w 28477" name="connsiteX4"/>
                <a:gd fmla="*/ 11522 h 11522" name="connsiteY4"/>
                <a:gd fmla="*/ 28438 w 28477" name="connsiteX5"/>
                <a:gd fmla="*/ 7370 h 11522" name="connsiteY5"/>
                <a:gd fmla="*/ 24323 w 28477" name="connsiteX6"/>
                <a:gd fmla="*/ 2026 h 11522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1522" w="28476">
                  <a:moveTo>
                    <a:pt x="24323" y="2026"/>
                  </a:moveTo>
                  <a:cubicBezTo>
                    <a:pt x="17951" y="1207"/>
                    <a:pt x="11569" y="540"/>
                    <a:pt x="5159" y="7"/>
                  </a:cubicBezTo>
                  <a:cubicBezTo>
                    <a:pt x="2530" y="-127"/>
                    <a:pt x="235" y="1740"/>
                    <a:pt x="15" y="4369"/>
                  </a:cubicBezTo>
                  <a:cubicBezTo>
                    <a:pt x="-194" y="6989"/>
                    <a:pt x="1749" y="9294"/>
                    <a:pt x="4378" y="9513"/>
                  </a:cubicBezTo>
                  <a:cubicBezTo>
                    <a:pt x="13503" y="10256"/>
                    <a:pt x="23714" y="11522"/>
                    <a:pt x="23714" y="11522"/>
                  </a:cubicBezTo>
                  <a:cubicBezTo>
                    <a:pt x="26076" y="11522"/>
                    <a:pt x="28124" y="9770"/>
                    <a:pt x="28438" y="7370"/>
                  </a:cubicBezTo>
                  <a:cubicBezTo>
                    <a:pt x="28771" y="4750"/>
                    <a:pt x="26933" y="2359"/>
                    <a:pt x="24323" y="2026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1A38B3BF-419E-4428-A5FF-7F5C56B82301}"/>
                </a:ext>
              </a:extLst>
            </p:cNvPr>
            <p:cNvSpPr/>
            <p:nvPr/>
          </p:nvSpPr>
          <p:spPr>
            <a:xfrm>
              <a:off x="5967093" y="3473740"/>
              <a:ext cx="27888" cy="14583"/>
            </a:xfrm>
            <a:custGeom>
              <a:gdLst>
                <a:gd fmla="*/ 21970 w 27888" name="connsiteX0"/>
                <a:gd fmla="*/ 141 h 14583" name="connsiteY0"/>
                <a:gd fmla="*/ 3386 w 27888" name="connsiteX1"/>
                <a:gd fmla="*/ 5265 h 14583" name="connsiteY1"/>
                <a:gd fmla="*/ 205 w 27888" name="connsiteX2"/>
                <a:gd fmla="*/ 11199 h 14583" name="connsiteY2"/>
                <a:gd fmla="*/ 6139 w 27888" name="connsiteX3"/>
                <a:gd fmla="*/ 14381 h 14583" name="connsiteY3"/>
                <a:gd fmla="*/ 24284 w 27888" name="connsiteX4"/>
                <a:gd fmla="*/ 9380 h 14583" name="connsiteY4"/>
                <a:gd fmla="*/ 27742 w 27888" name="connsiteX5"/>
                <a:gd fmla="*/ 3608 h 14583" name="connsiteY5"/>
                <a:gd fmla="*/ 21970 w 27888" name="connsiteX6"/>
                <a:gd fmla="*/ 141 h 14583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4583" w="27888">
                  <a:moveTo>
                    <a:pt x="21970" y="141"/>
                  </a:moveTo>
                  <a:cubicBezTo>
                    <a:pt x="15731" y="1703"/>
                    <a:pt x="9540" y="3408"/>
                    <a:pt x="3386" y="5265"/>
                  </a:cubicBezTo>
                  <a:cubicBezTo>
                    <a:pt x="872" y="6027"/>
                    <a:pt x="-557" y="8675"/>
                    <a:pt x="205" y="11199"/>
                  </a:cubicBezTo>
                  <a:cubicBezTo>
                    <a:pt x="967" y="13733"/>
                    <a:pt x="3644" y="15133"/>
                    <a:pt x="6139" y="14381"/>
                  </a:cubicBezTo>
                  <a:cubicBezTo>
                    <a:pt x="12140" y="12571"/>
                    <a:pt x="18198" y="10904"/>
                    <a:pt x="24284" y="9380"/>
                  </a:cubicBezTo>
                  <a:cubicBezTo>
                    <a:pt x="26837" y="8742"/>
                    <a:pt x="28389" y="6161"/>
                    <a:pt x="27742" y="3608"/>
                  </a:cubicBezTo>
                  <a:cubicBezTo>
                    <a:pt x="27113" y="1046"/>
                    <a:pt x="24541" y="-488"/>
                    <a:pt x="21970" y="141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389B43E8-CB69-41C7-920A-D8998F086450}"/>
                </a:ext>
              </a:extLst>
            </p:cNvPr>
            <p:cNvSpPr/>
            <p:nvPr/>
          </p:nvSpPr>
          <p:spPr>
            <a:xfrm>
              <a:off x="6228904" y="3488151"/>
              <a:ext cx="27156" cy="16751"/>
            </a:xfrm>
            <a:custGeom>
              <a:gdLst>
                <a:gd fmla="*/ 24306 w 27156" name="connsiteX0"/>
                <a:gd fmla="*/ 7628 h 16751" name="connsiteY0"/>
                <a:gd fmla="*/ 6466 w 27156" name="connsiteX1"/>
                <a:gd fmla="*/ 312 h 16751" name="connsiteY1"/>
                <a:gd fmla="*/ 312 w 27156" name="connsiteX2"/>
                <a:gd fmla="*/ 3065 h 16751" name="connsiteY2"/>
                <a:gd fmla="*/ 3065 w 27156" name="connsiteX3"/>
                <a:gd fmla="*/ 9218 h 16751" name="connsiteY3"/>
                <a:gd fmla="*/ 20477 w 27156" name="connsiteX4"/>
                <a:gd fmla="*/ 16352 h 16751" name="connsiteY4"/>
                <a:gd fmla="*/ 26754 w 27156" name="connsiteX5"/>
                <a:gd fmla="*/ 13905 h 16751" name="connsiteY5"/>
                <a:gd fmla="*/ 24306 w 27156" name="connsiteX6"/>
                <a:gd fmla="*/ 7628 h 16751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6751" w="27156">
                  <a:moveTo>
                    <a:pt x="24306" y="7628"/>
                  </a:moveTo>
                  <a:cubicBezTo>
                    <a:pt x="18296" y="5027"/>
                    <a:pt x="13924" y="3160"/>
                    <a:pt x="6466" y="312"/>
                  </a:cubicBezTo>
                  <a:cubicBezTo>
                    <a:pt x="4018" y="-621"/>
                    <a:pt x="1265" y="608"/>
                    <a:pt x="312" y="3065"/>
                  </a:cubicBezTo>
                  <a:cubicBezTo>
                    <a:pt x="-621" y="5523"/>
                    <a:pt x="608" y="8275"/>
                    <a:pt x="3065" y="9218"/>
                  </a:cubicBezTo>
                  <a:cubicBezTo>
                    <a:pt x="10266" y="11961"/>
                    <a:pt x="14667" y="13838"/>
                    <a:pt x="20477" y="16352"/>
                  </a:cubicBezTo>
                  <a:cubicBezTo>
                    <a:pt x="22925" y="17410"/>
                    <a:pt x="25706" y="16286"/>
                    <a:pt x="26754" y="13905"/>
                  </a:cubicBezTo>
                  <a:cubicBezTo>
                    <a:pt x="27811" y="11485"/>
                    <a:pt x="26716" y="8675"/>
                    <a:pt x="24306" y="7628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1117C49C-4179-41A5-9351-5E2FD91CE36B}"/>
                </a:ext>
              </a:extLst>
            </p:cNvPr>
            <p:cNvSpPr/>
            <p:nvPr/>
          </p:nvSpPr>
          <p:spPr>
            <a:xfrm>
              <a:off x="6263523" y="3503971"/>
              <a:ext cx="24732" cy="20926"/>
            </a:xfrm>
            <a:custGeom>
              <a:gdLst>
                <a:gd fmla="*/ 7203 w 24732" name="connsiteX0"/>
                <a:gd fmla="*/ 675 h 20926" name="connsiteY0"/>
                <a:gd fmla="*/ 669 w 24732" name="connsiteX1"/>
                <a:gd fmla="*/ 2333 h 20926" name="connsiteY1"/>
                <a:gd fmla="*/ 2326 w 24732" name="connsiteX2"/>
                <a:gd fmla="*/ 8867 h 20926" name="connsiteY2"/>
                <a:gd fmla="*/ 16671 w 24732" name="connsiteX3"/>
                <a:gd fmla="*/ 19592 h 20926" name="connsiteY3"/>
                <a:gd fmla="*/ 23405 w 24732" name="connsiteX4"/>
                <a:gd fmla="*/ 19459 h 20926" name="connsiteY4"/>
                <a:gd fmla="*/ 23272 w 24732" name="connsiteX5"/>
                <a:gd fmla="*/ 12724 h 20926" name="connsiteY5"/>
                <a:gd fmla="*/ 7203 w 24732" name="connsiteX6"/>
                <a:gd fmla="*/ 675 h 20926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0926" w="24732">
                  <a:moveTo>
                    <a:pt x="7203" y="675"/>
                  </a:moveTo>
                  <a:cubicBezTo>
                    <a:pt x="4946" y="-677"/>
                    <a:pt x="2022" y="66"/>
                    <a:pt x="669" y="2333"/>
                  </a:cubicBezTo>
                  <a:cubicBezTo>
                    <a:pt x="-674" y="4590"/>
                    <a:pt x="69" y="7514"/>
                    <a:pt x="2326" y="8867"/>
                  </a:cubicBezTo>
                  <a:cubicBezTo>
                    <a:pt x="7975" y="12229"/>
                    <a:pt x="12661" y="15744"/>
                    <a:pt x="16671" y="19592"/>
                  </a:cubicBezTo>
                  <a:cubicBezTo>
                    <a:pt x="18576" y="21421"/>
                    <a:pt x="21576" y="21364"/>
                    <a:pt x="23405" y="19459"/>
                  </a:cubicBezTo>
                  <a:cubicBezTo>
                    <a:pt x="25224" y="17563"/>
                    <a:pt x="25167" y="14544"/>
                    <a:pt x="23272" y="12724"/>
                  </a:cubicBezTo>
                  <a:cubicBezTo>
                    <a:pt x="18728" y="8362"/>
                    <a:pt x="13480" y="4419"/>
                    <a:pt x="7203" y="67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91182BE2-EBAF-4E63-BBD3-658045A34913}"/>
                </a:ext>
              </a:extLst>
            </p:cNvPr>
            <p:cNvSpPr/>
            <p:nvPr/>
          </p:nvSpPr>
          <p:spPr>
            <a:xfrm>
              <a:off x="5881106" y="3050553"/>
              <a:ext cx="429791" cy="594968"/>
            </a:xfrm>
            <a:custGeom>
              <a:gdLst>
                <a:gd fmla="*/ 374428 w 429791" name="connsiteX0"/>
                <a:gd fmla="*/ 32451 h 594968" name="connsiteY0"/>
                <a:gd fmla="*/ 74790 w 429791" name="connsiteX1"/>
                <a:gd fmla="*/ 24183 h 594968" name="connsiteY1"/>
                <a:gd fmla="*/ 6134 w 429791" name="connsiteX2"/>
                <a:gd fmla="*/ 91744 h 594968" name="connsiteY2"/>
                <a:gd fmla="*/ 0 w 429791" name="connsiteX3"/>
                <a:gd fmla="*/ 503586 h 594968" name="connsiteY3"/>
                <a:gd fmla="*/ 67 w 429791" name="connsiteX4"/>
                <a:gd fmla="*/ 503967 h 594968" name="connsiteY4"/>
                <a:gd fmla="*/ 60217 w 429791" name="connsiteX5"/>
                <a:gd fmla="*/ 567403 h 594968" name="connsiteY5"/>
                <a:gd fmla="*/ 207483 w 429791" name="connsiteX6"/>
                <a:gd fmla="*/ 594968 h 594968" name="connsiteY6"/>
                <a:gd fmla="*/ 377066 w 429791" name="connsiteX7"/>
                <a:gd fmla="*/ 558059 h 594968" name="connsiteY7"/>
                <a:gd fmla="*/ 421262 w 429791" name="connsiteX8"/>
                <a:gd fmla="*/ 507681 h 594968" name="connsiteY8"/>
                <a:gd fmla="*/ 423643 w 429791" name="connsiteX9"/>
                <a:gd fmla="*/ 503709 h 594968" name="connsiteY9"/>
                <a:gd fmla="*/ 429787 w 429791" name="connsiteX10"/>
                <a:gd fmla="*/ 91867 h 594968" name="connsiteY10"/>
                <a:gd fmla="*/ 374428 w 429791" name="connsiteX11"/>
                <a:gd fmla="*/ 32451 h 594968" name="connsiteY11"/>
                <a:gd fmla="*/ 78038 w 429791" name="connsiteX12"/>
                <a:gd fmla="*/ 33146 h 594968" name="connsiteY12"/>
                <a:gd fmla="*/ 370684 w 429791" name="connsiteX13"/>
                <a:gd fmla="*/ 41213 h 594968" name="connsiteY13"/>
                <a:gd fmla="*/ 379219 w 429791" name="connsiteX14"/>
                <a:gd fmla="*/ 138283 h 594968" name="connsiteY14"/>
                <a:gd fmla="*/ 69809 w 429791" name="connsiteX15"/>
                <a:gd fmla="*/ 147408 h 594968" name="connsiteY15"/>
                <a:gd fmla="*/ 15973 w 429791" name="connsiteX16"/>
                <a:gd fmla="*/ 88534 h 594968" name="connsiteY16"/>
                <a:gd fmla="*/ 78038 w 429791" name="connsiteX17"/>
                <a:gd fmla="*/ 33146 h 594968" name="connsiteY17"/>
                <a:gd fmla="*/ 413614 w 429791" name="connsiteX18"/>
                <a:gd fmla="*/ 510463 h 594968" name="connsiteY18"/>
                <a:gd fmla="*/ 373094 w 429791" name="connsiteX19"/>
                <a:gd fmla="*/ 549401 h 594968" name="connsiteY19"/>
                <a:gd fmla="*/ 63684 w 429791" name="connsiteX20"/>
                <a:gd fmla="*/ 558516 h 594968" name="connsiteY20"/>
                <a:gd fmla="*/ 9839 w 429791" name="connsiteX21"/>
                <a:gd fmla="*/ 499652 h 594968" name="connsiteY21"/>
                <a:gd fmla="*/ 15335 w 429791" name="connsiteX22"/>
                <a:gd fmla="*/ 483469 h 594968" name="connsiteY22"/>
                <a:gd fmla="*/ 13526 w 429791" name="connsiteX23"/>
                <a:gd fmla="*/ 476982 h 594968" name="connsiteY23"/>
                <a:gd fmla="*/ 9916 w 429791" name="connsiteX24"/>
                <a:gd fmla="*/ 476535 h 594968" name="connsiteY24"/>
                <a:gd fmla="*/ 15240 w 429791" name="connsiteX25"/>
                <a:gd fmla="*/ 121595 h 594968" name="connsiteY25"/>
                <a:gd fmla="*/ 66351 w 429791" name="connsiteX26"/>
                <a:gd fmla="*/ 156256 h 594968" name="connsiteY26"/>
                <a:gd fmla="*/ 383200 w 429791" name="connsiteX27"/>
                <a:gd fmla="*/ 146912 h 594968" name="connsiteY27"/>
                <a:gd fmla="*/ 419853 w 429791" name="connsiteX28"/>
                <a:gd fmla="*/ 120766 h 594968" name="connsiteY28"/>
                <a:gd fmla="*/ 414461 w 429791" name="connsiteX29"/>
                <a:gd fmla="*/ 480116 h 594968" name="connsiteY29"/>
                <a:gd fmla="*/ 411604 w 429791" name="connsiteX30"/>
                <a:gd fmla="*/ 480507 h 594968" name="connsiteY30"/>
                <a:gd fmla="*/ 409527 w 429791" name="connsiteX31"/>
                <a:gd fmla="*/ 486907 h 594968" name="connsiteY31"/>
                <a:gd fmla="*/ 414080 w 429791" name="connsiteX32"/>
                <a:gd fmla="*/ 503186 h 594968" name="connsiteY32"/>
                <a:gd fmla="*/ 414128 w 429791" name="connsiteX33"/>
                <a:gd fmla="*/ 503576 h 594968" name="connsiteY33"/>
                <a:gd fmla="*/ 415890 w 429791" name="connsiteX34"/>
                <a:gd fmla="*/ 507243 h 594968" name="connsiteY34"/>
                <a:gd fmla="*/ 413614 w 429791" name="connsiteX35"/>
                <a:gd fmla="*/ 510463 h 594968" name="connsiteY3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b="b" l="l" r="r" t="t"/>
              <a:pathLst>
                <a:path h="594968" w="429791">
                  <a:moveTo>
                    <a:pt x="374428" y="32451"/>
                  </a:moveTo>
                  <a:cubicBezTo>
                    <a:pt x="280235" y="-7707"/>
                    <a:pt x="171021" y="-10745"/>
                    <a:pt x="74790" y="24183"/>
                  </a:cubicBezTo>
                  <a:cubicBezTo>
                    <a:pt x="42043" y="36080"/>
                    <a:pt x="6591" y="56920"/>
                    <a:pt x="6134" y="91744"/>
                  </a:cubicBezTo>
                  <a:cubicBezTo>
                    <a:pt x="3867" y="252954"/>
                    <a:pt x="2343" y="337565"/>
                    <a:pt x="0" y="503586"/>
                  </a:cubicBezTo>
                  <a:cubicBezTo>
                    <a:pt x="0" y="503719"/>
                    <a:pt x="57" y="503833"/>
                    <a:pt x="67" y="503967"/>
                  </a:cubicBezTo>
                  <a:cubicBezTo>
                    <a:pt x="-352" y="537180"/>
                    <a:pt x="29594" y="555449"/>
                    <a:pt x="60217" y="567403"/>
                  </a:cubicBezTo>
                  <a:cubicBezTo>
                    <a:pt x="107385" y="585815"/>
                    <a:pt x="157448" y="594968"/>
                    <a:pt x="207483" y="594968"/>
                  </a:cubicBezTo>
                  <a:cubicBezTo>
                    <a:pt x="265576" y="594968"/>
                    <a:pt x="323640" y="582624"/>
                    <a:pt x="377066" y="558059"/>
                  </a:cubicBezTo>
                  <a:cubicBezTo>
                    <a:pt x="419157" y="538695"/>
                    <a:pt x="427158" y="512530"/>
                    <a:pt x="421262" y="507681"/>
                  </a:cubicBezTo>
                  <a:cubicBezTo>
                    <a:pt x="422643" y="506862"/>
                    <a:pt x="423624" y="505433"/>
                    <a:pt x="423643" y="503709"/>
                  </a:cubicBezTo>
                  <a:cubicBezTo>
                    <a:pt x="425929" y="341480"/>
                    <a:pt x="427396" y="261070"/>
                    <a:pt x="429787" y="91867"/>
                  </a:cubicBezTo>
                  <a:cubicBezTo>
                    <a:pt x="430187" y="62921"/>
                    <a:pt x="401088" y="43823"/>
                    <a:pt x="374428" y="32451"/>
                  </a:cubicBezTo>
                  <a:close/>
                  <a:moveTo>
                    <a:pt x="78038" y="33146"/>
                  </a:moveTo>
                  <a:cubicBezTo>
                    <a:pt x="172031" y="-963"/>
                    <a:pt x="278692" y="1980"/>
                    <a:pt x="370684" y="41213"/>
                  </a:cubicBezTo>
                  <a:cubicBezTo>
                    <a:pt x="432187" y="67445"/>
                    <a:pt x="438683" y="110946"/>
                    <a:pt x="379219" y="138283"/>
                  </a:cubicBezTo>
                  <a:cubicBezTo>
                    <a:pt x="283540" y="182260"/>
                    <a:pt x="167878" y="185679"/>
                    <a:pt x="69809" y="147408"/>
                  </a:cubicBezTo>
                  <a:cubicBezTo>
                    <a:pt x="44739" y="137616"/>
                    <a:pt x="11916" y="120585"/>
                    <a:pt x="15973" y="88534"/>
                  </a:cubicBezTo>
                  <a:cubicBezTo>
                    <a:pt x="19660" y="59273"/>
                    <a:pt x="50768" y="43042"/>
                    <a:pt x="78038" y="33146"/>
                  </a:cubicBezTo>
                  <a:close/>
                  <a:moveTo>
                    <a:pt x="413614" y="510463"/>
                  </a:moveTo>
                  <a:cubicBezTo>
                    <a:pt x="410861" y="525579"/>
                    <a:pt x="397983" y="537952"/>
                    <a:pt x="373094" y="549401"/>
                  </a:cubicBezTo>
                  <a:cubicBezTo>
                    <a:pt x="277425" y="593378"/>
                    <a:pt x="161754" y="596788"/>
                    <a:pt x="63684" y="558516"/>
                  </a:cubicBezTo>
                  <a:cubicBezTo>
                    <a:pt x="36538" y="547924"/>
                    <a:pt x="5915" y="530741"/>
                    <a:pt x="9839" y="499652"/>
                  </a:cubicBezTo>
                  <a:cubicBezTo>
                    <a:pt x="10535" y="494165"/>
                    <a:pt x="12383" y="488727"/>
                    <a:pt x="15335" y="483469"/>
                  </a:cubicBezTo>
                  <a:cubicBezTo>
                    <a:pt x="16631" y="481173"/>
                    <a:pt x="15811" y="478278"/>
                    <a:pt x="13526" y="476982"/>
                  </a:cubicBezTo>
                  <a:cubicBezTo>
                    <a:pt x="12373" y="476335"/>
                    <a:pt x="11078" y="476211"/>
                    <a:pt x="9916" y="476535"/>
                  </a:cubicBezTo>
                  <a:cubicBezTo>
                    <a:pt x="11840" y="341965"/>
                    <a:pt x="13278" y="258364"/>
                    <a:pt x="15240" y="121595"/>
                  </a:cubicBezTo>
                  <a:cubicBezTo>
                    <a:pt x="27080" y="138959"/>
                    <a:pt x="46692" y="148589"/>
                    <a:pt x="66351" y="156256"/>
                  </a:cubicBezTo>
                  <a:cubicBezTo>
                    <a:pt x="167449" y="195709"/>
                    <a:pt x="282950" y="192994"/>
                    <a:pt x="383200" y="146912"/>
                  </a:cubicBezTo>
                  <a:cubicBezTo>
                    <a:pt x="395268" y="141369"/>
                    <a:pt x="410175" y="133139"/>
                    <a:pt x="419853" y="120766"/>
                  </a:cubicBezTo>
                  <a:cubicBezTo>
                    <a:pt x="417890" y="257888"/>
                    <a:pt x="416538" y="335174"/>
                    <a:pt x="414461" y="480116"/>
                  </a:cubicBezTo>
                  <a:cubicBezTo>
                    <a:pt x="413509" y="479973"/>
                    <a:pt x="412528" y="480030"/>
                    <a:pt x="411604" y="480507"/>
                  </a:cubicBezTo>
                  <a:cubicBezTo>
                    <a:pt x="409261" y="481697"/>
                    <a:pt x="408327" y="484564"/>
                    <a:pt x="409527" y="486907"/>
                  </a:cubicBezTo>
                  <a:cubicBezTo>
                    <a:pt x="412280" y="492318"/>
                    <a:pt x="413814" y="497794"/>
                    <a:pt x="414080" y="503186"/>
                  </a:cubicBezTo>
                  <a:cubicBezTo>
                    <a:pt x="414080" y="503195"/>
                    <a:pt x="414128" y="503576"/>
                    <a:pt x="414128" y="503576"/>
                  </a:cubicBezTo>
                  <a:cubicBezTo>
                    <a:pt x="414109" y="505071"/>
                    <a:pt x="414823" y="506357"/>
                    <a:pt x="415890" y="507243"/>
                  </a:cubicBezTo>
                  <a:cubicBezTo>
                    <a:pt x="414747" y="507939"/>
                    <a:pt x="413871" y="509053"/>
                    <a:pt x="413614" y="510463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2D605170-0538-415F-865C-8B078983AA28}"/>
                </a:ext>
              </a:extLst>
            </p:cNvPr>
            <p:cNvSpPr/>
            <p:nvPr/>
          </p:nvSpPr>
          <p:spPr>
            <a:xfrm>
              <a:off x="5940442" y="3289786"/>
              <a:ext cx="56826" cy="59512"/>
            </a:xfrm>
            <a:custGeom>
              <a:gdLst>
                <a:gd fmla="*/ 41477 w 56826" name="connsiteX0"/>
                <a:gd fmla="*/ 18626 h 59512" name="connsiteY0"/>
                <a:gd fmla="*/ 56021 w 56826" name="connsiteX1"/>
                <a:gd fmla="*/ 4072 h 59512" name="connsiteY1"/>
                <a:gd fmla="*/ 56021 w 56826" name="connsiteX2"/>
                <a:gd fmla="*/ 700 h 59512" name="connsiteY2"/>
                <a:gd fmla="*/ 52649 w 56826" name="connsiteX3"/>
                <a:gd fmla="*/ 700 h 59512" name="connsiteY3"/>
                <a:gd fmla="*/ 38095 w 56826" name="connsiteX4"/>
                <a:gd fmla="*/ 15254 h 59512" name="connsiteY4"/>
                <a:gd fmla="*/ 24846 w 56826" name="connsiteX5"/>
                <a:gd fmla="*/ 2005 h 59512" name="connsiteY5"/>
                <a:gd fmla="*/ 21474 w 56826" name="connsiteX6"/>
                <a:gd fmla="*/ 2005 h 59512" name="connsiteY6"/>
                <a:gd fmla="*/ 21474 w 56826" name="connsiteX7"/>
                <a:gd fmla="*/ 5377 h 59512" name="connsiteY7"/>
                <a:gd fmla="*/ 34723 w 56826" name="connsiteX8"/>
                <a:gd fmla="*/ 18626 h 59512" name="connsiteY8"/>
                <a:gd fmla="*/ 20560 w 56826" name="connsiteX9"/>
                <a:gd fmla="*/ 32790 h 59512" name="connsiteY9"/>
                <a:gd fmla="*/ 4062 w 56826" name="connsiteX10"/>
                <a:gd fmla="*/ 16293 h 59512" name="connsiteY10"/>
                <a:gd fmla="*/ 700 w 56826" name="connsiteX11"/>
                <a:gd fmla="*/ 16293 h 59512" name="connsiteY11"/>
                <a:gd fmla="*/ 700 w 56826" name="connsiteX12"/>
                <a:gd fmla="*/ 19664 h 59512" name="connsiteY12"/>
                <a:gd fmla="*/ 17197 w 56826" name="connsiteX13"/>
                <a:gd fmla="*/ 36162 h 59512" name="connsiteY13"/>
                <a:gd fmla="*/ 11092 w 56826" name="connsiteX14"/>
                <a:gd fmla="*/ 42267 h 59512" name="connsiteY14"/>
                <a:gd fmla="*/ 11092 w 56826" name="connsiteX15"/>
                <a:gd fmla="*/ 45630 h 59512" name="connsiteY15"/>
                <a:gd fmla="*/ 14454 w 56826" name="connsiteX16"/>
                <a:gd fmla="*/ 45630 h 59512" name="connsiteY16"/>
                <a:gd fmla="*/ 20560 w 56826" name="connsiteX17"/>
                <a:gd fmla="*/ 39524 h 59512" name="connsiteY17"/>
                <a:gd fmla="*/ 39848 w 56826" name="connsiteX18"/>
                <a:gd fmla="*/ 58812 h 59512" name="connsiteY18"/>
                <a:gd fmla="*/ 43220 w 56826" name="connsiteX19"/>
                <a:gd fmla="*/ 58812 h 59512" name="connsiteY19"/>
                <a:gd fmla="*/ 43220 w 56826" name="connsiteX20"/>
                <a:gd fmla="*/ 55440 h 59512" name="connsiteY20"/>
                <a:gd fmla="*/ 23932 w 56826" name="connsiteX21"/>
                <a:gd fmla="*/ 36152 h 59512" name="connsiteY21"/>
                <a:gd fmla="*/ 38095 w 56826" name="connsiteX22"/>
                <a:gd fmla="*/ 21988 h 59512" name="connsiteY22"/>
                <a:gd fmla="*/ 52754 w 56826" name="connsiteX23"/>
                <a:gd fmla="*/ 36638 h 59512" name="connsiteY23"/>
                <a:gd fmla="*/ 56126 w 56826" name="connsiteX24"/>
                <a:gd fmla="*/ 36638 h 59512" name="connsiteY24"/>
                <a:gd fmla="*/ 56126 w 56826" name="connsiteX25"/>
                <a:gd fmla="*/ 33266 h 59512" name="connsiteY25"/>
                <a:gd fmla="*/ 41477 w 56826" name="connsiteX26"/>
                <a:gd fmla="*/ 18626 h 59512" name="connsiteY2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b="b" l="l" r="r" t="t"/>
              <a:pathLst>
                <a:path h="59512" w="56826">
                  <a:moveTo>
                    <a:pt x="41477" y="18626"/>
                  </a:moveTo>
                  <a:lnTo>
                    <a:pt x="56021" y="4072"/>
                  </a:lnTo>
                  <a:cubicBezTo>
                    <a:pt x="56955" y="3138"/>
                    <a:pt x="56955" y="1634"/>
                    <a:pt x="56021" y="700"/>
                  </a:cubicBezTo>
                  <a:cubicBezTo>
                    <a:pt x="55088" y="-233"/>
                    <a:pt x="53583" y="-233"/>
                    <a:pt x="52649" y="700"/>
                  </a:cubicBezTo>
                  <a:lnTo>
                    <a:pt x="38095" y="15254"/>
                  </a:lnTo>
                  <a:lnTo>
                    <a:pt x="24846" y="2005"/>
                  </a:lnTo>
                  <a:cubicBezTo>
                    <a:pt x="23913" y="1072"/>
                    <a:pt x="22408" y="1072"/>
                    <a:pt x="21474" y="2005"/>
                  </a:cubicBezTo>
                  <a:cubicBezTo>
                    <a:pt x="20541" y="2938"/>
                    <a:pt x="20541" y="4443"/>
                    <a:pt x="21474" y="5377"/>
                  </a:cubicBezTo>
                  <a:lnTo>
                    <a:pt x="34723" y="18626"/>
                  </a:lnTo>
                  <a:lnTo>
                    <a:pt x="20560" y="32790"/>
                  </a:lnTo>
                  <a:lnTo>
                    <a:pt x="4062" y="16293"/>
                  </a:lnTo>
                  <a:cubicBezTo>
                    <a:pt x="3129" y="15359"/>
                    <a:pt x="1624" y="15359"/>
                    <a:pt x="700" y="16293"/>
                  </a:cubicBezTo>
                  <a:cubicBezTo>
                    <a:pt x="-233" y="17226"/>
                    <a:pt x="-233" y="18731"/>
                    <a:pt x="700" y="19664"/>
                  </a:cubicBezTo>
                  <a:lnTo>
                    <a:pt x="17197" y="36162"/>
                  </a:lnTo>
                  <a:lnTo>
                    <a:pt x="11092" y="42267"/>
                  </a:lnTo>
                  <a:cubicBezTo>
                    <a:pt x="10158" y="43201"/>
                    <a:pt x="10158" y="44706"/>
                    <a:pt x="11092" y="45630"/>
                  </a:cubicBezTo>
                  <a:cubicBezTo>
                    <a:pt x="12025" y="46563"/>
                    <a:pt x="13530" y="46563"/>
                    <a:pt x="14454" y="45630"/>
                  </a:cubicBezTo>
                  <a:lnTo>
                    <a:pt x="20560" y="39524"/>
                  </a:lnTo>
                  <a:lnTo>
                    <a:pt x="39848" y="58812"/>
                  </a:lnTo>
                  <a:cubicBezTo>
                    <a:pt x="40781" y="59746"/>
                    <a:pt x="42286" y="59746"/>
                    <a:pt x="43220" y="58812"/>
                  </a:cubicBezTo>
                  <a:cubicBezTo>
                    <a:pt x="44153" y="57879"/>
                    <a:pt x="44153" y="56374"/>
                    <a:pt x="43220" y="55440"/>
                  </a:cubicBezTo>
                  <a:lnTo>
                    <a:pt x="23932" y="36152"/>
                  </a:lnTo>
                  <a:lnTo>
                    <a:pt x="38095" y="21988"/>
                  </a:lnTo>
                  <a:lnTo>
                    <a:pt x="52754" y="36638"/>
                  </a:lnTo>
                  <a:cubicBezTo>
                    <a:pt x="53688" y="37571"/>
                    <a:pt x="55193" y="37571"/>
                    <a:pt x="56126" y="36638"/>
                  </a:cubicBezTo>
                  <a:cubicBezTo>
                    <a:pt x="57060" y="35704"/>
                    <a:pt x="57060" y="34200"/>
                    <a:pt x="56126" y="33266"/>
                  </a:cubicBezTo>
                  <a:lnTo>
                    <a:pt x="41477" y="18626"/>
                  </a:ln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4725EAE0-BC3B-42B7-A566-FCB7EFB00A20}"/>
                </a:ext>
              </a:extLst>
            </p:cNvPr>
            <p:cNvSpPr/>
            <p:nvPr/>
          </p:nvSpPr>
          <p:spPr>
            <a:xfrm>
              <a:off x="5981371" y="3086875"/>
              <a:ext cx="62150" cy="59226"/>
            </a:xfrm>
            <a:custGeom>
              <a:gdLst>
                <a:gd fmla="*/ 4072 w 62150" name="connsiteX0"/>
                <a:gd fmla="*/ 56126 h 59226" name="connsiteY0"/>
                <a:gd fmla="*/ 21760 w 62150" name="connsiteX1"/>
                <a:gd fmla="*/ 38438 h 59226" name="connsiteY1"/>
                <a:gd fmla="*/ 41848 w 62150" name="connsiteX2"/>
                <a:gd fmla="*/ 58526 h 59226" name="connsiteY2"/>
                <a:gd fmla="*/ 45220 w 62150" name="connsiteX3"/>
                <a:gd fmla="*/ 58526 h 59226" name="connsiteY3"/>
                <a:gd fmla="*/ 45220 w 62150" name="connsiteX4"/>
                <a:gd fmla="*/ 55155 h 59226" name="connsiteY4"/>
                <a:gd fmla="*/ 25132 w 62150" name="connsiteX5"/>
                <a:gd fmla="*/ 35066 h 59226" name="connsiteY5"/>
                <a:gd fmla="*/ 38810 w 62150" name="connsiteX6"/>
                <a:gd fmla="*/ 21388 h 59226" name="connsiteY6"/>
                <a:gd fmla="*/ 58088 w 62150" name="connsiteX7"/>
                <a:gd fmla="*/ 40677 h 59226" name="connsiteY7"/>
                <a:gd fmla="*/ 61451 w 62150" name="connsiteX8"/>
                <a:gd fmla="*/ 40677 h 59226" name="connsiteY8"/>
                <a:gd fmla="*/ 61451 w 62150" name="connsiteX9"/>
                <a:gd fmla="*/ 37305 h 59226" name="connsiteY9"/>
                <a:gd fmla="*/ 42172 w 62150" name="connsiteX10"/>
                <a:gd fmla="*/ 18017 h 59226" name="connsiteY10"/>
                <a:gd fmla="*/ 56126 w 62150" name="connsiteX11"/>
                <a:gd fmla="*/ 4062 h 59226" name="connsiteY11"/>
                <a:gd fmla="*/ 56126 w 62150" name="connsiteX12"/>
                <a:gd fmla="*/ 700 h 59226" name="connsiteY12"/>
                <a:gd fmla="*/ 52754 w 62150" name="connsiteX13"/>
                <a:gd fmla="*/ 700 h 59226" name="connsiteY13"/>
                <a:gd fmla="*/ 38810 w 62150" name="connsiteX14"/>
                <a:gd fmla="*/ 14664 h 59226" name="connsiteY14"/>
                <a:gd fmla="*/ 35076 w 62150" name="connsiteX15"/>
                <a:gd fmla="*/ 10930 h 59226" name="connsiteY15"/>
                <a:gd fmla="*/ 31704 w 62150" name="connsiteX16"/>
                <a:gd fmla="*/ 10930 h 59226" name="connsiteY16"/>
                <a:gd fmla="*/ 31704 w 62150" name="connsiteX17"/>
                <a:gd fmla="*/ 14292 h 59226" name="connsiteY17"/>
                <a:gd fmla="*/ 35438 w 62150" name="connsiteX18"/>
                <a:gd fmla="*/ 18026 h 59226" name="connsiteY18"/>
                <a:gd fmla="*/ 21760 w 62150" name="connsiteX19"/>
                <a:gd fmla="*/ 31713 h 59226" name="connsiteY19"/>
                <a:gd fmla="*/ 10273 w 62150" name="connsiteX20"/>
                <a:gd fmla="*/ 20226 h 59226" name="connsiteY20"/>
                <a:gd fmla="*/ 6901 w 62150" name="connsiteX21"/>
                <a:gd fmla="*/ 20226 h 59226" name="connsiteY21"/>
                <a:gd fmla="*/ 6901 w 62150" name="connsiteX22"/>
                <a:gd fmla="*/ 23589 h 59226" name="connsiteY22"/>
                <a:gd fmla="*/ 18388 w 62150" name="connsiteX23"/>
                <a:gd fmla="*/ 35076 h 59226" name="connsiteY23"/>
                <a:gd fmla="*/ 700 w 62150" name="connsiteX24"/>
                <a:gd fmla="*/ 52764 h 59226" name="connsiteY24"/>
                <a:gd fmla="*/ 700 w 62150" name="connsiteX25"/>
                <a:gd fmla="*/ 56136 h 59226" name="connsiteY25"/>
                <a:gd fmla="*/ 4072 w 62150" name="connsiteX26"/>
                <a:gd fmla="*/ 56126 h 59226" name="connsiteY2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b="b" l="l" r="r" t="t"/>
              <a:pathLst>
                <a:path h="59226" w="62150">
                  <a:moveTo>
                    <a:pt x="4072" y="56126"/>
                  </a:moveTo>
                  <a:lnTo>
                    <a:pt x="21760" y="38438"/>
                  </a:lnTo>
                  <a:lnTo>
                    <a:pt x="41848" y="58526"/>
                  </a:lnTo>
                  <a:cubicBezTo>
                    <a:pt x="42782" y="59460"/>
                    <a:pt x="44286" y="59460"/>
                    <a:pt x="45220" y="58526"/>
                  </a:cubicBezTo>
                  <a:cubicBezTo>
                    <a:pt x="46153" y="57593"/>
                    <a:pt x="46153" y="56088"/>
                    <a:pt x="45220" y="55155"/>
                  </a:cubicBezTo>
                  <a:lnTo>
                    <a:pt x="25132" y="35066"/>
                  </a:lnTo>
                  <a:lnTo>
                    <a:pt x="38810" y="21388"/>
                  </a:lnTo>
                  <a:lnTo>
                    <a:pt x="58088" y="40677"/>
                  </a:lnTo>
                  <a:cubicBezTo>
                    <a:pt x="59022" y="41610"/>
                    <a:pt x="60527" y="41610"/>
                    <a:pt x="61451" y="40677"/>
                  </a:cubicBezTo>
                  <a:cubicBezTo>
                    <a:pt x="62384" y="39743"/>
                    <a:pt x="62384" y="38238"/>
                    <a:pt x="61451" y="37305"/>
                  </a:cubicBezTo>
                  <a:lnTo>
                    <a:pt x="42172" y="18017"/>
                  </a:lnTo>
                  <a:lnTo>
                    <a:pt x="56126" y="4062"/>
                  </a:lnTo>
                  <a:cubicBezTo>
                    <a:pt x="57060" y="3129"/>
                    <a:pt x="57060" y="1624"/>
                    <a:pt x="56126" y="700"/>
                  </a:cubicBezTo>
                  <a:cubicBezTo>
                    <a:pt x="55193" y="-233"/>
                    <a:pt x="53688" y="-233"/>
                    <a:pt x="52754" y="700"/>
                  </a:cubicBezTo>
                  <a:lnTo>
                    <a:pt x="38810" y="14664"/>
                  </a:lnTo>
                  <a:lnTo>
                    <a:pt x="35076" y="10930"/>
                  </a:lnTo>
                  <a:cubicBezTo>
                    <a:pt x="34142" y="9996"/>
                    <a:pt x="32637" y="9996"/>
                    <a:pt x="31704" y="10930"/>
                  </a:cubicBezTo>
                  <a:cubicBezTo>
                    <a:pt x="30771" y="11863"/>
                    <a:pt x="30771" y="13368"/>
                    <a:pt x="31704" y="14292"/>
                  </a:cubicBezTo>
                  <a:lnTo>
                    <a:pt x="35438" y="18026"/>
                  </a:lnTo>
                  <a:lnTo>
                    <a:pt x="21760" y="31713"/>
                  </a:lnTo>
                  <a:lnTo>
                    <a:pt x="10273" y="20226"/>
                  </a:lnTo>
                  <a:cubicBezTo>
                    <a:pt x="9339" y="19293"/>
                    <a:pt x="7834" y="19293"/>
                    <a:pt x="6901" y="20226"/>
                  </a:cubicBezTo>
                  <a:cubicBezTo>
                    <a:pt x="5967" y="21160"/>
                    <a:pt x="5967" y="22665"/>
                    <a:pt x="6901" y="23589"/>
                  </a:cubicBezTo>
                  <a:lnTo>
                    <a:pt x="18388" y="35076"/>
                  </a:lnTo>
                  <a:lnTo>
                    <a:pt x="700" y="52764"/>
                  </a:lnTo>
                  <a:cubicBezTo>
                    <a:pt x="-233" y="53697"/>
                    <a:pt x="-233" y="55202"/>
                    <a:pt x="700" y="56136"/>
                  </a:cubicBezTo>
                  <a:cubicBezTo>
                    <a:pt x="1634" y="57060"/>
                    <a:pt x="3148" y="57060"/>
                    <a:pt x="4072" y="56126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08149C49-FC69-4448-96C5-505EA989AF15}"/>
              </a:ext>
            </a:extLst>
          </p:cNvPr>
          <p:cNvGrpSpPr/>
          <p:nvPr/>
        </p:nvGrpSpPr>
        <p:grpSpPr>
          <a:xfrm flipH="1">
            <a:off x="2954938" y="2884068"/>
            <a:ext cx="266827" cy="446236"/>
            <a:chOff x="5705425" y="3022997"/>
            <a:chExt cx="266827" cy="446236"/>
          </a:xfrm>
        </p:grpSpPr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19D0A6EE-7E51-43E4-B6F7-08E96537492B}"/>
                </a:ext>
              </a:extLst>
            </p:cNvPr>
            <p:cNvSpPr/>
            <p:nvPr/>
          </p:nvSpPr>
          <p:spPr>
            <a:xfrm>
              <a:off x="5778150" y="3086934"/>
              <a:ext cx="194102" cy="382299"/>
            </a:xfrm>
            <a:custGeom>
              <a:gdLst>
                <a:gd fmla="*/ 3524 w 194102" name="connsiteX0"/>
                <a:gd fmla="*/ 22025 h 382299" name="connsiteY0"/>
                <a:gd fmla="*/ 182594 w 194102" name="connsiteX1"/>
                <a:gd fmla="*/ 369687 h 382299" name="connsiteY1"/>
                <a:gd fmla="*/ 190214 w 194102" name="connsiteX2"/>
                <a:gd fmla="*/ 382070 h 382299" name="connsiteY2"/>
                <a:gd fmla="*/ 194024 w 194102" name="connsiteX3"/>
                <a:gd fmla="*/ 360162 h 382299" name="connsiteY3"/>
                <a:gd fmla="*/ 4477 w 194102" name="connsiteX4"/>
                <a:gd fmla="*/ 117 h 382299" name="connsiteY4"/>
                <a:gd fmla="*/ 3524 w 194102" name="connsiteX5"/>
                <a:gd fmla="*/ 22025 h 382299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82299" w="194102">
                  <a:moveTo>
                    <a:pt x="3524" y="22025"/>
                  </a:moveTo>
                  <a:cubicBezTo>
                    <a:pt x="130207" y="89652"/>
                    <a:pt x="161639" y="240147"/>
                    <a:pt x="182594" y="369687"/>
                  </a:cubicBezTo>
                  <a:cubicBezTo>
                    <a:pt x="183547" y="373497"/>
                    <a:pt x="184499" y="383975"/>
                    <a:pt x="190214" y="382070"/>
                  </a:cubicBezTo>
                  <a:cubicBezTo>
                    <a:pt x="194977" y="380165"/>
                    <a:pt x="194024" y="363972"/>
                    <a:pt x="194024" y="360162"/>
                  </a:cubicBezTo>
                  <a:cubicBezTo>
                    <a:pt x="172117" y="227765"/>
                    <a:pt x="142589" y="61077"/>
                    <a:pt x="4477" y="117"/>
                  </a:cubicBezTo>
                  <a:cubicBezTo>
                    <a:pt x="-286" y="-1788"/>
                    <a:pt x="-2191" y="20120"/>
                    <a:pt x="3524" y="22025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512C7D9A-0491-43C8-B451-46B7787664BE}"/>
                </a:ext>
              </a:extLst>
            </p:cNvPr>
            <p:cNvSpPr/>
            <p:nvPr/>
          </p:nvSpPr>
          <p:spPr>
            <a:xfrm>
              <a:off x="5705425" y="3022997"/>
              <a:ext cx="246985" cy="197008"/>
            </a:xfrm>
            <a:custGeom>
              <a:gdLst>
                <a:gd fmla="*/ 54342 w 246985" name="connsiteX0"/>
                <a:gd fmla="*/ 39289 h 197008" name="connsiteY0"/>
                <a:gd fmla="*/ 241032 w 246985" name="connsiteX1"/>
                <a:gd fmla="*/ 66912 h 197008" name="connsiteY1"/>
                <a:gd fmla="*/ 240079 w 246985" name="connsiteX2"/>
                <a:gd fmla="*/ 30717 h 197008" name="connsiteY2"/>
                <a:gd fmla="*/ 119112 w 246985" name="connsiteX3"/>
                <a:gd fmla="*/ 12619 h 197008" name="connsiteY3"/>
                <a:gd fmla="*/ 59104 w 246985" name="connsiteX4"/>
                <a:gd fmla="*/ 4047 h 197008" name="connsiteY4"/>
                <a:gd fmla="*/ 13384 w 246985" name="connsiteX5"/>
                <a:gd fmla="*/ 4999 h 197008" name="connsiteY5"/>
                <a:gd fmla="*/ 6717 w 246985" name="connsiteX6"/>
                <a:gd fmla="*/ 87867 h 197008" name="connsiteY6"/>
                <a:gd fmla="*/ 45769 w 246985" name="connsiteX7"/>
                <a:gd fmla="*/ 194547 h 197008" name="connsiteY7"/>
                <a:gd fmla="*/ 54342 w 246985" name="connsiteX8"/>
                <a:gd fmla="*/ 188832 h 197008" name="connsiteY8"/>
                <a:gd fmla="*/ 53389 w 246985" name="connsiteX9"/>
                <a:gd fmla="*/ 162162 h 197008" name="connsiteY9"/>
                <a:gd fmla="*/ 13384 w 246985" name="connsiteX10"/>
                <a:gd fmla="*/ 45004 h 197008" name="connsiteY10"/>
                <a:gd fmla="*/ 14337 w 246985" name="connsiteX11"/>
                <a:gd fmla="*/ 41194 h 197008" name="connsiteY11"/>
                <a:gd fmla="*/ 54342 w 246985" name="connsiteX12"/>
                <a:gd fmla="*/ 39289 h 197008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97008" w="246985">
                  <a:moveTo>
                    <a:pt x="54342" y="39289"/>
                  </a:moveTo>
                  <a:cubicBezTo>
                    <a:pt x="116254" y="48814"/>
                    <a:pt x="178167" y="61197"/>
                    <a:pt x="241032" y="66912"/>
                  </a:cubicBezTo>
                  <a:cubicBezTo>
                    <a:pt x="248652" y="67864"/>
                    <a:pt x="249604" y="32622"/>
                    <a:pt x="240079" y="30717"/>
                  </a:cubicBezTo>
                  <a:cubicBezTo>
                    <a:pt x="200074" y="23097"/>
                    <a:pt x="160069" y="18334"/>
                    <a:pt x="119112" y="12619"/>
                  </a:cubicBezTo>
                  <a:cubicBezTo>
                    <a:pt x="99109" y="9762"/>
                    <a:pt x="79107" y="6904"/>
                    <a:pt x="59104" y="4047"/>
                  </a:cubicBezTo>
                  <a:cubicBezTo>
                    <a:pt x="45769" y="2142"/>
                    <a:pt x="25767" y="-4526"/>
                    <a:pt x="13384" y="4999"/>
                  </a:cubicBezTo>
                  <a:cubicBezTo>
                    <a:pt x="-8523" y="21192"/>
                    <a:pt x="1954" y="65959"/>
                    <a:pt x="6717" y="87867"/>
                  </a:cubicBezTo>
                  <a:cubicBezTo>
                    <a:pt x="14337" y="124062"/>
                    <a:pt x="27672" y="162162"/>
                    <a:pt x="45769" y="194547"/>
                  </a:cubicBezTo>
                  <a:cubicBezTo>
                    <a:pt x="49579" y="201214"/>
                    <a:pt x="53389" y="192642"/>
                    <a:pt x="54342" y="188832"/>
                  </a:cubicBezTo>
                  <a:cubicBezTo>
                    <a:pt x="56247" y="180259"/>
                    <a:pt x="56247" y="169782"/>
                    <a:pt x="53389" y="162162"/>
                  </a:cubicBezTo>
                  <a:cubicBezTo>
                    <a:pt x="40054" y="123109"/>
                    <a:pt x="27672" y="84057"/>
                    <a:pt x="13384" y="45004"/>
                  </a:cubicBezTo>
                  <a:cubicBezTo>
                    <a:pt x="13384" y="44052"/>
                    <a:pt x="14337" y="42147"/>
                    <a:pt x="14337" y="41194"/>
                  </a:cubicBezTo>
                  <a:cubicBezTo>
                    <a:pt x="20052" y="30717"/>
                    <a:pt x="44817" y="38337"/>
                    <a:pt x="54342" y="39289"/>
                  </a:cubicBezTo>
                  <a:close/>
                </a:path>
              </a:pathLst>
            </a:custGeom>
            <a:solidFill>
              <a:srgbClr val="000000"/>
            </a:solidFill>
            <a:ln cap="flat" w="9525">
              <a:noFill/>
              <a:prstDash val="solid"/>
              <a:miter/>
            </a:ln>
          </p:spPr>
          <p:txBody>
            <a:bodyPr anchor="ctr" rtlCol="0"/>
            <a:lstStyle/>
            <a:p>
              <a:endParaRPr altLang="en-US" lang="zh-CN"/>
            </a:p>
          </p:txBody>
        </p:sp>
      </p:grpSp>
      <p:sp>
        <p:nvSpPr>
          <p:cNvPr id="47" name="文本框 46">
            <a:extLst>
              <a:ext uri="{FF2B5EF4-FFF2-40B4-BE49-F238E27FC236}">
                <a16:creationId xmlns:a16="http://schemas.microsoft.com/office/drawing/2014/main" id="{253F9CAB-6D44-4BA9-9329-984D00BC73D1}"/>
              </a:ext>
            </a:extLst>
          </p:cNvPr>
          <p:cNvSpPr txBox="1"/>
          <p:nvPr/>
        </p:nvSpPr>
        <p:spPr>
          <a:xfrm>
            <a:off x="3395403" y="2599354"/>
            <a:ext cx="239714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fr-FR" sz="2000">
                <a:latin charset="0" panose="03070502030502020203" pitchFamily="66" typeface="Viner Hand ITC"/>
              </a:rPr>
              <a:t>tristique senectus et netus turpis egestas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6479E7A5-0979-4F37-8C2A-44C08DAB96EE}"/>
              </a:ext>
            </a:extLst>
          </p:cNvPr>
          <p:cNvSpPr txBox="1"/>
          <p:nvPr/>
        </p:nvSpPr>
        <p:spPr>
          <a:xfrm>
            <a:off x="3395403" y="4838582"/>
            <a:ext cx="465144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20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554D9F74-6794-4703-9BE2-A8C7C429742C}"/>
              </a:ext>
            </a:extLst>
          </p:cNvPr>
          <p:cNvSpPr txBox="1"/>
          <p:nvPr/>
        </p:nvSpPr>
        <p:spPr>
          <a:xfrm>
            <a:off x="5674161" y="470993"/>
            <a:ext cx="6517839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44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PowerPointTemplet.</a:t>
            </a:r>
          </a:p>
        </p:txBody>
      </p:sp>
    </p:spTree>
    <p:extLst>
      <p:ext uri="{BB962C8B-B14F-4D97-AF65-F5344CB8AC3E}">
        <p14:creationId val="1825789512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" name="矩形 43">
            <a:extLst>
              <a:ext uri="{FF2B5EF4-FFF2-40B4-BE49-F238E27FC236}">
                <a16:creationId xmlns:a16="http://schemas.microsoft.com/office/drawing/2014/main" id="{E5A0A1AE-E831-4697-BF39-2C3513D8B7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72C74CE-6F77-4DCF-BF31-2FF95D9AA2D5}"/>
              </a:ext>
            </a:extLst>
          </p:cNvPr>
          <p:cNvGrpSpPr/>
          <p:nvPr/>
        </p:nvGrpSpPr>
        <p:grpSpPr>
          <a:xfrm flipV="1">
            <a:off x="1199685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099C071-BB40-4092-B1B1-BF625B90915C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FDB0B2A0-4189-4431-9D41-FD6FF1B0D1FB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82F4A588-80A6-40C7-8E87-72FFE22F11F2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B7231BB-D4CF-4CF9-80E9-F9C26C92D9A5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8CEA5C15-3976-469B-9AEB-CD684796F1D9}"/>
              </a:ext>
            </a:extLst>
          </p:cNvPr>
          <p:cNvSpPr/>
          <p:nvPr/>
        </p:nvSpPr>
        <p:spPr>
          <a:xfrm>
            <a:off x="555065" y="495300"/>
            <a:ext cx="10878670" cy="6146798"/>
          </a:xfrm>
          <a:prstGeom prst="roundRect">
            <a:avLst>
              <a:gd fmla="val 745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6AB0EAB0-945A-4B3A-9FBE-EFB5E298ADD1}"/>
              </a:ext>
            </a:extLst>
          </p:cNvPr>
          <p:cNvSpPr/>
          <p:nvPr/>
        </p:nvSpPr>
        <p:spPr>
          <a:xfrm>
            <a:off x="4279900" y="898139"/>
            <a:ext cx="3429000" cy="5341121"/>
          </a:xfrm>
          <a:prstGeom prst="roundRect">
            <a:avLst>
              <a:gd fmla="val 7450" name="adj"/>
            </a:avLst>
          </a:prstGeom>
          <a:solidFill>
            <a:schemeClr val="bg1"/>
          </a:solidFill>
          <a:ln>
            <a:noFill/>
          </a:ln>
          <a:effectLst>
            <a:outerShdw algn="ctr" blurRad="88900" rotWithShape="0" sx="102000" sy="10200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A03A77E-FF90-4F42-B002-51FFDEFBFCF1}"/>
              </a:ext>
            </a:extLst>
          </p:cNvPr>
          <p:cNvSpPr/>
          <p:nvPr/>
        </p:nvSpPr>
        <p:spPr>
          <a:xfrm>
            <a:off x="4279900" y="3568687"/>
            <a:ext cx="146050" cy="1335274"/>
          </a:xfrm>
          <a:prstGeom prst="rect">
            <a:avLst/>
          </a:prstGeom>
          <a:solidFill>
            <a:srgbClr val="8CE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A57F1BF-57C3-4221-92E3-35E10D97509E}"/>
              </a:ext>
            </a:extLst>
          </p:cNvPr>
          <p:cNvSpPr/>
          <p:nvPr/>
        </p:nvSpPr>
        <p:spPr>
          <a:xfrm>
            <a:off x="4279900" y="2233413"/>
            <a:ext cx="146050" cy="1335274"/>
          </a:xfrm>
          <a:prstGeom prst="rect">
            <a:avLst/>
          </a:prstGeom>
          <a:solidFill>
            <a:srgbClr val="FEDA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B939D1D4-12BB-4F67-A037-4422AA2F09B1}"/>
              </a:ext>
            </a:extLst>
          </p:cNvPr>
          <p:cNvSpPr/>
          <p:nvPr/>
        </p:nvSpPr>
        <p:spPr>
          <a:xfrm>
            <a:off x="4279900" y="924939"/>
            <a:ext cx="146050" cy="1308474"/>
          </a:xfrm>
          <a:custGeom>
            <a:gdLst>
              <a:gd fmla="*/ 146050 w 146050" name="connsiteX0"/>
              <a:gd fmla="*/ 0 h 1308474" name="connsiteY0"/>
              <a:gd fmla="*/ 146050 w 146050" name="connsiteX1"/>
              <a:gd fmla="*/ 1308474 h 1308474" name="connsiteY1"/>
              <a:gd fmla="*/ 0 w 146050" name="connsiteX2"/>
              <a:gd fmla="*/ 1308474 h 1308474" name="connsiteY2"/>
              <a:gd fmla="*/ 0 w 146050" name="connsiteX3"/>
              <a:gd fmla="*/ 228661 h 1308474" name="connsiteY3"/>
              <a:gd fmla="*/ 74823 w 146050" name="connsiteX4"/>
              <a:gd fmla="*/ 48023 h 1308474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08474" w="146050">
                <a:moveTo>
                  <a:pt x="146050" y="0"/>
                </a:moveTo>
                <a:lnTo>
                  <a:pt x="146050" y="1308474"/>
                </a:lnTo>
                <a:lnTo>
                  <a:pt x="0" y="1308474"/>
                </a:lnTo>
                <a:lnTo>
                  <a:pt x="0" y="228661"/>
                </a:lnTo>
                <a:cubicBezTo>
                  <a:pt x="0" y="158118"/>
                  <a:pt x="28594" y="94252"/>
                  <a:pt x="74823" y="48023"/>
                </a:cubicBezTo>
                <a:close/>
              </a:path>
            </a:pathLst>
          </a:custGeom>
          <a:solidFill>
            <a:srgbClr val="FBD3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0" name="任意多边形: 形状 29">
            <a:extLst>
              <a:ext uri="{FF2B5EF4-FFF2-40B4-BE49-F238E27FC236}">
                <a16:creationId xmlns:a16="http://schemas.microsoft.com/office/drawing/2014/main" id="{871772D8-2201-4B81-BD9F-863CFCEE5D59}"/>
              </a:ext>
            </a:extLst>
          </p:cNvPr>
          <p:cNvSpPr/>
          <p:nvPr/>
        </p:nvSpPr>
        <p:spPr>
          <a:xfrm>
            <a:off x="4279900" y="4903962"/>
            <a:ext cx="146050" cy="1308499"/>
          </a:xfrm>
          <a:custGeom>
            <a:gdLst>
              <a:gd fmla="*/ 0 w 146050" name="connsiteX0"/>
              <a:gd fmla="*/ 0 h 1308499" name="connsiteY0"/>
              <a:gd fmla="*/ 146050 w 146050" name="connsiteX1"/>
              <a:gd fmla="*/ 0 h 1308499" name="connsiteY1"/>
              <a:gd fmla="*/ 146050 w 146050" name="connsiteX2"/>
              <a:gd fmla="*/ 1308499 h 1308499" name="connsiteY2"/>
              <a:gd fmla="*/ 74823 w 146050" name="connsiteX3"/>
              <a:gd fmla="*/ 1260476 h 1308499" name="connsiteY3"/>
              <a:gd fmla="*/ 0 w 146050" name="connsiteX4"/>
              <a:gd fmla="*/ 1079838 h 1308499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08499" w="146050">
                <a:moveTo>
                  <a:pt x="0" y="0"/>
                </a:moveTo>
                <a:lnTo>
                  <a:pt x="146050" y="0"/>
                </a:lnTo>
                <a:lnTo>
                  <a:pt x="146050" y="1308499"/>
                </a:lnTo>
                <a:lnTo>
                  <a:pt x="74823" y="1260476"/>
                </a:lnTo>
                <a:cubicBezTo>
                  <a:pt x="28594" y="1214247"/>
                  <a:pt x="0" y="1150382"/>
                  <a:pt x="0" y="1079838"/>
                </a:cubicBezTo>
                <a:close/>
              </a:path>
            </a:pathLst>
          </a:custGeom>
          <a:solidFill>
            <a:srgbClr val="91D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8278E34D-D463-4745-8BFE-D2E77A6F988F}"/>
              </a:ext>
            </a:extLst>
          </p:cNvPr>
          <p:cNvGrpSpPr/>
          <p:nvPr/>
        </p:nvGrpSpPr>
        <p:grpSpPr>
          <a:xfrm>
            <a:off x="4725365" y="1088449"/>
            <a:ext cx="2758225" cy="981455"/>
            <a:chOff x="7842234" y="566223"/>
            <a:chExt cx="2758225" cy="981455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2EC0F756-2309-4A89-9101-854EEEEDB80C}"/>
                </a:ext>
              </a:extLst>
            </p:cNvPr>
            <p:cNvSpPr txBox="1"/>
            <p:nvPr/>
          </p:nvSpPr>
          <p:spPr>
            <a:xfrm>
              <a:off x="7842233" y="962903"/>
              <a:ext cx="2644073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600">
                  <a:latin charset="0" panose="03070502030502020203" pitchFamily="66" typeface="Viner Hand ITC"/>
                </a:rPr>
                <a:t>tristique senectus et netus turpis egestas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438275FC-FE15-4F8B-8A42-56F0B58E8CAD}"/>
                </a:ext>
              </a:extLst>
            </p:cNvPr>
            <p:cNvSpPr txBox="1"/>
            <p:nvPr/>
          </p:nvSpPr>
          <p:spPr>
            <a:xfrm>
              <a:off x="7842234" y="566223"/>
              <a:ext cx="275822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fr-FR" sz="1600">
                  <a:solidFill>
                    <a:srgbClr val="FBD302"/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habitant morbi tristique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D007A06E-8CB3-4974-9785-340556456E89}"/>
              </a:ext>
            </a:extLst>
          </p:cNvPr>
          <p:cNvGrpSpPr/>
          <p:nvPr/>
        </p:nvGrpSpPr>
        <p:grpSpPr>
          <a:xfrm>
            <a:off x="4725365" y="2414794"/>
            <a:ext cx="2758225" cy="981455"/>
            <a:chOff x="4688312" y="2630750"/>
            <a:chExt cx="2758225" cy="981455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8FE2A9DF-E73A-41B5-8D99-A29DAE034697}"/>
                </a:ext>
              </a:extLst>
            </p:cNvPr>
            <p:cNvSpPr txBox="1"/>
            <p:nvPr/>
          </p:nvSpPr>
          <p:spPr>
            <a:xfrm>
              <a:off x="4688312" y="3027430"/>
              <a:ext cx="2644073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600">
                  <a:latin charset="0" panose="03070502030502020203" pitchFamily="66" typeface="Viner Hand ITC"/>
                </a:rPr>
                <a:t>tristique senectus et netus turpis egestas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A6019846-7058-438F-8321-9B2CC5B28268}"/>
                </a:ext>
              </a:extLst>
            </p:cNvPr>
            <p:cNvSpPr txBox="1"/>
            <p:nvPr/>
          </p:nvSpPr>
          <p:spPr>
            <a:xfrm>
              <a:off x="4688313" y="2630750"/>
              <a:ext cx="275822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fr-FR" sz="1600">
                  <a:solidFill>
                    <a:srgbClr val="FEDAFE"/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habitant morbi tristique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295537AB-45D8-4386-9964-925CB43E5429}"/>
              </a:ext>
            </a:extLst>
          </p:cNvPr>
          <p:cNvGrpSpPr/>
          <p:nvPr/>
        </p:nvGrpSpPr>
        <p:grpSpPr>
          <a:xfrm>
            <a:off x="4725365" y="3741139"/>
            <a:ext cx="2758225" cy="981455"/>
            <a:chOff x="4688312" y="4215548"/>
            <a:chExt cx="2758225" cy="981455"/>
          </a:xfrm>
        </p:grpSpPr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7D6B34EB-7B23-4157-8362-3B58AFD59172}"/>
                </a:ext>
              </a:extLst>
            </p:cNvPr>
            <p:cNvSpPr txBox="1"/>
            <p:nvPr/>
          </p:nvSpPr>
          <p:spPr>
            <a:xfrm>
              <a:off x="4688312" y="4612228"/>
              <a:ext cx="2644073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600">
                  <a:latin charset="0" panose="03070502030502020203" pitchFamily="66" typeface="Viner Hand ITC"/>
                </a:rPr>
                <a:t>tristique senectus et netus turpis egestas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B31CB547-5A75-45C7-B8DB-46FF81CC7DAC}"/>
                </a:ext>
              </a:extLst>
            </p:cNvPr>
            <p:cNvSpPr txBox="1"/>
            <p:nvPr/>
          </p:nvSpPr>
          <p:spPr>
            <a:xfrm>
              <a:off x="4688313" y="4215549"/>
              <a:ext cx="275822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fr-FR" sz="1600">
                  <a:solidFill>
                    <a:srgbClr val="8CE9B4"/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habitant morbi tristique</a:t>
              </a: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956C97F4-F354-411F-8038-DD36A97DFB64}"/>
              </a:ext>
            </a:extLst>
          </p:cNvPr>
          <p:cNvGrpSpPr/>
          <p:nvPr/>
        </p:nvGrpSpPr>
        <p:grpSpPr>
          <a:xfrm>
            <a:off x="4725365" y="5067484"/>
            <a:ext cx="2758225" cy="981455"/>
            <a:chOff x="4688312" y="5800346"/>
            <a:chExt cx="2758225" cy="981455"/>
          </a:xfrm>
        </p:grpSpPr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E386CDFF-C80D-4ACE-B72E-37E36A7D1961}"/>
                </a:ext>
              </a:extLst>
            </p:cNvPr>
            <p:cNvSpPr txBox="1"/>
            <p:nvPr/>
          </p:nvSpPr>
          <p:spPr>
            <a:xfrm>
              <a:off x="4688312" y="6197025"/>
              <a:ext cx="2644073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fr-FR" sz="1600">
                  <a:latin charset="0" panose="03070502030502020203" pitchFamily="66" typeface="Viner Hand ITC"/>
                </a:rPr>
                <a:t>tristique senectus et netus turpis egestas</a:t>
              </a: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3C20A8A0-1401-4958-AE22-811459B3A228}"/>
                </a:ext>
              </a:extLst>
            </p:cNvPr>
            <p:cNvSpPr txBox="1"/>
            <p:nvPr/>
          </p:nvSpPr>
          <p:spPr>
            <a:xfrm>
              <a:off x="4688313" y="5800346"/>
              <a:ext cx="275822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fr-FR" sz="1600">
                  <a:solidFill>
                    <a:srgbClr val="91D5FD"/>
                  </a:solidFill>
                  <a:latin charset="-128" panose="02000000000000000000" pitchFamily="2" typeface="..黑体UI-日本语"/>
                  <a:ea charset="-128" panose="02000000000000000000" pitchFamily="2" typeface="..黑体UI-日本语"/>
                  <a:cs charset="-128" panose="02000000000000000000" pitchFamily="2" typeface="..黑体UI-日本语"/>
                </a:rPr>
                <a:t>habitant morbi tristique</a:t>
              </a:r>
            </a:p>
          </p:txBody>
        </p:sp>
      </p:grp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35A6C95F-9C2C-4DFA-9CEB-DC587005BB82}"/>
              </a:ext>
            </a:extLst>
          </p:cNvPr>
          <p:cNvCxnSpPr/>
          <p:nvPr/>
        </p:nvCxnSpPr>
        <p:spPr>
          <a:xfrm>
            <a:off x="4826000" y="3568688"/>
            <a:ext cx="254343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4337C8C5-9A78-4E1D-A8BB-873CB0E162AB}"/>
              </a:ext>
            </a:extLst>
          </p:cNvPr>
          <p:cNvCxnSpPr/>
          <p:nvPr/>
        </p:nvCxnSpPr>
        <p:spPr>
          <a:xfrm>
            <a:off x="4826000" y="2233413"/>
            <a:ext cx="254343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B25B9146-BFD3-4B1D-B1AE-AF5C64AA5EE1}"/>
              </a:ext>
            </a:extLst>
          </p:cNvPr>
          <p:cNvCxnSpPr/>
          <p:nvPr/>
        </p:nvCxnSpPr>
        <p:spPr>
          <a:xfrm>
            <a:off x="4826000" y="4903962"/>
            <a:ext cx="254343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任意多边形: 形状 51">
            <a:extLst>
              <a:ext uri="{FF2B5EF4-FFF2-40B4-BE49-F238E27FC236}">
                <a16:creationId xmlns:a16="http://schemas.microsoft.com/office/drawing/2014/main" id="{926628F1-37DC-43CF-B309-FEA6080370C6}"/>
              </a:ext>
            </a:extLst>
          </p:cNvPr>
          <p:cNvSpPr/>
          <p:nvPr/>
        </p:nvSpPr>
        <p:spPr>
          <a:xfrm rot="5400000">
            <a:off x="8160534" y="1274784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298881BB-6BC8-4FF5-87A3-C7F4AC131116}"/>
              </a:ext>
            </a:extLst>
          </p:cNvPr>
          <p:cNvSpPr/>
          <p:nvPr/>
        </p:nvSpPr>
        <p:spPr>
          <a:xfrm flipH="1" flipV="1" rot="5400000">
            <a:off x="3235633" y="5079126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4EFA3347-FB9B-41A4-B55D-4757503A1945}"/>
              </a:ext>
            </a:extLst>
          </p:cNvPr>
          <p:cNvSpPr txBox="1"/>
          <p:nvPr/>
        </p:nvSpPr>
        <p:spPr>
          <a:xfrm>
            <a:off x="7941234" y="2233413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B5884A00-4595-41E1-A959-9650E26E2668}"/>
              </a:ext>
            </a:extLst>
          </p:cNvPr>
          <p:cNvSpPr txBox="1"/>
          <p:nvPr/>
        </p:nvSpPr>
        <p:spPr>
          <a:xfrm>
            <a:off x="7941234" y="2906531"/>
            <a:ext cx="3492500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 eges</a:t>
            </a:r>
          </a:p>
        </p:txBody>
      </p:sp>
      <p:pic>
        <p:nvPicPr>
          <p:cNvPr descr="图形用户界面, 应用程序, Teams  描述已自动生成" id="57" name="图片 56">
            <a:extLst>
              <a:ext uri="{FF2B5EF4-FFF2-40B4-BE49-F238E27FC236}">
                <a16:creationId xmlns:a16="http://schemas.microsoft.com/office/drawing/2014/main" id="{5E579234-8761-4509-A1DC-F1495734E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7951057" y="3860616"/>
            <a:ext cx="3295055" cy="2471291"/>
          </a:xfrm>
          <a:prstGeom prst="rect">
            <a:avLst/>
          </a:prstGeom>
        </p:spPr>
      </p:pic>
      <p:sp>
        <p:nvSpPr>
          <p:cNvPr id="58" name="文本框 57">
            <a:extLst>
              <a:ext uri="{FF2B5EF4-FFF2-40B4-BE49-F238E27FC236}">
                <a16:creationId xmlns:a16="http://schemas.microsoft.com/office/drawing/2014/main" id="{E06C86ED-2914-4926-A086-23E3779B9A8C}"/>
              </a:ext>
            </a:extLst>
          </p:cNvPr>
          <p:cNvSpPr txBox="1"/>
          <p:nvPr/>
        </p:nvSpPr>
        <p:spPr>
          <a:xfrm>
            <a:off x="723043" y="3588743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0DCA5306-B505-4309-9A8E-823058F17239}"/>
              </a:ext>
            </a:extLst>
          </p:cNvPr>
          <p:cNvSpPr txBox="1"/>
          <p:nvPr/>
        </p:nvSpPr>
        <p:spPr>
          <a:xfrm>
            <a:off x="723043" y="4261862"/>
            <a:ext cx="3492500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 eges</a:t>
            </a:r>
          </a:p>
        </p:txBody>
      </p:sp>
      <p:pic>
        <p:nvPicPr>
          <p:cNvPr descr="卡通人物  描述已自动生成" id="63" name="图片 62">
            <a:extLst>
              <a:ext uri="{FF2B5EF4-FFF2-40B4-BE49-F238E27FC236}">
                <a16:creationId xmlns:a16="http://schemas.microsoft.com/office/drawing/2014/main" id="{C66D021C-A8D3-4483-8607-6A3777753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2865" y="797966"/>
            <a:ext cx="3295055" cy="2471291"/>
          </a:xfrm>
          <a:custGeom>
            <a:gdLst>
              <a:gd fmla="*/ 7824837 w 9144000" name="connsiteX0"/>
              <a:gd fmla="*/ 912520 h 6858000" name="connsiteY0"/>
              <a:gd fmla="*/ 7446745 w 9144000" name="connsiteX1"/>
              <a:gd fmla="*/ 1155032 h 6858000" name="connsiteY1"/>
              <a:gd fmla="*/ 6811478 w 9144000" name="connsiteX2"/>
              <a:gd fmla="*/ 1588168 h 6858000" name="connsiteY2"/>
              <a:gd fmla="*/ 6301339 w 9144000" name="connsiteX3"/>
              <a:gd fmla="*/ 1674796 h 6858000" name="connsiteY3"/>
              <a:gd fmla="*/ 6233962 w 9144000" name="connsiteX4"/>
              <a:gd fmla="*/ 2127183 h 6858000" name="connsiteY4"/>
              <a:gd fmla="*/ 6378341 w 9144000" name="connsiteX5"/>
              <a:gd fmla="*/ 2483318 h 6858000" name="connsiteY5"/>
              <a:gd fmla="*/ 7157987 w 9144000" name="connsiteX6"/>
              <a:gd fmla="*/ 2714324 h 6858000" name="connsiteY6"/>
              <a:gd fmla="*/ 8226392 w 9144000" name="connsiteX7"/>
              <a:gd fmla="*/ 1828800 h 6858000" name="connsiteY7"/>
              <a:gd fmla="*/ 7928008 w 9144000" name="connsiteX8"/>
              <a:gd fmla="*/ 943276 h 6858000" name="connsiteY8"/>
              <a:gd fmla="*/ 7824837 w 9144000" name="connsiteX9"/>
              <a:gd fmla="*/ 912520 h 6858000" name="connsiteY9"/>
              <a:gd fmla="*/ 0 w 9144000" name="connsiteX10"/>
              <a:gd fmla="*/ 0 h 6858000" name="connsiteY10"/>
              <a:gd fmla="*/ 9144000 w 9144000" name="connsiteX11"/>
              <a:gd fmla="*/ 0 h 6858000" name="connsiteY11"/>
              <a:gd fmla="*/ 9144000 w 9144000" name="connsiteX12"/>
              <a:gd fmla="*/ 6858000 h 6858000" name="connsiteY12"/>
              <a:gd fmla="*/ 0 w 9144000" name="connsiteX13"/>
              <a:gd fmla="*/ 6858000 h 6858000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6858000" w="9144000">
                <a:moveTo>
                  <a:pt x="7824837" y="912520"/>
                </a:moveTo>
                <a:cubicBezTo>
                  <a:pt x="7715049" y="930643"/>
                  <a:pt x="7586311" y="1074421"/>
                  <a:pt x="7446745" y="1155032"/>
                </a:cubicBezTo>
                <a:cubicBezTo>
                  <a:pt x="7260657" y="1262514"/>
                  <a:pt x="7002379" y="1501541"/>
                  <a:pt x="6811478" y="1588168"/>
                </a:cubicBezTo>
                <a:cubicBezTo>
                  <a:pt x="6620577" y="1674795"/>
                  <a:pt x="6397592" y="1584960"/>
                  <a:pt x="6301339" y="1674796"/>
                </a:cubicBezTo>
                <a:cubicBezTo>
                  <a:pt x="6205086" y="1764632"/>
                  <a:pt x="6221128" y="1992429"/>
                  <a:pt x="6233962" y="2127183"/>
                </a:cubicBezTo>
                <a:cubicBezTo>
                  <a:pt x="6246796" y="2261937"/>
                  <a:pt x="6224337" y="2385461"/>
                  <a:pt x="6378341" y="2483318"/>
                </a:cubicBezTo>
                <a:cubicBezTo>
                  <a:pt x="6532345" y="2581175"/>
                  <a:pt x="6849978" y="2823410"/>
                  <a:pt x="7157987" y="2714324"/>
                </a:cubicBezTo>
                <a:cubicBezTo>
                  <a:pt x="7465995" y="2605238"/>
                  <a:pt x="8098055" y="2123975"/>
                  <a:pt x="8226392" y="1828800"/>
                </a:cubicBezTo>
                <a:cubicBezTo>
                  <a:pt x="8354729" y="1533625"/>
                  <a:pt x="8056345" y="1058779"/>
                  <a:pt x="7928008" y="943276"/>
                </a:cubicBezTo>
                <a:cubicBezTo>
                  <a:pt x="7895924" y="914400"/>
                  <a:pt x="7861433" y="906480"/>
                  <a:pt x="7824837" y="912520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val="2663931812"/>
      </p:ext>
    </p:extLst>
  </p:cSld>
  <p:clrMapOvr>
    <a:masterClrMapping/>
  </p:clrMapOvr>
  <mc:AlternateContent>
    <mc:Choice Requires="p15">
      <p:transition p14:dur="1250" spd="slow">
        <p15:prstTrans invX="1" prst="peelOff"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CF3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矩形 24">
            <a:extLst>
              <a:ext uri="{FF2B5EF4-FFF2-40B4-BE49-F238E27FC236}">
                <a16:creationId xmlns:a16="http://schemas.microsoft.com/office/drawing/2014/main" id="{C6CBB40C-D5DD-4C09-B7DF-B4B9158D67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86D1C258-4932-4866-AB7B-338A721C8ED0}"/>
              </a:ext>
            </a:extLst>
          </p:cNvPr>
          <p:cNvGrpSpPr/>
          <p:nvPr/>
        </p:nvGrpSpPr>
        <p:grpSpPr>
          <a:xfrm>
            <a:off x="0" y="0"/>
            <a:ext cx="195150" cy="6858000"/>
            <a:chExt cx="195150" cy="9144000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34BF40E0-7DDC-425B-B806-7F6822B593F2}"/>
                </a:ext>
              </a:extLst>
            </p:cNvPr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8474BF75-D175-46FA-8137-4C590886033E}"/>
                </a:ext>
              </a:extLst>
            </p:cNvPr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6E8A5E88-157A-42B2-AC75-591FC31DB268}"/>
                </a:ext>
              </a:extLst>
            </p:cNvPr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F049B6CE-54ED-4597-9673-CEC9D399AA16}"/>
                </a:ext>
              </a:extLst>
            </p:cNvPr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FF797127-D150-4FEC-9B0B-3256878948B8}"/>
              </a:ext>
            </a:extLst>
          </p:cNvPr>
          <p:cNvSpPr/>
          <p:nvPr/>
        </p:nvSpPr>
        <p:spPr>
          <a:xfrm>
            <a:off x="1072921" y="520700"/>
            <a:ext cx="3734258" cy="5816600"/>
          </a:xfrm>
          <a:prstGeom prst="roundRect">
            <a:avLst>
              <a:gd fmla="val 7450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0B5D536-AA09-4BD2-9C77-AF26A7753A7A}"/>
              </a:ext>
            </a:extLst>
          </p:cNvPr>
          <p:cNvSpPr txBox="1"/>
          <p:nvPr/>
        </p:nvSpPr>
        <p:spPr>
          <a:xfrm>
            <a:off x="1282700" y="957574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D4F9036-7C99-4FAD-9407-3F3752C9E05C}"/>
              </a:ext>
            </a:extLst>
          </p:cNvPr>
          <p:cNvSpPr txBox="1"/>
          <p:nvPr/>
        </p:nvSpPr>
        <p:spPr>
          <a:xfrm>
            <a:off x="1282700" y="1630692"/>
            <a:ext cx="3492500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senectus et netus et eges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91F37EA-E702-4A7D-8533-6D62A20BA952}"/>
              </a:ext>
            </a:extLst>
          </p:cNvPr>
          <p:cNvCxnSpPr/>
          <p:nvPr/>
        </p:nvCxnSpPr>
        <p:spPr>
          <a:xfrm>
            <a:off x="1371600" y="2680343"/>
            <a:ext cx="31369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>
            <a:extLst>
              <a:ext uri="{FF2B5EF4-FFF2-40B4-BE49-F238E27FC236}">
                <a16:creationId xmlns:a16="http://schemas.microsoft.com/office/drawing/2014/main" id="{3E4A8878-46E9-4BE3-AE1E-7CE7B8FE9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159000" y="4285904"/>
            <a:ext cx="2438400" cy="183426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A89BD928-E58B-4F7D-AFA6-27FFFAEC3C92}"/>
              </a:ext>
            </a:extLst>
          </p:cNvPr>
          <p:cNvSpPr txBox="1"/>
          <p:nvPr/>
        </p:nvSpPr>
        <p:spPr>
          <a:xfrm>
            <a:off x="1282700" y="3086100"/>
            <a:ext cx="3403600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D24D1108-C95E-4FD5-931E-86F8754C3BDE}"/>
              </a:ext>
            </a:extLst>
          </p:cNvPr>
          <p:cNvSpPr/>
          <p:nvPr/>
        </p:nvSpPr>
        <p:spPr>
          <a:xfrm rot="5400000">
            <a:off x="5521030" y="2239743"/>
            <a:ext cx="552586" cy="857024"/>
          </a:xfrm>
          <a:custGeom>
            <a:gdLst>
              <a:gd fmla="*/ 418986 w 448502" name="connsiteX0"/>
              <a:gd fmla="*/ 96203 h 695597" name="connsiteY0"/>
              <a:gd fmla="*/ 399936 w 448502" name="connsiteX1"/>
              <a:gd fmla="*/ 168592 h 695597" name="connsiteY1"/>
              <a:gd fmla="*/ 400889 w 448502" name="connsiteX2"/>
              <a:gd fmla="*/ 192405 h 695597" name="connsiteY2"/>
              <a:gd fmla="*/ 408509 w 448502" name="connsiteX3"/>
              <a:gd fmla="*/ 192405 h 695597" name="connsiteY3"/>
              <a:gd fmla="*/ 436131 w 448502" name="connsiteX4"/>
              <a:gd fmla="*/ 90488 h 695597" name="connsiteY4"/>
              <a:gd fmla="*/ 444704 w 448502" name="connsiteX5"/>
              <a:gd fmla="*/ 3810 h 695597" name="connsiteY5"/>
              <a:gd fmla="*/ 440894 w 448502" name="connsiteX6"/>
              <a:gd fmla="*/ 0 h 695597" name="connsiteY6"/>
              <a:gd fmla="*/ 393269 w 448502" name="connsiteX7"/>
              <a:gd fmla="*/ 20955 h 695597" name="connsiteY7"/>
              <a:gd fmla="*/ 338976 w 448502" name="connsiteX8"/>
              <a:gd fmla="*/ 50482 h 695597" name="connsiteY8"/>
              <a:gd fmla="*/ 227534 w 448502" name="connsiteX9"/>
              <a:gd fmla="*/ 112395 h 695597" name="connsiteY9"/>
              <a:gd fmla="*/ 229439 w 448502" name="connsiteX10"/>
              <a:gd fmla="*/ 133350 h 695597" name="connsiteY10"/>
              <a:gd fmla="*/ 336119 w 448502" name="connsiteX11"/>
              <a:gd fmla="*/ 80010 h 695597" name="connsiteY11"/>
              <a:gd fmla="*/ 388506 w 448502" name="connsiteX12"/>
              <a:gd fmla="*/ 53340 h 695597" name="connsiteY12"/>
              <a:gd fmla="*/ 410414 w 448502" name="connsiteX13"/>
              <a:gd fmla="*/ 40957 h 695597" name="connsiteY13"/>
              <a:gd fmla="*/ 45606 w 448502" name="connsiteX14"/>
              <a:gd fmla="*/ 509587 h 695597" name="connsiteY14"/>
              <a:gd fmla="*/ 1791 w 448502" name="connsiteX15"/>
              <a:gd fmla="*/ 684848 h 695597" name="connsiteY15"/>
              <a:gd fmla="*/ 9411 w 448502" name="connsiteX16"/>
              <a:gd fmla="*/ 695325 h 695597" name="connsiteY16"/>
              <a:gd fmla="*/ 13221 w 448502" name="connsiteX17"/>
              <a:gd fmla="*/ 676275 h 695597" name="connsiteY17"/>
              <a:gd fmla="*/ 31319 w 448502" name="connsiteX18"/>
              <a:gd fmla="*/ 594360 h 695597" name="connsiteY18"/>
              <a:gd fmla="*/ 57989 w 448502" name="connsiteX19"/>
              <a:gd fmla="*/ 528638 h 695597" name="connsiteY19"/>
              <a:gd fmla="*/ 124664 w 448502" name="connsiteX20"/>
              <a:gd fmla="*/ 401003 h 695597" name="connsiteY20"/>
              <a:gd fmla="*/ 301829 w 448502" name="connsiteX21"/>
              <a:gd fmla="*/ 175260 h 695597" name="connsiteY21"/>
              <a:gd fmla="*/ 423749 w 448502" name="connsiteX22"/>
              <a:gd fmla="*/ 65723 h 695597" name="connsiteY22"/>
              <a:gd fmla="*/ 423749 w 448502" name="connsiteX23"/>
              <a:gd fmla="*/ 36195 h 695597" name="connsiteY23"/>
              <a:gd fmla="*/ 438036 w 448502" name="connsiteX24"/>
              <a:gd fmla="*/ 33338 h 695597" name="connsiteY24"/>
              <a:gd fmla="*/ 428511 w 448502" name="connsiteX25"/>
              <a:gd fmla="*/ 65723 h 695597" name="connsiteY25"/>
              <a:gd fmla="*/ 418986 w 448502" name="connsiteX26"/>
              <a:gd fmla="*/ 96203 h 695597" name="connsiteY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b="b" l="l" r="r" t="t"/>
            <a:pathLst>
              <a:path h="695597" w="448502">
                <a:moveTo>
                  <a:pt x="418986" y="96203"/>
                </a:moveTo>
                <a:cubicBezTo>
                  <a:pt x="412319" y="120015"/>
                  <a:pt x="405651" y="143828"/>
                  <a:pt x="399936" y="168592"/>
                </a:cubicBezTo>
                <a:cubicBezTo>
                  <a:pt x="398031" y="175260"/>
                  <a:pt x="397079" y="185737"/>
                  <a:pt x="400889" y="192405"/>
                </a:cubicBezTo>
                <a:cubicBezTo>
                  <a:pt x="403746" y="197167"/>
                  <a:pt x="406604" y="199073"/>
                  <a:pt x="408509" y="192405"/>
                </a:cubicBezTo>
                <a:cubicBezTo>
                  <a:pt x="418034" y="159067"/>
                  <a:pt x="427559" y="124778"/>
                  <a:pt x="436131" y="90488"/>
                </a:cubicBezTo>
                <a:cubicBezTo>
                  <a:pt x="443751" y="62865"/>
                  <a:pt x="454229" y="32385"/>
                  <a:pt x="444704" y="3810"/>
                </a:cubicBezTo>
                <a:cubicBezTo>
                  <a:pt x="444704" y="2857"/>
                  <a:pt x="442799" y="0"/>
                  <a:pt x="440894" y="0"/>
                </a:cubicBezTo>
                <a:cubicBezTo>
                  <a:pt x="423749" y="0"/>
                  <a:pt x="407556" y="13335"/>
                  <a:pt x="393269" y="20955"/>
                </a:cubicBezTo>
                <a:cubicBezTo>
                  <a:pt x="375171" y="30480"/>
                  <a:pt x="357074" y="40957"/>
                  <a:pt x="338976" y="50482"/>
                </a:cubicBezTo>
                <a:cubicBezTo>
                  <a:pt x="301829" y="70485"/>
                  <a:pt x="264681" y="90488"/>
                  <a:pt x="227534" y="112395"/>
                </a:cubicBezTo>
                <a:cubicBezTo>
                  <a:pt x="222771" y="115253"/>
                  <a:pt x="225629" y="135255"/>
                  <a:pt x="229439" y="133350"/>
                </a:cubicBezTo>
                <a:cubicBezTo>
                  <a:pt x="265634" y="116205"/>
                  <a:pt x="300876" y="98107"/>
                  <a:pt x="336119" y="80010"/>
                </a:cubicBezTo>
                <a:cubicBezTo>
                  <a:pt x="353264" y="71438"/>
                  <a:pt x="370409" y="61913"/>
                  <a:pt x="388506" y="53340"/>
                </a:cubicBezTo>
                <a:cubicBezTo>
                  <a:pt x="395174" y="49530"/>
                  <a:pt x="402794" y="44767"/>
                  <a:pt x="410414" y="40957"/>
                </a:cubicBezTo>
                <a:cubicBezTo>
                  <a:pt x="249441" y="160020"/>
                  <a:pt x="124664" y="326708"/>
                  <a:pt x="45606" y="509587"/>
                </a:cubicBezTo>
                <a:cubicBezTo>
                  <a:pt x="22746" y="562927"/>
                  <a:pt x="-7734" y="625793"/>
                  <a:pt x="1791" y="684848"/>
                </a:cubicBezTo>
                <a:cubicBezTo>
                  <a:pt x="2744" y="688658"/>
                  <a:pt x="3696" y="697230"/>
                  <a:pt x="9411" y="695325"/>
                </a:cubicBezTo>
                <a:cubicBezTo>
                  <a:pt x="14174" y="693420"/>
                  <a:pt x="13221" y="679133"/>
                  <a:pt x="13221" y="676275"/>
                </a:cubicBezTo>
                <a:cubicBezTo>
                  <a:pt x="9411" y="647700"/>
                  <a:pt x="21794" y="620077"/>
                  <a:pt x="31319" y="594360"/>
                </a:cubicBezTo>
                <a:cubicBezTo>
                  <a:pt x="39891" y="572452"/>
                  <a:pt x="48464" y="549593"/>
                  <a:pt x="57989" y="528638"/>
                </a:cubicBezTo>
                <a:cubicBezTo>
                  <a:pt x="77991" y="484823"/>
                  <a:pt x="99899" y="441960"/>
                  <a:pt x="124664" y="401003"/>
                </a:cubicBezTo>
                <a:cubicBezTo>
                  <a:pt x="174194" y="319087"/>
                  <a:pt x="234201" y="242887"/>
                  <a:pt x="301829" y="175260"/>
                </a:cubicBezTo>
                <a:cubicBezTo>
                  <a:pt x="340881" y="136208"/>
                  <a:pt x="380886" y="100013"/>
                  <a:pt x="423749" y="65723"/>
                </a:cubicBezTo>
                <a:cubicBezTo>
                  <a:pt x="428511" y="61913"/>
                  <a:pt x="427559" y="41910"/>
                  <a:pt x="423749" y="36195"/>
                </a:cubicBezTo>
                <a:cubicBezTo>
                  <a:pt x="428511" y="34290"/>
                  <a:pt x="433274" y="33338"/>
                  <a:pt x="438036" y="33338"/>
                </a:cubicBezTo>
                <a:cubicBezTo>
                  <a:pt x="438036" y="42863"/>
                  <a:pt x="430416" y="58103"/>
                  <a:pt x="428511" y="65723"/>
                </a:cubicBezTo>
                <a:cubicBezTo>
                  <a:pt x="425654" y="72390"/>
                  <a:pt x="421844" y="84773"/>
                  <a:pt x="418986" y="96203"/>
                </a:cubicBezTo>
                <a:close/>
              </a:path>
            </a:pathLst>
          </a:custGeom>
          <a:solidFill>
            <a:srgbClr val="000000"/>
          </a:solidFill>
          <a:ln cap="flat" w="9525">
            <a:noFill/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F4134572-DEB0-47FC-8D43-2B19ECB2F8BE}"/>
              </a:ext>
            </a:extLst>
          </p:cNvPr>
          <p:cNvSpPr/>
          <p:nvPr/>
        </p:nvSpPr>
        <p:spPr>
          <a:xfrm>
            <a:off x="6383450" y="3960221"/>
            <a:ext cx="4563078" cy="1451161"/>
          </a:xfrm>
          <a:prstGeom prst="roundRect">
            <a:avLst/>
          </a:prstGeom>
          <a:solidFill>
            <a:srgbClr val="FBD3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D620F5D-F832-4184-92BF-7D2DC1592F6F}"/>
              </a:ext>
            </a:extLst>
          </p:cNvPr>
          <p:cNvSpPr txBox="1"/>
          <p:nvPr/>
        </p:nvSpPr>
        <p:spPr>
          <a:xfrm>
            <a:off x="6629399" y="4133705"/>
            <a:ext cx="33147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TEXT HERE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F86B6D1-9F67-4CF6-9F85-0C259B795874}"/>
              </a:ext>
            </a:extLst>
          </p:cNvPr>
          <p:cNvSpPr txBox="1"/>
          <p:nvPr/>
        </p:nvSpPr>
        <p:spPr>
          <a:xfrm>
            <a:off x="6629398" y="4614594"/>
            <a:ext cx="4317128" cy="9692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pellentesque habitant morbi tristique sen</a:t>
            </a:r>
          </a:p>
          <a:p>
            <a:pPr>
              <a:lnSpc>
                <a:spcPct val="120000"/>
              </a:lnSpc>
            </a:pPr>
            <a:r>
              <a:rPr altLang="zh-CN" lang="fr-FR" sz="1600"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ectus et netus et eges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687B2FE-8498-4588-BEB4-7B4A912E2E70}"/>
              </a:ext>
            </a:extLst>
          </p:cNvPr>
          <p:cNvSpPr txBox="1"/>
          <p:nvPr/>
        </p:nvSpPr>
        <p:spPr>
          <a:xfrm>
            <a:off x="6383450" y="557619"/>
            <a:ext cx="465144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zh-CN" lang="fr-FR" sz="2000">
                <a:latin charset="0" panose="03070502030502020203" pitchFamily="66" typeface="Viner Hand ITC"/>
              </a:rPr>
              <a:t>Pellentesque habitant morbi tristique senectus et netus et malesuada fames ac turpis egestas</a:t>
            </a:r>
          </a:p>
        </p:txBody>
      </p:sp>
      <p:pic>
        <p:nvPicPr>
          <p:cNvPr descr="卡通人物  描述已自动生成" id="24" name="图片 23">
            <a:extLst>
              <a:ext uri="{FF2B5EF4-FFF2-40B4-BE49-F238E27FC236}">
                <a16:creationId xmlns:a16="http://schemas.microsoft.com/office/drawing/2014/main" id="{71847203-97CC-4563-989A-5CFF5381B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8286750" y="1613939"/>
            <a:ext cx="2924516" cy="2193387"/>
          </a:xfrm>
          <a:custGeom>
            <a:gdLst>
              <a:gd fmla="*/ 3597852 w 4871199" name="connsiteX0"/>
              <a:gd fmla="*/ 354683 h 3653399" name="connsiteY0"/>
              <a:gd fmla="*/ 2977437 w 4871199" name="connsiteX1"/>
              <a:gd fmla="*/ 462881 h 3653399" name="connsiteY1"/>
              <a:gd fmla="*/ 2784397 w 4871199" name="connsiteX2"/>
              <a:gd fmla="*/ 1169001 h 3653399" name="connsiteY2"/>
              <a:gd fmla="*/ 2926637 w 4871199" name="connsiteX3"/>
              <a:gd fmla="*/ 1743041 h 3653399" name="connsiteY3"/>
              <a:gd fmla="*/ 3084117 w 4871199" name="connsiteX4"/>
              <a:gd fmla="*/ 1712561 h 3653399" name="connsiteY4"/>
              <a:gd fmla="*/ 3866437 w 4871199" name="connsiteX5"/>
              <a:gd fmla="*/ 1697321 h 3653399" name="connsiteY5"/>
              <a:gd fmla="*/ 3907077 w 4871199" name="connsiteX6"/>
              <a:gd fmla="*/ 1377281 h 3653399" name="connsiteY6"/>
              <a:gd fmla="*/ 3957877 w 4871199" name="connsiteX7"/>
              <a:gd fmla="*/ 1062321 h 3653399" name="connsiteY7"/>
              <a:gd fmla="*/ 3917237 w 4871199" name="connsiteX8"/>
              <a:gd fmla="*/ 417161 h 3653399" name="connsiteY8"/>
              <a:gd fmla="*/ 3597852 w 4871199" name="connsiteX9"/>
              <a:gd fmla="*/ 354683 h 3653399" name="connsiteY9"/>
              <a:gd fmla="*/ 0 w 4871199" name="connsiteX10"/>
              <a:gd fmla="*/ 0 h 3653399" name="connsiteY10"/>
              <a:gd fmla="*/ 4871199 w 4871199" name="connsiteX11"/>
              <a:gd fmla="*/ 0 h 3653399" name="connsiteY11"/>
              <a:gd fmla="*/ 4871199 w 4871199" name="connsiteX12"/>
              <a:gd fmla="*/ 3653399 h 3653399" name="connsiteY12"/>
              <a:gd fmla="*/ 0 w 4871199" name="connsiteX13"/>
              <a:gd fmla="*/ 3653399 h 3653399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3653399" w="4871199">
                <a:moveTo>
                  <a:pt x="3597852" y="354683"/>
                </a:moveTo>
                <a:cubicBezTo>
                  <a:pt x="3369219" y="347258"/>
                  <a:pt x="3095441" y="384564"/>
                  <a:pt x="2977437" y="462881"/>
                </a:cubicBezTo>
                <a:cubicBezTo>
                  <a:pt x="2788630" y="588188"/>
                  <a:pt x="2792864" y="955641"/>
                  <a:pt x="2784397" y="1169001"/>
                </a:cubicBezTo>
                <a:cubicBezTo>
                  <a:pt x="2775930" y="1382361"/>
                  <a:pt x="2875837" y="1649908"/>
                  <a:pt x="2926637" y="1743041"/>
                </a:cubicBezTo>
                <a:cubicBezTo>
                  <a:pt x="2977437" y="1836174"/>
                  <a:pt x="2927484" y="1720181"/>
                  <a:pt x="3084117" y="1712561"/>
                </a:cubicBezTo>
                <a:cubicBezTo>
                  <a:pt x="3240750" y="1704941"/>
                  <a:pt x="3729277" y="1753201"/>
                  <a:pt x="3866437" y="1697321"/>
                </a:cubicBezTo>
                <a:cubicBezTo>
                  <a:pt x="4003597" y="1641441"/>
                  <a:pt x="3891837" y="1483114"/>
                  <a:pt x="3907077" y="1377281"/>
                </a:cubicBezTo>
                <a:cubicBezTo>
                  <a:pt x="3922317" y="1271448"/>
                  <a:pt x="3956184" y="1222341"/>
                  <a:pt x="3957877" y="1062321"/>
                </a:cubicBezTo>
                <a:cubicBezTo>
                  <a:pt x="3959570" y="902301"/>
                  <a:pt x="4080644" y="517068"/>
                  <a:pt x="3917237" y="417161"/>
                </a:cubicBezTo>
                <a:cubicBezTo>
                  <a:pt x="3855960" y="379696"/>
                  <a:pt x="3735032" y="359138"/>
                  <a:pt x="3597852" y="354683"/>
                </a:cubicBezTo>
                <a:close/>
                <a:moveTo>
                  <a:pt x="0" y="0"/>
                </a:moveTo>
                <a:lnTo>
                  <a:pt x="4871199" y="0"/>
                </a:lnTo>
                <a:lnTo>
                  <a:pt x="4871199" y="3653399"/>
                </a:lnTo>
                <a:lnTo>
                  <a:pt x="0" y="3653399"/>
                </a:lnTo>
                <a:close/>
              </a:path>
            </a:pathLst>
          </a:custGeom>
        </p:spPr>
      </p:pic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C774CC29-5A15-42C2-BEEF-BB0F16CBEB11}"/>
              </a:ext>
            </a:extLst>
          </p:cNvPr>
          <p:cNvSpPr/>
          <p:nvPr/>
        </p:nvSpPr>
        <p:spPr>
          <a:xfrm rot="8647053">
            <a:off x="9959587" y="370982"/>
            <a:ext cx="1224477" cy="1135903"/>
          </a:xfrm>
          <a:custGeom>
            <a:gdLst>
              <a:gd fmla="*/ 391020 w 871479" name="connsiteX0"/>
              <a:gd fmla="*/ 242 h 641227" name="connsiteY0"/>
              <a:gd fmla="*/ 35433 w 871479" name="connsiteX1"/>
              <a:gd fmla="*/ 291031 h 641227" name="connsiteY1"/>
              <a:gd fmla="*/ 14201 w 871479" name="connsiteX2"/>
              <a:gd fmla="*/ 154290 h 641227" name="connsiteY2"/>
              <a:gd fmla="*/ 0 w 871479" name="connsiteX3"/>
              <a:gd fmla="*/ 155814 h 641227" name="connsiteY3"/>
              <a:gd fmla="*/ 27555 w 871479" name="connsiteX4"/>
              <a:gd fmla="*/ 320606 h 641227" name="connsiteY4"/>
              <a:gd fmla="*/ 0 w 871479" name="connsiteX5"/>
              <a:gd fmla="*/ 485417 h 641227" name="connsiteY5"/>
              <a:gd fmla="*/ 14201 w 871479" name="connsiteX6"/>
              <a:gd fmla="*/ 486941 h 641227" name="connsiteY6"/>
              <a:gd fmla="*/ 35433 w 871479" name="connsiteX7"/>
              <a:gd fmla="*/ 350191 h 641227" name="connsiteY7"/>
              <a:gd fmla="*/ 391020 w 871479" name="connsiteX8"/>
              <a:gd fmla="*/ 640980 h 641227" name="connsiteY8"/>
              <a:gd fmla="*/ 406060 w 871479" name="connsiteX9"/>
              <a:gd fmla="*/ 641227 h 641227" name="connsiteY9"/>
              <a:gd fmla="*/ 871480 w 871479" name="connsiteX10"/>
              <a:gd fmla="*/ 321121 h 641227" name="connsiteY10"/>
              <a:gd fmla="*/ 864355 w 871479" name="connsiteX11"/>
              <a:gd fmla="*/ 320606 h 641227" name="connsiteY11"/>
              <a:gd fmla="*/ 871480 w 871479" name="connsiteX12"/>
              <a:gd fmla="*/ 320092 h 641227" name="connsiteY12"/>
              <a:gd fmla="*/ 391020 w 871479" name="connsiteX13"/>
              <a:gd fmla="*/ 242 h 641227" name="connsiteY13"/>
              <a:gd fmla="*/ 391496 w 871479" name="connsiteX14"/>
              <a:gd fmla="*/ 626692 h 641227" name="connsiteY14"/>
              <a:gd fmla="*/ 42348 w 871479" name="connsiteX15"/>
              <a:gd fmla="*/ 320615 h 641227" name="connsiteY15"/>
              <a:gd fmla="*/ 391496 w 871479" name="connsiteX16"/>
              <a:gd fmla="*/ 14530 h 641227" name="connsiteY16"/>
              <a:gd fmla="*/ 857155 w 871479" name="connsiteX17"/>
              <a:gd fmla="*/ 320606 h 641227" name="connsiteY17"/>
              <a:gd fmla="*/ 391496 w 871479" name="connsiteX18"/>
              <a:gd fmla="*/ 626692 h 641227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641227" w="871479">
                <a:moveTo>
                  <a:pt x="391020" y="242"/>
                </a:moveTo>
                <a:cubicBezTo>
                  <a:pt x="175898" y="7548"/>
                  <a:pt x="81124" y="133754"/>
                  <a:pt x="35433" y="291031"/>
                </a:cubicBezTo>
                <a:cubicBezTo>
                  <a:pt x="25765" y="246435"/>
                  <a:pt x="19155" y="200248"/>
                  <a:pt x="14201" y="154290"/>
                </a:cubicBezTo>
                <a:lnTo>
                  <a:pt x="0" y="155814"/>
                </a:lnTo>
                <a:cubicBezTo>
                  <a:pt x="5991" y="211449"/>
                  <a:pt x="14354" y="267419"/>
                  <a:pt x="27555" y="320606"/>
                </a:cubicBezTo>
                <a:cubicBezTo>
                  <a:pt x="14364" y="373813"/>
                  <a:pt x="5991" y="429781"/>
                  <a:pt x="0" y="485417"/>
                </a:cubicBezTo>
                <a:lnTo>
                  <a:pt x="14201" y="486941"/>
                </a:lnTo>
                <a:cubicBezTo>
                  <a:pt x="19155" y="440983"/>
                  <a:pt x="25765" y="394777"/>
                  <a:pt x="35433" y="350191"/>
                </a:cubicBezTo>
                <a:cubicBezTo>
                  <a:pt x="81124" y="507477"/>
                  <a:pt x="175898" y="633674"/>
                  <a:pt x="391020" y="640980"/>
                </a:cubicBezTo>
                <a:cubicBezTo>
                  <a:pt x="395983" y="641151"/>
                  <a:pt x="400983" y="641227"/>
                  <a:pt x="406060" y="641227"/>
                </a:cubicBezTo>
                <a:cubicBezTo>
                  <a:pt x="595789" y="641227"/>
                  <a:pt x="857069" y="523498"/>
                  <a:pt x="871480" y="321121"/>
                </a:cubicBezTo>
                <a:lnTo>
                  <a:pt x="864355" y="320606"/>
                </a:lnTo>
                <a:lnTo>
                  <a:pt x="871480" y="320092"/>
                </a:lnTo>
                <a:cubicBezTo>
                  <a:pt x="856649" y="112323"/>
                  <a:pt x="581663" y="-6101"/>
                  <a:pt x="391020" y="242"/>
                </a:cubicBezTo>
                <a:close/>
                <a:moveTo>
                  <a:pt x="391496" y="626692"/>
                </a:moveTo>
                <a:cubicBezTo>
                  <a:pt x="173945" y="619310"/>
                  <a:pt x="83991" y="484303"/>
                  <a:pt x="42348" y="320615"/>
                </a:cubicBezTo>
                <a:cubicBezTo>
                  <a:pt x="84001" y="156910"/>
                  <a:pt x="173945" y="21912"/>
                  <a:pt x="391496" y="14530"/>
                </a:cubicBezTo>
                <a:cubicBezTo>
                  <a:pt x="571805" y="8167"/>
                  <a:pt x="842715" y="124581"/>
                  <a:pt x="857155" y="320606"/>
                </a:cubicBezTo>
                <a:cubicBezTo>
                  <a:pt x="842733" y="516631"/>
                  <a:pt x="572062" y="633197"/>
                  <a:pt x="391496" y="626692"/>
                </a:cubicBezTo>
                <a:close/>
              </a:path>
            </a:pathLst>
          </a:custGeom>
          <a:solidFill>
            <a:srgbClr val="FBD302"/>
          </a:solidFill>
          <a:ln cap="flat" w="6350">
            <a:solidFill>
              <a:srgbClr val="FBD302"/>
            </a:solidFill>
            <a:prstDash val="solid"/>
            <a:miter/>
          </a:ln>
        </p:spPr>
        <p:txBody>
          <a:bodyPr anchor="ctr" rtlCol="0"/>
          <a:lstStyle/>
          <a:p>
            <a:endParaRPr altLang="en-US" lang="zh-CN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218D6659-C851-4CC6-BD38-55EEDB05186D}"/>
              </a:ext>
            </a:extLst>
          </p:cNvPr>
          <p:cNvSpPr txBox="1"/>
          <p:nvPr/>
        </p:nvSpPr>
        <p:spPr>
          <a:xfrm>
            <a:off x="5547161" y="5912858"/>
            <a:ext cx="6517839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b="1" lang="en-US" sz="4400">
                <a:solidFill>
                  <a:srgbClr val="8CE9B4"/>
                </a:solidFill>
                <a:latin charset="-128" panose="02000000000000000000" pitchFamily="2" typeface="..黑体UI-日本语"/>
                <a:ea charset="-128" panose="02000000000000000000" pitchFamily="2" typeface="..黑体UI-日本语"/>
                <a:cs charset="-128" panose="02000000000000000000" pitchFamily="2" typeface="..黑体UI-日本语"/>
              </a:rPr>
              <a:t>PowerPointTemplet.</a:t>
            </a:r>
          </a:p>
        </p:txBody>
      </p:sp>
    </p:spTree>
    <p:extLst>
      <p:ext uri="{BB962C8B-B14F-4D97-AF65-F5344CB8AC3E}">
        <p14:creationId val="2484249208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96</Paragraphs>
  <Slides>11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23">
      <vt:lpstr>Arial</vt:lpstr>
      <vt:lpstr>等线 Light</vt:lpstr>
      <vt:lpstr>等线</vt:lpstr>
      <vt:lpstr>Calibri Light</vt:lpstr>
      <vt:lpstr>Calibri</vt:lpstr>
      <vt:lpstr>..黑体UI-日本语</vt:lpstr>
      <vt:lpstr>Viner Hand ITC</vt:lpstr>
      <vt:lpstr>微软雅黑</vt:lpstr>
      <vt:lpstr>Meiryo</vt:lpstr>
      <vt:lpstr>Arial Narrow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2022-03-20T21:10:44Z</dcterms:created>
  <cp:lastPrinted>2022-03-20T21:10:44Z</cp:lastPrinted>
  <dcterms:modified xsi:type="dcterms:W3CDTF">2022-03-20T13:15:33Z</dcterms:modified>
  <cp:revision>1</cp:revision>
</cp:coreProperties>
</file>