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9" r:id="rId2"/>
    <p:sldMasterId id="2147483724" r:id="rId3"/>
    <p:sldMasterId id="2147483736" r:id="rId4"/>
  </p:sldMasterIdLst>
  <p:notesMasterIdLst>
    <p:notesMasterId r:id="rId5"/>
  </p:notesMasterIdLst>
  <p:sldIdLst>
    <p:sldId id="472" r:id="rId6"/>
    <p:sldId id="473" r:id="rId7"/>
    <p:sldId id="474" r:id="rId8"/>
    <p:sldId id="476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8" r:id="rId23"/>
    <p:sldId id="517" r:id="rId24"/>
    <p:sldId id="519" r:id="rId25"/>
    <p:sldId id="520" r:id="rId26"/>
    <p:sldId id="521" r:id="rId27"/>
    <p:sldId id="522" r:id="rId28"/>
    <p:sldId id="523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4" autoAdjust="0"/>
  </p:normalViewPr>
  <p:slideViewPr>
    <p:cSldViewPr snapToGrid="0">
      <p:cViewPr varScale="1">
        <p:scale>
          <a:sx n="82" d="100"/>
          <a:sy n="82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7066-B972-4FCC-8DD5-896438D26C5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C29A-DBB4-444B-9F6A-6570514051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69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955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217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63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454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049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2605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468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6547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2265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939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77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0945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1525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775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6029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3581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6121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60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291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91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126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128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994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610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694425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: 圆角 10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4"/>
          <p:cNvSpPr txBox="1"/>
          <p:nvPr userDrawn="1"/>
        </p:nvSpPr>
        <p:spPr>
          <a:xfrm>
            <a:off x="4448196" y="540363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/>
              <a:t>请输入您的标题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: 圆角 8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4"/>
          <p:cNvSpPr txBox="1"/>
          <p:nvPr userDrawn="1"/>
        </p:nvSpPr>
        <p:spPr>
          <a:xfrm>
            <a:off x="4377858" y="5402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/>
              <a:t>请输入您的标题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矩形: 圆角 6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4377858" y="5529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/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l="15278" r="15278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: 圆角 12"/>
            <p:cNvSpPr/>
            <p:nvPr userDrawn="1"/>
          </p:nvSpPr>
          <p:spPr>
            <a:xfrm>
              <a:off x="711200" y="419101"/>
              <a:ext cx="10693400" cy="614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4"/>
          <p:cNvSpPr txBox="1"/>
          <p:nvPr userDrawn="1"/>
        </p:nvSpPr>
        <p:spPr>
          <a:xfrm>
            <a:off x="4377858" y="52752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/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3127" y="1030497"/>
            <a:ext cx="3252218" cy="24503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287895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820799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288133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143328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291797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6430144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1798159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288037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429317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051170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94723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10" Target="../slideLayouts/slideLayout29.xml" Type="http://schemas.openxmlformats.org/officeDocument/2006/relationships/slideLayout"/><Relationship Id="rId11" Target="../slideLayouts/slideLayout30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1.xml" Type="http://schemas.openxmlformats.org/officeDocument/2006/relationships/slideLayout"/><Relationship Id="rId3" Target="../slideLayouts/slideLayout22.xml" Type="http://schemas.openxmlformats.org/officeDocument/2006/relationships/slideLayout"/><Relationship Id="rId4" Target="../slideLayouts/slideLayout23.xml" Type="http://schemas.openxmlformats.org/officeDocument/2006/relationships/slideLayout"/><Relationship Id="rId5" Target="../slideLayouts/slideLayout24.xml" Type="http://schemas.openxmlformats.org/officeDocument/2006/relationships/slideLayout"/><Relationship Id="rId6" Target="../slideLayouts/slideLayout25.xml" Type="http://schemas.openxmlformats.org/officeDocument/2006/relationships/slideLayout"/><Relationship Id="rId7" Target="../slideLayouts/slideLayout26.xml" Type="http://schemas.openxmlformats.org/officeDocument/2006/relationships/slideLayout"/><Relationship Id="rId8" Target="../slideLayouts/slideLayout27.xml" Type="http://schemas.openxmlformats.org/officeDocument/2006/relationships/slideLayout"/><Relationship Id="rId9" Target="../slideLayouts/slideLayout28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10" Target="../slideLayouts/slideLayout40.xml" Type="http://schemas.openxmlformats.org/officeDocument/2006/relationships/slideLayout"/><Relationship Id="rId11" Target="../slideLayouts/slideLayout41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2.xml" Type="http://schemas.openxmlformats.org/officeDocument/2006/relationships/slideLayout"/><Relationship Id="rId3" Target="../slideLayouts/slideLayout33.xml" Type="http://schemas.openxmlformats.org/officeDocument/2006/relationships/slideLayout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62BC-BFCE-4273-955A-28B15CD19EDC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A2F9-A652-4E88-B57C-0E11C5453C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>
    <mc:Choice Requires="p14">
      <p:transition spd="slow" advClick="0" p14:dur="1400">
        <p14:doors dir="ver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2019/5/27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15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7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594980">
            <a:off x="-964150" y="1074874"/>
            <a:ext cx="5033008" cy="5480671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20443" y="4166463"/>
            <a:ext cx="2035800" cy="2470042"/>
          </a:xfrm>
          <a:prstGeom prst="rect">
            <a:avLst/>
          </a:prstGeom>
        </p:spPr>
      </p:pic>
      <p:sp>
        <p:nvSpPr>
          <p:cNvPr id="29" name="Freeform 5"/>
          <p:cNvSpPr/>
          <p:nvPr/>
        </p:nvSpPr>
        <p:spPr bwMode="auto">
          <a:xfrm flipH="1" rot="16200000">
            <a:off x="3659059" y="4352889"/>
            <a:ext cx="344409" cy="318991"/>
          </a:xfrm>
          <a:custGeom>
            <a:gdLst>
              <a:gd fmla="*/ 181 w 331" name="T0"/>
              <a:gd fmla="*/ 164 h 307" name="T1"/>
              <a:gd fmla="*/ 181 w 331" name="T2"/>
              <a:gd fmla="*/ 163 h 307" name="T3"/>
              <a:gd fmla="*/ 176 w 331" name="T4"/>
              <a:gd fmla="*/ 113 h 307" name="T5"/>
              <a:gd fmla="*/ 175 w 331" name="T6"/>
              <a:gd fmla="*/ 99 h 307" name="T7"/>
              <a:gd fmla="*/ 174 w 331" name="T8"/>
              <a:gd fmla="*/ 98 h 307" name="T9"/>
              <a:gd fmla="*/ 178 w 331" name="T10"/>
              <a:gd fmla="*/ 130 h 307" name="T11"/>
              <a:gd fmla="*/ 181 w 331" name="T12"/>
              <a:gd fmla="*/ 164 h 307" name="T13"/>
              <a:gd fmla="*/ 175 w 331" name="T14"/>
              <a:gd fmla="*/ 165 h 307" name="T15"/>
              <a:gd fmla="*/ 174 w 331" name="T16"/>
              <a:gd fmla="*/ 165 h 307" name="T17"/>
              <a:gd fmla="*/ 163 w 331" name="T18"/>
              <a:gd fmla="*/ 157 h 307" name="T19"/>
              <a:gd fmla="*/ 137 w 331" name="T20"/>
              <a:gd fmla="*/ 133 h 307" name="T21"/>
              <a:gd fmla="*/ 141 w 331" name="T22"/>
              <a:gd fmla="*/ 138 h 307" name="T23"/>
              <a:gd fmla="*/ 173 w 331" name="T24"/>
              <a:gd fmla="*/ 164 h 307" name="T25"/>
              <a:gd fmla="*/ 174 w 331" name="T26"/>
              <a:gd fmla="*/ 165 h 307" name="T27"/>
              <a:gd fmla="*/ 175 w 331" name="T28"/>
              <a:gd fmla="*/ 169 h 307" name="T29"/>
              <a:gd fmla="*/ 168 w 331" name="T30"/>
              <a:gd fmla="*/ 173 h 307" name="T31"/>
              <a:gd fmla="*/ 58 w 331" name="T32"/>
              <a:gd fmla="*/ 135 h 307" name="T33"/>
              <a:gd fmla="*/ 0 w 331" name="T34"/>
              <a:gd fmla="*/ 159 h 307" name="T35"/>
              <a:gd fmla="*/ 14 w 331" name="T36"/>
              <a:gd fmla="*/ 185 h 307" name="T37"/>
              <a:gd fmla="*/ 35 w 331" name="T38"/>
              <a:gd fmla="*/ 203 h 307" name="T39"/>
              <a:gd fmla="*/ 49 w 331" name="T40"/>
              <a:gd fmla="*/ 218 h 307" name="T41"/>
              <a:gd fmla="*/ 77 w 331" name="T42"/>
              <a:gd fmla="*/ 235 h 307" name="T43"/>
              <a:gd fmla="*/ 119 w 331" name="T44"/>
              <a:gd fmla="*/ 215 h 307" name="T45"/>
              <a:gd fmla="*/ 86 w 331" name="T46"/>
              <a:gd fmla="*/ 273 h 307" name="T47"/>
              <a:gd fmla="*/ 98 w 331" name="T48"/>
              <a:gd fmla="*/ 289 h 307" name="T49"/>
              <a:gd fmla="*/ 111 w 331" name="T50"/>
              <a:gd fmla="*/ 297 h 307" name="T51"/>
              <a:gd fmla="*/ 136 w 331" name="T52"/>
              <a:gd fmla="*/ 305 h 307" name="T53"/>
              <a:gd fmla="*/ 161 w 331" name="T54"/>
              <a:gd fmla="*/ 304 h 307" name="T55"/>
              <a:gd fmla="*/ 181 w 331" name="T56"/>
              <a:gd fmla="*/ 292 h 307" name="T57"/>
              <a:gd fmla="*/ 191 w 331" name="T58"/>
              <a:gd fmla="*/ 277 h 307" name="T59"/>
              <a:gd fmla="*/ 197 w 331" name="T60"/>
              <a:gd fmla="*/ 213 h 307" name="T61"/>
              <a:gd fmla="*/ 218 w 331" name="T62"/>
              <a:gd fmla="*/ 257 h 307" name="T63"/>
              <a:gd fmla="*/ 223 w 331" name="T64"/>
              <a:gd fmla="*/ 258 h 307" name="T65"/>
              <a:gd fmla="*/ 204 w 331" name="T66"/>
              <a:gd fmla="*/ 218 h 307" name="T67"/>
              <a:gd fmla="*/ 209 w 331" name="T68"/>
              <a:gd fmla="*/ 210 h 307" name="T69"/>
              <a:gd fmla="*/ 261 w 331" name="T70"/>
              <a:gd fmla="*/ 239 h 307" name="T71"/>
              <a:gd fmla="*/ 289 w 331" name="T72"/>
              <a:gd fmla="*/ 240 h 307" name="T73"/>
              <a:gd fmla="*/ 305 w 331" name="T74"/>
              <a:gd fmla="*/ 229 h 307" name="T75"/>
              <a:gd fmla="*/ 318 w 331" name="T76"/>
              <a:gd fmla="*/ 212 h 307" name="T77"/>
              <a:gd fmla="*/ 327 w 331" name="T78"/>
              <a:gd fmla="*/ 190 h 307" name="T79"/>
              <a:gd fmla="*/ 327 w 331" name="T80"/>
              <a:gd fmla="*/ 178 h 307" name="T81"/>
              <a:gd fmla="*/ 321 w 331" name="T82"/>
              <a:gd fmla="*/ 153 h 307" name="T83"/>
              <a:gd fmla="*/ 313 w 331" name="T84"/>
              <a:gd fmla="*/ 145 h 307" name="T85"/>
              <a:gd fmla="*/ 255 w 331" name="T86"/>
              <a:gd fmla="*/ 146 h 307" name="T87"/>
              <a:gd fmla="*/ 289 w 331" name="T88"/>
              <a:gd fmla="*/ 128 h 307" name="T89"/>
              <a:gd fmla="*/ 295 w 331" name="T90"/>
              <a:gd fmla="*/ 93 h 307" name="T91"/>
              <a:gd fmla="*/ 292 w 331" name="T92"/>
              <a:gd fmla="*/ 83 h 307" name="T93"/>
              <a:gd fmla="*/ 288 w 331" name="T94"/>
              <a:gd fmla="*/ 60 h 307" name="T95"/>
              <a:gd fmla="*/ 288 w 331" name="T96"/>
              <a:gd fmla="*/ 41 h 307" name="T97"/>
              <a:gd fmla="*/ 276 w 331" name="T98"/>
              <a:gd fmla="*/ 17 h 307" name="T99"/>
              <a:gd fmla="*/ 224 w 331" name="T100"/>
              <a:gd fmla="*/ 42 h 307" name="T101"/>
              <a:gd fmla="*/ 189 w 331" name="T102"/>
              <a:gd fmla="*/ 145 h 307" name="T103"/>
              <a:gd fmla="*/ 186 w 331" name="T104"/>
              <a:gd fmla="*/ 167 h 307" name="T105"/>
              <a:gd fmla="*/ 182 w 331" name="T106"/>
              <a:gd fmla="*/ 165 h 307" name="T107"/>
              <a:gd fmla="*/ 181 w 331" name="T108"/>
              <a:gd fmla="*/ 164 h 307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07" w="331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 flipH="1" rot="16200000">
            <a:off x="3602505" y="3687583"/>
            <a:ext cx="244009" cy="227488"/>
          </a:xfrm>
          <a:custGeom>
            <a:gdLst>
              <a:gd fmla="*/ 108 w 234" name="T0"/>
              <a:gd fmla="*/ 118 h 219" name="T1"/>
              <a:gd fmla="*/ 108 w 234" name="T2"/>
              <a:gd fmla="*/ 117 h 219" name="T3"/>
              <a:gd fmla="*/ 136 w 234" name="T4"/>
              <a:gd fmla="*/ 96 h 219" name="T5"/>
              <a:gd fmla="*/ 144 w 234" name="T6"/>
              <a:gd fmla="*/ 90 h 219" name="T7"/>
              <a:gd fmla="*/ 144 w 234" name="T8"/>
              <a:gd fmla="*/ 89 h 219" name="T9"/>
              <a:gd fmla="*/ 127 w 234" name="T10"/>
              <a:gd fmla="*/ 104 h 219" name="T11"/>
              <a:gd fmla="*/ 108 w 234" name="T12"/>
              <a:gd fmla="*/ 117 h 219" name="T13"/>
              <a:gd fmla="*/ 105 w 234" name="T14"/>
              <a:gd fmla="*/ 114 h 219" name="T15"/>
              <a:gd fmla="*/ 105 w 234" name="T16"/>
              <a:gd fmla="*/ 114 h 219" name="T17"/>
              <a:gd fmla="*/ 106 w 234" name="T18"/>
              <a:gd fmla="*/ 104 h 219" name="T19"/>
              <a:gd fmla="*/ 110 w 234" name="T20"/>
              <a:gd fmla="*/ 80 h 219" name="T21"/>
              <a:gd fmla="*/ 108 w 234" name="T22"/>
              <a:gd fmla="*/ 84 h 219" name="T23"/>
              <a:gd fmla="*/ 105 w 234" name="T24"/>
              <a:gd fmla="*/ 113 h 219" name="T25"/>
              <a:gd fmla="*/ 104 w 234" name="T26"/>
              <a:gd fmla="*/ 114 h 219" name="T27"/>
              <a:gd fmla="*/ 103 w 234" name="T28"/>
              <a:gd fmla="*/ 116 h 219" name="T29"/>
              <a:gd fmla="*/ 98 w 234" name="T30"/>
              <a:gd fmla="*/ 113 h 219" name="T31"/>
              <a:gd fmla="*/ 80 w 234" name="T32"/>
              <a:gd fmla="*/ 35 h 219" name="T33"/>
              <a:gd fmla="*/ 45 w 234" name="T34"/>
              <a:gd fmla="*/ 9 h 219" name="T35"/>
              <a:gd fmla="*/ 34 w 234" name="T36"/>
              <a:gd fmla="*/ 27 h 219" name="T37"/>
              <a:gd fmla="*/ 31 w 234" name="T38"/>
              <a:gd fmla="*/ 46 h 219" name="T39"/>
              <a:gd fmla="*/ 27 w 234" name="T40"/>
              <a:gd fmla="*/ 59 h 219" name="T41"/>
              <a:gd fmla="*/ 28 w 234" name="T42"/>
              <a:gd fmla="*/ 82 h 219" name="T43"/>
              <a:gd fmla="*/ 55 w 234" name="T44"/>
              <a:gd fmla="*/ 100 h 219" name="T45"/>
              <a:gd fmla="*/ 9 w 234" name="T46"/>
              <a:gd fmla="*/ 101 h 219" name="T47"/>
              <a:gd fmla="*/ 4 w 234" name="T48"/>
              <a:gd fmla="*/ 114 h 219" name="T49"/>
              <a:gd fmla="*/ 4 w 234" name="T50"/>
              <a:gd fmla="*/ 125 h 219" name="T51"/>
              <a:gd fmla="*/ 8 w 234" name="T52"/>
              <a:gd fmla="*/ 142 h 219" name="T53"/>
              <a:gd fmla="*/ 18 w 234" name="T54"/>
              <a:gd fmla="*/ 157 h 219" name="T55"/>
              <a:gd fmla="*/ 32 w 234" name="T56"/>
              <a:gd fmla="*/ 165 h 219" name="T57"/>
              <a:gd fmla="*/ 44 w 234" name="T58"/>
              <a:gd fmla="*/ 165 h 219" name="T59"/>
              <a:gd fmla="*/ 84 w 234" name="T60"/>
              <a:gd fmla="*/ 145 h 219" name="T61"/>
              <a:gd fmla="*/ 67 w 234" name="T62"/>
              <a:gd fmla="*/ 174 h 219" name="T63"/>
              <a:gd fmla="*/ 67 w 234" name="T64"/>
              <a:gd fmla="*/ 177 h 219" name="T65"/>
              <a:gd fmla="*/ 84 w 234" name="T66"/>
              <a:gd fmla="*/ 151 h 219" name="T67"/>
              <a:gd fmla="*/ 91 w 234" name="T68"/>
              <a:gd fmla="*/ 151 h 219" name="T69"/>
              <a:gd fmla="*/ 93 w 234" name="T70"/>
              <a:gd fmla="*/ 192 h 219" name="T71"/>
              <a:gd fmla="*/ 102 w 234" name="T72"/>
              <a:gd fmla="*/ 209 h 219" name="T73"/>
              <a:gd fmla="*/ 115 w 234" name="T74"/>
              <a:gd fmla="*/ 215 h 219" name="T75"/>
              <a:gd fmla="*/ 130 w 234" name="T76"/>
              <a:gd fmla="*/ 216 h 219" name="T77"/>
              <a:gd fmla="*/ 146 w 234" name="T78"/>
              <a:gd fmla="*/ 213 h 219" name="T79"/>
              <a:gd fmla="*/ 153 w 234" name="T80"/>
              <a:gd fmla="*/ 209 h 219" name="T81"/>
              <a:gd fmla="*/ 166 w 234" name="T82"/>
              <a:gd fmla="*/ 197 h 219" name="T83"/>
              <a:gd fmla="*/ 167 w 234" name="T84"/>
              <a:gd fmla="*/ 189 h 219" name="T85"/>
              <a:gd fmla="*/ 145 w 234" name="T86"/>
              <a:gd fmla="*/ 154 h 219" name="T87"/>
              <a:gd fmla="*/ 169 w 234" name="T88"/>
              <a:gd fmla="*/ 168 h 219" name="T89"/>
              <a:gd fmla="*/ 191 w 234" name="T90"/>
              <a:gd fmla="*/ 159 h 219" name="T91"/>
              <a:gd fmla="*/ 196 w 234" name="T92"/>
              <a:gd fmla="*/ 154 h 219" name="T93"/>
              <a:gd fmla="*/ 209 w 234" name="T94"/>
              <a:gd fmla="*/ 143 h 219" name="T95"/>
              <a:gd fmla="*/ 220 w 234" name="T96"/>
              <a:gd fmla="*/ 136 h 219" name="T97"/>
              <a:gd fmla="*/ 229 w 234" name="T98"/>
              <a:gd fmla="*/ 120 h 219" name="T99"/>
              <a:gd fmla="*/ 196 w 234" name="T100"/>
              <a:gd fmla="*/ 99 h 219" name="T101"/>
              <a:gd fmla="*/ 122 w 234" name="T102"/>
              <a:gd fmla="*/ 115 h 219" name="T103"/>
              <a:gd fmla="*/ 108 w 234" name="T104"/>
              <a:gd fmla="*/ 122 h 219" name="T105"/>
              <a:gd fmla="*/ 107 w 234" name="T106"/>
              <a:gd fmla="*/ 119 h 219" name="T107"/>
              <a:gd fmla="*/ 108 w 234" name="T108"/>
              <a:gd fmla="*/ 118 h 219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9" w="234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 flipH="1" rot="16200000">
            <a:off x="7765774" y="4440580"/>
            <a:ext cx="227488" cy="202070"/>
          </a:xfrm>
          <a:custGeom>
            <a:gdLst>
              <a:gd fmla="*/ 119 w 218" name="T0"/>
              <a:gd fmla="*/ 103 h 194" name="T1"/>
              <a:gd fmla="*/ 119 w 218" name="T2"/>
              <a:gd fmla="*/ 102 h 194" name="T3"/>
              <a:gd fmla="*/ 120 w 218" name="T4"/>
              <a:gd fmla="*/ 69 h 194" name="T5"/>
              <a:gd fmla="*/ 121 w 218" name="T6"/>
              <a:gd fmla="*/ 59 h 194" name="T7"/>
              <a:gd fmla="*/ 120 w 218" name="T8"/>
              <a:gd fmla="*/ 58 h 194" name="T9"/>
              <a:gd fmla="*/ 120 w 218" name="T10"/>
              <a:gd fmla="*/ 80 h 194" name="T11"/>
              <a:gd fmla="*/ 119 w 218" name="T12"/>
              <a:gd fmla="*/ 102 h 194" name="T13"/>
              <a:gd fmla="*/ 115 w 218" name="T14"/>
              <a:gd fmla="*/ 103 h 194" name="T15"/>
              <a:gd fmla="*/ 115 w 218" name="T16"/>
              <a:gd fmla="*/ 103 h 194" name="T17"/>
              <a:gd fmla="*/ 108 w 218" name="T18"/>
              <a:gd fmla="*/ 96 h 194" name="T19"/>
              <a:gd fmla="*/ 93 w 218" name="T20"/>
              <a:gd fmla="*/ 79 h 194" name="T21"/>
              <a:gd fmla="*/ 95 w 218" name="T22"/>
              <a:gd fmla="*/ 82 h 194" name="T23"/>
              <a:gd fmla="*/ 114 w 218" name="T24"/>
              <a:gd fmla="*/ 102 h 194" name="T25"/>
              <a:gd fmla="*/ 115 w 218" name="T26"/>
              <a:gd fmla="*/ 103 h 194" name="T27"/>
              <a:gd fmla="*/ 115 w 218" name="T28"/>
              <a:gd fmla="*/ 106 h 194" name="T29"/>
              <a:gd fmla="*/ 110 w 218" name="T30"/>
              <a:gd fmla="*/ 108 h 194" name="T31"/>
              <a:gd fmla="*/ 40 w 218" name="T32"/>
              <a:gd fmla="*/ 74 h 194" name="T33"/>
              <a:gd fmla="*/ 0 w 218" name="T34"/>
              <a:gd fmla="*/ 85 h 194" name="T35"/>
              <a:gd fmla="*/ 7 w 218" name="T36"/>
              <a:gd fmla="*/ 104 h 194" name="T37"/>
              <a:gd fmla="*/ 20 w 218" name="T38"/>
              <a:gd fmla="*/ 117 h 194" name="T39"/>
              <a:gd fmla="*/ 27 w 218" name="T40"/>
              <a:gd fmla="*/ 128 h 194" name="T41"/>
              <a:gd fmla="*/ 45 w 218" name="T42"/>
              <a:gd fmla="*/ 141 h 194" name="T43"/>
              <a:gd fmla="*/ 75 w 218" name="T44"/>
              <a:gd fmla="*/ 131 h 194" name="T45"/>
              <a:gd fmla="*/ 48 w 218" name="T46"/>
              <a:gd fmla="*/ 167 h 194" name="T47"/>
              <a:gd fmla="*/ 55 w 218" name="T48"/>
              <a:gd fmla="*/ 179 h 194" name="T49"/>
              <a:gd fmla="*/ 63 w 218" name="T50"/>
              <a:gd fmla="*/ 185 h 194" name="T51"/>
              <a:gd fmla="*/ 78 w 218" name="T52"/>
              <a:gd fmla="*/ 192 h 194" name="T53"/>
              <a:gd fmla="*/ 95 w 218" name="T54"/>
              <a:gd fmla="*/ 194 h 194" name="T55"/>
              <a:gd fmla="*/ 110 w 218" name="T56"/>
              <a:gd fmla="*/ 187 h 194" name="T57"/>
              <a:gd fmla="*/ 117 w 218" name="T58"/>
              <a:gd fmla="*/ 178 h 194" name="T59"/>
              <a:gd fmla="*/ 126 w 218" name="T60"/>
              <a:gd fmla="*/ 137 h 194" name="T61"/>
              <a:gd fmla="*/ 137 w 218" name="T62"/>
              <a:gd fmla="*/ 167 h 194" name="T63"/>
              <a:gd fmla="*/ 140 w 218" name="T64"/>
              <a:gd fmla="*/ 168 h 194" name="T65"/>
              <a:gd fmla="*/ 130 w 218" name="T66"/>
              <a:gd fmla="*/ 140 h 194" name="T67"/>
              <a:gd fmla="*/ 134 w 218" name="T68"/>
              <a:gd fmla="*/ 136 h 194" name="T69"/>
              <a:gd fmla="*/ 166 w 218" name="T70"/>
              <a:gd fmla="*/ 159 h 194" name="T71"/>
              <a:gd fmla="*/ 185 w 218" name="T72"/>
              <a:gd fmla="*/ 161 h 194" name="T73"/>
              <a:gd fmla="*/ 197 w 218" name="T74"/>
              <a:gd fmla="*/ 156 h 194" name="T75"/>
              <a:gd fmla="*/ 206 w 218" name="T76"/>
              <a:gd fmla="*/ 145 h 194" name="T77"/>
              <a:gd fmla="*/ 214 w 218" name="T78"/>
              <a:gd fmla="*/ 131 h 194" name="T79"/>
              <a:gd fmla="*/ 215 w 218" name="T80"/>
              <a:gd fmla="*/ 123 h 194" name="T81"/>
              <a:gd fmla="*/ 213 w 218" name="T82"/>
              <a:gd fmla="*/ 107 h 194" name="T83"/>
              <a:gd fmla="*/ 208 w 218" name="T84"/>
              <a:gd fmla="*/ 101 h 194" name="T85"/>
              <a:gd fmla="*/ 170 w 218" name="T86"/>
              <a:gd fmla="*/ 97 h 194" name="T87"/>
              <a:gd fmla="*/ 194 w 218" name="T88"/>
              <a:gd fmla="*/ 87 h 194" name="T89"/>
              <a:gd fmla="*/ 200 w 218" name="T90"/>
              <a:gd fmla="*/ 65 h 194" name="T91"/>
              <a:gd fmla="*/ 199 w 218" name="T92"/>
              <a:gd fmla="*/ 58 h 194" name="T93"/>
              <a:gd fmla="*/ 199 w 218" name="T94"/>
              <a:gd fmla="*/ 42 h 194" name="T95"/>
              <a:gd fmla="*/ 200 w 218" name="T96"/>
              <a:gd fmla="*/ 30 h 194" name="T97"/>
              <a:gd fmla="*/ 194 w 218" name="T98"/>
              <a:gd fmla="*/ 13 h 194" name="T99"/>
              <a:gd fmla="*/ 158 w 218" name="T100"/>
              <a:gd fmla="*/ 25 h 194" name="T101"/>
              <a:gd fmla="*/ 126 w 218" name="T102"/>
              <a:gd fmla="*/ 91 h 194" name="T103"/>
              <a:gd fmla="*/ 123 w 218" name="T104"/>
              <a:gd fmla="*/ 105 h 194" name="T105"/>
              <a:gd fmla="*/ 120 w 218" name="T106"/>
              <a:gd fmla="*/ 104 h 194" name="T107"/>
              <a:gd fmla="*/ 119 w 218" name="T108"/>
              <a:gd fmla="*/ 103 h 19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94" w="218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Freeform 162"/>
          <p:cNvSpPr/>
          <p:nvPr/>
        </p:nvSpPr>
        <p:spPr bwMode="auto">
          <a:xfrm flipH="1" rot="16200000">
            <a:off x="4296272" y="4338910"/>
            <a:ext cx="241467" cy="228758"/>
          </a:xfrm>
          <a:custGeom>
            <a:gdLst>
              <a:gd fmla="*/ 128 w 232" name="T0"/>
              <a:gd fmla="*/ 118 h 220" name="T1"/>
              <a:gd fmla="*/ 127 w 232" name="T2"/>
              <a:gd fmla="*/ 117 h 220" name="T3"/>
              <a:gd fmla="*/ 121 w 232" name="T4"/>
              <a:gd fmla="*/ 83 h 220" name="T5"/>
              <a:gd fmla="*/ 120 w 232" name="T6"/>
              <a:gd fmla="*/ 73 h 220" name="T7"/>
              <a:gd fmla="*/ 119 w 232" name="T8"/>
              <a:gd fmla="*/ 73 h 220" name="T9"/>
              <a:gd fmla="*/ 124 w 232" name="T10"/>
              <a:gd fmla="*/ 94 h 220" name="T11"/>
              <a:gd fmla="*/ 127 w 232" name="T12"/>
              <a:gd fmla="*/ 118 h 220" name="T13"/>
              <a:gd fmla="*/ 123 w 232" name="T14"/>
              <a:gd fmla="*/ 119 h 220" name="T15"/>
              <a:gd fmla="*/ 123 w 232" name="T16"/>
              <a:gd fmla="*/ 119 h 220" name="T17"/>
              <a:gd fmla="*/ 115 w 232" name="T18"/>
              <a:gd fmla="*/ 114 h 220" name="T19"/>
              <a:gd fmla="*/ 95 w 232" name="T20"/>
              <a:gd fmla="*/ 99 h 220" name="T21"/>
              <a:gd fmla="*/ 98 w 232" name="T22"/>
              <a:gd fmla="*/ 102 h 220" name="T23"/>
              <a:gd fmla="*/ 122 w 232" name="T24"/>
              <a:gd fmla="*/ 119 h 220" name="T25"/>
              <a:gd fmla="*/ 123 w 232" name="T26"/>
              <a:gd fmla="*/ 119 h 220" name="T27"/>
              <a:gd fmla="*/ 124 w 232" name="T28"/>
              <a:gd fmla="*/ 122 h 220" name="T29"/>
              <a:gd fmla="*/ 119 w 232" name="T30"/>
              <a:gd fmla="*/ 125 h 220" name="T31"/>
              <a:gd fmla="*/ 41 w 232" name="T32"/>
              <a:gd fmla="*/ 105 h 220" name="T33"/>
              <a:gd fmla="*/ 2 w 232" name="T34"/>
              <a:gd fmla="*/ 125 h 220" name="T35"/>
              <a:gd fmla="*/ 13 w 232" name="T36"/>
              <a:gd fmla="*/ 142 h 220" name="T37"/>
              <a:gd fmla="*/ 29 w 232" name="T38"/>
              <a:gd fmla="*/ 153 h 220" name="T39"/>
              <a:gd fmla="*/ 39 w 232" name="T40"/>
              <a:gd fmla="*/ 163 h 220" name="T41"/>
              <a:gd fmla="*/ 59 w 232" name="T42"/>
              <a:gd fmla="*/ 173 h 220" name="T43"/>
              <a:gd fmla="*/ 88 w 232" name="T44"/>
              <a:gd fmla="*/ 157 h 220" name="T45"/>
              <a:gd fmla="*/ 68 w 232" name="T46"/>
              <a:gd fmla="*/ 199 h 220" name="T47"/>
              <a:gd fmla="*/ 77 w 232" name="T48"/>
              <a:gd fmla="*/ 209 h 220" name="T49"/>
              <a:gd fmla="*/ 87 w 232" name="T50"/>
              <a:gd fmla="*/ 214 h 220" name="T51"/>
              <a:gd fmla="*/ 104 w 232" name="T52"/>
              <a:gd fmla="*/ 218 h 220" name="T53"/>
              <a:gd fmla="*/ 122 w 232" name="T54"/>
              <a:gd fmla="*/ 216 h 220" name="T55"/>
              <a:gd fmla="*/ 135 w 232" name="T56"/>
              <a:gd fmla="*/ 206 h 220" name="T57"/>
              <a:gd fmla="*/ 141 w 232" name="T58"/>
              <a:gd fmla="*/ 196 h 220" name="T59"/>
              <a:gd fmla="*/ 141 w 232" name="T60"/>
              <a:gd fmla="*/ 151 h 220" name="T61"/>
              <a:gd fmla="*/ 159 w 232" name="T62"/>
              <a:gd fmla="*/ 180 h 220" name="T63"/>
              <a:gd fmla="*/ 162 w 232" name="T64"/>
              <a:gd fmla="*/ 181 h 220" name="T65"/>
              <a:gd fmla="*/ 146 w 232" name="T66"/>
              <a:gd fmla="*/ 154 h 220" name="T67"/>
              <a:gd fmla="*/ 150 w 232" name="T68"/>
              <a:gd fmla="*/ 148 h 220" name="T69"/>
              <a:gd fmla="*/ 187 w 232" name="T70"/>
              <a:gd fmla="*/ 165 h 220" name="T71"/>
              <a:gd fmla="*/ 207 w 232" name="T72"/>
              <a:gd fmla="*/ 164 h 220" name="T73"/>
              <a:gd fmla="*/ 217 w 232" name="T74"/>
              <a:gd fmla="*/ 156 h 220" name="T75"/>
              <a:gd fmla="*/ 225 w 232" name="T76"/>
              <a:gd fmla="*/ 143 h 220" name="T77"/>
              <a:gd fmla="*/ 230 w 232" name="T78"/>
              <a:gd fmla="*/ 127 h 220" name="T79"/>
              <a:gd fmla="*/ 229 w 232" name="T80"/>
              <a:gd fmla="*/ 119 h 220" name="T81"/>
              <a:gd fmla="*/ 224 w 232" name="T82"/>
              <a:gd fmla="*/ 102 h 220" name="T83"/>
              <a:gd fmla="*/ 218 w 232" name="T84"/>
              <a:gd fmla="*/ 97 h 220" name="T85"/>
              <a:gd fmla="*/ 177 w 232" name="T86"/>
              <a:gd fmla="*/ 101 h 220" name="T87"/>
              <a:gd fmla="*/ 200 w 232" name="T88"/>
              <a:gd fmla="*/ 87 h 220" name="T89"/>
              <a:gd fmla="*/ 202 w 232" name="T90"/>
              <a:gd fmla="*/ 62 h 220" name="T91"/>
              <a:gd fmla="*/ 200 w 232" name="T92"/>
              <a:gd fmla="*/ 55 h 220" name="T93"/>
              <a:gd fmla="*/ 196 w 232" name="T94"/>
              <a:gd fmla="*/ 40 h 220" name="T95"/>
              <a:gd fmla="*/ 194 w 232" name="T96"/>
              <a:gd fmla="*/ 26 h 220" name="T97"/>
              <a:gd fmla="*/ 185 w 232" name="T98"/>
              <a:gd fmla="*/ 11 h 220" name="T99"/>
              <a:gd fmla="*/ 150 w 232" name="T100"/>
              <a:gd fmla="*/ 31 h 220" name="T101"/>
              <a:gd fmla="*/ 132 w 232" name="T102"/>
              <a:gd fmla="*/ 104 h 220" name="T103"/>
              <a:gd fmla="*/ 131 w 232" name="T104"/>
              <a:gd fmla="*/ 120 h 220" name="T105"/>
              <a:gd fmla="*/ 128 w 232" name="T106"/>
              <a:gd fmla="*/ 119 h 220" name="T107"/>
              <a:gd fmla="*/ 128 w 232" name="T108"/>
              <a:gd fmla="*/ 118 h 22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20" w="231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63"/>
          <p:cNvSpPr/>
          <p:nvPr/>
        </p:nvSpPr>
        <p:spPr bwMode="auto">
          <a:xfrm flipH="1" rot="16200000">
            <a:off x="5276634" y="4352202"/>
            <a:ext cx="242739" cy="227488"/>
          </a:xfrm>
          <a:custGeom>
            <a:gdLst>
              <a:gd fmla="*/ 107 w 233" name="T0"/>
              <a:gd fmla="*/ 118 h 219" name="T1"/>
              <a:gd fmla="*/ 108 w 233" name="T2"/>
              <a:gd fmla="*/ 117 h 219" name="T3"/>
              <a:gd fmla="*/ 136 w 233" name="T4"/>
              <a:gd fmla="*/ 97 h 219" name="T5"/>
              <a:gd fmla="*/ 144 w 233" name="T6"/>
              <a:gd fmla="*/ 91 h 219" name="T7"/>
              <a:gd fmla="*/ 144 w 233" name="T8"/>
              <a:gd fmla="*/ 90 h 219" name="T9"/>
              <a:gd fmla="*/ 126 w 233" name="T10"/>
              <a:gd fmla="*/ 104 h 219" name="T11"/>
              <a:gd fmla="*/ 107 w 233" name="T12"/>
              <a:gd fmla="*/ 118 h 219" name="T13"/>
              <a:gd fmla="*/ 104 w 233" name="T14"/>
              <a:gd fmla="*/ 114 h 219" name="T15"/>
              <a:gd fmla="*/ 104 w 233" name="T16"/>
              <a:gd fmla="*/ 114 h 219" name="T17"/>
              <a:gd fmla="*/ 105 w 233" name="T18"/>
              <a:gd fmla="*/ 105 h 219" name="T19"/>
              <a:gd fmla="*/ 109 w 233" name="T20"/>
              <a:gd fmla="*/ 81 h 219" name="T21"/>
              <a:gd fmla="*/ 108 w 233" name="T22"/>
              <a:gd fmla="*/ 85 h 219" name="T23"/>
              <a:gd fmla="*/ 104 w 233" name="T24"/>
              <a:gd fmla="*/ 114 h 219" name="T25"/>
              <a:gd fmla="*/ 104 w 233" name="T26"/>
              <a:gd fmla="*/ 114 h 219" name="T27"/>
              <a:gd fmla="*/ 102 w 233" name="T28"/>
              <a:gd fmla="*/ 116 h 219" name="T29"/>
              <a:gd fmla="*/ 97 w 233" name="T30"/>
              <a:gd fmla="*/ 113 h 219" name="T31"/>
              <a:gd fmla="*/ 80 w 233" name="T32"/>
              <a:gd fmla="*/ 35 h 219" name="T33"/>
              <a:gd fmla="*/ 45 w 233" name="T34"/>
              <a:gd fmla="*/ 9 h 219" name="T35"/>
              <a:gd fmla="*/ 34 w 233" name="T36"/>
              <a:gd fmla="*/ 27 h 219" name="T37"/>
              <a:gd fmla="*/ 31 w 233" name="T38"/>
              <a:gd fmla="*/ 46 h 219" name="T39"/>
              <a:gd fmla="*/ 27 w 233" name="T40"/>
              <a:gd fmla="*/ 59 h 219" name="T41"/>
              <a:gd fmla="*/ 27 w 233" name="T42"/>
              <a:gd fmla="*/ 82 h 219" name="T43"/>
              <a:gd fmla="*/ 55 w 233" name="T44"/>
              <a:gd fmla="*/ 100 h 219" name="T45"/>
              <a:gd fmla="*/ 8 w 233" name="T46"/>
              <a:gd fmla="*/ 101 h 219" name="T47"/>
              <a:gd fmla="*/ 3 w 233" name="T48"/>
              <a:gd fmla="*/ 114 h 219" name="T49"/>
              <a:gd fmla="*/ 3 w 233" name="T50"/>
              <a:gd fmla="*/ 125 h 219" name="T51"/>
              <a:gd fmla="*/ 7 w 233" name="T52"/>
              <a:gd fmla="*/ 142 h 219" name="T53"/>
              <a:gd fmla="*/ 17 w 233" name="T54"/>
              <a:gd fmla="*/ 157 h 219" name="T55"/>
              <a:gd fmla="*/ 32 w 233" name="T56"/>
              <a:gd fmla="*/ 164 h 219" name="T57"/>
              <a:gd fmla="*/ 44 w 233" name="T58"/>
              <a:gd fmla="*/ 165 h 219" name="T59"/>
              <a:gd fmla="*/ 84 w 233" name="T60"/>
              <a:gd fmla="*/ 145 h 219" name="T61"/>
              <a:gd fmla="*/ 66 w 233" name="T62"/>
              <a:gd fmla="*/ 174 h 219" name="T63"/>
              <a:gd fmla="*/ 66 w 233" name="T64"/>
              <a:gd fmla="*/ 177 h 219" name="T65"/>
              <a:gd fmla="*/ 84 w 233" name="T66"/>
              <a:gd fmla="*/ 151 h 219" name="T67"/>
              <a:gd fmla="*/ 90 w 233" name="T68"/>
              <a:gd fmla="*/ 151 h 219" name="T69"/>
              <a:gd fmla="*/ 92 w 233" name="T70"/>
              <a:gd fmla="*/ 192 h 219" name="T71"/>
              <a:gd fmla="*/ 101 w 233" name="T72"/>
              <a:gd fmla="*/ 209 h 219" name="T73"/>
              <a:gd fmla="*/ 114 w 233" name="T74"/>
              <a:gd fmla="*/ 215 h 219" name="T75"/>
              <a:gd fmla="*/ 129 w 233" name="T76"/>
              <a:gd fmla="*/ 217 h 219" name="T77"/>
              <a:gd fmla="*/ 145 w 233" name="T78"/>
              <a:gd fmla="*/ 214 h 219" name="T79"/>
              <a:gd fmla="*/ 152 w 233" name="T80"/>
              <a:gd fmla="*/ 209 h 219" name="T81"/>
              <a:gd fmla="*/ 165 w 233" name="T82"/>
              <a:gd fmla="*/ 197 h 219" name="T83"/>
              <a:gd fmla="*/ 166 w 233" name="T84"/>
              <a:gd fmla="*/ 189 h 219" name="T85"/>
              <a:gd fmla="*/ 145 w 233" name="T86"/>
              <a:gd fmla="*/ 155 h 219" name="T87"/>
              <a:gd fmla="*/ 168 w 233" name="T88"/>
              <a:gd fmla="*/ 169 h 219" name="T89"/>
              <a:gd fmla="*/ 191 w 233" name="T90"/>
              <a:gd fmla="*/ 160 h 219" name="T91"/>
              <a:gd fmla="*/ 196 w 233" name="T92"/>
              <a:gd fmla="*/ 155 h 219" name="T93"/>
              <a:gd fmla="*/ 208 w 233" name="T94"/>
              <a:gd fmla="*/ 144 h 219" name="T95"/>
              <a:gd fmla="*/ 219 w 233" name="T96"/>
              <a:gd fmla="*/ 137 h 219" name="T97"/>
              <a:gd fmla="*/ 229 w 233" name="T98"/>
              <a:gd fmla="*/ 121 h 219" name="T99"/>
              <a:gd fmla="*/ 195 w 233" name="T100"/>
              <a:gd fmla="*/ 99 h 219" name="T101"/>
              <a:gd fmla="*/ 121 w 233" name="T102"/>
              <a:gd fmla="*/ 115 h 219" name="T103"/>
              <a:gd fmla="*/ 107 w 233" name="T104"/>
              <a:gd fmla="*/ 122 h 219" name="T105"/>
              <a:gd fmla="*/ 107 w 233" name="T106"/>
              <a:gd fmla="*/ 119 h 219" name="T107"/>
              <a:gd fmla="*/ 107 w 233" name="T108"/>
              <a:gd fmla="*/ 118 h 219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9" w="233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10918" y="1761564"/>
            <a:ext cx="1941051" cy="594369"/>
            <a:chOff x="5694784" y="1636276"/>
            <a:chExt cx="1941051" cy="594369"/>
          </a:xfrm>
          <a:solidFill>
            <a:srgbClr val="A3C8BD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5694784" y="1636276"/>
              <a:ext cx="1941051" cy="594369"/>
              <a:chOff x="6060348" y="1753750"/>
              <a:chExt cx="2224088" cy="681038"/>
            </a:xfrm>
            <a:grpFill/>
          </p:grpSpPr>
          <p:sp>
            <p:nvSpPr>
              <p:cNvPr id="47" name="Oval 156"/>
              <p:cNvSpPr>
                <a:spLocks noChangeArrowheads="1"/>
              </p:cNvSpPr>
              <p:nvPr/>
            </p:nvSpPr>
            <p:spPr bwMode="auto">
              <a:xfrm flipH="1" rot="16200000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Freeform 157"/>
              <p:cNvSpPr/>
              <p:nvPr/>
            </p:nvSpPr>
            <p:spPr bwMode="auto">
              <a:xfrm flipH="1" rot="16200000">
                <a:off x="6060348" y="1753750"/>
                <a:ext cx="681038" cy="681038"/>
              </a:xfrm>
              <a:custGeom>
                <a:gdLst>
                  <a:gd fmla="*/ 520 w 524" name="T0"/>
                  <a:gd fmla="*/ 262 h 524" name="T1"/>
                  <a:gd fmla="*/ 516 w 524" name="T2"/>
                  <a:gd fmla="*/ 262 h 524" name="T3"/>
                  <a:gd fmla="*/ 441 w 524" name="T4"/>
                  <a:gd fmla="*/ 442 h 524" name="T5"/>
                  <a:gd fmla="*/ 262 w 524" name="T6"/>
                  <a:gd fmla="*/ 516 h 524" name="T7"/>
                  <a:gd fmla="*/ 82 w 524" name="T8"/>
                  <a:gd fmla="*/ 442 h 524" name="T9"/>
                  <a:gd fmla="*/ 8 w 524" name="T10"/>
                  <a:gd fmla="*/ 262 h 524" name="T11"/>
                  <a:gd fmla="*/ 82 w 524" name="T12"/>
                  <a:gd fmla="*/ 82 h 524" name="T13"/>
                  <a:gd fmla="*/ 262 w 524" name="T14"/>
                  <a:gd fmla="*/ 8 h 524" name="T15"/>
                  <a:gd fmla="*/ 441 w 524" name="T16"/>
                  <a:gd fmla="*/ 82 h 524" name="T17"/>
                  <a:gd fmla="*/ 516 w 524" name="T18"/>
                  <a:gd fmla="*/ 262 h 524" name="T19"/>
                  <a:gd fmla="*/ 520 w 524" name="T20"/>
                  <a:gd fmla="*/ 262 h 524" name="T21"/>
                  <a:gd fmla="*/ 524 w 524" name="T22"/>
                  <a:gd fmla="*/ 262 h 524" name="T23"/>
                  <a:gd fmla="*/ 262 w 524" name="T24"/>
                  <a:gd fmla="*/ 0 h 524" name="T25"/>
                  <a:gd fmla="*/ 0 w 524" name="T26"/>
                  <a:gd fmla="*/ 262 h 524" name="T27"/>
                  <a:gd fmla="*/ 262 w 524" name="T28"/>
                  <a:gd fmla="*/ 524 h 524" name="T29"/>
                  <a:gd fmla="*/ 524 w 524" name="T30"/>
                  <a:gd fmla="*/ 262 h 524" name="T31"/>
                  <a:gd fmla="*/ 520 w 524" name="T32"/>
                  <a:gd fmla="*/ 262 h 5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4" w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158"/>
              <p:cNvSpPr>
                <a:spLocks noChangeArrowheads="1"/>
              </p:cNvSpPr>
              <p:nvPr/>
            </p:nvSpPr>
            <p:spPr bwMode="auto">
              <a:xfrm flipH="1" rot="16200000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Freeform 159"/>
              <p:cNvSpPr/>
              <p:nvPr/>
            </p:nvSpPr>
            <p:spPr bwMode="auto">
              <a:xfrm flipH="1" rot="16200000">
                <a:off x="6831873" y="1753750"/>
                <a:ext cx="681038" cy="681038"/>
              </a:xfrm>
              <a:custGeom>
                <a:gdLst>
                  <a:gd fmla="*/ 520 w 524" name="T0"/>
                  <a:gd fmla="*/ 262 h 524" name="T1"/>
                  <a:gd fmla="*/ 516 w 524" name="T2"/>
                  <a:gd fmla="*/ 262 h 524" name="T3"/>
                  <a:gd fmla="*/ 441 w 524" name="T4"/>
                  <a:gd fmla="*/ 442 h 524" name="T5"/>
                  <a:gd fmla="*/ 262 w 524" name="T6"/>
                  <a:gd fmla="*/ 516 h 524" name="T7"/>
                  <a:gd fmla="*/ 82 w 524" name="T8"/>
                  <a:gd fmla="*/ 442 h 524" name="T9"/>
                  <a:gd fmla="*/ 8 w 524" name="T10"/>
                  <a:gd fmla="*/ 262 h 524" name="T11"/>
                  <a:gd fmla="*/ 82 w 524" name="T12"/>
                  <a:gd fmla="*/ 82 h 524" name="T13"/>
                  <a:gd fmla="*/ 262 w 524" name="T14"/>
                  <a:gd fmla="*/ 8 h 524" name="T15"/>
                  <a:gd fmla="*/ 441 w 524" name="T16"/>
                  <a:gd fmla="*/ 82 h 524" name="T17"/>
                  <a:gd fmla="*/ 516 w 524" name="T18"/>
                  <a:gd fmla="*/ 262 h 524" name="T19"/>
                  <a:gd fmla="*/ 520 w 524" name="T20"/>
                  <a:gd fmla="*/ 262 h 524" name="T21"/>
                  <a:gd fmla="*/ 524 w 524" name="T22"/>
                  <a:gd fmla="*/ 262 h 524" name="T23"/>
                  <a:gd fmla="*/ 262 w 524" name="T24"/>
                  <a:gd fmla="*/ 0 h 524" name="T25"/>
                  <a:gd fmla="*/ 0 w 524" name="T26"/>
                  <a:gd fmla="*/ 262 h 524" name="T27"/>
                  <a:gd fmla="*/ 262 w 524" name="T28"/>
                  <a:gd fmla="*/ 524 h 524" name="T29"/>
                  <a:gd fmla="*/ 524 w 524" name="T30"/>
                  <a:gd fmla="*/ 262 h 524" name="T31"/>
                  <a:gd fmla="*/ 520 w 524" name="T32"/>
                  <a:gd fmla="*/ 262 h 5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4" w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160"/>
              <p:cNvSpPr>
                <a:spLocks noChangeArrowheads="1"/>
              </p:cNvSpPr>
              <p:nvPr/>
            </p:nvSpPr>
            <p:spPr bwMode="auto">
              <a:xfrm flipH="1" rot="16200000">
                <a:off x="764308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Freeform 161"/>
              <p:cNvSpPr/>
              <p:nvPr/>
            </p:nvSpPr>
            <p:spPr bwMode="auto">
              <a:xfrm flipH="1" rot="16200000">
                <a:off x="7603398" y="1753750"/>
                <a:ext cx="681038" cy="681038"/>
              </a:xfrm>
              <a:custGeom>
                <a:gdLst>
                  <a:gd fmla="*/ 520 w 524" name="T0"/>
                  <a:gd fmla="*/ 262 h 524" name="T1"/>
                  <a:gd fmla="*/ 516 w 524" name="T2"/>
                  <a:gd fmla="*/ 262 h 524" name="T3"/>
                  <a:gd fmla="*/ 441 w 524" name="T4"/>
                  <a:gd fmla="*/ 442 h 524" name="T5"/>
                  <a:gd fmla="*/ 262 w 524" name="T6"/>
                  <a:gd fmla="*/ 516 h 524" name="T7"/>
                  <a:gd fmla="*/ 82 w 524" name="T8"/>
                  <a:gd fmla="*/ 442 h 524" name="T9"/>
                  <a:gd fmla="*/ 8 w 524" name="T10"/>
                  <a:gd fmla="*/ 262 h 524" name="T11"/>
                  <a:gd fmla="*/ 82 w 524" name="T12"/>
                  <a:gd fmla="*/ 82 h 524" name="T13"/>
                  <a:gd fmla="*/ 262 w 524" name="T14"/>
                  <a:gd fmla="*/ 8 h 524" name="T15"/>
                  <a:gd fmla="*/ 441 w 524" name="T16"/>
                  <a:gd fmla="*/ 82 h 524" name="T17"/>
                  <a:gd fmla="*/ 516 w 524" name="T18"/>
                  <a:gd fmla="*/ 262 h 524" name="T19"/>
                  <a:gd fmla="*/ 520 w 524" name="T20"/>
                  <a:gd fmla="*/ 262 h 524" name="T21"/>
                  <a:gd fmla="*/ 524 w 524" name="T22"/>
                  <a:gd fmla="*/ 262 h 524" name="T23"/>
                  <a:gd fmla="*/ 262 w 524" name="T24"/>
                  <a:gd fmla="*/ 0 h 524" name="T25"/>
                  <a:gd fmla="*/ 0 w 524" name="T26"/>
                  <a:gd fmla="*/ 262 h 524" name="T27"/>
                  <a:gd fmla="*/ 262 w 524" name="T28"/>
                  <a:gd fmla="*/ 524 h 524" name="T29"/>
                  <a:gd fmla="*/ 524 w 524" name="T30"/>
                  <a:gd fmla="*/ 262 h 524" name="T31"/>
                  <a:gd fmla="*/ 520 w 524" name="T32"/>
                  <a:gd fmla="*/ 262 h 5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4" w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5747533" y="1707175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20874" y="1714062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078909" y="1701934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字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366175" y="2337756"/>
            <a:ext cx="55168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pc="60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淡雅小清新水彩</a:t>
            </a:r>
          </a:p>
          <a:p>
            <a:pPr algn="ctr"/>
            <a:r>
              <a:rPr altLang="en-US" b="1" lang="zh-CN" smtClean="0" spc="60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卡通PPT模板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94DED51-4DEF-4AFF-8B5A-2E80765438AE}"/>
              </a:ext>
            </a:extLst>
          </p:cNvPr>
          <p:cNvGrpSpPr/>
          <p:nvPr/>
        </p:nvGrpSpPr>
        <p:grpSpPr>
          <a:xfrm>
            <a:off x="4095472" y="1415536"/>
            <a:ext cx="6288940" cy="3168640"/>
            <a:chOff x="4095472" y="1415536"/>
            <a:chExt cx="6288940" cy="3168640"/>
          </a:xfrm>
        </p:grpSpPr>
        <p:sp>
          <p:nvSpPr>
            <p:cNvPr id="26" name="Freeform 13"/>
            <p:cNvSpPr/>
            <p:nvPr/>
          </p:nvSpPr>
          <p:spPr bwMode="auto">
            <a:xfrm flipH="1" rot="16200000">
              <a:off x="9323851" y="1494069"/>
              <a:ext cx="663575" cy="690563"/>
            </a:xfrm>
            <a:custGeom>
              <a:gdLst>
                <a:gd fmla="*/ 0 w 418" name="T0"/>
                <a:gd fmla="*/ 435 h 435" name="T1"/>
                <a:gd fmla="*/ 418 w 418" name="T2"/>
                <a:gd fmla="*/ 0 h 435" name="T3"/>
                <a:gd fmla="*/ 0 w 418" name="T4"/>
                <a:gd fmla="*/ 435 h 43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35" w="418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 flipV="1" rot="16200000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 flipH="1" rot="16200000">
              <a:off x="9362425" y="1401248"/>
              <a:ext cx="674688" cy="703263"/>
            </a:xfrm>
            <a:custGeom>
              <a:gdLst>
                <a:gd fmla="*/ 7 w 425" name="T0"/>
                <a:gd fmla="*/ 443 h 443" name="T1"/>
                <a:gd fmla="*/ 425 w 425" name="T2"/>
                <a:gd fmla="*/ 7 h 443" name="T3"/>
                <a:gd fmla="*/ 419 w 425" name="T4"/>
                <a:gd fmla="*/ 0 h 443" name="T5"/>
                <a:gd fmla="*/ 0 w 425" name="T6"/>
                <a:gd fmla="*/ 435 h 443" name="T7"/>
                <a:gd fmla="*/ 7 w 425" name="T8"/>
                <a:gd fmla="*/ 443 h 4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2" w="425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 flipH="1" rot="16200000">
              <a:off x="6601012" y="4212457"/>
              <a:ext cx="349492" cy="348221"/>
            </a:xfrm>
            <a:custGeom>
              <a:gdLst>
                <a:gd fmla="*/ 0 w 275" name="T0"/>
                <a:gd fmla="*/ 274 h 274" name="T1"/>
                <a:gd fmla="*/ 275 w 275" name="T2"/>
                <a:gd fmla="*/ 0 h 274" name="T3"/>
                <a:gd fmla="*/ 0 w 275" name="T4"/>
                <a:gd fmla="*/ 274 h 27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74" w="275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 flipV="1" rot="16200000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flipH="1" rot="16200000">
              <a:off x="6597836" y="4227058"/>
              <a:ext cx="357118" cy="357118"/>
            </a:xfrm>
            <a:custGeom>
              <a:gdLst>
                <a:gd fmla="*/ 7 w 281" name="T0"/>
                <a:gd fmla="*/ 281 h 281" name="T1"/>
                <a:gd fmla="*/ 281 w 281" name="T2"/>
                <a:gd fmla="*/ 7 h 281" name="T3"/>
                <a:gd fmla="*/ 275 w 281" name="T4"/>
                <a:gd fmla="*/ 0 h 281" name="T5"/>
                <a:gd fmla="*/ 0 w 281" name="T6"/>
                <a:gd fmla="*/ 274 h 281" name="T7"/>
                <a:gd fmla="*/ 7 w 281" name="T8"/>
                <a:gd fmla="*/ 281 h 2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1" w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flipH="1" rot="16200000">
              <a:off x="6597836" y="4208008"/>
              <a:ext cx="357118" cy="357118"/>
            </a:xfrm>
            <a:custGeom>
              <a:gdLst>
                <a:gd fmla="*/ 7 w 281" name="T0"/>
                <a:gd fmla="*/ 281 h 281" name="T1"/>
                <a:gd fmla="*/ 281 w 281" name="T2"/>
                <a:gd fmla="*/ 7 h 281" name="T3"/>
                <a:gd fmla="*/ 275 w 281" name="T4"/>
                <a:gd fmla="*/ 0 h 281" name="T5"/>
                <a:gd fmla="*/ 0 w 281" name="T6"/>
                <a:gd fmla="*/ 274 h 2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1" w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 flipH="1" rot="16200000">
              <a:off x="6949869" y="1765376"/>
              <a:ext cx="349492" cy="349492"/>
            </a:xfrm>
            <a:custGeom>
              <a:gdLst>
                <a:gd fmla="*/ 0 w 275" name="T0"/>
                <a:gd fmla="*/ 275 h 275" name="T1"/>
                <a:gd fmla="*/ 275 w 275" name="T2"/>
                <a:gd fmla="*/ 0 h 275" name="T3"/>
                <a:gd fmla="*/ 0 w 275" name="T4"/>
                <a:gd fmla="*/ 275 h 27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75" w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 flipV="1" rot="16200000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 flipH="1" rot="16200000">
              <a:off x="6946693" y="1760929"/>
              <a:ext cx="357118" cy="358388"/>
            </a:xfrm>
            <a:custGeom>
              <a:gdLst>
                <a:gd fmla="*/ 7 w 281" name="T0"/>
                <a:gd fmla="*/ 282 h 282" name="T1"/>
                <a:gd fmla="*/ 281 w 281" name="T2"/>
                <a:gd fmla="*/ 7 h 282" name="T3"/>
                <a:gd fmla="*/ 274 w 281" name="T4"/>
                <a:gd fmla="*/ 0 h 282" name="T5"/>
                <a:gd fmla="*/ 0 w 281" name="T6"/>
                <a:gd fmla="*/ 275 h 282" name="T7"/>
                <a:gd fmla="*/ 7 w 281" name="T8"/>
                <a:gd fmla="*/ 282 h 2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2" w="281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 flipH="1" rot="16200000">
              <a:off x="6946693" y="1760929"/>
              <a:ext cx="357118" cy="358388"/>
            </a:xfrm>
            <a:custGeom>
              <a:gdLst>
                <a:gd fmla="*/ 7 w 281" name="T0"/>
                <a:gd fmla="*/ 282 h 282" name="T1"/>
                <a:gd fmla="*/ 281 w 281" name="T2"/>
                <a:gd fmla="*/ 7 h 282" name="T3"/>
                <a:gd fmla="*/ 274 w 281" name="T4"/>
                <a:gd fmla="*/ 0 h 282" name="T5"/>
                <a:gd fmla="*/ 0 w 281" name="T6"/>
                <a:gd fmla="*/ 275 h 2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2" w="281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 flipH="1" rot="16200000">
              <a:off x="6174944" y="13792"/>
              <a:ext cx="2129995" cy="6288940"/>
            </a:xfrm>
            <a:custGeom>
              <a:gdLst>
                <a:gd fmla="*/ 0 w 2660650" name="connsiteX0"/>
                <a:gd fmla="*/ 3125787 h 8215730" name="connsiteY0"/>
                <a:gd fmla="*/ 0 w 2660650" name="connsiteX1"/>
                <a:gd fmla="*/ 8215730 h 8215730" name="connsiteY1"/>
                <a:gd fmla="*/ 2660650 w 2660650" name="connsiteX2"/>
                <a:gd fmla="*/ 8215730 h 8215730" name="connsiteY2"/>
                <a:gd fmla="*/ 2660650 w 2660650" name="connsiteX3"/>
                <a:gd fmla="*/ 8198895 h 8215730" name="connsiteY3"/>
                <a:gd fmla="*/ 2660650 w 2660650" name="connsiteX4"/>
                <a:gd fmla="*/ 0 h 8215730" name="connsiteY4"/>
                <a:gd fmla="*/ 2397919 w 2660650" name="connsiteX5"/>
                <a:gd fmla="*/ 0 h 8215730" name="connsiteY5"/>
                <a:gd fmla="*/ 2397919 w 2660650" name="connsiteX6"/>
                <a:gd fmla="*/ 35775 h 8215730" name="connsiteY6"/>
                <a:gd fmla="*/ 2635250 w 2660650" name="connsiteX7"/>
                <a:gd fmla="*/ 35775 h 8215730" name="connsiteY7"/>
                <a:gd fmla="*/ 2635250 w 2660650" name="connsiteX8"/>
                <a:gd fmla="*/ 8182059 h 8215730" name="connsiteY8"/>
                <a:gd fmla="*/ 2647950 w 2660650" name="connsiteX9"/>
                <a:gd fmla="*/ 8182059 h 8215730" name="connsiteY9"/>
                <a:gd fmla="*/ 2647950 w 2660650" name="connsiteX10"/>
                <a:gd fmla="*/ 8198895 h 8215730" name="connsiteY10"/>
                <a:gd fmla="*/ 2635250 w 2660650" name="connsiteX11"/>
                <a:gd fmla="*/ 8198895 h 8215730" name="connsiteY11"/>
                <a:gd fmla="*/ 2635250 w 2660650" name="connsiteX12"/>
                <a:gd fmla="*/ 8182059 h 8215730" name="connsiteY12"/>
                <a:gd fmla="*/ 26988 w 2660650" name="connsiteX13"/>
                <a:gd fmla="*/ 8182059 h 8215730" name="connsiteY13"/>
                <a:gd fmla="*/ 26987 w 2660650" name="connsiteX14"/>
                <a:gd fmla="*/ 3125787 h 8215730" name="connsiteY14"/>
                <a:gd fmla="*/ 0 w 2660650" name="connsiteX15"/>
                <a:gd fmla="*/ 0 h 8215730" name="connsiteY15"/>
                <a:gd fmla="*/ 0 w 2660650" name="connsiteX16"/>
                <a:gd fmla="*/ 621506 h 8215730" name="connsiteY16"/>
                <a:gd fmla="*/ 26987 w 2660650" name="connsiteX17"/>
                <a:gd fmla="*/ 621506 h 8215730" name="connsiteY17"/>
                <a:gd fmla="*/ 26987 w 2660650" name="connsiteX18"/>
                <a:gd fmla="*/ 35776 h 8215730" name="connsiteY18"/>
                <a:gd fmla="*/ 1243014 w 2660650" name="connsiteX19"/>
                <a:gd fmla="*/ 35775 h 8215730" name="connsiteY19"/>
                <a:gd fmla="*/ 1243014 w 2660650" name="connsiteX20"/>
                <a:gd fmla="*/ 0 h 8215730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8215730" w="266065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980553" y="4399721"/>
            <a:ext cx="246364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  <a:cs charset="-122" panose="020b0503020204020204" pitchFamily="34" typeface="微软雅黑"/>
              </a:rPr>
              <a:t>应聘职位：幼  师      </a:t>
            </a:r>
          </a:p>
          <a:p>
            <a:pPr algn="r"/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  <a:cs charset="-122" panose="020b0503020204020204" pitchFamily="34" typeface="微软雅黑"/>
              </a:rPr>
              <a:t>应聘时间：2019.5</a:t>
            </a:r>
          </a:p>
        </p:txBody>
      </p:sp>
    </p:spTree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9"/>
      <p:bldP grpId="0" spid="30"/>
      <p:bldP grpId="0" spid="31"/>
      <p:bldP grpId="0" spid="40"/>
      <p:bldP grpId="0" spid="41"/>
      <p:bldP grpId="0" spid="53"/>
      <p:bldP grpId="0" spid="5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TWO应聘优势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326192" y="3576452"/>
            <a:ext cx="2969260" cy="1168400"/>
            <a:chOff x="362440" y="3175143"/>
            <a:chExt cx="2969260" cy="1168400"/>
          </a:xfrm>
        </p:grpSpPr>
        <p:sp>
          <p:nvSpPr>
            <p:cNvPr id="20" name="TextBox 11"/>
            <p:cNvSpPr txBox="1"/>
            <p:nvPr/>
          </p:nvSpPr>
          <p:spPr>
            <a:xfrm>
              <a:off x="362440" y="3175143"/>
              <a:ext cx="29692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4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95685" y="3483118"/>
              <a:ext cx="2752530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91195" y="3560137"/>
            <a:ext cx="2969260" cy="1553111"/>
            <a:chOff x="319057" y="3175242"/>
            <a:chExt cx="2969260" cy="1553111"/>
          </a:xfrm>
        </p:grpSpPr>
        <p:sp>
          <p:nvSpPr>
            <p:cNvPr id="23" name="TextBox 11"/>
            <p:cNvSpPr txBox="1"/>
            <p:nvPr/>
          </p:nvSpPr>
          <p:spPr>
            <a:xfrm>
              <a:off x="319057" y="3175242"/>
              <a:ext cx="29692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4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95684" y="3483118"/>
              <a:ext cx="2752530" cy="1234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  <a:p>
              <a:pPr algn="ctr" defTabSz="1218565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+mn-lt"/>
                  <a:sym charset="-122" panose="02010601030101010101" pitchFamily="2" typeface="FZHei-B01S"/>
                </a:rPr>
                <a:t>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91462" y="3560136"/>
            <a:ext cx="2969260" cy="1168878"/>
            <a:chOff x="319655" y="3174665"/>
            <a:chExt cx="2969260" cy="1168878"/>
          </a:xfrm>
        </p:grpSpPr>
        <p:sp>
          <p:nvSpPr>
            <p:cNvPr id="26" name="TextBox 11"/>
            <p:cNvSpPr txBox="1"/>
            <p:nvPr/>
          </p:nvSpPr>
          <p:spPr>
            <a:xfrm>
              <a:off x="319656" y="3174665"/>
              <a:ext cx="29692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4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684" y="3483119"/>
              <a:ext cx="2752530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5FFDBFA-F797-47AE-8BED-EF4ACE261F85}"/>
              </a:ext>
            </a:extLst>
          </p:cNvPr>
          <p:cNvGrpSpPr/>
          <p:nvPr/>
        </p:nvGrpSpPr>
        <p:grpSpPr>
          <a:xfrm>
            <a:off x="693517" y="1744751"/>
            <a:ext cx="11002411" cy="2604222"/>
            <a:chOff x="693517" y="1744751"/>
            <a:chExt cx="11002411" cy="2604222"/>
          </a:xfrm>
        </p:grpSpPr>
        <p:grpSp>
          <p:nvGrpSpPr>
            <p:cNvPr id="29" name="组合 28"/>
            <p:cNvGrpSpPr/>
            <p:nvPr/>
          </p:nvGrpSpPr>
          <p:grpSpPr>
            <a:xfrm>
              <a:off x="693517" y="2468632"/>
              <a:ext cx="10224871" cy="772235"/>
              <a:chOff x="365754" y="2290226"/>
              <a:chExt cx="10224871" cy="772235"/>
            </a:xfrm>
          </p:grpSpPr>
          <p:sp>
            <p:nvSpPr>
              <p:cNvPr id="13" name="Bent Arrow 49"/>
              <p:cNvSpPr/>
              <p:nvPr/>
            </p:nvSpPr>
            <p:spPr>
              <a:xfrm flipH="1">
                <a:off x="9270608" y="2290226"/>
                <a:ext cx="1320017" cy="772235"/>
              </a:xfrm>
              <a:prstGeom prst="bentArrow">
                <a:avLst>
                  <a:gd fmla="val 17673" name="adj1"/>
                  <a:gd fmla="val 2457" name="adj2"/>
                  <a:gd fmla="val 0" name="adj3"/>
                  <a:gd fmla="val 51336" name="adj4"/>
                </a:avLst>
              </a:prstGeom>
              <a:solidFill>
                <a:srgbClr val="52A7A4"/>
              </a:solidFill>
              <a:ln>
                <a:solidFill>
                  <a:srgbClr val="52A7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panose="020f0502020204030204" typeface="汉仪良品线简"/>
                  <a:cs typeface="+mn-ea"/>
                  <a:sym typeface="+mn-lt"/>
                </a:endParaRP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 flipV="1">
                <a:off x="365754" y="2346335"/>
                <a:ext cx="1041010" cy="11920"/>
              </a:xfrm>
              <a:prstGeom prst="line">
                <a:avLst/>
              </a:prstGeom>
              <a:ln w="57150">
                <a:solidFill>
                  <a:srgbClr val="52A7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3324955" y="2330119"/>
                <a:ext cx="1041010" cy="11920"/>
              </a:xfrm>
              <a:prstGeom prst="line">
                <a:avLst/>
              </a:prstGeom>
              <a:ln w="57150">
                <a:solidFill>
                  <a:srgbClr val="52A7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6379376" y="2330119"/>
                <a:ext cx="1041010" cy="11920"/>
              </a:xfrm>
              <a:prstGeom prst="line">
                <a:avLst/>
              </a:prstGeom>
              <a:ln w="57150">
                <a:solidFill>
                  <a:srgbClr val="52A7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255DA0-0FD5-43B9-B7CE-775D1F82D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41386" y="1980572"/>
              <a:ext cx="1067043" cy="107974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9E9E822-CDD6-4928-A3E4-34D50F539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400233" y="2964358"/>
              <a:ext cx="1295695" cy="138461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AA810F4-B5EA-4649-9E71-182AE4825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55178" y="1744751"/>
              <a:ext cx="1384615" cy="153705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A76A82D3-29E3-4AC2-999B-628A66600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28548" y="1932992"/>
              <a:ext cx="1143260" cy="1333804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TWO应聘优势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1898274" y="3760181"/>
            <a:ext cx="2597919" cy="807720"/>
          </a:xfrm>
          <a:prstGeom prst="rect">
            <a:avLst/>
          </a:prstGeom>
          <a:noFill/>
          <a:effectLst/>
        </p:spPr>
        <p:txBody>
          <a:bodyPr lIns="0" rIns="0" rtlCol="0" tIns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232274" y="3760181"/>
            <a:ext cx="2597919" cy="807720"/>
          </a:xfrm>
          <a:prstGeom prst="rect">
            <a:avLst/>
          </a:prstGeom>
          <a:noFill/>
          <a:effectLst/>
        </p:spPr>
        <p:txBody>
          <a:bodyPr lIns="0" rIns="0" rtlCol="0" tIns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C8BADA9-7AD5-4B83-9CC9-E81C063962D5}"/>
              </a:ext>
            </a:extLst>
          </p:cNvPr>
          <p:cNvGrpSpPr/>
          <p:nvPr/>
        </p:nvGrpSpPr>
        <p:grpSpPr>
          <a:xfrm>
            <a:off x="5040523" y="1490809"/>
            <a:ext cx="1596571" cy="4130022"/>
            <a:chOff x="5040523" y="1490809"/>
            <a:chExt cx="1596571" cy="413002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21693" l="22493" r="56914"/>
            <a:stretch>
              <a:fillRect/>
            </a:stretch>
          </p:blipFill>
          <p:spPr>
            <a:xfrm>
              <a:off x="5416274" y="2710716"/>
              <a:ext cx="1077529" cy="291011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4391" l="66085" r="10635" t="45291"/>
            <a:stretch>
              <a:fillRect/>
            </a:stretch>
          </p:blipFill>
          <p:spPr>
            <a:xfrm>
              <a:off x="5040523" y="1490809"/>
              <a:ext cx="1596571" cy="1393373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9FE260C6-C9AD-406D-9850-98387D85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848630" y="1903837"/>
            <a:ext cx="2875080" cy="19196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6ADDB19-E013-4D11-AE7E-515E502BC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3907" y="1903837"/>
            <a:ext cx="2875080" cy="191966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11"/>
      <p:bldP grpId="0" spid="1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TWO应聘优势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cxnSp>
        <p:nvCxnSpPr>
          <p:cNvPr id="2" name="Straight Arrow Connector 6"/>
          <p:cNvCxnSpPr/>
          <p:nvPr/>
        </p:nvCxnSpPr>
        <p:spPr>
          <a:xfrm flipH="1" flipV="1">
            <a:off x="8313173" y="968375"/>
            <a:ext cx="0" cy="5461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7"/>
          <p:cNvSpPr/>
          <p:nvPr/>
        </p:nvSpPr>
        <p:spPr>
          <a:xfrm>
            <a:off x="8158178" y="1674383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ea charset="-122" panose="020b0503020204020204" pitchFamily="34" typeface="微软雅黑"/>
              <a:cs typeface="+mn-lt"/>
            </a:endParaRPr>
          </a:p>
        </p:txBody>
      </p:sp>
      <p:sp>
        <p:nvSpPr>
          <p:cNvPr id="6" name="Oval 8"/>
          <p:cNvSpPr/>
          <p:nvPr/>
        </p:nvSpPr>
        <p:spPr>
          <a:xfrm>
            <a:off x="8158178" y="2583588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ea charset="-122" panose="020b0503020204020204" pitchFamily="34" typeface="微软雅黑"/>
              <a:cs typeface="+mn-lt"/>
            </a:endParaRPr>
          </a:p>
        </p:txBody>
      </p:sp>
      <p:sp>
        <p:nvSpPr>
          <p:cNvPr id="8" name="Oval 9"/>
          <p:cNvSpPr/>
          <p:nvPr/>
        </p:nvSpPr>
        <p:spPr>
          <a:xfrm>
            <a:off x="8158178" y="3485289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ea charset="-122" panose="020b0503020204020204" pitchFamily="34" typeface="微软雅黑"/>
              <a:cs typeface="+mn-lt"/>
            </a:endParaRPr>
          </a:p>
        </p:txBody>
      </p:sp>
      <p:sp>
        <p:nvSpPr>
          <p:cNvPr id="9" name="Oval 10"/>
          <p:cNvSpPr/>
          <p:nvPr/>
        </p:nvSpPr>
        <p:spPr>
          <a:xfrm>
            <a:off x="8158178" y="4417583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ea charset="-122" panose="020b0503020204020204" pitchFamily="34" typeface="微软雅黑"/>
              <a:cs typeface="+mn-lt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8158178" y="5331983"/>
            <a:ext cx="309993" cy="3099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ea charset="-122" panose="020b0503020204020204" pitchFamily="34" typeface="微软雅黑"/>
              <a:cs typeface="+mn-lt"/>
            </a:endParaRPr>
          </a:p>
        </p:txBody>
      </p:sp>
      <p:cxnSp>
        <p:nvCxnSpPr>
          <p:cNvPr id="40" name="Elbow Connector 2"/>
          <p:cNvCxnSpPr>
            <a:stCxn id="3" idx="2"/>
          </p:cNvCxnSpPr>
          <p:nvPr/>
        </p:nvCxnSpPr>
        <p:spPr>
          <a:xfrm flipV="1" rot="10800000">
            <a:off x="2951140" y="1829379"/>
            <a:ext cx="5207039" cy="363377"/>
          </a:xfrm>
          <a:prstGeom prst="bentConnector3">
            <a:avLst>
              <a:gd fmla="val 40732" name="adj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1"/>
          <p:cNvCxnSpPr>
            <a:stCxn id="8" idx="2"/>
          </p:cNvCxnSpPr>
          <p:nvPr/>
        </p:nvCxnSpPr>
        <p:spPr>
          <a:xfrm flipV="1" rot="10800000">
            <a:off x="4359612" y="3640285"/>
            <a:ext cx="3798567" cy="319695"/>
          </a:xfrm>
          <a:prstGeom prst="bentConnector3">
            <a:avLst>
              <a:gd fmla="val 17904" name="adj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68"/>
          <p:cNvCxnSpPr>
            <a:stCxn id="11" idx="2"/>
          </p:cNvCxnSpPr>
          <p:nvPr/>
        </p:nvCxnSpPr>
        <p:spPr>
          <a:xfrm flipV="1" rot="10800000">
            <a:off x="2951140" y="5486978"/>
            <a:ext cx="5207039" cy="358196"/>
          </a:xfrm>
          <a:prstGeom prst="bentConnector3">
            <a:avLst>
              <a:gd fmla="val 37073" name="adj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3549105" y="1296751"/>
            <a:ext cx="1400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2710180" y="1573530"/>
            <a:ext cx="325056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4854857" y="3106838"/>
            <a:ext cx="1400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3662045" y="3383915"/>
            <a:ext cx="3784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3811758" y="5045962"/>
            <a:ext cx="1400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2294255" y="5322570"/>
            <a:ext cx="391033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5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6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id="6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8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8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9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9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9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9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99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0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3"/>
      <p:bldP grpId="0" spid="6"/>
      <p:bldP grpId="0" spid="8"/>
      <p:bldP grpId="0" spid="9"/>
      <p:bldP grpId="0" spid="11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818854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5067" y="2283909"/>
            <a:ext cx="951443" cy="2485094"/>
            <a:chOff x="3712669" y="2403982"/>
            <a:chExt cx="951663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6172" y="2403982"/>
              <a:ext cx="624917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pc="60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岗位职责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12669" y="2623681"/>
              <a:ext cx="441994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pc="30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PART THREE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548640" cy="33822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pc="225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540" y="-5519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THREE岗位职责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706141" y="3945361"/>
            <a:ext cx="3209789" cy="909153"/>
            <a:chOff x="155155" y="3175143"/>
            <a:chExt cx="3209789" cy="909153"/>
          </a:xfrm>
        </p:grpSpPr>
        <p:sp>
          <p:nvSpPr>
            <p:cNvPr id="116" name="TextBox 11"/>
            <p:cNvSpPr txBox="1"/>
            <p:nvPr/>
          </p:nvSpPr>
          <p:spPr>
            <a:xfrm>
              <a:off x="395684" y="3175143"/>
              <a:ext cx="29692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6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55155" y="3480411"/>
              <a:ext cx="3209789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489518" y="3943036"/>
            <a:ext cx="3209789" cy="909153"/>
            <a:chOff x="155155" y="3175143"/>
            <a:chExt cx="3209789" cy="909153"/>
          </a:xfrm>
        </p:grpSpPr>
        <p:sp>
          <p:nvSpPr>
            <p:cNvPr id="119" name="TextBox 11"/>
            <p:cNvSpPr txBox="1"/>
            <p:nvPr/>
          </p:nvSpPr>
          <p:spPr>
            <a:xfrm>
              <a:off x="395684" y="3175143"/>
              <a:ext cx="29692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6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55155" y="3480411"/>
              <a:ext cx="3209789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8272895" y="3943036"/>
            <a:ext cx="3209789" cy="909153"/>
            <a:chOff x="155155" y="3175143"/>
            <a:chExt cx="3209789" cy="909153"/>
          </a:xfrm>
        </p:grpSpPr>
        <p:sp>
          <p:nvSpPr>
            <p:cNvPr id="122" name="TextBox 11"/>
            <p:cNvSpPr txBox="1"/>
            <p:nvPr/>
          </p:nvSpPr>
          <p:spPr>
            <a:xfrm>
              <a:off x="395683" y="3175143"/>
              <a:ext cx="29692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6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55154" y="3480411"/>
              <a:ext cx="3209789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27C7D53-D0F0-49C1-B0AF-691452AD9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1161261" y="1733813"/>
            <a:ext cx="2540077" cy="2540077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5A34A1B5-7A68-4C42-A796-AB56DAE60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8705253" y="1827526"/>
            <a:ext cx="2540077" cy="2540077"/>
          </a:xfrm>
          <a:prstGeom prst="rect">
            <a:avLst/>
          </a:prstGeom>
        </p:spPr>
      </p:pic>
      <p:pic>
        <p:nvPicPr>
          <p:cNvPr id="99" name="图片 98">
            <a:extLst>
              <a:ext uri="{FF2B5EF4-FFF2-40B4-BE49-F238E27FC236}">
                <a16:creationId xmlns:a16="http://schemas.microsoft.com/office/drawing/2014/main" id="{F21DB63A-02C3-4334-819A-C527DB127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4944638" y="1798792"/>
            <a:ext cx="2540077" cy="254007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540" y="-36783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THREE岗位职责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18A0455A-D903-4D84-AA1C-41AE3C650083}"/>
              </a:ext>
            </a:extLst>
          </p:cNvPr>
          <p:cNvGrpSpPr/>
          <p:nvPr/>
        </p:nvGrpSpPr>
        <p:grpSpPr>
          <a:xfrm>
            <a:off x="2019300" y="1495918"/>
            <a:ext cx="9177020" cy="4686442"/>
            <a:chOff x="2019300" y="1495918"/>
            <a:chExt cx="9177020" cy="4686442"/>
          </a:xfrm>
        </p:grpSpPr>
        <p:cxnSp>
          <p:nvCxnSpPr>
            <p:cNvPr id="43" name="Straight Connector 14"/>
            <p:cNvCxnSpPr/>
            <p:nvPr/>
          </p:nvCxnSpPr>
          <p:spPr>
            <a:xfrm>
              <a:off x="2019300" y="3436177"/>
              <a:ext cx="9177020" cy="0"/>
            </a:xfrm>
            <a:prstGeom prst="line">
              <a:avLst/>
            </a:prstGeom>
            <a:ln cap="rnd" w="4762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305442" y="3583920"/>
              <a:ext cx="782612" cy="1882030"/>
              <a:chOff x="2557672" y="3898245"/>
              <a:chExt cx="782612" cy="188203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557672" y="5070920"/>
                <a:ext cx="782612" cy="709355"/>
                <a:chOff x="668862" y="3280172"/>
                <a:chExt cx="586959" cy="532016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668862" y="3280172"/>
                  <a:ext cx="532016" cy="532016"/>
                  <a:chOff x="718679" y="1529729"/>
                  <a:chExt cx="1402986" cy="1402984"/>
                </a:xfrm>
              </p:grpSpPr>
              <p:sp>
                <p:nvSpPr>
                  <p:cNvPr id="11" name="椭圆 10"/>
                  <p:cNvSpPr/>
                  <p:nvPr/>
                </p:nvSpPr>
                <p:spPr>
                  <a:xfrm>
                    <a:off x="718679" y="1529729"/>
                    <a:ext cx="1402986" cy="1402984"/>
                  </a:xfrm>
                  <a:prstGeom prst="ellipse">
                    <a:avLst/>
                  </a:prstGeom>
                  <a:solidFill>
                    <a:srgbClr val="FEF19F"/>
                  </a:solidFill>
                  <a:ln>
                    <a:noFill/>
                  </a:ln>
                  <a:effectLst>
                    <a:outerShdw algn="br" blurRad="50800" dir="13500000" dist="381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noAutofit/>
                  </a:bodyPr>
                  <a:lstStyle/>
                  <a:p>
                    <a:pPr algn="ctr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altLang="en-US" b="0" baseline="0" cap="none" i="0" kern="1200" kumimoji="0" lang="zh-CN" noProof="0" normalizeH="0" spc="0" strike="noStrike" sz="18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charset="-122" panose="020b0503020204020204" pitchFamily="34" typeface="微软雅黑"/>
                      <a:cs typeface="+mn-lt"/>
                    </a:endParaRPr>
                  </a:p>
                </p:txBody>
              </p:sp>
              <p:sp>
                <p:nvSpPr>
                  <p:cNvPr id="8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17556" y="2327320"/>
                    <a:ext cx="1681" cy="16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60960" compatLnSpc="1" lIns="121920" numCol="1" rIns="121920" tIns="60960" vert="horz" wrap="square"/>
                  <a:lstStyle>
                    <a:defPPr>
                      <a:defRPr lang="en-US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1200" kumimoji="0" lang="en-US" noProof="0" normalizeH="0" spc="0" strike="noStrike" sz="24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charset="-122" panose="020b0503020204020204" pitchFamily="34" typeface="微软雅黑"/>
                      <a:cs typeface="+mn-lt"/>
                    </a:endParaRPr>
                  </a:p>
                </p:txBody>
              </p:sp>
            </p:grpSp>
            <p:sp>
              <p:nvSpPr>
                <p:cNvPr id="13" name="文本框 20"/>
                <p:cNvSpPr txBox="1"/>
                <p:nvPr/>
              </p:nvSpPr>
              <p:spPr>
                <a:xfrm>
                  <a:off x="694910" y="3318510"/>
                  <a:ext cx="560911" cy="434340"/>
                </a:xfrm>
                <a:prstGeom prst="rect">
                  <a:avLst/>
                </a:prstGeom>
                <a:noFill/>
              </p:spPr>
              <p:txBody>
                <a:bodyPr bIns="45720" lIns="91440" rIns="91440" rtlCol="0" tIns="45720" wrap="square">
                  <a:spAutoFit/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zh-CN" b="0" baseline="0" cap="none" i="0" kern="1200" kumimoji="0" lang="en-US" noProof="0" normalizeH="0" spc="0" strike="noStrike" sz="3200" u="none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ea charset="-122" panose="020b0503020204020204" pitchFamily="34" typeface="微软雅黑"/>
                      <a:cs typeface="+mn-lt"/>
                    </a:rPr>
                    <a:t>02</a:t>
                  </a:r>
                </a:p>
              </p:txBody>
            </p:sp>
          </p:grpSp>
          <p:cxnSp>
            <p:nvCxnSpPr>
              <p:cNvPr id="14" name="Straight Connector 24"/>
              <p:cNvCxnSpPr/>
              <p:nvPr/>
            </p:nvCxnSpPr>
            <p:spPr>
              <a:xfrm flipH="1">
                <a:off x="2905760" y="3898245"/>
                <a:ext cx="0" cy="1163320"/>
              </a:xfrm>
              <a:prstGeom prst="line">
                <a:avLst/>
              </a:prstGeom>
              <a:ln cmpd="sng" w="222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>
              <a:off x="8103846" y="3583920"/>
              <a:ext cx="818191" cy="1022489"/>
              <a:chOff x="4371066" y="3898245"/>
              <a:chExt cx="818191" cy="102248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371066" y="4172854"/>
                <a:ext cx="818191" cy="747880"/>
                <a:chOff x="654415" y="3265724"/>
                <a:chExt cx="613643" cy="560910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654415" y="3265724"/>
                  <a:ext cx="560911" cy="560910"/>
                  <a:chOff x="680580" y="1491630"/>
                  <a:chExt cx="1479184" cy="1479182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680580" y="1491630"/>
                    <a:ext cx="1479184" cy="1479182"/>
                    <a:chOff x="304800" y="673100"/>
                    <a:chExt cx="4000500" cy="4000500"/>
                  </a:xfrm>
                  <a:effectLst>
                    <a:outerShdw algn="tr" blurRad="444500" dir="8100000" dist="254000" rotWithShape="0">
                      <a:prstClr val="black">
                        <a:alpha val="50000"/>
                      </a:prstClr>
                    </a:outerShdw>
                  </a:effectLst>
                </p:grpSpPr>
                <p:sp>
                  <p:nvSpPr>
                    <p:cNvPr id="20" name="同心圆 68"/>
                    <p:cNvSpPr/>
                    <p:nvPr/>
                  </p:nvSpPr>
                  <p:spPr>
                    <a:xfrm>
                      <a:off x="304800" y="673100"/>
                      <a:ext cx="4000500" cy="4000500"/>
                    </a:xfrm>
                    <a:prstGeom prst="donut">
                      <a:avLst>
                        <a:gd fmla="val 4879" name="adj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b="0" baseline="0" cap="none" i="0" kern="1200" kumimoji="0" lang="zh-CN" noProof="0" normalizeH="0" spc="0" strike="noStrike" sz="2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charset="-122" panose="020b0503020204020204" pitchFamily="34" typeface="微软雅黑"/>
                        <a:cs typeface="+mn-lt"/>
                      </a:endParaRPr>
                    </a:p>
                  </p:txBody>
                </p:sp>
                <p:sp>
                  <p:nvSpPr>
                    <p:cNvPr id="21" name="椭圆 20"/>
                    <p:cNvSpPr/>
                    <p:nvPr/>
                  </p:nvSpPr>
                  <p:spPr>
                    <a:xfrm>
                      <a:off x="407841" y="776141"/>
                      <a:ext cx="3794419" cy="3794419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>
                      <a:noFill/>
                    </a:ln>
                    <a:effectLst>
                      <a:outerShdw algn="br" blurRad="50800" dir="13500000" dist="38100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noAutofit/>
                    </a:bodyPr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b="0" baseline="0" cap="none" i="0" kern="1200" kumimoji="0" lang="zh-CN" noProof="0" normalizeH="0" spc="0" strike="noStrike" sz="18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charset="-122" panose="020b0503020204020204" pitchFamily="34" typeface="微软雅黑"/>
                        <a:cs typeface="+mn-lt"/>
                      </a:endParaRPr>
                    </a:p>
                  </p:txBody>
                </p:sp>
              </p:grpSp>
              <p:sp>
                <p:nvSpPr>
                  <p:cNvPr id="19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17556" y="2327320"/>
                    <a:ext cx="1681" cy="16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60960" compatLnSpc="1" lIns="121920" numCol="1" rIns="121920" tIns="60960" vert="horz" wrap="square"/>
                  <a:lstStyle>
                    <a:defPPr>
                      <a:defRPr lang="en-US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1200" kumimoji="0" lang="en-US" noProof="0" normalizeH="0" spc="0" strike="noStrike" sz="24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charset="-122" panose="020b0503020204020204" pitchFamily="34" typeface="微软雅黑"/>
                      <a:cs typeface="+mn-lt"/>
                    </a:endParaRPr>
                  </a:p>
                </p:txBody>
              </p:sp>
            </p:grpSp>
            <p:sp>
              <p:nvSpPr>
                <p:cNvPr id="22" name="文本框 20"/>
                <p:cNvSpPr txBox="1"/>
                <p:nvPr/>
              </p:nvSpPr>
              <p:spPr>
                <a:xfrm>
                  <a:off x="697564" y="3327800"/>
                  <a:ext cx="570493" cy="434340"/>
                </a:xfrm>
                <a:prstGeom prst="rect">
                  <a:avLst/>
                </a:prstGeom>
                <a:noFill/>
              </p:spPr>
              <p:txBody>
                <a:bodyPr bIns="45720" lIns="91440" rIns="91440" rtlCol="0" tIns="45720" wrap="square">
                  <a:spAutoFit/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zh-CN" b="0" baseline="0" cap="none" i="0" kern="1200" kumimoji="0" lang="en-US" noProof="0" normalizeH="0" spc="0" strike="noStrike" sz="3200" u="none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ea charset="-122" panose="020b0503020204020204" pitchFamily="34" typeface="微软雅黑"/>
                      <a:cs typeface="+mn-lt"/>
                    </a:rPr>
                    <a:t>03</a:t>
                  </a:r>
                </a:p>
              </p:txBody>
            </p:sp>
          </p:grpSp>
          <p:cxnSp>
            <p:nvCxnSpPr>
              <p:cNvPr id="23" name="Straight Connector 35"/>
              <p:cNvCxnSpPr/>
              <p:nvPr/>
            </p:nvCxnSpPr>
            <p:spPr>
              <a:xfrm flipH="1">
                <a:off x="4748107" y="3898245"/>
                <a:ext cx="0" cy="269240"/>
              </a:xfrm>
              <a:prstGeom prst="line">
                <a:avLst/>
              </a:prstGeom>
              <a:ln cmpd="sng" w="222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18"/>
            <p:cNvSpPr/>
            <p:nvPr/>
          </p:nvSpPr>
          <p:spPr>
            <a:xfrm>
              <a:off x="5579135" y="1580889"/>
              <a:ext cx="2344423" cy="165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17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添加标题</a:t>
              </a:r>
            </a:p>
            <a:p>
              <a:pPr algn="l" defTabSz="914400" eaLnBrk="1" fontAlgn="auto" hangingPunct="1" indent="0" latinLnBrk="0" lvl="0" marL="0" marR="0" rtl="0">
                <a:lnSpc>
                  <a:spcPts val="17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5" name="Rectangle 19"/>
            <p:cNvSpPr/>
            <p:nvPr/>
          </p:nvSpPr>
          <p:spPr>
            <a:xfrm>
              <a:off x="7088505" y="4967605"/>
              <a:ext cx="2440305" cy="165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17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添加标题</a:t>
              </a:r>
            </a:p>
            <a:p>
              <a:pPr algn="l" defTabSz="914400" eaLnBrk="1" fontAlgn="auto" hangingPunct="1" indent="0" latinLnBrk="0" lvl="0" marL="0" marR="0" rtl="0">
                <a:lnSpc>
                  <a:spcPts val="17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6" name="Rectangle 33"/>
            <p:cNvSpPr/>
            <p:nvPr/>
          </p:nvSpPr>
          <p:spPr>
            <a:xfrm>
              <a:off x="8956466" y="3634084"/>
              <a:ext cx="2239855" cy="165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17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添加标题</a:t>
              </a:r>
            </a:p>
            <a:p>
              <a:pPr algn="l" defTabSz="914400" eaLnBrk="1" fontAlgn="auto" hangingPunct="1" indent="0" latinLnBrk="0" lvl="0" marL="0" marR="0" rtl="0">
                <a:lnSpc>
                  <a:spcPts val="17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</a:rPr>
                <a:t>请在此处添加具体内容，文字尽量言简意赅，简单说明即可，不必过于繁琐，注意板面美观度。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52764" y="1495918"/>
              <a:ext cx="747881" cy="1830616"/>
              <a:chOff x="1019984" y="1810243"/>
              <a:chExt cx="747881" cy="1830616"/>
            </a:xfrm>
          </p:grpSpPr>
          <p:cxnSp>
            <p:nvCxnSpPr>
              <p:cNvPr id="28" name="Straight Connector 23"/>
              <p:cNvCxnSpPr/>
              <p:nvPr/>
            </p:nvCxnSpPr>
            <p:spPr>
              <a:xfrm flipH="1">
                <a:off x="1395307" y="2555432"/>
                <a:ext cx="0" cy="1085427"/>
              </a:xfrm>
              <a:prstGeom prst="line">
                <a:avLst/>
              </a:prstGeom>
              <a:ln cmpd="sng" w="222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28"/>
              <p:cNvGrpSpPr/>
              <p:nvPr/>
            </p:nvGrpSpPr>
            <p:grpSpPr>
              <a:xfrm>
                <a:off x="1019984" y="1810243"/>
                <a:ext cx="747881" cy="747880"/>
                <a:chOff x="654415" y="3265724"/>
                <a:chExt cx="560911" cy="560910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654415" y="3265724"/>
                  <a:ext cx="560911" cy="560910"/>
                  <a:chOff x="680581" y="1491628"/>
                  <a:chExt cx="1479185" cy="1479181"/>
                </a:xfrm>
              </p:grpSpPr>
              <p:grpSp>
                <p:nvGrpSpPr>
                  <p:cNvPr id="31" name="组合 30"/>
                  <p:cNvGrpSpPr/>
                  <p:nvPr/>
                </p:nvGrpSpPr>
                <p:grpSpPr>
                  <a:xfrm>
                    <a:off x="680581" y="1491628"/>
                    <a:ext cx="1479185" cy="1479181"/>
                    <a:chOff x="304803" y="673096"/>
                    <a:chExt cx="4000503" cy="4000498"/>
                  </a:xfrm>
                  <a:effectLst>
                    <a:outerShdw algn="tr" blurRad="444500" dir="8100000" dist="254000" rotWithShape="0">
                      <a:prstClr val="black">
                        <a:alpha val="50000"/>
                      </a:prstClr>
                    </a:outerShdw>
                  </a:effectLst>
                </p:grpSpPr>
                <p:sp>
                  <p:nvSpPr>
                    <p:cNvPr id="32" name="同心圆 92"/>
                    <p:cNvSpPr/>
                    <p:nvPr/>
                  </p:nvSpPr>
                  <p:spPr>
                    <a:xfrm>
                      <a:off x="304803" y="673096"/>
                      <a:ext cx="4000503" cy="4000498"/>
                    </a:xfrm>
                    <a:prstGeom prst="donut">
                      <a:avLst>
                        <a:gd fmla="val 4879" name="adj"/>
                      </a:avLst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b="0" baseline="0" cap="none" i="0" kern="1200" kumimoji="0" lang="zh-CN" noProof="0" normalizeH="0" spc="0" strike="noStrike" sz="24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charset="-122" panose="020b0503020204020204" pitchFamily="34" typeface="微软雅黑"/>
                        <a:cs typeface="+mn-lt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>
                      <a:off x="407841" y="776141"/>
                      <a:ext cx="3794419" cy="3794419"/>
                    </a:xfrm>
                    <a:prstGeom prst="ellipse">
                      <a:avLst/>
                    </a:prstGeom>
                    <a:solidFill>
                      <a:srgbClr val="A3C8BD"/>
                    </a:solidFill>
                    <a:ln>
                      <a:noFill/>
                    </a:ln>
                    <a:effectLst>
                      <a:outerShdw algn="br" blurRad="50800" dir="13500000" dist="38100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  <a:noAutofit/>
                    </a:bodyPr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altLang="en-US" b="0" baseline="0" cap="none" i="0" kern="1200" kumimoji="0" lang="zh-CN" noProof="0" normalizeH="0" spc="0" strike="noStrike" sz="1800" u="none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ea charset="-122" panose="020b0503020204020204" pitchFamily="34" typeface="微软雅黑"/>
                        <a:cs typeface="+mn-lt"/>
                      </a:endParaRPr>
                    </a:p>
                  </p:txBody>
                </p:sp>
              </p:grpSp>
              <p:sp>
                <p:nvSpPr>
                  <p:cNvPr id="34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1717556" y="2327320"/>
                    <a:ext cx="1681" cy="168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60960" compatLnSpc="1" lIns="121920" numCol="1" rIns="121920" tIns="60960" vert="horz" wrap="square"/>
                  <a:lstStyle>
                    <a:defPPr>
                      <a:defRPr lang="en-US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4400" eaLnBrk="1" fontAlgn="auto" hangingPunct="1" indent="0" latinLnBrk="0" lvl="0" marL="0" marR="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1200" kumimoji="0" lang="en-US" noProof="0" normalizeH="0" spc="0" strike="noStrike" sz="2400" u="none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charset="-122" panose="020b0503020204020204" pitchFamily="34" typeface="微软雅黑"/>
                      <a:cs typeface="+mn-lt"/>
                    </a:endParaRPr>
                  </a:p>
                </p:txBody>
              </p:sp>
            </p:grpSp>
            <p:sp>
              <p:nvSpPr>
                <p:cNvPr id="35" name="文本框 20"/>
                <p:cNvSpPr txBox="1"/>
                <p:nvPr/>
              </p:nvSpPr>
              <p:spPr>
                <a:xfrm>
                  <a:off x="682728" y="3318594"/>
                  <a:ext cx="504284" cy="434340"/>
                </a:xfrm>
                <a:prstGeom prst="rect">
                  <a:avLst/>
                </a:prstGeom>
                <a:noFill/>
              </p:spPr>
              <p:txBody>
                <a:bodyPr bIns="45720" lIns="91440" rIns="91440" rtlCol="0" tIns="45720" wrap="square">
                  <a:spAutoFit/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zh-CN" b="0" baseline="0" cap="none" i="0" kern="1200" kumimoji="0" lang="en-US" noProof="0" normalizeH="0" spc="0" strike="noStrike" sz="3200" u="none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algn="tl" blurRad="38100" dir="2700000" dist="38100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ea charset="-122" panose="020b0503020204020204" pitchFamily="34" typeface="微软雅黑"/>
                      <a:cs typeface="+mn-lt"/>
                    </a:rPr>
                    <a:t>01</a:t>
                  </a:r>
                </a:p>
              </p:txBody>
            </p:sp>
          </p:grpSp>
        </p:grpSp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8300527" y="3263227"/>
              <a:ext cx="384497" cy="384000"/>
              <a:chOff x="2097688" y="3956966"/>
              <a:chExt cx="2446337" cy="2443163"/>
            </a:xfrm>
            <a:solidFill>
              <a:schemeClr val="accent3"/>
            </a:solidFill>
          </p:grpSpPr>
          <p:sp>
            <p:nvSpPr>
              <p:cNvPr id="37" name="Oval 52"/>
              <p:cNvSpPr>
                <a:spLocks noChangeArrowheads="1"/>
              </p:cNvSpPr>
              <p:nvPr/>
            </p:nvSpPr>
            <p:spPr bwMode="auto">
              <a:xfrm>
                <a:off x="2097688" y="3956966"/>
                <a:ext cx="2446337" cy="24431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br" blurRad="50800" dir="135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charset="-122" panose="020b0503020204020204" pitchFamily="34" typeface="微软雅黑"/>
                  <a:cs typeface="+mn-lt"/>
                </a:endParaRPr>
              </a:p>
            </p:txBody>
          </p:sp>
          <p:sp>
            <p:nvSpPr>
              <p:cNvPr id="38" name="Oval 62"/>
              <p:cNvSpPr>
                <a:spLocks noChangeArrowheads="1"/>
              </p:cNvSpPr>
              <p:nvPr/>
            </p:nvSpPr>
            <p:spPr bwMode="auto">
              <a:xfrm>
                <a:off x="2184217" y="4033561"/>
                <a:ext cx="2284409" cy="228441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algn="br" blurRad="50800" dir="135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charset="-122" panose="020b0503020204020204" pitchFamily="34" typeface="微软雅黑"/>
                  <a:cs typeface="+mn-lt"/>
                </a:endParaRPr>
              </a:p>
            </p:txBody>
          </p:sp>
        </p:grpSp>
        <p:sp>
          <p:nvSpPr>
            <p:cNvPr id="41" name="Oval 62"/>
            <p:cNvSpPr>
              <a:spLocks noChangeArrowheads="1"/>
            </p:cNvSpPr>
            <p:nvPr/>
          </p:nvSpPr>
          <p:spPr bwMode="auto">
            <a:xfrm>
              <a:off x="6474006" y="3268467"/>
              <a:ext cx="359047" cy="359049"/>
            </a:xfrm>
            <a:prstGeom prst="ellipse">
              <a:avLst/>
            </a:prstGeom>
            <a:solidFill>
              <a:srgbClr val="FEF19F"/>
            </a:solidFill>
            <a:ln>
              <a:solidFill>
                <a:srgbClr val="FEF19F"/>
              </a:solidFill>
            </a:ln>
            <a:effectLst>
              <a:outerShdw algn="br" blurRad="50800" dir="135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922612" y="3263227"/>
              <a:ext cx="384497" cy="384000"/>
              <a:chOff x="2097688" y="3956966"/>
              <a:chExt cx="2446337" cy="2443163"/>
            </a:xfrm>
            <a:solidFill>
              <a:srgbClr val="A3C8BD"/>
            </a:solidFill>
          </p:grpSpPr>
          <p:sp>
            <p:nvSpPr>
              <p:cNvPr id="44" name="Oval 52"/>
              <p:cNvSpPr>
                <a:spLocks noChangeArrowheads="1"/>
              </p:cNvSpPr>
              <p:nvPr/>
            </p:nvSpPr>
            <p:spPr bwMode="auto">
              <a:xfrm>
                <a:off x="2097688" y="3956966"/>
                <a:ext cx="2446337" cy="24431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br" blurRad="50800" dir="135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charset="-122" panose="020b0503020204020204" pitchFamily="34" typeface="微软雅黑"/>
                  <a:cs typeface="+mn-lt"/>
                </a:endParaRPr>
              </a:p>
            </p:txBody>
          </p:sp>
          <p:sp>
            <p:nvSpPr>
              <p:cNvPr id="45" name="Oval 62"/>
              <p:cNvSpPr>
                <a:spLocks noChangeArrowheads="1"/>
              </p:cNvSpPr>
              <p:nvPr/>
            </p:nvSpPr>
            <p:spPr bwMode="auto">
              <a:xfrm>
                <a:off x="2184217" y="4033561"/>
                <a:ext cx="2284409" cy="228441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br" blurRad="50800" dir="135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charset="-122" panose="020b0503020204020204" pitchFamily="34" typeface="微软雅黑"/>
                  <a:cs typeface="+mn-lt"/>
                </a:endParaRPr>
              </a:p>
            </p:txBody>
          </p:sp>
        </p:grp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983F9B69-0C30-4589-8A79-0FC7D7223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22156" y="1226095"/>
            <a:ext cx="2700357" cy="510577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THREE岗位职责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8819" y="2170947"/>
            <a:ext cx="39418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20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07108" y="2713158"/>
            <a:ext cx="3941857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08558" y="2176727"/>
            <a:ext cx="394185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20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08978" y="2713158"/>
            <a:ext cx="3941857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41477" y="1549848"/>
            <a:ext cx="2074990" cy="29374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7108" y="3651293"/>
            <a:ext cx="3066959" cy="12870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02315" y="4007399"/>
            <a:ext cx="2633472" cy="52120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6"/>
      <p:bldP grpId="0" spid="8"/>
      <p:bldP grpId="0" spid="9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THREE岗位职责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701700" y="5115713"/>
            <a:ext cx="20562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 sz="24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lt"/>
                <a:cs typeface="Gotham Medium"/>
                <a:sym typeface="+mn-ea"/>
              </a:rPr>
              <a:t>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24093" y="1572621"/>
            <a:ext cx="487685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24093" y="3088367"/>
            <a:ext cx="487685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24093" y="4638401"/>
            <a:ext cx="487685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43D344C-F2B2-4FCB-853D-E7D410E98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60843" y="1505419"/>
            <a:ext cx="1232953" cy="9865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FC2147-623D-49E9-8871-1F35F976C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5262" y="4447057"/>
            <a:ext cx="1232953" cy="9865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025A919-20FF-41ED-BC81-173DE238E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5706" y="2913020"/>
            <a:ext cx="1232953" cy="98657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A7A5D8-86B2-4F6D-9172-47D2E656A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8409" y="2085575"/>
            <a:ext cx="3342881" cy="301179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16"/>
      <p:bldP grpId="0" spid="2"/>
      <p:bldP grpId="0" spid="3"/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818854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5067" y="2283909"/>
            <a:ext cx="951443" cy="2485094"/>
            <a:chOff x="3712669" y="2403982"/>
            <a:chExt cx="951663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6172" y="2403982"/>
              <a:ext cx="624917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pc="60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目标规划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12669" y="2623681"/>
              <a:ext cx="441994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pc="30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PART FOUR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548640" cy="33822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pc="225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FOUR目标规划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4CDC1D-35D7-48B4-A6D3-670EB8919F3B}"/>
              </a:ext>
            </a:extLst>
          </p:cNvPr>
          <p:cNvGrpSpPr/>
          <p:nvPr/>
        </p:nvGrpSpPr>
        <p:grpSpPr>
          <a:xfrm>
            <a:off x="1343609" y="1822547"/>
            <a:ext cx="2016386" cy="2088067"/>
            <a:chOff x="1343609" y="1822547"/>
            <a:chExt cx="2016386" cy="20880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1032">
              <a:off x="1343609" y="1824625"/>
              <a:ext cx="2016386" cy="20859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14325" y="1822547"/>
              <a:ext cx="468834" cy="554787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826164" y="2542397"/>
              <a:ext cx="126064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2F6AA1C-6549-4D3B-89F9-8EB84F30EAB6}"/>
              </a:ext>
            </a:extLst>
          </p:cNvPr>
          <p:cNvGrpSpPr/>
          <p:nvPr/>
        </p:nvGrpSpPr>
        <p:grpSpPr>
          <a:xfrm>
            <a:off x="3875525" y="1822547"/>
            <a:ext cx="2016386" cy="2088067"/>
            <a:chOff x="3875525" y="1822547"/>
            <a:chExt cx="2016386" cy="208806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1032">
              <a:off x="3875525" y="1824625"/>
              <a:ext cx="2016386" cy="20859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46241" y="1822547"/>
              <a:ext cx="468834" cy="55478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358081" y="2542397"/>
              <a:ext cx="126064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CC88319-0D50-459B-BDF5-66161AFA431A}"/>
              </a:ext>
            </a:extLst>
          </p:cNvPr>
          <p:cNvGrpSpPr/>
          <p:nvPr/>
        </p:nvGrpSpPr>
        <p:grpSpPr>
          <a:xfrm>
            <a:off x="6284539" y="1822547"/>
            <a:ext cx="2016386" cy="2088067"/>
            <a:chOff x="6284539" y="1822547"/>
            <a:chExt cx="2016386" cy="208806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1032">
              <a:off x="6284539" y="1824625"/>
              <a:ext cx="2016386" cy="208598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555255" y="1822547"/>
              <a:ext cx="468834" cy="55478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67095" y="2542397"/>
              <a:ext cx="126064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0C243BB-480F-4194-A35A-515FD0EA9BD3}"/>
              </a:ext>
            </a:extLst>
          </p:cNvPr>
          <p:cNvGrpSpPr/>
          <p:nvPr/>
        </p:nvGrpSpPr>
        <p:grpSpPr>
          <a:xfrm>
            <a:off x="8838554" y="1822547"/>
            <a:ext cx="2016386" cy="2088067"/>
            <a:chOff x="8838554" y="1822547"/>
            <a:chExt cx="2016386" cy="208806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81032">
              <a:off x="8838554" y="1824625"/>
              <a:ext cx="2016386" cy="20859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109270" y="1822547"/>
              <a:ext cx="468834" cy="55478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321109" y="2542397"/>
              <a:ext cx="126064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</a:t>
              </a:r>
            </a:p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标题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5095" y="3962400"/>
            <a:ext cx="2122805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08450" y="3962400"/>
            <a:ext cx="2122805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55105" y="3962400"/>
            <a:ext cx="2122805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90000" y="3962400"/>
            <a:ext cx="2122805" cy="110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8"/>
      <p:bldP grpId="0" spid="20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781146">
            <a:off x="8227276" y="1521948"/>
            <a:ext cx="4661673" cy="5076307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638112" y="1907164"/>
            <a:ext cx="914400" cy="21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vert="eaVert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600" sz="6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30101010101" pitchFamily="49" typeface="楷体_GB2312"/>
                <a:ea charset="-122" panose="02010609030101010101" pitchFamily="49" typeface="楷体_GB2312"/>
                <a:cs charset="-122" panose="02010600030101010101" pitchFamily="2" typeface="宋体"/>
              </a:rPr>
              <a:t>目录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701218" y="2174073"/>
            <a:ext cx="167640" cy="17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vert="eaVert"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30101010101" pitchFamily="49" typeface="楷体_GB2312"/>
                <a:ea charset="-122" panose="02010609030101010101" pitchFamily="49" typeface="楷体_GB2312"/>
                <a:cs charset="-122" panose="02010600030101010101" pitchFamily="2" typeface="宋体"/>
              </a:rPr>
              <a:t>CONTENTS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33238" y="1824715"/>
            <a:ext cx="927845" cy="2485094"/>
            <a:chOff x="3709692" y="2162626"/>
            <a:chExt cx="928060" cy="2485669"/>
          </a:xfrm>
        </p:grpSpPr>
        <p:sp>
          <p:nvSpPr>
            <p:cNvPr id="10" name="TextBox 105"/>
            <p:cNvSpPr txBox="1">
              <a:spLocks noChangeArrowheads="1"/>
            </p:cNvSpPr>
            <p:nvPr/>
          </p:nvSpPr>
          <p:spPr bwMode="auto">
            <a:xfrm>
              <a:off x="4129871" y="2162626"/>
              <a:ext cx="502969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dist" eaLnBrk="1" hangingPunct="1"/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自我介绍</a:t>
              </a:r>
            </a:p>
          </p:txBody>
        </p:sp>
        <p:sp>
          <p:nvSpPr>
            <p:cNvPr id="11" name="TextBox 105"/>
            <p:cNvSpPr txBox="1">
              <a:spLocks noChangeArrowheads="1"/>
            </p:cNvSpPr>
            <p:nvPr/>
          </p:nvSpPr>
          <p:spPr bwMode="auto">
            <a:xfrm>
              <a:off x="3709692" y="2623681"/>
              <a:ext cx="441994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pc="30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PART ONE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4026" y="1824715"/>
            <a:ext cx="941469" cy="2485094"/>
            <a:chOff x="4890753" y="2162626"/>
            <a:chExt cx="941687" cy="2485669"/>
          </a:xfrm>
        </p:grpSpPr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5324559" y="2162626"/>
              <a:ext cx="502968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dist" eaLnBrk="1" hangingPunct="1"/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应聘优势</a:t>
              </a:r>
            </a:p>
          </p:txBody>
        </p:sp>
        <p:sp>
          <p:nvSpPr>
            <p:cNvPr id="14" name="TextBox 105"/>
            <p:cNvSpPr txBox="1">
              <a:spLocks noChangeArrowheads="1"/>
            </p:cNvSpPr>
            <p:nvPr/>
          </p:nvSpPr>
          <p:spPr bwMode="auto">
            <a:xfrm>
              <a:off x="4890753" y="2623681"/>
              <a:ext cx="441994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pc="30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PART TWO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18718" y="1824715"/>
            <a:ext cx="931869" cy="2684524"/>
            <a:chOff x="6095723" y="2162626"/>
            <a:chExt cx="932085" cy="2685145"/>
          </a:xfrm>
        </p:grpSpPr>
        <p:sp>
          <p:nvSpPr>
            <p:cNvPr id="16" name="TextBox 105"/>
            <p:cNvSpPr txBox="1">
              <a:spLocks noChangeArrowheads="1"/>
            </p:cNvSpPr>
            <p:nvPr/>
          </p:nvSpPr>
          <p:spPr bwMode="auto">
            <a:xfrm>
              <a:off x="6519926" y="2162626"/>
              <a:ext cx="502969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dist" eaLnBrk="1" hangingPunct="1"/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岗位职责</a:t>
              </a:r>
            </a:p>
          </p:txBody>
        </p:sp>
        <p:sp>
          <p:nvSpPr>
            <p:cNvPr id="17" name="TextBox 105"/>
            <p:cNvSpPr txBox="1">
              <a:spLocks noChangeArrowheads="1"/>
            </p:cNvSpPr>
            <p:nvPr/>
          </p:nvSpPr>
          <p:spPr bwMode="auto">
            <a:xfrm>
              <a:off x="6095723" y="2623681"/>
              <a:ext cx="441994" cy="22240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pc="30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PART THREE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92056" y="1824715"/>
            <a:ext cx="866553" cy="2485094"/>
            <a:chOff x="7269334" y="2162626"/>
            <a:chExt cx="866754" cy="2485669"/>
          </a:xfrm>
        </p:grpSpPr>
        <p:sp>
          <p:nvSpPr>
            <p:cNvPr id="19" name="TextBox 105"/>
            <p:cNvSpPr txBox="1">
              <a:spLocks noChangeArrowheads="1"/>
            </p:cNvSpPr>
            <p:nvPr/>
          </p:nvSpPr>
          <p:spPr bwMode="auto">
            <a:xfrm>
              <a:off x="7628206" y="2162626"/>
              <a:ext cx="502969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dist" eaLnBrk="1" hangingPunct="1"/>
              <a:r>
                <a:rPr altLang="en-US" lang="zh-CN" spc="30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目标规划</a:t>
              </a:r>
            </a:p>
          </p:txBody>
        </p:sp>
        <p:sp>
          <p:nvSpPr>
            <p:cNvPr id="20" name="TextBox 105"/>
            <p:cNvSpPr txBox="1">
              <a:spLocks noChangeArrowheads="1"/>
            </p:cNvSpPr>
            <p:nvPr/>
          </p:nvSpPr>
          <p:spPr bwMode="auto">
            <a:xfrm>
              <a:off x="7269334" y="2623681"/>
              <a:ext cx="441994" cy="2024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pc="30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9030101010101" pitchFamily="49" typeface="楷体_GB2312"/>
                  <a:ea charset="-122" panose="02010609030101010101" pitchFamily="49" typeface="楷体_GB2312"/>
                </a:rPr>
                <a:t>PART FOUR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801" y="4557491"/>
            <a:ext cx="3603978" cy="190408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FOUR目标规划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6980072" y="3925610"/>
            <a:ext cx="4048067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220186" y="2312365"/>
            <a:ext cx="4048067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3BCFD5-484D-4446-9D2C-660251D68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8812" y="1837896"/>
            <a:ext cx="5755757" cy="328961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63"/>
      <p:bldP grpId="0" spid="6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540" y="-5519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FOUR目标规划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1005512" y="1637067"/>
            <a:ext cx="4260569" cy="3449864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0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gdLst>
                <a:gd fmla="*/ 1697 w 1708" name="T0"/>
                <a:gd fmla="*/ 1365 h 1551" name="T1"/>
                <a:gd fmla="*/ 1422 w 1708" name="T2"/>
                <a:gd fmla="*/ 1470 h 1551" name="T3"/>
                <a:gd fmla="*/ 1072 w 1708" name="T4"/>
                <a:gd fmla="*/ 1471 h 1551" name="T5"/>
                <a:gd fmla="*/ 478 w 1708" name="T6"/>
                <a:gd fmla="*/ 1262 h 1551" name="T7"/>
                <a:gd fmla="*/ 166 w 1708" name="T8"/>
                <a:gd fmla="*/ 672 h 1551" name="T9"/>
                <a:gd fmla="*/ 422 w 1708" name="T10"/>
                <a:gd fmla="*/ 54 h 1551" name="T11"/>
                <a:gd fmla="*/ 393 w 1708" name="T12"/>
                <a:gd fmla="*/ 16 h 1551" name="T13"/>
                <a:gd fmla="*/ 349 w 1708" name="T14"/>
                <a:gd fmla="*/ 1214 h 1551" name="T15"/>
                <a:gd fmla="*/ 906 w 1708" name="T16"/>
                <a:gd fmla="*/ 1500 h 1551" name="T17"/>
                <a:gd fmla="*/ 1579 w 1708" name="T18"/>
                <a:gd fmla="*/ 1467 h 1551" name="T19"/>
                <a:gd fmla="*/ 1704 w 1708" name="T20"/>
                <a:gd fmla="*/ 1373 h 1551" name="T21"/>
                <a:gd fmla="*/ 1697 w 1708" name="T22"/>
                <a:gd fmla="*/ 1365 h 15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51" w="1708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1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gdLst>
                <a:gd fmla="*/ 394 w 2035" name="T0"/>
                <a:gd fmla="*/ 1839 h 1862" name="T1"/>
                <a:gd fmla="*/ 299 w 2035" name="T2"/>
                <a:gd fmla="*/ 1656 h 1862" name="T3"/>
                <a:gd fmla="*/ 221 w 2035" name="T4"/>
                <a:gd fmla="*/ 1452 h 1862" name="T5"/>
                <a:gd fmla="*/ 241 w 2035" name="T6"/>
                <a:gd fmla="*/ 997 h 1862" name="T7"/>
                <a:gd fmla="*/ 650 w 2035" name="T8"/>
                <a:gd fmla="*/ 365 h 1862" name="T9"/>
                <a:gd fmla="*/ 1301 w 2035" name="T10"/>
                <a:gd fmla="*/ 65 h 1862" name="T11"/>
                <a:gd fmla="*/ 1991 w 2035" name="T12"/>
                <a:gd fmla="*/ 323 h 1862" name="T13"/>
                <a:gd fmla="*/ 2019 w 2035" name="T14"/>
                <a:gd fmla="*/ 295 h 1862" name="T15"/>
                <a:gd fmla="*/ 1371 w 2035" name="T16"/>
                <a:gd fmla="*/ 0 h 1862" name="T17"/>
                <a:gd fmla="*/ 709 w 2035" name="T18"/>
                <a:gd fmla="*/ 241 h 1862" name="T19"/>
                <a:gd fmla="*/ 226 w 2035" name="T20"/>
                <a:gd fmla="*/ 1619 h 1862" name="T21"/>
                <a:gd fmla="*/ 375 w 2035" name="T22"/>
                <a:gd fmla="*/ 1851 h 1862" name="T23"/>
                <a:gd fmla="*/ 394 w 2035" name="T24"/>
                <a:gd fmla="*/ 1839 h 186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62" w="2034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2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gdLst>
                <a:gd fmla="*/ 38 w 2447" name="T0"/>
                <a:gd fmla="*/ 664 h 979" name="T1"/>
                <a:gd fmla="*/ 1375 w 2447" name="T2"/>
                <a:gd fmla="*/ 104 h 979" name="T3"/>
                <a:gd fmla="*/ 2005 w 2447" name="T4"/>
                <a:gd fmla="*/ 373 h 979" name="T5"/>
                <a:gd fmla="*/ 2402 w 2447" name="T6"/>
                <a:gd fmla="*/ 953 h 979" name="T7"/>
                <a:gd fmla="*/ 2442 w 2447" name="T8"/>
                <a:gd fmla="*/ 943 h 979" name="T9"/>
                <a:gd fmla="*/ 1377 w 2447" name="T10"/>
                <a:gd fmla="*/ 41 h 979" name="T11"/>
                <a:gd fmla="*/ 622 w 2447" name="T12"/>
                <a:gd fmla="*/ 99 h 979" name="T13"/>
                <a:gd fmla="*/ 15 w 2447" name="T14"/>
                <a:gd fmla="*/ 622 h 979" name="T15"/>
                <a:gd fmla="*/ 6 w 2447" name="T16"/>
                <a:gd fmla="*/ 656 h 979" name="T17"/>
                <a:gd fmla="*/ 38 w 2447" name="T18"/>
                <a:gd fmla="*/ 664 h 9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9" w="2447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3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gdLst>
                <a:gd fmla="*/ 20 w 1137" name="T0"/>
                <a:gd fmla="*/ 63 h 1984" name="T1"/>
                <a:gd fmla="*/ 215 w 1137" name="T2"/>
                <a:gd fmla="*/ 53 h 1984" name="T3"/>
                <a:gd fmla="*/ 400 w 1137" name="T4"/>
                <a:gd fmla="*/ 98 h 1984" name="T5"/>
                <a:gd fmla="*/ 735 w 1137" name="T6"/>
                <a:gd fmla="*/ 336 h 1984" name="T7"/>
                <a:gd fmla="*/ 1044 w 1137" name="T8"/>
                <a:gd fmla="*/ 988 h 1984" name="T9"/>
                <a:gd fmla="*/ 897 w 1137" name="T10"/>
                <a:gd fmla="*/ 1554 h 1984" name="T11"/>
                <a:gd fmla="*/ 343 w 1137" name="T12"/>
                <a:gd fmla="*/ 1942 h 1984" name="T13"/>
                <a:gd fmla="*/ 358 w 1137" name="T14"/>
                <a:gd fmla="*/ 1980 h 1984" name="T15"/>
                <a:gd fmla="*/ 953 w 1137" name="T16"/>
                <a:gd fmla="*/ 1587 h 1984" name="T17"/>
                <a:gd fmla="*/ 1107 w 1137" name="T18"/>
                <a:gd fmla="*/ 964 h 1984" name="T19"/>
                <a:gd fmla="*/ 752 w 1137" name="T20"/>
                <a:gd fmla="*/ 266 h 1984" name="T21"/>
                <a:gd fmla="*/ 415 w 1137" name="T22"/>
                <a:gd fmla="*/ 44 h 1984" name="T23"/>
                <a:gd fmla="*/ 215 w 1137" name="T24"/>
                <a:gd fmla="*/ 2 h 1984" name="T25"/>
                <a:gd fmla="*/ 119 w 1137" name="T26"/>
                <a:gd fmla="*/ 7 h 1984" name="T27"/>
                <a:gd fmla="*/ 14 w 1137" name="T28"/>
                <a:gd fmla="*/ 41 h 1984" name="T29"/>
                <a:gd fmla="*/ 20 w 1137" name="T30"/>
                <a:gd fmla="*/ 63 h 19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84" w="1137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4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gdLst>
                <a:gd fmla="*/ 1056 w 1164" name="T0"/>
                <a:gd fmla="*/ 16 h 1055" name="T1"/>
                <a:gd fmla="*/ 1085 w 1164" name="T2"/>
                <a:gd fmla="*/ 64 h 1055" name="T3"/>
                <a:gd fmla="*/ 1110 w 1164" name="T4"/>
                <a:gd fmla="*/ 176 h 1055" name="T5"/>
                <a:gd fmla="*/ 1081 w 1164" name="T6"/>
                <a:gd fmla="*/ 362 h 1055" name="T7"/>
                <a:gd fmla="*/ 828 w 1164" name="T8"/>
                <a:gd fmla="*/ 714 h 1055" name="T9"/>
                <a:gd fmla="*/ 30 w 1164" name="T10"/>
                <a:gd fmla="*/ 996 h 1055" name="T11"/>
                <a:gd fmla="*/ 30 w 1164" name="T12"/>
                <a:gd fmla="*/ 1042 h 1055" name="T13"/>
                <a:gd fmla="*/ 893 w 1164" name="T14"/>
                <a:gd fmla="*/ 736 h 1055" name="T15"/>
                <a:gd fmla="*/ 1143 w 1164" name="T16"/>
                <a:gd fmla="*/ 346 h 1055" name="T17"/>
                <a:gd fmla="*/ 1154 w 1164" name="T18"/>
                <a:gd fmla="*/ 140 h 1055" name="T19"/>
                <a:gd fmla="*/ 1121 w 1164" name="T20"/>
                <a:gd fmla="*/ 43 h 1055" name="T21"/>
                <a:gd fmla="*/ 1066 w 1164" name="T22"/>
                <a:gd fmla="*/ 4 h 1055" name="T23"/>
                <a:gd fmla="*/ 1056 w 1164" name="T24"/>
                <a:gd fmla="*/ 16 h 10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55" w="1164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5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gdLst>
                <a:gd fmla="*/ 28 w 1229" name="T0"/>
                <a:gd fmla="*/ 8 h 706" name="T1"/>
                <a:gd fmla="*/ 139 w 1229" name="T2"/>
                <a:gd fmla="*/ 371 h 706" name="T3"/>
                <a:gd fmla="*/ 420 w 1229" name="T4"/>
                <a:gd fmla="*/ 595 h 706" name="T5"/>
                <a:gd fmla="*/ 1199 w 1229" name="T6"/>
                <a:gd fmla="*/ 617 h 706" name="T7"/>
                <a:gd fmla="*/ 1186 w 1229" name="T8"/>
                <a:gd fmla="*/ 571 h 706" name="T9"/>
                <a:gd fmla="*/ 469 w 1229" name="T10"/>
                <a:gd fmla="*/ 549 h 706" name="T11"/>
                <a:gd fmla="*/ 191 w 1229" name="T12"/>
                <a:gd fmla="*/ 341 h 706" name="T13"/>
                <a:gd fmla="*/ 105 w 1229" name="T14"/>
                <a:gd fmla="*/ 187 h 706" name="T15"/>
                <a:gd fmla="*/ 43 w 1229" name="T16"/>
                <a:gd fmla="*/ 7 h 706" name="T17"/>
                <a:gd fmla="*/ 28 w 1229" name="T18"/>
                <a:gd fmla="*/ 8 h 7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6" w="1229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06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gdLst>
                <a:gd fmla="*/ 9 w 1238" name="T0"/>
                <a:gd fmla="*/ 343 h 681" name="T1"/>
                <a:gd fmla="*/ 575 w 1238" name="T2"/>
                <a:gd fmla="*/ 605 h 681" name="T3"/>
                <a:gd fmla="*/ 1222 w 1238" name="T4"/>
                <a:gd fmla="*/ 529 h 681" name="T5"/>
                <a:gd fmla="*/ 1222 w 1238" name="T6"/>
                <a:gd fmla="*/ 485 h 681" name="T7"/>
                <a:gd fmla="*/ 968 w 1238" name="T8"/>
                <a:gd fmla="*/ 314 h 681" name="T9"/>
                <a:gd fmla="*/ 825 w 1238" name="T10"/>
                <a:gd fmla="*/ 32 h 681" name="T11"/>
                <a:gd fmla="*/ 776 w 1238" name="T12"/>
                <a:gd fmla="*/ 46 h 681" name="T13"/>
                <a:gd fmla="*/ 921 w 1238" name="T14"/>
                <a:gd fmla="*/ 340 h 681" name="T15"/>
                <a:gd fmla="*/ 1196 w 1238" name="T16"/>
                <a:gd fmla="*/ 529 h 681" name="T17"/>
                <a:gd fmla="*/ 1196 w 1238" name="T18"/>
                <a:gd fmla="*/ 485 h 681" name="T19"/>
                <a:gd fmla="*/ 23 w 1238" name="T20"/>
                <a:gd fmla="*/ 324 h 681" name="T21"/>
                <a:gd fmla="*/ 9 w 1238" name="T22"/>
                <a:gd fmla="*/ 343 h 6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81" w="1238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8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gdLst>
                  <a:gd fmla="*/ 6 w 106" name="T0"/>
                  <a:gd fmla="*/ 35 h 37" name="T1"/>
                  <a:gd fmla="*/ 45 w 106" name="T2"/>
                  <a:gd fmla="*/ 33 h 37" name="T3"/>
                  <a:gd fmla="*/ 97 w 106" name="T4"/>
                  <a:gd fmla="*/ 22 h 37" name="T5"/>
                  <a:gd fmla="*/ 97 w 106" name="T6"/>
                  <a:gd fmla="*/ 6 h 37" name="T7"/>
                  <a:gd fmla="*/ 52 w 106" name="T8"/>
                  <a:gd fmla="*/ 6 h 37" name="T9"/>
                  <a:gd fmla="*/ 4 w 106" name="T10"/>
                  <a:gd fmla="*/ 24 h 37" name="T11"/>
                  <a:gd fmla="*/ 6 w 106" name="T12"/>
                  <a:gd fmla="*/ 35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05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09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gdLst>
                  <a:gd fmla="*/ 4 w 89" name="T0"/>
                  <a:gd fmla="*/ 9 h 35" name="T1"/>
                  <a:gd fmla="*/ 79 w 89" name="T2"/>
                  <a:gd fmla="*/ 34 h 35" name="T3"/>
                  <a:gd fmla="*/ 83 w 89" name="T4"/>
                  <a:gd fmla="*/ 20 h 35" name="T5"/>
                  <a:gd fmla="*/ 7 w 89" name="T6"/>
                  <a:gd fmla="*/ 0 h 35" name="T7"/>
                  <a:gd fmla="*/ 4 w 89" name="T8"/>
                  <a:gd fmla="*/ 9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89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0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gdLst>
                  <a:gd fmla="*/ 6 w 105" name="T0"/>
                  <a:gd fmla="*/ 10 h 59" name="T1"/>
                  <a:gd fmla="*/ 91 w 105" name="T2"/>
                  <a:gd fmla="*/ 55 h 59" name="T3"/>
                  <a:gd fmla="*/ 99 w 105" name="T4"/>
                  <a:gd fmla="*/ 44 h 59" name="T5"/>
                  <a:gd fmla="*/ 9 w 105" name="T6"/>
                  <a:gd fmla="*/ 1 h 59" name="T7"/>
                  <a:gd fmla="*/ 6 w 105" name="T8"/>
                  <a:gd fmla="*/ 1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05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1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gdLst>
                  <a:gd fmla="*/ 1 w 75" name="T0"/>
                  <a:gd fmla="*/ 1 h 81" name="T1"/>
                  <a:gd fmla="*/ 14 w 75" name="T2"/>
                  <a:gd fmla="*/ 20 h 81" name="T3"/>
                  <a:gd fmla="*/ 31 w 75" name="T4"/>
                  <a:gd fmla="*/ 42 h 81" name="T5"/>
                  <a:gd fmla="*/ 62 w 75" name="T6"/>
                  <a:gd fmla="*/ 77 h 81" name="T7"/>
                  <a:gd fmla="*/ 72 w 75" name="T8"/>
                  <a:gd fmla="*/ 71 h 81" name="T9"/>
                  <a:gd fmla="*/ 45 w 75" name="T10"/>
                  <a:gd fmla="*/ 35 h 81" name="T11"/>
                  <a:gd fmla="*/ 24 w 75" name="T12"/>
                  <a:gd fmla="*/ 16 h 81" name="T13"/>
                  <a:gd fmla="*/ 2 w 75" name="T14"/>
                  <a:gd fmla="*/ 0 h 81" name="T15"/>
                  <a:gd fmla="*/ 1 w 75" name="T16"/>
                  <a:gd fmla="*/ 1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75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2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gdLst>
                  <a:gd fmla="*/ 3 w 57" name="T0"/>
                  <a:gd fmla="*/ 10 h 88" name="T1"/>
                  <a:gd fmla="*/ 47 w 57" name="T2"/>
                  <a:gd fmla="*/ 83 h 88" name="T3"/>
                  <a:gd fmla="*/ 55 w 57" name="T4"/>
                  <a:gd fmla="*/ 77 h 88" name="T5"/>
                  <a:gd fmla="*/ 11 w 57" name="T6"/>
                  <a:gd fmla="*/ 5 h 88" name="T7"/>
                  <a:gd fmla="*/ 3 w 57" name="T8"/>
                  <a:gd fmla="*/ 10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57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3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gdLst>
                  <a:gd fmla="*/ 3 w 41" name="T0"/>
                  <a:gd fmla="*/ 7 h 86" name="T1"/>
                  <a:gd fmla="*/ 30 w 41" name="T2"/>
                  <a:gd fmla="*/ 79 h 86" name="T3"/>
                  <a:gd fmla="*/ 40 w 41" name="T4"/>
                  <a:gd fmla="*/ 76 h 86" name="T5"/>
                  <a:gd fmla="*/ 9 w 41" name="T6"/>
                  <a:gd fmla="*/ 4 h 86" name="T7"/>
                  <a:gd fmla="*/ 3 w 41" name="T8"/>
                  <a:gd fmla="*/ 7 h 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" w="41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4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gdLst>
                  <a:gd fmla="*/ 2 w 27" name="T0"/>
                  <a:gd fmla="*/ 7 h 104" name="T1"/>
                  <a:gd fmla="*/ 17 w 27" name="T2"/>
                  <a:gd fmla="*/ 100 h 104" name="T3"/>
                  <a:gd fmla="*/ 23 w 27" name="T4"/>
                  <a:gd fmla="*/ 100 h 104" name="T5"/>
                  <a:gd fmla="*/ 9 w 27" name="T6"/>
                  <a:gd fmla="*/ 4 h 104" name="T7"/>
                  <a:gd fmla="*/ 2 w 27" name="T8"/>
                  <a:gd fmla="*/ 7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27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5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gdLst>
                  <a:gd fmla="*/ 13 w 24" name="T0"/>
                  <a:gd fmla="*/ 2 h 78" name="T1"/>
                  <a:gd fmla="*/ 4 w 24" name="T2"/>
                  <a:gd fmla="*/ 32 h 78" name="T3"/>
                  <a:gd fmla="*/ 2 w 24" name="T4"/>
                  <a:gd fmla="*/ 46 h 78" name="T5"/>
                  <a:gd fmla="*/ 0 w 24" name="T6"/>
                  <a:gd fmla="*/ 66 h 78" name="T7"/>
                  <a:gd fmla="*/ 13 w 24" name="T8"/>
                  <a:gd fmla="*/ 71 h 78" name="T9"/>
                  <a:gd fmla="*/ 23 w 24" name="T10"/>
                  <a:gd fmla="*/ 39 h 78" name="T11"/>
                  <a:gd fmla="*/ 15 w 24" name="T12"/>
                  <a:gd fmla="*/ 2 h 78" name="T13"/>
                  <a:gd fmla="*/ 13 w 24" name="T14"/>
                  <a:gd fmla="*/ 2 h 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8" w="24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6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gdLst>
                  <a:gd fmla="*/ 46 w 61" name="T0"/>
                  <a:gd fmla="*/ 3 h 97" name="T1"/>
                  <a:gd fmla="*/ 6 w 61" name="T2"/>
                  <a:gd fmla="*/ 81 h 97" name="T3"/>
                  <a:gd fmla="*/ 20 w 61" name="T4"/>
                  <a:gd fmla="*/ 91 h 97" name="T5"/>
                  <a:gd fmla="*/ 52 w 61" name="T6"/>
                  <a:gd fmla="*/ 51 h 97" name="T7"/>
                  <a:gd fmla="*/ 53 w 61" name="T8"/>
                  <a:gd fmla="*/ 3 h 97" name="T9"/>
                  <a:gd fmla="*/ 46 w 61" name="T10"/>
                  <a:gd fmla="*/ 3 h 9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7" w="61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7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gdLst>
                  <a:gd fmla="*/ 51 w 66" name="T0"/>
                  <a:gd fmla="*/ 4 h 81" name="T1"/>
                  <a:gd fmla="*/ 24 w 66" name="T2"/>
                  <a:gd fmla="*/ 33 h 81" name="T3"/>
                  <a:gd fmla="*/ 14 w 66" name="T4"/>
                  <a:gd fmla="*/ 46 h 81" name="T5"/>
                  <a:gd fmla="*/ 5 w 66" name="T6"/>
                  <a:gd fmla="*/ 62 h 81" name="T7"/>
                  <a:gd fmla="*/ 18 w 66" name="T8"/>
                  <a:gd fmla="*/ 75 h 81" name="T9"/>
                  <a:gd fmla="*/ 32 w 66" name="T10"/>
                  <a:gd fmla="*/ 65 h 81" name="T11"/>
                  <a:gd fmla="*/ 45 w 66" name="T12"/>
                  <a:gd fmla="*/ 49 h 81" name="T13"/>
                  <a:gd fmla="*/ 63 w 66" name="T14"/>
                  <a:gd fmla="*/ 11 h 81" name="T15"/>
                  <a:gd fmla="*/ 51 w 66" name="T16"/>
                  <a:gd fmla="*/ 4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66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8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gdLst>
                  <a:gd fmla="*/ 66 w 79" name="T0"/>
                  <a:gd fmla="*/ 3 h 62" name="T1"/>
                  <a:gd fmla="*/ 35 w 79" name="T2"/>
                  <a:gd fmla="*/ 23 h 62" name="T3"/>
                  <a:gd fmla="*/ 6 w 79" name="T4"/>
                  <a:gd fmla="*/ 48 h 62" name="T5"/>
                  <a:gd fmla="*/ 14 w 79" name="T6"/>
                  <a:gd fmla="*/ 58 h 62" name="T7"/>
                  <a:gd fmla="*/ 45 w 79" name="T8"/>
                  <a:gd fmla="*/ 38 h 62" name="T9"/>
                  <a:gd fmla="*/ 73 w 79" name="T10"/>
                  <a:gd fmla="*/ 13 h 62" name="T11"/>
                  <a:gd fmla="*/ 66 w 79" name="T12"/>
                  <a:gd fmla="*/ 3 h 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79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19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gdLst>
                  <a:gd fmla="*/ 82 w 91" name="T0"/>
                  <a:gd fmla="*/ 1 h 30" name="T1"/>
                  <a:gd fmla="*/ 42 w 91" name="T2"/>
                  <a:gd fmla="*/ 5 h 30" name="T3"/>
                  <a:gd fmla="*/ 9 w 91" name="T4"/>
                  <a:gd fmla="*/ 11 h 30" name="T5"/>
                  <a:gd fmla="*/ 9 w 91" name="T6"/>
                  <a:gd fmla="*/ 28 h 30" name="T7"/>
                  <a:gd fmla="*/ 45 w 91" name="T8"/>
                  <a:gd fmla="*/ 27 h 30" name="T9"/>
                  <a:gd fmla="*/ 86 w 91" name="T10"/>
                  <a:gd fmla="*/ 9 h 30" name="T11"/>
                  <a:gd fmla="*/ 82 w 91" name="T12"/>
                  <a:gd fmla="*/ 1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1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0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gdLst>
                  <a:gd fmla="*/ 2 w 63" name="T0"/>
                  <a:gd fmla="*/ 6 h 74" name="T1"/>
                  <a:gd fmla="*/ 12 w 63" name="T2"/>
                  <a:gd fmla="*/ 18 h 74" name="T3"/>
                  <a:gd fmla="*/ 24 w 63" name="T4"/>
                  <a:gd fmla="*/ 34 h 74" name="T5"/>
                  <a:gd fmla="*/ 36 w 63" name="T6"/>
                  <a:gd fmla="*/ 51 h 74" name="T7"/>
                  <a:gd fmla="*/ 47 w 63" name="T8"/>
                  <a:gd fmla="*/ 66 h 74" name="T9"/>
                  <a:gd fmla="*/ 61 w 63" name="T10"/>
                  <a:gd fmla="*/ 60 h 74" name="T11"/>
                  <a:gd fmla="*/ 37 w 63" name="T12"/>
                  <a:gd fmla="*/ 16 h 74" name="T13"/>
                  <a:gd fmla="*/ 18 w 63" name="T14"/>
                  <a:gd fmla="*/ 3 h 74" name="T15"/>
                  <a:gd fmla="*/ 3 w 63" name="T16"/>
                  <a:gd fmla="*/ 2 h 74" name="T17"/>
                  <a:gd fmla="*/ 2 w 63" name="T18"/>
                  <a:gd fmla="*/ 6 h 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4" w="62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1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gdLst>
                  <a:gd fmla="*/ 0 w 26" name="T0"/>
                  <a:gd fmla="*/ 8 h 91" name="T1"/>
                  <a:gd fmla="*/ 6 w 26" name="T2"/>
                  <a:gd fmla="*/ 83 h 91" name="T3"/>
                  <a:gd fmla="*/ 22 w 26" name="T4"/>
                  <a:gd fmla="*/ 83 h 91" name="T5"/>
                  <a:gd fmla="*/ 13 w 26" name="T6"/>
                  <a:gd fmla="*/ 5 h 91" name="T7"/>
                  <a:gd fmla="*/ 0 w 26" name="T8"/>
                  <a:gd fmla="*/ 8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26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2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gdLst>
                  <a:gd fmla="*/ 8 w 43" name="T0"/>
                  <a:gd fmla="*/ 99 h 102" name="T1"/>
                  <a:gd fmla="*/ 32 w 43" name="T2"/>
                  <a:gd fmla="*/ 61 h 102" name="T3"/>
                  <a:gd fmla="*/ 42 w 43" name="T4"/>
                  <a:gd fmla="*/ 9 h 102" name="T5"/>
                  <a:gd fmla="*/ 27 w 43" name="T6"/>
                  <a:gd fmla="*/ 7 h 102" name="T7"/>
                  <a:gd fmla="*/ 13 w 43" name="T8"/>
                  <a:gd fmla="*/ 50 h 102" name="T9"/>
                  <a:gd fmla="*/ 1 w 43" name="T10"/>
                  <a:gd fmla="*/ 95 h 102" name="T11"/>
                  <a:gd fmla="*/ 8 w 43" name="T12"/>
                  <a:gd fmla="*/ 99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43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gdLst>
                  <a:gd fmla="*/ 7 w 78" name="T0"/>
                  <a:gd fmla="*/ 69 h 72" name="T1"/>
                  <a:gd fmla="*/ 45 w 78" name="T2"/>
                  <a:gd fmla="*/ 47 h 72" name="T3"/>
                  <a:gd fmla="*/ 75 w 78" name="T4"/>
                  <a:gd fmla="*/ 11 h 72" name="T5"/>
                  <a:gd fmla="*/ 67 w 78" name="T6"/>
                  <a:gd fmla="*/ 5 h 72" name="T7"/>
                  <a:gd fmla="*/ 37 w 78" name="T8"/>
                  <a:gd fmla="*/ 33 h 72" name="T9"/>
                  <a:gd fmla="*/ 4 w 78" name="T10"/>
                  <a:gd fmla="*/ 63 h 72" name="T11"/>
                  <a:gd fmla="*/ 7 w 78" name="T12"/>
                  <a:gd fmla="*/ 69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78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4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gdLst>
                  <a:gd fmla="*/ 6 w 117" name="T0"/>
                  <a:gd fmla="*/ 56 h 56" name="T1"/>
                  <a:gd fmla="*/ 111 w 117" name="T2"/>
                  <a:gd fmla="*/ 13 h 56" name="T3"/>
                  <a:gd fmla="*/ 105 w 117" name="T4"/>
                  <a:gd fmla="*/ 2 h 56" name="T5"/>
                  <a:gd fmla="*/ 5 w 117" name="T6"/>
                  <a:gd fmla="*/ 48 h 56" name="T7"/>
                  <a:gd fmla="*/ 6 w 117" name="T8"/>
                  <a:gd fmla="*/ 56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117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5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gdLst>
                  <a:gd fmla="*/ 4 w 120" name="T0"/>
                  <a:gd fmla="*/ 46 h 46" name="T1"/>
                  <a:gd fmla="*/ 117 w 120" name="T2"/>
                  <a:gd fmla="*/ 10 h 46" name="T3"/>
                  <a:gd fmla="*/ 112 w 120" name="T4"/>
                  <a:gd fmla="*/ 2 h 46" name="T5"/>
                  <a:gd fmla="*/ 3 w 120" name="T6"/>
                  <a:gd fmla="*/ 39 h 46" name="T7"/>
                  <a:gd fmla="*/ 4 w 120" name="T8"/>
                  <a:gd fmla="*/ 4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12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6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gdLst>
                  <a:gd fmla="*/ 6 w 148" name="T0"/>
                  <a:gd fmla="*/ 36 h 37" name="T1"/>
                  <a:gd fmla="*/ 137 w 148" name="T2"/>
                  <a:gd fmla="*/ 20 h 37" name="T3"/>
                  <a:gd fmla="*/ 133 w 148" name="T4"/>
                  <a:gd fmla="*/ 3 h 37" name="T5"/>
                  <a:gd fmla="*/ 3 w 148" name="T6"/>
                  <a:gd fmla="*/ 31 h 37" name="T7"/>
                  <a:gd fmla="*/ 6 w 148" name="T8"/>
                  <a:gd fmla="*/ 36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48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7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gdLst>
                  <a:gd fmla="*/ 4 w 86" name="T0"/>
                  <a:gd fmla="*/ 18 h 22" name="T1"/>
                  <a:gd fmla="*/ 80 w 86" name="T2"/>
                  <a:gd fmla="*/ 10 h 22" name="T3"/>
                  <a:gd fmla="*/ 77 w 86" name="T4"/>
                  <a:gd fmla="*/ 1 h 22" name="T5"/>
                  <a:gd fmla="*/ 4 w 86" name="T6"/>
                  <a:gd fmla="*/ 8 h 22" name="T7"/>
                  <a:gd fmla="*/ 4 w 86" name="T8"/>
                  <a:gd fmla="*/ 1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86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8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gdLst>
                  <a:gd fmla="*/ 6 w 79" name="T0"/>
                  <a:gd fmla="*/ 17 h 31" name="T1"/>
                  <a:gd fmla="*/ 37 w 79" name="T2"/>
                  <a:gd fmla="*/ 24 h 31" name="T3"/>
                  <a:gd fmla="*/ 72 w 79" name="T4"/>
                  <a:gd fmla="*/ 31 h 31" name="T5"/>
                  <a:gd fmla="*/ 75 w 79" name="T6"/>
                  <a:gd fmla="*/ 21 h 31" name="T7"/>
                  <a:gd fmla="*/ 6 w 79" name="T8"/>
                  <a:gd fmla="*/ 6 h 31" name="T9"/>
                  <a:gd fmla="*/ 6 w 79" name="T10"/>
                  <a:gd fmla="*/ 17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79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29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gdLst>
                  <a:gd fmla="*/ 11 w 67" name="T0"/>
                  <a:gd fmla="*/ 56 h 59" name="T1"/>
                  <a:gd fmla="*/ 39 w 67" name="T2"/>
                  <a:gd fmla="*/ 37 h 59" name="T3"/>
                  <a:gd fmla="*/ 63 w 67" name="T4"/>
                  <a:gd fmla="*/ 12 h 59" name="T5"/>
                  <a:gd fmla="*/ 55 w 67" name="T6"/>
                  <a:gd fmla="*/ 4 h 59" name="T7"/>
                  <a:gd fmla="*/ 31 w 67" name="T8"/>
                  <a:gd fmla="*/ 25 h 59" name="T9"/>
                  <a:gd fmla="*/ 4 w 67" name="T10"/>
                  <a:gd fmla="*/ 48 h 59" name="T11"/>
                  <a:gd fmla="*/ 11 w 67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67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0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gdLst>
                  <a:gd fmla="*/ 5 w 78" name="T0"/>
                  <a:gd fmla="*/ 46 h 46" name="T1"/>
                  <a:gd fmla="*/ 41 w 78" name="T2"/>
                  <a:gd fmla="*/ 34 h 46" name="T3"/>
                  <a:gd fmla="*/ 73 w 78" name="T4"/>
                  <a:gd fmla="*/ 11 h 46" name="T5"/>
                  <a:gd fmla="*/ 67 w 78" name="T6"/>
                  <a:gd fmla="*/ 2 h 46" name="T7"/>
                  <a:gd fmla="*/ 33 w 78" name="T8"/>
                  <a:gd fmla="*/ 21 h 46" name="T9"/>
                  <a:gd fmla="*/ 3 w 78" name="T10"/>
                  <a:gd fmla="*/ 41 h 46" name="T11"/>
                  <a:gd fmla="*/ 5 w 78" name="T12"/>
                  <a:gd fmla="*/ 46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78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1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gdLst>
                  <a:gd fmla="*/ 10 w 110" name="T0"/>
                  <a:gd fmla="*/ 48 h 50" name="T1"/>
                  <a:gd fmla="*/ 105 w 110" name="T2"/>
                  <a:gd fmla="*/ 11 h 50" name="T3"/>
                  <a:gd fmla="*/ 102 w 110" name="T4"/>
                  <a:gd fmla="*/ 2 h 50" name="T5"/>
                  <a:gd fmla="*/ 7 w 110" name="T6"/>
                  <a:gd fmla="*/ 37 h 50" name="T7"/>
                  <a:gd fmla="*/ 10 w 110" name="T8"/>
                  <a:gd fmla="*/ 48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11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2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gdLst>
                  <a:gd fmla="*/ 7 w 128" name="T0"/>
                  <a:gd fmla="*/ 30 h 35" name="T1"/>
                  <a:gd fmla="*/ 120 w 128" name="T2"/>
                  <a:gd fmla="*/ 16 h 35" name="T3"/>
                  <a:gd fmla="*/ 114 w 128" name="T4"/>
                  <a:gd fmla="*/ 2 h 35" name="T5"/>
                  <a:gd fmla="*/ 7 w 128" name="T6"/>
                  <a:gd fmla="*/ 18 h 35" name="T7"/>
                  <a:gd fmla="*/ 7 w 128" name="T8"/>
                  <a:gd fmla="*/ 3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128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3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gdLst>
                  <a:gd fmla="*/ 3 w 101" name="T0"/>
                  <a:gd fmla="*/ 11 h 33" name="T1"/>
                  <a:gd fmla="*/ 94 w 101" name="T2"/>
                  <a:gd fmla="*/ 29 h 33" name="T3"/>
                  <a:gd fmla="*/ 94 w 101" name="T4"/>
                  <a:gd fmla="*/ 15 h 33" name="T5"/>
                  <a:gd fmla="*/ 6 w 101" name="T6"/>
                  <a:gd fmla="*/ 3 h 33" name="T7"/>
                  <a:gd fmla="*/ 3 w 101" name="T8"/>
                  <a:gd fmla="*/ 11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10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4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gdLst>
                  <a:gd fmla="*/ 5 w 100" name="T0"/>
                  <a:gd fmla="*/ 9 h 32" name="T1"/>
                  <a:gd fmla="*/ 92 w 100" name="T2"/>
                  <a:gd fmla="*/ 31 h 32" name="T3"/>
                  <a:gd fmla="*/ 94 w 100" name="T4"/>
                  <a:gd fmla="*/ 22 h 32" name="T5"/>
                  <a:gd fmla="*/ 7 w 100" name="T6"/>
                  <a:gd fmla="*/ 1 h 32" name="T7"/>
                  <a:gd fmla="*/ 5 w 100" name="T8"/>
                  <a:gd fmla="*/ 9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0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5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gdLst>
                  <a:gd fmla="*/ 2 w 82" name="T0"/>
                  <a:gd fmla="*/ 8 h 58" name="T1"/>
                  <a:gd fmla="*/ 71 w 82" name="T2"/>
                  <a:gd fmla="*/ 57 h 58" name="T3"/>
                  <a:gd fmla="*/ 74 w 82" name="T4"/>
                  <a:gd fmla="*/ 44 h 58" name="T5"/>
                  <a:gd fmla="*/ 11 w 82" name="T6"/>
                  <a:gd fmla="*/ 3 h 58" name="T7"/>
                  <a:gd fmla="*/ 2 w 82" name="T8"/>
                  <a:gd fmla="*/ 8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82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6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gdLst>
                  <a:gd fmla="*/ 4 w 83" name="T0"/>
                  <a:gd fmla="*/ 13 h 98" name="T1"/>
                  <a:gd fmla="*/ 72 w 83" name="T2"/>
                  <a:gd fmla="*/ 94 h 98" name="T3"/>
                  <a:gd fmla="*/ 80 w 83" name="T4"/>
                  <a:gd fmla="*/ 87 h 98" name="T5"/>
                  <a:gd fmla="*/ 13 w 83" name="T6"/>
                  <a:gd fmla="*/ 4 h 98" name="T7"/>
                  <a:gd fmla="*/ 4 w 83" name="T8"/>
                  <a:gd fmla="*/ 13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83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7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gdLst>
                  <a:gd fmla="*/ 2 w 49" name="T0"/>
                  <a:gd fmla="*/ 6 h 71" name="T1"/>
                  <a:gd fmla="*/ 15 w 49" name="T2"/>
                  <a:gd fmla="*/ 35 h 71" name="T3"/>
                  <a:gd fmla="*/ 35 w 49" name="T4"/>
                  <a:gd fmla="*/ 65 h 71" name="T5"/>
                  <a:gd fmla="*/ 45 w 49" name="T6"/>
                  <a:gd fmla="*/ 59 h 71" name="T7"/>
                  <a:gd fmla="*/ 26 w 49" name="T8"/>
                  <a:gd fmla="*/ 28 h 71" name="T9"/>
                  <a:gd fmla="*/ 5 w 49" name="T10"/>
                  <a:gd fmla="*/ 3 h 71" name="T11"/>
                  <a:gd fmla="*/ 2 w 49" name="T12"/>
                  <a:gd fmla="*/ 6 h 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1" w="49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8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gdLst>
                  <a:gd fmla="*/ 2 w 58" name="T0"/>
                  <a:gd fmla="*/ 8 h 97" name="T1"/>
                  <a:gd fmla="*/ 45 w 58" name="T2"/>
                  <a:gd fmla="*/ 91 h 97" name="T3"/>
                  <a:gd fmla="*/ 56 w 58" name="T4"/>
                  <a:gd fmla="*/ 84 h 97" name="T5"/>
                  <a:gd fmla="*/ 11 w 58" name="T6"/>
                  <a:gd fmla="*/ 4 h 97" name="T7"/>
                  <a:gd fmla="*/ 2 w 58" name="T8"/>
                  <a:gd fmla="*/ 8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5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39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gdLst>
                  <a:gd fmla="*/ 2 w 79" name="T0"/>
                  <a:gd fmla="*/ 4 h 19" name="T1"/>
                  <a:gd fmla="*/ 74 w 79" name="T2"/>
                  <a:gd fmla="*/ 19 h 19" name="T3"/>
                  <a:gd fmla="*/ 76 w 79" name="T4"/>
                  <a:gd fmla="*/ 14 h 19" name="T5"/>
                  <a:gd fmla="*/ 3 w 79" name="T6"/>
                  <a:gd fmla="*/ 0 h 19" name="T7"/>
                  <a:gd fmla="*/ 2 w 79" name="T8"/>
                  <a:gd fmla="*/ 4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7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0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gdLst>
                  <a:gd fmla="*/ 5 w 102" name="T0"/>
                  <a:gd fmla="*/ 16 h 17" name="T1"/>
                  <a:gd fmla="*/ 98 w 102" name="T2"/>
                  <a:gd fmla="*/ 10 h 17" name="T3"/>
                  <a:gd fmla="*/ 98 w 102" name="T4"/>
                  <a:gd fmla="*/ 3 h 17" name="T5"/>
                  <a:gd fmla="*/ 3 w 102" name="T6"/>
                  <a:gd fmla="*/ 11 h 17" name="T7"/>
                  <a:gd fmla="*/ 5 w 102" name="T8"/>
                  <a:gd fmla="*/ 16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02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1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gdLst>
                  <a:gd fmla="*/ 4 w 87" name="T0"/>
                  <a:gd fmla="*/ 20 h 33" name="T1"/>
                  <a:gd fmla="*/ 83 w 87" name="T2"/>
                  <a:gd fmla="*/ 12 h 33" name="T3"/>
                  <a:gd fmla="*/ 77 w 87" name="T4"/>
                  <a:gd fmla="*/ 2 h 33" name="T5"/>
                  <a:gd fmla="*/ 6 w 87" name="T6"/>
                  <a:gd fmla="*/ 10 h 33" name="T7"/>
                  <a:gd fmla="*/ 4 w 87" name="T8"/>
                  <a:gd fmla="*/ 2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87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2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gdLst>
                  <a:gd fmla="*/ 5 w 86" name="T0"/>
                  <a:gd fmla="*/ 24 h 25" name="T1"/>
                  <a:gd fmla="*/ 79 w 86" name="T2"/>
                  <a:gd fmla="*/ 11 h 25" name="T3"/>
                  <a:gd fmla="*/ 76 w 86" name="T4"/>
                  <a:gd fmla="*/ 1 h 25" name="T5"/>
                  <a:gd fmla="*/ 41 w 86" name="T6"/>
                  <a:gd fmla="*/ 8 h 25" name="T7"/>
                  <a:gd fmla="*/ 5 w 86" name="T8"/>
                  <a:gd fmla="*/ 17 h 25" name="T9"/>
                  <a:gd fmla="*/ 5 w 86" name="T10"/>
                  <a:gd fmla="*/ 24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86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3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gdLst>
                  <a:gd fmla="*/ 9 w 89" name="T0"/>
                  <a:gd fmla="*/ 48 h 50" name="T1"/>
                  <a:gd fmla="*/ 43 w 89" name="T2"/>
                  <a:gd fmla="*/ 32 h 50" name="T3"/>
                  <a:gd fmla="*/ 81 w 89" name="T4"/>
                  <a:gd fmla="*/ 15 h 50" name="T5"/>
                  <a:gd fmla="*/ 77 w 89" name="T6"/>
                  <a:gd fmla="*/ 1 h 50" name="T7"/>
                  <a:gd fmla="*/ 38 w 89" name="T8"/>
                  <a:gd fmla="*/ 14 h 50" name="T9"/>
                  <a:gd fmla="*/ 4 w 89" name="T10"/>
                  <a:gd fmla="*/ 41 h 50" name="T11"/>
                  <a:gd fmla="*/ 9 w 89" name="T12"/>
                  <a:gd fmla="*/ 48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89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4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gdLst>
                  <a:gd fmla="*/ 3 w 91" name="T0"/>
                  <a:gd fmla="*/ 6 h 31" name="T1"/>
                  <a:gd fmla="*/ 83 w 91" name="T2"/>
                  <a:gd fmla="*/ 30 h 31" name="T3"/>
                  <a:gd fmla="*/ 85 w 91" name="T4"/>
                  <a:gd fmla="*/ 21 h 31" name="T5"/>
                  <a:gd fmla="*/ 5 w 91" name="T6"/>
                  <a:gd fmla="*/ 1 h 31" name="T7"/>
                  <a:gd fmla="*/ 3 w 91" name="T8"/>
                  <a:gd fmla="*/ 6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9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5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gdLst>
                  <a:gd fmla="*/ 2 w 94" name="T0"/>
                  <a:gd fmla="*/ 4 h 61" name="T1"/>
                  <a:gd fmla="*/ 82 w 94" name="T2"/>
                  <a:gd fmla="*/ 60 h 61" name="T3"/>
                  <a:gd fmla="*/ 88 w 94" name="T4"/>
                  <a:gd fmla="*/ 49 h 61" name="T5"/>
                  <a:gd fmla="*/ 5 w 94" name="T6"/>
                  <a:gd fmla="*/ 1 h 61" name="T7"/>
                  <a:gd fmla="*/ 2 w 94" name="T8"/>
                  <a:gd fmla="*/ 4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94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6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gdLst>
                  <a:gd fmla="*/ 2 w 79" name="T0"/>
                  <a:gd fmla="*/ 9 h 71" name="T1"/>
                  <a:gd fmla="*/ 68 w 79" name="T2"/>
                  <a:gd fmla="*/ 69 h 71" name="T3"/>
                  <a:gd fmla="*/ 75 w 79" name="T4"/>
                  <a:gd fmla="*/ 61 h 71" name="T5"/>
                  <a:gd fmla="*/ 9 w 79" name="T6"/>
                  <a:gd fmla="*/ 4 h 71" name="T7"/>
                  <a:gd fmla="*/ 2 w 79" name="T8"/>
                  <a:gd fmla="*/ 9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79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7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gdLst>
                  <a:gd fmla="*/ 1 w 56" name="T0"/>
                  <a:gd fmla="*/ 6 h 79" name="T1"/>
                  <a:gd fmla="*/ 45 w 56" name="T2"/>
                  <a:gd fmla="*/ 75 h 79" name="T3"/>
                  <a:gd fmla="*/ 52 w 56" name="T4"/>
                  <a:gd fmla="*/ 68 h 79" name="T5"/>
                  <a:gd fmla="*/ 9 w 56" name="T6"/>
                  <a:gd fmla="*/ 4 h 79" name="T7"/>
                  <a:gd fmla="*/ 1 w 56" name="T8"/>
                  <a:gd fmla="*/ 6 h 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" w="56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8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gdLst>
                  <a:gd fmla="*/ 2 w 42" name="T0"/>
                  <a:gd fmla="*/ 5 h 99" name="T1"/>
                  <a:gd fmla="*/ 31 w 42" name="T2"/>
                  <a:gd fmla="*/ 94 h 99" name="T3"/>
                  <a:gd fmla="*/ 39 w 42" name="T4"/>
                  <a:gd fmla="*/ 89 h 99" name="T5"/>
                  <a:gd fmla="*/ 10 w 42" name="T6"/>
                  <a:gd fmla="*/ 5 h 99" name="T7"/>
                  <a:gd fmla="*/ 2 w 42" name="T8"/>
                  <a:gd fmla="*/ 5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2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49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gdLst>
                  <a:gd fmla="*/ 4 w 19" name="T0"/>
                  <a:gd fmla="*/ 4 h 76" name="T1"/>
                  <a:gd fmla="*/ 10 w 19" name="T2"/>
                  <a:gd fmla="*/ 71 h 76" name="T3"/>
                  <a:gd fmla="*/ 18 w 19" name="T4"/>
                  <a:gd fmla="*/ 68 h 76" name="T5"/>
                  <a:gd fmla="*/ 10 w 19" name="T6"/>
                  <a:gd fmla="*/ 4 h 76" name="T7"/>
                  <a:gd fmla="*/ 4 w 19" name="T8"/>
                  <a:gd fmla="*/ 4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19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0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gdLst>
                  <a:gd fmla="*/ 4 w 46" name="T0"/>
                  <a:gd fmla="*/ 125 h 127" name="T1"/>
                  <a:gd fmla="*/ 43 w 46" name="T2"/>
                  <a:gd fmla="*/ 12 h 127" name="T3"/>
                  <a:gd fmla="*/ 33 w 46" name="T4"/>
                  <a:gd fmla="*/ 6 h 127" name="T5"/>
                  <a:gd fmla="*/ 0 w 46" name="T6"/>
                  <a:gd fmla="*/ 124 h 127" name="T7"/>
                  <a:gd fmla="*/ 4 w 46" name="T8"/>
                  <a:gd fmla="*/ 125 h 1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7" w="46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1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gdLst>
                  <a:gd fmla="*/ 9 w 48" name="T0"/>
                  <a:gd fmla="*/ 61 h 64" name="T1"/>
                  <a:gd fmla="*/ 21 w 48" name="T2"/>
                  <a:gd fmla="*/ 53 h 64" name="T3"/>
                  <a:gd fmla="*/ 31 w 48" name="T4"/>
                  <a:gd fmla="*/ 40 h 64" name="T5"/>
                  <a:gd fmla="*/ 47 w 48" name="T6"/>
                  <a:gd fmla="*/ 9 h 64" name="T7"/>
                  <a:gd fmla="*/ 39 w 48" name="T8"/>
                  <a:gd fmla="*/ 3 h 64" name="T9"/>
                  <a:gd fmla="*/ 18 w 48" name="T10"/>
                  <a:gd fmla="*/ 29 h 64" name="T11"/>
                  <a:gd fmla="*/ 11 w 48" name="T12"/>
                  <a:gd fmla="*/ 41 h 64" name="T13"/>
                  <a:gd fmla="*/ 3 w 48" name="T14"/>
                  <a:gd fmla="*/ 57 h 64" name="T15"/>
                  <a:gd fmla="*/ 9 w 48" name="T16"/>
                  <a:gd fmla="*/ 61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48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2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gdLst>
                  <a:gd fmla="*/ 11 w 64" name="T0"/>
                  <a:gd fmla="*/ 66 h 71" name="T1"/>
                  <a:gd fmla="*/ 60 w 64" name="T2"/>
                  <a:gd fmla="*/ 9 h 71" name="T3"/>
                  <a:gd fmla="*/ 56 w 64" name="T4"/>
                  <a:gd fmla="*/ 1 h 71" name="T5"/>
                  <a:gd fmla="*/ 2 w 64" name="T6"/>
                  <a:gd fmla="*/ 62 h 71" name="T7"/>
                  <a:gd fmla="*/ 11 w 64" name="T8"/>
                  <a:gd fmla="*/ 66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64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3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gdLst>
                  <a:gd fmla="*/ 5 w 56" name="T0"/>
                  <a:gd fmla="*/ 33 h 34" name="T1"/>
                  <a:gd fmla="*/ 16 w 56" name="T2"/>
                  <a:gd fmla="*/ 32 h 34" name="T3"/>
                  <a:gd fmla="*/ 29 w 56" name="T4"/>
                  <a:gd fmla="*/ 28 h 34" name="T5"/>
                  <a:gd fmla="*/ 51 w 56" name="T6"/>
                  <a:gd fmla="*/ 13 h 34" name="T7"/>
                  <a:gd fmla="*/ 46 w 56" name="T8"/>
                  <a:gd fmla="*/ 2 h 34" name="T9"/>
                  <a:gd fmla="*/ 22 w 56" name="T10"/>
                  <a:gd fmla="*/ 11 h 34" name="T11"/>
                  <a:gd fmla="*/ 10 w 56" name="T12"/>
                  <a:gd fmla="*/ 19 h 34" name="T13"/>
                  <a:gd fmla="*/ 3 w 56" name="T14"/>
                  <a:gd fmla="*/ 27 h 34" name="T15"/>
                  <a:gd fmla="*/ 5 w 56" name="T16"/>
                  <a:gd fmla="*/ 33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56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4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gdLst>
                  <a:gd fmla="*/ 69 w 74" name="T0"/>
                  <a:gd fmla="*/ 58 h 68" name="T1"/>
                  <a:gd fmla="*/ 42 w 74" name="T2"/>
                  <a:gd fmla="*/ 36 h 68" name="T3"/>
                  <a:gd fmla="*/ 14 w 74" name="T4"/>
                  <a:gd fmla="*/ 6 h 68" name="T5"/>
                  <a:gd fmla="*/ 3 w 74" name="T6"/>
                  <a:gd fmla="*/ 15 h 68" name="T7"/>
                  <a:gd fmla="*/ 66 w 74" name="T8"/>
                  <a:gd fmla="*/ 66 h 68" name="T9"/>
                  <a:gd fmla="*/ 69 w 74" name="T10"/>
                  <a:gd fmla="*/ 58 h 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8" w="74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5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gdLst>
                  <a:gd fmla="*/ 54 w 58" name="T0"/>
                  <a:gd fmla="*/ 85 h 94" name="T1"/>
                  <a:gd fmla="*/ 12 w 58" name="T2"/>
                  <a:gd fmla="*/ 6 h 94" name="T3"/>
                  <a:gd fmla="*/ 2 w 58" name="T4"/>
                  <a:gd fmla="*/ 9 h 94" name="T5"/>
                  <a:gd fmla="*/ 47 w 58" name="T6"/>
                  <a:gd fmla="*/ 91 h 94" name="T7"/>
                  <a:gd fmla="*/ 54 w 58" name="T8"/>
                  <a:gd fmla="*/ 85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57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6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gdLst>
                  <a:gd fmla="*/ 22 w 22" name="T0"/>
                  <a:gd fmla="*/ 62 h 66" name="T1"/>
                  <a:gd fmla="*/ 9 w 22" name="T2"/>
                  <a:gd fmla="*/ 4 h 66" name="T3"/>
                  <a:gd fmla="*/ 1 w 22" name="T4"/>
                  <a:gd fmla="*/ 6 h 66" name="T5"/>
                  <a:gd fmla="*/ 18 w 22" name="T6"/>
                  <a:gd fmla="*/ 64 h 66" name="T7"/>
                  <a:gd fmla="*/ 22 w 22" name="T8"/>
                  <a:gd fmla="*/ 6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22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7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gdLst>
                  <a:gd fmla="*/ 22 w 27" name="T0"/>
                  <a:gd fmla="*/ 89 h 96" name="T1"/>
                  <a:gd fmla="*/ 15 w 27" name="T2"/>
                  <a:gd fmla="*/ 8 h 96" name="T3"/>
                  <a:gd fmla="*/ 2 w 27" name="T4"/>
                  <a:gd fmla="*/ 8 h 96" name="T5"/>
                  <a:gd fmla="*/ 9 w 27" name="T6"/>
                  <a:gd fmla="*/ 89 h 96" name="T7"/>
                  <a:gd fmla="*/ 22 w 27" name="T8"/>
                  <a:gd fmla="*/ 89 h 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6" w="27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8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gdLst>
                  <a:gd fmla="*/ 13 w 22" name="T0"/>
                  <a:gd fmla="*/ 66 h 70" name="T1"/>
                  <a:gd fmla="*/ 21 w 22" name="T2"/>
                  <a:gd fmla="*/ 8 h 70" name="T3"/>
                  <a:gd fmla="*/ 11 w 22" name="T4"/>
                  <a:gd fmla="*/ 6 h 70" name="T5"/>
                  <a:gd fmla="*/ 5 w 22" name="T6"/>
                  <a:gd fmla="*/ 66 h 70" name="T7"/>
                  <a:gd fmla="*/ 13 w 22" name="T8"/>
                  <a:gd fmla="*/ 66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22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59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gdLst>
                  <a:gd fmla="*/ 7 w 47" name="T0"/>
                  <a:gd fmla="*/ 96 h 99" name="T1"/>
                  <a:gd fmla="*/ 45 w 47" name="T2"/>
                  <a:gd fmla="*/ 8 h 99" name="T3"/>
                  <a:gd fmla="*/ 36 w 47" name="T4"/>
                  <a:gd fmla="*/ 5 h 99" name="T5"/>
                  <a:gd fmla="*/ 0 w 47" name="T6"/>
                  <a:gd fmla="*/ 94 h 99" name="T7"/>
                  <a:gd fmla="*/ 7 w 47" name="T8"/>
                  <a:gd fmla="*/ 96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7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0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gdLst>
                  <a:gd fmla="*/ 8 w 55" name="T0"/>
                  <a:gd fmla="*/ 74 h 78" name="T1"/>
                  <a:gd fmla="*/ 27 w 55" name="T2"/>
                  <a:gd fmla="*/ 44 h 78" name="T3"/>
                  <a:gd fmla="*/ 52 w 55" name="T4"/>
                  <a:gd fmla="*/ 10 h 78" name="T5"/>
                  <a:gd fmla="*/ 45 w 55" name="T6"/>
                  <a:gd fmla="*/ 3 h 78" name="T7"/>
                  <a:gd fmla="*/ 16 w 55" name="T8"/>
                  <a:gd fmla="*/ 33 h 78" name="T9"/>
                  <a:gd fmla="*/ 1 w 55" name="T10"/>
                  <a:gd fmla="*/ 72 h 78" name="T11"/>
                  <a:gd fmla="*/ 8 w 55" name="T12"/>
                  <a:gd fmla="*/ 74 h 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" w="55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1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gdLst>
                  <a:gd fmla="*/ 6 w 71" name="T0"/>
                  <a:gd fmla="*/ 84 h 85" name="T1"/>
                  <a:gd fmla="*/ 66 w 71" name="T2"/>
                  <a:gd fmla="*/ 14 h 85" name="T3"/>
                  <a:gd fmla="*/ 58 w 71" name="T4"/>
                  <a:gd fmla="*/ 5 h 85" name="T5"/>
                  <a:gd fmla="*/ 1 w 71" name="T6"/>
                  <a:gd fmla="*/ 81 h 85" name="T7"/>
                  <a:gd fmla="*/ 6 w 71" name="T8"/>
                  <a:gd fmla="*/ 84 h 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" w="71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2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gdLst>
                  <a:gd fmla="*/ 8 w 79" name="T0"/>
                  <a:gd fmla="*/ 98 h 101" name="T1"/>
                  <a:gd fmla="*/ 74 w 79" name="T2"/>
                  <a:gd fmla="*/ 12 h 101" name="T3"/>
                  <a:gd fmla="*/ 67 w 79" name="T4"/>
                  <a:gd fmla="*/ 5 h 101" name="T5"/>
                  <a:gd fmla="*/ 31 w 79" name="T6"/>
                  <a:gd fmla="*/ 43 h 101" name="T7"/>
                  <a:gd fmla="*/ 2 w 79" name="T8"/>
                  <a:gd fmla="*/ 94 h 101" name="T9"/>
                  <a:gd fmla="*/ 8 w 79" name="T10"/>
                  <a:gd fmla="*/ 98 h 1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0" w="79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3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gdLst>
                  <a:gd fmla="*/ 8 w 85" name="T0"/>
                  <a:gd fmla="*/ 61 h 63" name="T1"/>
                  <a:gd fmla="*/ 23 w 85" name="T2"/>
                  <a:gd fmla="*/ 57 h 63" name="T3"/>
                  <a:gd fmla="*/ 40 w 85" name="T4"/>
                  <a:gd fmla="*/ 47 h 63" name="T5"/>
                  <a:gd fmla="*/ 76 w 85" name="T6"/>
                  <a:gd fmla="*/ 21 h 63" name="T7"/>
                  <a:gd fmla="*/ 67 w 85" name="T8"/>
                  <a:gd fmla="*/ 6 h 63" name="T9"/>
                  <a:gd fmla="*/ 34 w 85" name="T10"/>
                  <a:gd fmla="*/ 26 h 63" name="T11"/>
                  <a:gd fmla="*/ 18 w 85" name="T12"/>
                  <a:gd fmla="*/ 38 h 63" name="T13"/>
                  <a:gd fmla="*/ 3 w 85" name="T14"/>
                  <a:gd fmla="*/ 53 h 63" name="T15"/>
                  <a:gd fmla="*/ 8 w 85" name="T16"/>
                  <a:gd fmla="*/ 61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85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4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gdLst>
                  <a:gd fmla="*/ 9 w 105" name="T0"/>
                  <a:gd fmla="*/ 71 h 74" name="T1"/>
                  <a:gd fmla="*/ 96 w 105" name="T2"/>
                  <a:gd fmla="*/ 16 h 74" name="T3"/>
                  <a:gd fmla="*/ 89 w 105" name="T4"/>
                  <a:gd fmla="*/ 4 h 74" name="T5"/>
                  <a:gd fmla="*/ 2 w 105" name="T6"/>
                  <a:gd fmla="*/ 66 h 74" name="T7"/>
                  <a:gd fmla="*/ 9 w 105" name="T8"/>
                  <a:gd fmla="*/ 71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105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5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gdLst>
                  <a:gd fmla="*/ 7 w 84" name="T0"/>
                  <a:gd fmla="*/ 46 h 47" name="T1"/>
                  <a:gd fmla="*/ 80 w 84" name="T2"/>
                  <a:gd fmla="*/ 9 h 47" name="T3"/>
                  <a:gd fmla="*/ 77 w 84" name="T4"/>
                  <a:gd fmla="*/ 3 h 47" name="T5"/>
                  <a:gd fmla="*/ 5 w 84" name="T6"/>
                  <a:gd fmla="*/ 38 h 47" name="T7"/>
                  <a:gd fmla="*/ 7 w 84" name="T8"/>
                  <a:gd fmla="*/ 4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84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6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gdLst>
                  <a:gd fmla="*/ 4 w 100" name="T0"/>
                  <a:gd fmla="*/ 25 h 31" name="T1"/>
                  <a:gd fmla="*/ 95 w 100" name="T2"/>
                  <a:gd fmla="*/ 11 h 31" name="T3"/>
                  <a:gd fmla="*/ 92 w 100" name="T4"/>
                  <a:gd fmla="*/ 1 h 31" name="T5"/>
                  <a:gd fmla="*/ 4 w 100" name="T6"/>
                  <a:gd fmla="*/ 17 h 31" name="T7"/>
                  <a:gd fmla="*/ 4 w 100" name="T8"/>
                  <a:gd fmla="*/ 25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0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7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gdLst>
                  <a:gd fmla="*/ 4 w 105" name="T0"/>
                  <a:gd fmla="*/ 13 h 18" name="T1"/>
                  <a:gd fmla="*/ 99 w 105" name="T2"/>
                  <a:gd fmla="*/ 14 h 18" name="T3"/>
                  <a:gd fmla="*/ 99 w 105" name="T4"/>
                  <a:gd fmla="*/ 4 h 18" name="T5"/>
                  <a:gd fmla="*/ 4 w 105" name="T6"/>
                  <a:gd fmla="*/ 5 h 18" name="T7"/>
                  <a:gd fmla="*/ 4 w 105" name="T8"/>
                  <a:gd fmla="*/ 13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8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gdLst>
                  <a:gd fmla="*/ 2 w 65" name="T0"/>
                  <a:gd fmla="*/ 4 h 28" name="T1"/>
                  <a:gd fmla="*/ 59 w 65" name="T2"/>
                  <a:gd fmla="*/ 27 h 28" name="T3"/>
                  <a:gd fmla="*/ 62 w 65" name="T4"/>
                  <a:gd fmla="*/ 21 h 28" name="T5"/>
                  <a:gd fmla="*/ 3 w 65" name="T6"/>
                  <a:gd fmla="*/ 1 h 28" name="T7"/>
                  <a:gd fmla="*/ 2 w 65" name="T8"/>
                  <a:gd fmla="*/ 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69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gdLst>
                  <a:gd fmla="*/ 3 w 68" name="T0"/>
                  <a:gd fmla="*/ 10 h 33" name="T1"/>
                  <a:gd fmla="*/ 59 w 68" name="T2"/>
                  <a:gd fmla="*/ 32 h 33" name="T3"/>
                  <a:gd fmla="*/ 64 w 68" name="T4"/>
                  <a:gd fmla="*/ 26 h 33" name="T5"/>
                  <a:gd fmla="*/ 3 w 68" name="T6"/>
                  <a:gd fmla="*/ 4 h 33" name="T7"/>
                  <a:gd fmla="*/ 3 w 68" name="T8"/>
                  <a:gd fmla="*/ 1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68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0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gdLst>
                  <a:gd fmla="*/ 3 w 83" name="T0"/>
                  <a:gd fmla="*/ 6 h 46" name="T1"/>
                  <a:gd fmla="*/ 75 w 83" name="T2"/>
                  <a:gd fmla="*/ 43 h 46" name="T3"/>
                  <a:gd fmla="*/ 79 w 83" name="T4"/>
                  <a:gd fmla="*/ 37 h 46" name="T5"/>
                  <a:gd fmla="*/ 6 w 83" name="T6"/>
                  <a:gd fmla="*/ 1 h 46" name="T7"/>
                  <a:gd fmla="*/ 3 w 83" name="T8"/>
                  <a:gd fmla="*/ 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83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1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gdLst>
                  <a:gd fmla="*/ 5 w 65" name="T0"/>
                  <a:gd fmla="*/ 12 h 59" name="T1"/>
                  <a:gd fmla="*/ 55 w 65" name="T2"/>
                  <a:gd fmla="*/ 55 h 59" name="T3"/>
                  <a:gd fmla="*/ 62 w 65" name="T4"/>
                  <a:gd fmla="*/ 49 h 59" name="T5"/>
                  <a:gd fmla="*/ 42 w 65" name="T6"/>
                  <a:gd fmla="*/ 23 h 59" name="T7"/>
                  <a:gd fmla="*/ 10 w 65" name="T8"/>
                  <a:gd fmla="*/ 4 h 59" name="T9"/>
                  <a:gd fmla="*/ 5 w 65" name="T10"/>
                  <a:gd fmla="*/ 12 h 5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9" w="65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2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gdLst>
                  <a:gd fmla="*/ 10 w 28" name="T0"/>
                  <a:gd fmla="*/ 81 h 84" name="T1"/>
                  <a:gd fmla="*/ 27 w 28" name="T2"/>
                  <a:gd fmla="*/ 10 h 84" name="T3"/>
                  <a:gd fmla="*/ 17 w 28" name="T4"/>
                  <a:gd fmla="*/ 6 h 84" name="T5"/>
                  <a:gd fmla="*/ 4 w 28" name="T6"/>
                  <a:gd fmla="*/ 81 h 84" name="T7"/>
                  <a:gd fmla="*/ 10 w 28" name="T8"/>
                  <a:gd fmla="*/ 81 h 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4" w="28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3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gdLst>
                  <a:gd fmla="*/ 7 w 39" name="T0"/>
                  <a:gd fmla="*/ 58 h 62" name="T1"/>
                  <a:gd fmla="*/ 38 w 39" name="T2"/>
                  <a:gd fmla="*/ 7 h 62" name="T3"/>
                  <a:gd fmla="*/ 29 w 39" name="T4"/>
                  <a:gd fmla="*/ 3 h 62" name="T5"/>
                  <a:gd fmla="*/ 13 w 39" name="T6"/>
                  <a:gd fmla="*/ 25 h 62" name="T7"/>
                  <a:gd fmla="*/ 1 w 39" name="T8"/>
                  <a:gd fmla="*/ 56 h 62" name="T9"/>
                  <a:gd fmla="*/ 7 w 39" name="T10"/>
                  <a:gd fmla="*/ 58 h 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" w="39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4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gdLst>
                  <a:gd fmla="*/ 8 w 86" name="T0"/>
                  <a:gd fmla="*/ 105 h 108" name="T1"/>
                  <a:gd fmla="*/ 81 w 86" name="T2"/>
                  <a:gd fmla="*/ 12 h 108" name="T3"/>
                  <a:gd fmla="*/ 75 w 86" name="T4"/>
                  <a:gd fmla="*/ 4 h 108" name="T5"/>
                  <a:gd fmla="*/ 1 w 86" name="T6"/>
                  <a:gd fmla="*/ 101 h 108" name="T7"/>
                  <a:gd fmla="*/ 8 w 86" name="T8"/>
                  <a:gd fmla="*/ 105 h 10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" w="86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5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gdLst>
                  <a:gd fmla="*/ 7 w 86" name="T0"/>
                  <a:gd fmla="*/ 53 h 55" name="T1"/>
                  <a:gd fmla="*/ 79 w 86" name="T2"/>
                  <a:gd fmla="*/ 13 h 55" name="T3"/>
                  <a:gd fmla="*/ 76 w 86" name="T4"/>
                  <a:gd fmla="*/ 2 h 55" name="T5"/>
                  <a:gd fmla="*/ 3 w 86" name="T6"/>
                  <a:gd fmla="*/ 48 h 55" name="T7"/>
                  <a:gd fmla="*/ 7 w 86" name="T8"/>
                  <a:gd fmla="*/ 53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86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6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gdLst>
                  <a:gd fmla="*/ 4 w 56" name="T0"/>
                  <a:gd fmla="*/ 26 h 27" name="T1"/>
                  <a:gd fmla="*/ 55 w 56" name="T2"/>
                  <a:gd fmla="*/ 4 h 27" name="T3"/>
                  <a:gd fmla="*/ 53 w 56" name="T4"/>
                  <a:gd fmla="*/ 2 h 27" name="T5"/>
                  <a:gd fmla="*/ 2 w 56" name="T6"/>
                  <a:gd fmla="*/ 23 h 27" name="T7"/>
                  <a:gd fmla="*/ 4 w 56" name="T8"/>
                  <a:gd fmla="*/ 2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6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7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gdLst>
                  <a:gd fmla="*/ 6 w 121" name="T0"/>
                  <a:gd fmla="*/ 38 h 40" name="T1"/>
                  <a:gd fmla="*/ 115 w 121" name="T2"/>
                  <a:gd fmla="*/ 13 h 40" name="T3"/>
                  <a:gd fmla="*/ 113 w 121" name="T4"/>
                  <a:gd fmla="*/ 0 h 40" name="T5"/>
                  <a:gd fmla="*/ 3 w 121" name="T6"/>
                  <a:gd fmla="*/ 34 h 40" name="T7"/>
                  <a:gd fmla="*/ 6 w 121" name="T8"/>
                  <a:gd fmla="*/ 38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12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8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gdLst>
                  <a:gd fmla="*/ 8 w 116" name="T0"/>
                  <a:gd fmla="*/ 25 h 28" name="T1"/>
                  <a:gd fmla="*/ 108 w 116" name="T2"/>
                  <a:gd fmla="*/ 27 h 28" name="T3"/>
                  <a:gd fmla="*/ 110 w 116" name="T4"/>
                  <a:gd fmla="*/ 15 h 28" name="T5"/>
                  <a:gd fmla="*/ 4 w 116" name="T6"/>
                  <a:gd fmla="*/ 17 h 28" name="T7"/>
                  <a:gd fmla="*/ 8 w 116" name="T8"/>
                  <a:gd fmla="*/ 25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5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79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gdLst>
                  <a:gd fmla="*/ 5 w 106" name="T0"/>
                  <a:gd fmla="*/ 9 h 18" name="T1"/>
                  <a:gd fmla="*/ 98 w 106" name="T2"/>
                  <a:gd fmla="*/ 17 h 18" name="T3"/>
                  <a:gd fmla="*/ 100 w 106" name="T4"/>
                  <a:gd fmla="*/ 9 h 18" name="T5"/>
                  <a:gd fmla="*/ 5 w 106" name="T6"/>
                  <a:gd fmla="*/ 2 h 18" name="T7"/>
                  <a:gd fmla="*/ 5 w 106" name="T8"/>
                  <a:gd fmla="*/ 9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0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gdLst>
                  <a:gd fmla="*/ 5 w 112" name="T0"/>
                  <a:gd fmla="*/ 11 h 45" name="T1"/>
                  <a:gd fmla="*/ 100 w 112" name="T2"/>
                  <a:gd fmla="*/ 42 h 45" name="T3"/>
                  <a:gd fmla="*/ 105 w 112" name="T4"/>
                  <a:gd fmla="*/ 29 h 45" name="T5"/>
                  <a:gd fmla="*/ 8 w 112" name="T6"/>
                  <a:gd fmla="*/ 1 h 45" name="T7"/>
                  <a:gd fmla="*/ 5 w 112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112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1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gdLst>
                  <a:gd fmla="*/ 3 w 117" name="T0"/>
                  <a:gd fmla="*/ 4 h 43" name="T1"/>
                  <a:gd fmla="*/ 109 w 117" name="T2"/>
                  <a:gd fmla="*/ 41 h 43" name="T3"/>
                  <a:gd fmla="*/ 113 w 117" name="T4"/>
                  <a:gd fmla="*/ 35 h 43" name="T5"/>
                  <a:gd fmla="*/ 3 w 117" name="T6"/>
                  <a:gd fmla="*/ 0 h 43" name="T7"/>
                  <a:gd fmla="*/ 3 w 117" name="T8"/>
                  <a:gd fmla="*/ 4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17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2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gdLst>
                  <a:gd fmla="*/ 3 w 101" name="T0"/>
                  <a:gd fmla="*/ 6 h 47" name="T1"/>
                  <a:gd fmla="*/ 90 w 101" name="T2"/>
                  <a:gd fmla="*/ 45 h 47" name="T3"/>
                  <a:gd fmla="*/ 96 w 101" name="T4"/>
                  <a:gd fmla="*/ 35 h 47" name="T5"/>
                  <a:gd fmla="*/ 4 w 101" name="T6"/>
                  <a:gd fmla="*/ 0 h 47" name="T7"/>
                  <a:gd fmla="*/ 3 w 101" name="T8"/>
                  <a:gd fmla="*/ 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10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3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gdLst>
                  <a:gd fmla="*/ 6 w 110" name="T0"/>
                  <a:gd fmla="*/ 10 h 71" name="T1"/>
                  <a:gd fmla="*/ 55 w 110" name="T2"/>
                  <a:gd fmla="*/ 40 h 71" name="T3"/>
                  <a:gd fmla="*/ 99 w 110" name="T4"/>
                  <a:gd fmla="*/ 67 h 71" name="T5"/>
                  <a:gd fmla="*/ 104 w 110" name="T6"/>
                  <a:gd fmla="*/ 58 h 71" name="T7"/>
                  <a:gd fmla="*/ 9 w 110" name="T8"/>
                  <a:gd fmla="*/ 0 h 71" name="T9"/>
                  <a:gd fmla="*/ 6 w 110" name="T10"/>
                  <a:gd fmla="*/ 10 h 7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1" w="11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4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gdLst>
                  <a:gd fmla="*/ 3 w 85" name="T0"/>
                  <a:gd fmla="*/ 9 h 93" name="T1"/>
                  <a:gd fmla="*/ 75 w 85" name="T2"/>
                  <a:gd fmla="*/ 89 h 93" name="T3"/>
                  <a:gd fmla="*/ 83 w 85" name="T4"/>
                  <a:gd fmla="*/ 83 h 93" name="T5"/>
                  <a:gd fmla="*/ 8 w 85" name="T6"/>
                  <a:gd fmla="*/ 2 h 93" name="T7"/>
                  <a:gd fmla="*/ 3 w 85" name="T8"/>
                  <a:gd fmla="*/ 9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85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5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gdLst>
                  <a:gd fmla="*/ 2 w 52" name="T0"/>
                  <a:gd fmla="*/ 4 h 81" name="T1"/>
                  <a:gd fmla="*/ 22 w 52" name="T2"/>
                  <a:gd fmla="*/ 44 h 81" name="T3"/>
                  <a:gd fmla="*/ 45 w 52" name="T4"/>
                  <a:gd fmla="*/ 78 h 81" name="T5"/>
                  <a:gd fmla="*/ 50 w 52" name="T6"/>
                  <a:gd fmla="*/ 74 h 81" name="T7"/>
                  <a:gd fmla="*/ 32 w 52" name="T8"/>
                  <a:gd fmla="*/ 39 h 81" name="T9"/>
                  <a:gd fmla="*/ 6 w 52" name="T10"/>
                  <a:gd fmla="*/ 2 h 81" name="T11"/>
                  <a:gd fmla="*/ 2 w 52" name="T12"/>
                  <a:gd fmla="*/ 4 h 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1" w="52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6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gdLst>
                  <a:gd fmla="*/ 2 w 55" name="T0"/>
                  <a:gd fmla="*/ 6 h 106" name="T1"/>
                  <a:gd fmla="*/ 45 w 55" name="T2"/>
                  <a:gd fmla="*/ 102 h 106" name="T3"/>
                  <a:gd fmla="*/ 53 w 55" name="T4"/>
                  <a:gd fmla="*/ 98 h 106" name="T5"/>
                  <a:gd fmla="*/ 9 w 55" name="T6"/>
                  <a:gd fmla="*/ 3 h 106" name="T7"/>
                  <a:gd fmla="*/ 2 w 55" name="T8"/>
                  <a:gd fmla="*/ 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55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7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gdLst>
                  <a:gd fmla="*/ 2 w 47" name="T0"/>
                  <a:gd fmla="*/ 9 h 70" name="T1"/>
                  <a:gd fmla="*/ 32 w 47" name="T2"/>
                  <a:gd fmla="*/ 63 h 70" name="T3"/>
                  <a:gd fmla="*/ 43 w 47" name="T4"/>
                  <a:gd fmla="*/ 54 h 70" name="T5"/>
                  <a:gd fmla="*/ 13 w 47" name="T6"/>
                  <a:gd fmla="*/ 4 h 70" name="T7"/>
                  <a:gd fmla="*/ 2 w 47" name="T8"/>
                  <a:gd fmla="*/ 9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47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88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gdLst>
                  <a:gd fmla="*/ 1 w 118" name="T0"/>
                  <a:gd fmla="*/ 59 h 59" name="T1"/>
                  <a:gd fmla="*/ 115 w 118" name="T2"/>
                  <a:gd fmla="*/ 6 h 59" name="T3"/>
                  <a:gd fmla="*/ 112 w 118" name="T4"/>
                  <a:gd fmla="*/ 0 h 59" name="T5"/>
                  <a:gd fmla="*/ 0 w 118" name="T6"/>
                  <a:gd fmla="*/ 58 h 59" name="T7"/>
                  <a:gd fmla="*/ 1 w 118" name="T8"/>
                  <a:gd fmla="*/ 59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18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</p:grpSp>
      </p:grpSp>
      <p:grpSp>
        <p:nvGrpSpPr>
          <p:cNvPr id="189" name="组合 188"/>
          <p:cNvGrpSpPr/>
          <p:nvPr/>
        </p:nvGrpSpPr>
        <p:grpSpPr>
          <a:xfrm flipH="1">
            <a:off x="7277315" y="1424762"/>
            <a:ext cx="3995685" cy="323255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0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gdLst>
                <a:gd fmla="*/ 1697 w 1708" name="T0"/>
                <a:gd fmla="*/ 1365 h 1551" name="T1"/>
                <a:gd fmla="*/ 1422 w 1708" name="T2"/>
                <a:gd fmla="*/ 1470 h 1551" name="T3"/>
                <a:gd fmla="*/ 1072 w 1708" name="T4"/>
                <a:gd fmla="*/ 1471 h 1551" name="T5"/>
                <a:gd fmla="*/ 478 w 1708" name="T6"/>
                <a:gd fmla="*/ 1262 h 1551" name="T7"/>
                <a:gd fmla="*/ 166 w 1708" name="T8"/>
                <a:gd fmla="*/ 672 h 1551" name="T9"/>
                <a:gd fmla="*/ 422 w 1708" name="T10"/>
                <a:gd fmla="*/ 54 h 1551" name="T11"/>
                <a:gd fmla="*/ 393 w 1708" name="T12"/>
                <a:gd fmla="*/ 16 h 1551" name="T13"/>
                <a:gd fmla="*/ 349 w 1708" name="T14"/>
                <a:gd fmla="*/ 1214 h 1551" name="T15"/>
                <a:gd fmla="*/ 906 w 1708" name="T16"/>
                <a:gd fmla="*/ 1500 h 1551" name="T17"/>
                <a:gd fmla="*/ 1579 w 1708" name="T18"/>
                <a:gd fmla="*/ 1467 h 1551" name="T19"/>
                <a:gd fmla="*/ 1704 w 1708" name="T20"/>
                <a:gd fmla="*/ 1373 h 1551" name="T21"/>
                <a:gd fmla="*/ 1697 w 1708" name="T22"/>
                <a:gd fmla="*/ 1365 h 15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51" w="1708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1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gdLst>
                <a:gd fmla="*/ 394 w 2035" name="T0"/>
                <a:gd fmla="*/ 1839 h 1862" name="T1"/>
                <a:gd fmla="*/ 299 w 2035" name="T2"/>
                <a:gd fmla="*/ 1656 h 1862" name="T3"/>
                <a:gd fmla="*/ 221 w 2035" name="T4"/>
                <a:gd fmla="*/ 1452 h 1862" name="T5"/>
                <a:gd fmla="*/ 241 w 2035" name="T6"/>
                <a:gd fmla="*/ 997 h 1862" name="T7"/>
                <a:gd fmla="*/ 650 w 2035" name="T8"/>
                <a:gd fmla="*/ 365 h 1862" name="T9"/>
                <a:gd fmla="*/ 1301 w 2035" name="T10"/>
                <a:gd fmla="*/ 65 h 1862" name="T11"/>
                <a:gd fmla="*/ 1991 w 2035" name="T12"/>
                <a:gd fmla="*/ 323 h 1862" name="T13"/>
                <a:gd fmla="*/ 2019 w 2035" name="T14"/>
                <a:gd fmla="*/ 295 h 1862" name="T15"/>
                <a:gd fmla="*/ 1371 w 2035" name="T16"/>
                <a:gd fmla="*/ 0 h 1862" name="T17"/>
                <a:gd fmla="*/ 709 w 2035" name="T18"/>
                <a:gd fmla="*/ 241 h 1862" name="T19"/>
                <a:gd fmla="*/ 226 w 2035" name="T20"/>
                <a:gd fmla="*/ 1619 h 1862" name="T21"/>
                <a:gd fmla="*/ 375 w 2035" name="T22"/>
                <a:gd fmla="*/ 1851 h 1862" name="T23"/>
                <a:gd fmla="*/ 394 w 2035" name="T24"/>
                <a:gd fmla="*/ 1839 h 186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62" w="2034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2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gdLst>
                <a:gd fmla="*/ 38 w 2447" name="T0"/>
                <a:gd fmla="*/ 664 h 979" name="T1"/>
                <a:gd fmla="*/ 1375 w 2447" name="T2"/>
                <a:gd fmla="*/ 104 h 979" name="T3"/>
                <a:gd fmla="*/ 2005 w 2447" name="T4"/>
                <a:gd fmla="*/ 373 h 979" name="T5"/>
                <a:gd fmla="*/ 2402 w 2447" name="T6"/>
                <a:gd fmla="*/ 953 h 979" name="T7"/>
                <a:gd fmla="*/ 2442 w 2447" name="T8"/>
                <a:gd fmla="*/ 943 h 979" name="T9"/>
                <a:gd fmla="*/ 1377 w 2447" name="T10"/>
                <a:gd fmla="*/ 41 h 979" name="T11"/>
                <a:gd fmla="*/ 622 w 2447" name="T12"/>
                <a:gd fmla="*/ 99 h 979" name="T13"/>
                <a:gd fmla="*/ 15 w 2447" name="T14"/>
                <a:gd fmla="*/ 622 h 979" name="T15"/>
                <a:gd fmla="*/ 6 w 2447" name="T16"/>
                <a:gd fmla="*/ 656 h 979" name="T17"/>
                <a:gd fmla="*/ 38 w 2447" name="T18"/>
                <a:gd fmla="*/ 664 h 9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9" w="2447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3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gdLst>
                <a:gd fmla="*/ 20 w 1137" name="T0"/>
                <a:gd fmla="*/ 63 h 1984" name="T1"/>
                <a:gd fmla="*/ 215 w 1137" name="T2"/>
                <a:gd fmla="*/ 53 h 1984" name="T3"/>
                <a:gd fmla="*/ 400 w 1137" name="T4"/>
                <a:gd fmla="*/ 98 h 1984" name="T5"/>
                <a:gd fmla="*/ 735 w 1137" name="T6"/>
                <a:gd fmla="*/ 336 h 1984" name="T7"/>
                <a:gd fmla="*/ 1044 w 1137" name="T8"/>
                <a:gd fmla="*/ 988 h 1984" name="T9"/>
                <a:gd fmla="*/ 897 w 1137" name="T10"/>
                <a:gd fmla="*/ 1554 h 1984" name="T11"/>
                <a:gd fmla="*/ 343 w 1137" name="T12"/>
                <a:gd fmla="*/ 1942 h 1984" name="T13"/>
                <a:gd fmla="*/ 358 w 1137" name="T14"/>
                <a:gd fmla="*/ 1980 h 1984" name="T15"/>
                <a:gd fmla="*/ 953 w 1137" name="T16"/>
                <a:gd fmla="*/ 1587 h 1984" name="T17"/>
                <a:gd fmla="*/ 1107 w 1137" name="T18"/>
                <a:gd fmla="*/ 964 h 1984" name="T19"/>
                <a:gd fmla="*/ 752 w 1137" name="T20"/>
                <a:gd fmla="*/ 266 h 1984" name="T21"/>
                <a:gd fmla="*/ 415 w 1137" name="T22"/>
                <a:gd fmla="*/ 44 h 1984" name="T23"/>
                <a:gd fmla="*/ 215 w 1137" name="T24"/>
                <a:gd fmla="*/ 2 h 1984" name="T25"/>
                <a:gd fmla="*/ 119 w 1137" name="T26"/>
                <a:gd fmla="*/ 7 h 1984" name="T27"/>
                <a:gd fmla="*/ 14 w 1137" name="T28"/>
                <a:gd fmla="*/ 41 h 1984" name="T29"/>
                <a:gd fmla="*/ 20 w 1137" name="T30"/>
                <a:gd fmla="*/ 63 h 19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84" w="1137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4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gdLst>
                <a:gd fmla="*/ 1056 w 1164" name="T0"/>
                <a:gd fmla="*/ 16 h 1055" name="T1"/>
                <a:gd fmla="*/ 1085 w 1164" name="T2"/>
                <a:gd fmla="*/ 64 h 1055" name="T3"/>
                <a:gd fmla="*/ 1110 w 1164" name="T4"/>
                <a:gd fmla="*/ 176 h 1055" name="T5"/>
                <a:gd fmla="*/ 1081 w 1164" name="T6"/>
                <a:gd fmla="*/ 362 h 1055" name="T7"/>
                <a:gd fmla="*/ 828 w 1164" name="T8"/>
                <a:gd fmla="*/ 714 h 1055" name="T9"/>
                <a:gd fmla="*/ 30 w 1164" name="T10"/>
                <a:gd fmla="*/ 996 h 1055" name="T11"/>
                <a:gd fmla="*/ 30 w 1164" name="T12"/>
                <a:gd fmla="*/ 1042 h 1055" name="T13"/>
                <a:gd fmla="*/ 893 w 1164" name="T14"/>
                <a:gd fmla="*/ 736 h 1055" name="T15"/>
                <a:gd fmla="*/ 1143 w 1164" name="T16"/>
                <a:gd fmla="*/ 346 h 1055" name="T17"/>
                <a:gd fmla="*/ 1154 w 1164" name="T18"/>
                <a:gd fmla="*/ 140 h 1055" name="T19"/>
                <a:gd fmla="*/ 1121 w 1164" name="T20"/>
                <a:gd fmla="*/ 43 h 1055" name="T21"/>
                <a:gd fmla="*/ 1066 w 1164" name="T22"/>
                <a:gd fmla="*/ 4 h 1055" name="T23"/>
                <a:gd fmla="*/ 1056 w 1164" name="T24"/>
                <a:gd fmla="*/ 16 h 10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55" w="1164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5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gdLst>
                <a:gd fmla="*/ 28 w 1229" name="T0"/>
                <a:gd fmla="*/ 8 h 706" name="T1"/>
                <a:gd fmla="*/ 139 w 1229" name="T2"/>
                <a:gd fmla="*/ 371 h 706" name="T3"/>
                <a:gd fmla="*/ 420 w 1229" name="T4"/>
                <a:gd fmla="*/ 595 h 706" name="T5"/>
                <a:gd fmla="*/ 1199 w 1229" name="T6"/>
                <a:gd fmla="*/ 617 h 706" name="T7"/>
                <a:gd fmla="*/ 1186 w 1229" name="T8"/>
                <a:gd fmla="*/ 571 h 706" name="T9"/>
                <a:gd fmla="*/ 469 w 1229" name="T10"/>
                <a:gd fmla="*/ 549 h 706" name="T11"/>
                <a:gd fmla="*/ 191 w 1229" name="T12"/>
                <a:gd fmla="*/ 341 h 706" name="T13"/>
                <a:gd fmla="*/ 105 w 1229" name="T14"/>
                <a:gd fmla="*/ 187 h 706" name="T15"/>
                <a:gd fmla="*/ 43 w 1229" name="T16"/>
                <a:gd fmla="*/ 7 h 706" name="T17"/>
                <a:gd fmla="*/ 28 w 1229" name="T18"/>
                <a:gd fmla="*/ 8 h 7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6" w="1229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sp>
          <p:nvSpPr>
            <p:cNvPr id="196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gdLst>
                <a:gd fmla="*/ 9 w 1238" name="T0"/>
                <a:gd fmla="*/ 343 h 681" name="T1"/>
                <a:gd fmla="*/ 575 w 1238" name="T2"/>
                <a:gd fmla="*/ 605 h 681" name="T3"/>
                <a:gd fmla="*/ 1222 w 1238" name="T4"/>
                <a:gd fmla="*/ 529 h 681" name="T5"/>
                <a:gd fmla="*/ 1222 w 1238" name="T6"/>
                <a:gd fmla="*/ 485 h 681" name="T7"/>
                <a:gd fmla="*/ 968 w 1238" name="T8"/>
                <a:gd fmla="*/ 314 h 681" name="T9"/>
                <a:gd fmla="*/ 825 w 1238" name="T10"/>
                <a:gd fmla="*/ 32 h 681" name="T11"/>
                <a:gd fmla="*/ 776 w 1238" name="T12"/>
                <a:gd fmla="*/ 46 h 681" name="T13"/>
                <a:gd fmla="*/ 921 w 1238" name="T14"/>
                <a:gd fmla="*/ 340 h 681" name="T15"/>
                <a:gd fmla="*/ 1196 w 1238" name="T16"/>
                <a:gd fmla="*/ 529 h 681" name="T17"/>
                <a:gd fmla="*/ 1196 w 1238" name="T18"/>
                <a:gd fmla="*/ 485 h 681" name="T19"/>
                <a:gd fmla="*/ 23 w 1238" name="T20"/>
                <a:gd fmla="*/ 324 h 681" name="T21"/>
                <a:gd fmla="*/ 9 w 1238" name="T22"/>
                <a:gd fmla="*/ 343 h 6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81" w="1238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lt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98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gdLst>
                  <a:gd fmla="*/ 6 w 106" name="T0"/>
                  <a:gd fmla="*/ 35 h 37" name="T1"/>
                  <a:gd fmla="*/ 45 w 106" name="T2"/>
                  <a:gd fmla="*/ 33 h 37" name="T3"/>
                  <a:gd fmla="*/ 97 w 106" name="T4"/>
                  <a:gd fmla="*/ 22 h 37" name="T5"/>
                  <a:gd fmla="*/ 97 w 106" name="T6"/>
                  <a:gd fmla="*/ 6 h 37" name="T7"/>
                  <a:gd fmla="*/ 52 w 106" name="T8"/>
                  <a:gd fmla="*/ 6 h 37" name="T9"/>
                  <a:gd fmla="*/ 4 w 106" name="T10"/>
                  <a:gd fmla="*/ 24 h 37" name="T11"/>
                  <a:gd fmla="*/ 6 w 106" name="T12"/>
                  <a:gd fmla="*/ 35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05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199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gdLst>
                  <a:gd fmla="*/ 4 w 89" name="T0"/>
                  <a:gd fmla="*/ 9 h 35" name="T1"/>
                  <a:gd fmla="*/ 79 w 89" name="T2"/>
                  <a:gd fmla="*/ 34 h 35" name="T3"/>
                  <a:gd fmla="*/ 83 w 89" name="T4"/>
                  <a:gd fmla="*/ 20 h 35" name="T5"/>
                  <a:gd fmla="*/ 7 w 89" name="T6"/>
                  <a:gd fmla="*/ 0 h 35" name="T7"/>
                  <a:gd fmla="*/ 4 w 89" name="T8"/>
                  <a:gd fmla="*/ 9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89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gdLst>
                  <a:gd fmla="*/ 6 w 105" name="T0"/>
                  <a:gd fmla="*/ 10 h 59" name="T1"/>
                  <a:gd fmla="*/ 91 w 105" name="T2"/>
                  <a:gd fmla="*/ 55 h 59" name="T3"/>
                  <a:gd fmla="*/ 99 w 105" name="T4"/>
                  <a:gd fmla="*/ 44 h 59" name="T5"/>
                  <a:gd fmla="*/ 9 w 105" name="T6"/>
                  <a:gd fmla="*/ 1 h 59" name="T7"/>
                  <a:gd fmla="*/ 6 w 105" name="T8"/>
                  <a:gd fmla="*/ 1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05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gdLst>
                  <a:gd fmla="*/ 1 w 75" name="T0"/>
                  <a:gd fmla="*/ 1 h 81" name="T1"/>
                  <a:gd fmla="*/ 14 w 75" name="T2"/>
                  <a:gd fmla="*/ 20 h 81" name="T3"/>
                  <a:gd fmla="*/ 31 w 75" name="T4"/>
                  <a:gd fmla="*/ 42 h 81" name="T5"/>
                  <a:gd fmla="*/ 62 w 75" name="T6"/>
                  <a:gd fmla="*/ 77 h 81" name="T7"/>
                  <a:gd fmla="*/ 72 w 75" name="T8"/>
                  <a:gd fmla="*/ 71 h 81" name="T9"/>
                  <a:gd fmla="*/ 45 w 75" name="T10"/>
                  <a:gd fmla="*/ 35 h 81" name="T11"/>
                  <a:gd fmla="*/ 24 w 75" name="T12"/>
                  <a:gd fmla="*/ 16 h 81" name="T13"/>
                  <a:gd fmla="*/ 2 w 75" name="T14"/>
                  <a:gd fmla="*/ 0 h 81" name="T15"/>
                  <a:gd fmla="*/ 1 w 75" name="T16"/>
                  <a:gd fmla="*/ 1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75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2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gdLst>
                  <a:gd fmla="*/ 3 w 57" name="T0"/>
                  <a:gd fmla="*/ 10 h 88" name="T1"/>
                  <a:gd fmla="*/ 47 w 57" name="T2"/>
                  <a:gd fmla="*/ 83 h 88" name="T3"/>
                  <a:gd fmla="*/ 55 w 57" name="T4"/>
                  <a:gd fmla="*/ 77 h 88" name="T5"/>
                  <a:gd fmla="*/ 11 w 57" name="T6"/>
                  <a:gd fmla="*/ 5 h 88" name="T7"/>
                  <a:gd fmla="*/ 3 w 57" name="T8"/>
                  <a:gd fmla="*/ 10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57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3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gdLst>
                  <a:gd fmla="*/ 3 w 41" name="T0"/>
                  <a:gd fmla="*/ 7 h 86" name="T1"/>
                  <a:gd fmla="*/ 30 w 41" name="T2"/>
                  <a:gd fmla="*/ 79 h 86" name="T3"/>
                  <a:gd fmla="*/ 40 w 41" name="T4"/>
                  <a:gd fmla="*/ 76 h 86" name="T5"/>
                  <a:gd fmla="*/ 9 w 41" name="T6"/>
                  <a:gd fmla="*/ 4 h 86" name="T7"/>
                  <a:gd fmla="*/ 3 w 41" name="T8"/>
                  <a:gd fmla="*/ 7 h 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" w="41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4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gdLst>
                  <a:gd fmla="*/ 2 w 27" name="T0"/>
                  <a:gd fmla="*/ 7 h 104" name="T1"/>
                  <a:gd fmla="*/ 17 w 27" name="T2"/>
                  <a:gd fmla="*/ 100 h 104" name="T3"/>
                  <a:gd fmla="*/ 23 w 27" name="T4"/>
                  <a:gd fmla="*/ 100 h 104" name="T5"/>
                  <a:gd fmla="*/ 9 w 27" name="T6"/>
                  <a:gd fmla="*/ 4 h 104" name="T7"/>
                  <a:gd fmla="*/ 2 w 27" name="T8"/>
                  <a:gd fmla="*/ 7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27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5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gdLst>
                  <a:gd fmla="*/ 13 w 24" name="T0"/>
                  <a:gd fmla="*/ 2 h 78" name="T1"/>
                  <a:gd fmla="*/ 4 w 24" name="T2"/>
                  <a:gd fmla="*/ 32 h 78" name="T3"/>
                  <a:gd fmla="*/ 2 w 24" name="T4"/>
                  <a:gd fmla="*/ 46 h 78" name="T5"/>
                  <a:gd fmla="*/ 0 w 24" name="T6"/>
                  <a:gd fmla="*/ 66 h 78" name="T7"/>
                  <a:gd fmla="*/ 13 w 24" name="T8"/>
                  <a:gd fmla="*/ 71 h 78" name="T9"/>
                  <a:gd fmla="*/ 23 w 24" name="T10"/>
                  <a:gd fmla="*/ 39 h 78" name="T11"/>
                  <a:gd fmla="*/ 15 w 24" name="T12"/>
                  <a:gd fmla="*/ 2 h 78" name="T13"/>
                  <a:gd fmla="*/ 13 w 24" name="T14"/>
                  <a:gd fmla="*/ 2 h 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8" w="24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6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gdLst>
                  <a:gd fmla="*/ 46 w 61" name="T0"/>
                  <a:gd fmla="*/ 3 h 97" name="T1"/>
                  <a:gd fmla="*/ 6 w 61" name="T2"/>
                  <a:gd fmla="*/ 81 h 97" name="T3"/>
                  <a:gd fmla="*/ 20 w 61" name="T4"/>
                  <a:gd fmla="*/ 91 h 97" name="T5"/>
                  <a:gd fmla="*/ 52 w 61" name="T6"/>
                  <a:gd fmla="*/ 51 h 97" name="T7"/>
                  <a:gd fmla="*/ 53 w 61" name="T8"/>
                  <a:gd fmla="*/ 3 h 97" name="T9"/>
                  <a:gd fmla="*/ 46 w 61" name="T10"/>
                  <a:gd fmla="*/ 3 h 9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7" w="61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7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gdLst>
                  <a:gd fmla="*/ 51 w 66" name="T0"/>
                  <a:gd fmla="*/ 4 h 81" name="T1"/>
                  <a:gd fmla="*/ 24 w 66" name="T2"/>
                  <a:gd fmla="*/ 33 h 81" name="T3"/>
                  <a:gd fmla="*/ 14 w 66" name="T4"/>
                  <a:gd fmla="*/ 46 h 81" name="T5"/>
                  <a:gd fmla="*/ 5 w 66" name="T6"/>
                  <a:gd fmla="*/ 62 h 81" name="T7"/>
                  <a:gd fmla="*/ 18 w 66" name="T8"/>
                  <a:gd fmla="*/ 75 h 81" name="T9"/>
                  <a:gd fmla="*/ 32 w 66" name="T10"/>
                  <a:gd fmla="*/ 65 h 81" name="T11"/>
                  <a:gd fmla="*/ 45 w 66" name="T12"/>
                  <a:gd fmla="*/ 49 h 81" name="T13"/>
                  <a:gd fmla="*/ 63 w 66" name="T14"/>
                  <a:gd fmla="*/ 11 h 81" name="T15"/>
                  <a:gd fmla="*/ 51 w 66" name="T16"/>
                  <a:gd fmla="*/ 4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66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8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gdLst>
                  <a:gd fmla="*/ 66 w 79" name="T0"/>
                  <a:gd fmla="*/ 3 h 62" name="T1"/>
                  <a:gd fmla="*/ 35 w 79" name="T2"/>
                  <a:gd fmla="*/ 23 h 62" name="T3"/>
                  <a:gd fmla="*/ 6 w 79" name="T4"/>
                  <a:gd fmla="*/ 48 h 62" name="T5"/>
                  <a:gd fmla="*/ 14 w 79" name="T6"/>
                  <a:gd fmla="*/ 58 h 62" name="T7"/>
                  <a:gd fmla="*/ 45 w 79" name="T8"/>
                  <a:gd fmla="*/ 38 h 62" name="T9"/>
                  <a:gd fmla="*/ 73 w 79" name="T10"/>
                  <a:gd fmla="*/ 13 h 62" name="T11"/>
                  <a:gd fmla="*/ 66 w 79" name="T12"/>
                  <a:gd fmla="*/ 3 h 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79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09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gdLst>
                  <a:gd fmla="*/ 82 w 91" name="T0"/>
                  <a:gd fmla="*/ 1 h 30" name="T1"/>
                  <a:gd fmla="*/ 42 w 91" name="T2"/>
                  <a:gd fmla="*/ 5 h 30" name="T3"/>
                  <a:gd fmla="*/ 9 w 91" name="T4"/>
                  <a:gd fmla="*/ 11 h 30" name="T5"/>
                  <a:gd fmla="*/ 9 w 91" name="T6"/>
                  <a:gd fmla="*/ 28 h 30" name="T7"/>
                  <a:gd fmla="*/ 45 w 91" name="T8"/>
                  <a:gd fmla="*/ 27 h 30" name="T9"/>
                  <a:gd fmla="*/ 86 w 91" name="T10"/>
                  <a:gd fmla="*/ 9 h 30" name="T11"/>
                  <a:gd fmla="*/ 82 w 91" name="T12"/>
                  <a:gd fmla="*/ 1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1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0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gdLst>
                  <a:gd fmla="*/ 2 w 63" name="T0"/>
                  <a:gd fmla="*/ 6 h 74" name="T1"/>
                  <a:gd fmla="*/ 12 w 63" name="T2"/>
                  <a:gd fmla="*/ 18 h 74" name="T3"/>
                  <a:gd fmla="*/ 24 w 63" name="T4"/>
                  <a:gd fmla="*/ 34 h 74" name="T5"/>
                  <a:gd fmla="*/ 36 w 63" name="T6"/>
                  <a:gd fmla="*/ 51 h 74" name="T7"/>
                  <a:gd fmla="*/ 47 w 63" name="T8"/>
                  <a:gd fmla="*/ 66 h 74" name="T9"/>
                  <a:gd fmla="*/ 61 w 63" name="T10"/>
                  <a:gd fmla="*/ 60 h 74" name="T11"/>
                  <a:gd fmla="*/ 37 w 63" name="T12"/>
                  <a:gd fmla="*/ 16 h 74" name="T13"/>
                  <a:gd fmla="*/ 18 w 63" name="T14"/>
                  <a:gd fmla="*/ 3 h 74" name="T15"/>
                  <a:gd fmla="*/ 3 w 63" name="T16"/>
                  <a:gd fmla="*/ 2 h 74" name="T17"/>
                  <a:gd fmla="*/ 2 w 63" name="T18"/>
                  <a:gd fmla="*/ 6 h 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4" w="62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1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gdLst>
                  <a:gd fmla="*/ 0 w 26" name="T0"/>
                  <a:gd fmla="*/ 8 h 91" name="T1"/>
                  <a:gd fmla="*/ 6 w 26" name="T2"/>
                  <a:gd fmla="*/ 83 h 91" name="T3"/>
                  <a:gd fmla="*/ 22 w 26" name="T4"/>
                  <a:gd fmla="*/ 83 h 91" name="T5"/>
                  <a:gd fmla="*/ 13 w 26" name="T6"/>
                  <a:gd fmla="*/ 5 h 91" name="T7"/>
                  <a:gd fmla="*/ 0 w 26" name="T8"/>
                  <a:gd fmla="*/ 8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26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2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gdLst>
                  <a:gd fmla="*/ 8 w 43" name="T0"/>
                  <a:gd fmla="*/ 99 h 102" name="T1"/>
                  <a:gd fmla="*/ 32 w 43" name="T2"/>
                  <a:gd fmla="*/ 61 h 102" name="T3"/>
                  <a:gd fmla="*/ 42 w 43" name="T4"/>
                  <a:gd fmla="*/ 9 h 102" name="T5"/>
                  <a:gd fmla="*/ 27 w 43" name="T6"/>
                  <a:gd fmla="*/ 7 h 102" name="T7"/>
                  <a:gd fmla="*/ 13 w 43" name="T8"/>
                  <a:gd fmla="*/ 50 h 102" name="T9"/>
                  <a:gd fmla="*/ 1 w 43" name="T10"/>
                  <a:gd fmla="*/ 95 h 102" name="T11"/>
                  <a:gd fmla="*/ 8 w 43" name="T12"/>
                  <a:gd fmla="*/ 99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43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3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gdLst>
                  <a:gd fmla="*/ 7 w 78" name="T0"/>
                  <a:gd fmla="*/ 69 h 72" name="T1"/>
                  <a:gd fmla="*/ 45 w 78" name="T2"/>
                  <a:gd fmla="*/ 47 h 72" name="T3"/>
                  <a:gd fmla="*/ 75 w 78" name="T4"/>
                  <a:gd fmla="*/ 11 h 72" name="T5"/>
                  <a:gd fmla="*/ 67 w 78" name="T6"/>
                  <a:gd fmla="*/ 5 h 72" name="T7"/>
                  <a:gd fmla="*/ 37 w 78" name="T8"/>
                  <a:gd fmla="*/ 33 h 72" name="T9"/>
                  <a:gd fmla="*/ 4 w 78" name="T10"/>
                  <a:gd fmla="*/ 63 h 72" name="T11"/>
                  <a:gd fmla="*/ 7 w 78" name="T12"/>
                  <a:gd fmla="*/ 69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78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4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gdLst>
                  <a:gd fmla="*/ 6 w 117" name="T0"/>
                  <a:gd fmla="*/ 56 h 56" name="T1"/>
                  <a:gd fmla="*/ 111 w 117" name="T2"/>
                  <a:gd fmla="*/ 13 h 56" name="T3"/>
                  <a:gd fmla="*/ 105 w 117" name="T4"/>
                  <a:gd fmla="*/ 2 h 56" name="T5"/>
                  <a:gd fmla="*/ 5 w 117" name="T6"/>
                  <a:gd fmla="*/ 48 h 56" name="T7"/>
                  <a:gd fmla="*/ 6 w 117" name="T8"/>
                  <a:gd fmla="*/ 56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117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5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gdLst>
                  <a:gd fmla="*/ 4 w 120" name="T0"/>
                  <a:gd fmla="*/ 46 h 46" name="T1"/>
                  <a:gd fmla="*/ 117 w 120" name="T2"/>
                  <a:gd fmla="*/ 10 h 46" name="T3"/>
                  <a:gd fmla="*/ 112 w 120" name="T4"/>
                  <a:gd fmla="*/ 2 h 46" name="T5"/>
                  <a:gd fmla="*/ 3 w 120" name="T6"/>
                  <a:gd fmla="*/ 39 h 46" name="T7"/>
                  <a:gd fmla="*/ 4 w 120" name="T8"/>
                  <a:gd fmla="*/ 4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12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6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gdLst>
                  <a:gd fmla="*/ 6 w 148" name="T0"/>
                  <a:gd fmla="*/ 36 h 37" name="T1"/>
                  <a:gd fmla="*/ 137 w 148" name="T2"/>
                  <a:gd fmla="*/ 20 h 37" name="T3"/>
                  <a:gd fmla="*/ 133 w 148" name="T4"/>
                  <a:gd fmla="*/ 3 h 37" name="T5"/>
                  <a:gd fmla="*/ 3 w 148" name="T6"/>
                  <a:gd fmla="*/ 31 h 37" name="T7"/>
                  <a:gd fmla="*/ 6 w 148" name="T8"/>
                  <a:gd fmla="*/ 36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48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7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gdLst>
                  <a:gd fmla="*/ 4 w 86" name="T0"/>
                  <a:gd fmla="*/ 18 h 22" name="T1"/>
                  <a:gd fmla="*/ 80 w 86" name="T2"/>
                  <a:gd fmla="*/ 10 h 22" name="T3"/>
                  <a:gd fmla="*/ 77 w 86" name="T4"/>
                  <a:gd fmla="*/ 1 h 22" name="T5"/>
                  <a:gd fmla="*/ 4 w 86" name="T6"/>
                  <a:gd fmla="*/ 8 h 22" name="T7"/>
                  <a:gd fmla="*/ 4 w 86" name="T8"/>
                  <a:gd fmla="*/ 1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86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8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gdLst>
                  <a:gd fmla="*/ 6 w 79" name="T0"/>
                  <a:gd fmla="*/ 17 h 31" name="T1"/>
                  <a:gd fmla="*/ 37 w 79" name="T2"/>
                  <a:gd fmla="*/ 24 h 31" name="T3"/>
                  <a:gd fmla="*/ 72 w 79" name="T4"/>
                  <a:gd fmla="*/ 31 h 31" name="T5"/>
                  <a:gd fmla="*/ 75 w 79" name="T6"/>
                  <a:gd fmla="*/ 21 h 31" name="T7"/>
                  <a:gd fmla="*/ 6 w 79" name="T8"/>
                  <a:gd fmla="*/ 6 h 31" name="T9"/>
                  <a:gd fmla="*/ 6 w 79" name="T10"/>
                  <a:gd fmla="*/ 17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79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19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gdLst>
                  <a:gd fmla="*/ 11 w 67" name="T0"/>
                  <a:gd fmla="*/ 56 h 59" name="T1"/>
                  <a:gd fmla="*/ 39 w 67" name="T2"/>
                  <a:gd fmla="*/ 37 h 59" name="T3"/>
                  <a:gd fmla="*/ 63 w 67" name="T4"/>
                  <a:gd fmla="*/ 12 h 59" name="T5"/>
                  <a:gd fmla="*/ 55 w 67" name="T6"/>
                  <a:gd fmla="*/ 4 h 59" name="T7"/>
                  <a:gd fmla="*/ 31 w 67" name="T8"/>
                  <a:gd fmla="*/ 25 h 59" name="T9"/>
                  <a:gd fmla="*/ 4 w 67" name="T10"/>
                  <a:gd fmla="*/ 48 h 59" name="T11"/>
                  <a:gd fmla="*/ 11 w 67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67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0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gdLst>
                  <a:gd fmla="*/ 5 w 78" name="T0"/>
                  <a:gd fmla="*/ 46 h 46" name="T1"/>
                  <a:gd fmla="*/ 41 w 78" name="T2"/>
                  <a:gd fmla="*/ 34 h 46" name="T3"/>
                  <a:gd fmla="*/ 73 w 78" name="T4"/>
                  <a:gd fmla="*/ 11 h 46" name="T5"/>
                  <a:gd fmla="*/ 67 w 78" name="T6"/>
                  <a:gd fmla="*/ 2 h 46" name="T7"/>
                  <a:gd fmla="*/ 33 w 78" name="T8"/>
                  <a:gd fmla="*/ 21 h 46" name="T9"/>
                  <a:gd fmla="*/ 3 w 78" name="T10"/>
                  <a:gd fmla="*/ 41 h 46" name="T11"/>
                  <a:gd fmla="*/ 5 w 78" name="T12"/>
                  <a:gd fmla="*/ 46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78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1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gdLst>
                  <a:gd fmla="*/ 10 w 110" name="T0"/>
                  <a:gd fmla="*/ 48 h 50" name="T1"/>
                  <a:gd fmla="*/ 105 w 110" name="T2"/>
                  <a:gd fmla="*/ 11 h 50" name="T3"/>
                  <a:gd fmla="*/ 102 w 110" name="T4"/>
                  <a:gd fmla="*/ 2 h 50" name="T5"/>
                  <a:gd fmla="*/ 7 w 110" name="T6"/>
                  <a:gd fmla="*/ 37 h 50" name="T7"/>
                  <a:gd fmla="*/ 10 w 110" name="T8"/>
                  <a:gd fmla="*/ 48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11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2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gdLst>
                  <a:gd fmla="*/ 7 w 128" name="T0"/>
                  <a:gd fmla="*/ 30 h 35" name="T1"/>
                  <a:gd fmla="*/ 120 w 128" name="T2"/>
                  <a:gd fmla="*/ 16 h 35" name="T3"/>
                  <a:gd fmla="*/ 114 w 128" name="T4"/>
                  <a:gd fmla="*/ 2 h 35" name="T5"/>
                  <a:gd fmla="*/ 7 w 128" name="T6"/>
                  <a:gd fmla="*/ 18 h 35" name="T7"/>
                  <a:gd fmla="*/ 7 w 128" name="T8"/>
                  <a:gd fmla="*/ 3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128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3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gdLst>
                  <a:gd fmla="*/ 3 w 101" name="T0"/>
                  <a:gd fmla="*/ 11 h 33" name="T1"/>
                  <a:gd fmla="*/ 94 w 101" name="T2"/>
                  <a:gd fmla="*/ 29 h 33" name="T3"/>
                  <a:gd fmla="*/ 94 w 101" name="T4"/>
                  <a:gd fmla="*/ 15 h 33" name="T5"/>
                  <a:gd fmla="*/ 6 w 101" name="T6"/>
                  <a:gd fmla="*/ 3 h 33" name="T7"/>
                  <a:gd fmla="*/ 3 w 101" name="T8"/>
                  <a:gd fmla="*/ 11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10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4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gdLst>
                  <a:gd fmla="*/ 5 w 100" name="T0"/>
                  <a:gd fmla="*/ 9 h 32" name="T1"/>
                  <a:gd fmla="*/ 92 w 100" name="T2"/>
                  <a:gd fmla="*/ 31 h 32" name="T3"/>
                  <a:gd fmla="*/ 94 w 100" name="T4"/>
                  <a:gd fmla="*/ 22 h 32" name="T5"/>
                  <a:gd fmla="*/ 7 w 100" name="T6"/>
                  <a:gd fmla="*/ 1 h 32" name="T7"/>
                  <a:gd fmla="*/ 5 w 100" name="T8"/>
                  <a:gd fmla="*/ 9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0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5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gdLst>
                  <a:gd fmla="*/ 2 w 82" name="T0"/>
                  <a:gd fmla="*/ 8 h 58" name="T1"/>
                  <a:gd fmla="*/ 71 w 82" name="T2"/>
                  <a:gd fmla="*/ 57 h 58" name="T3"/>
                  <a:gd fmla="*/ 74 w 82" name="T4"/>
                  <a:gd fmla="*/ 44 h 58" name="T5"/>
                  <a:gd fmla="*/ 11 w 82" name="T6"/>
                  <a:gd fmla="*/ 3 h 58" name="T7"/>
                  <a:gd fmla="*/ 2 w 82" name="T8"/>
                  <a:gd fmla="*/ 8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82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6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gdLst>
                  <a:gd fmla="*/ 4 w 83" name="T0"/>
                  <a:gd fmla="*/ 13 h 98" name="T1"/>
                  <a:gd fmla="*/ 72 w 83" name="T2"/>
                  <a:gd fmla="*/ 94 h 98" name="T3"/>
                  <a:gd fmla="*/ 80 w 83" name="T4"/>
                  <a:gd fmla="*/ 87 h 98" name="T5"/>
                  <a:gd fmla="*/ 13 w 83" name="T6"/>
                  <a:gd fmla="*/ 4 h 98" name="T7"/>
                  <a:gd fmla="*/ 4 w 83" name="T8"/>
                  <a:gd fmla="*/ 13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83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7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gdLst>
                  <a:gd fmla="*/ 2 w 49" name="T0"/>
                  <a:gd fmla="*/ 6 h 71" name="T1"/>
                  <a:gd fmla="*/ 15 w 49" name="T2"/>
                  <a:gd fmla="*/ 35 h 71" name="T3"/>
                  <a:gd fmla="*/ 35 w 49" name="T4"/>
                  <a:gd fmla="*/ 65 h 71" name="T5"/>
                  <a:gd fmla="*/ 45 w 49" name="T6"/>
                  <a:gd fmla="*/ 59 h 71" name="T7"/>
                  <a:gd fmla="*/ 26 w 49" name="T8"/>
                  <a:gd fmla="*/ 28 h 71" name="T9"/>
                  <a:gd fmla="*/ 5 w 49" name="T10"/>
                  <a:gd fmla="*/ 3 h 71" name="T11"/>
                  <a:gd fmla="*/ 2 w 49" name="T12"/>
                  <a:gd fmla="*/ 6 h 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1" w="49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8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gdLst>
                  <a:gd fmla="*/ 2 w 58" name="T0"/>
                  <a:gd fmla="*/ 8 h 97" name="T1"/>
                  <a:gd fmla="*/ 45 w 58" name="T2"/>
                  <a:gd fmla="*/ 91 h 97" name="T3"/>
                  <a:gd fmla="*/ 56 w 58" name="T4"/>
                  <a:gd fmla="*/ 84 h 97" name="T5"/>
                  <a:gd fmla="*/ 11 w 58" name="T6"/>
                  <a:gd fmla="*/ 4 h 97" name="T7"/>
                  <a:gd fmla="*/ 2 w 58" name="T8"/>
                  <a:gd fmla="*/ 8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5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29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gdLst>
                  <a:gd fmla="*/ 2 w 79" name="T0"/>
                  <a:gd fmla="*/ 4 h 19" name="T1"/>
                  <a:gd fmla="*/ 74 w 79" name="T2"/>
                  <a:gd fmla="*/ 19 h 19" name="T3"/>
                  <a:gd fmla="*/ 76 w 79" name="T4"/>
                  <a:gd fmla="*/ 14 h 19" name="T5"/>
                  <a:gd fmla="*/ 3 w 79" name="T6"/>
                  <a:gd fmla="*/ 0 h 19" name="T7"/>
                  <a:gd fmla="*/ 2 w 79" name="T8"/>
                  <a:gd fmla="*/ 4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7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0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gdLst>
                  <a:gd fmla="*/ 5 w 102" name="T0"/>
                  <a:gd fmla="*/ 16 h 17" name="T1"/>
                  <a:gd fmla="*/ 98 w 102" name="T2"/>
                  <a:gd fmla="*/ 10 h 17" name="T3"/>
                  <a:gd fmla="*/ 98 w 102" name="T4"/>
                  <a:gd fmla="*/ 3 h 17" name="T5"/>
                  <a:gd fmla="*/ 3 w 102" name="T6"/>
                  <a:gd fmla="*/ 11 h 17" name="T7"/>
                  <a:gd fmla="*/ 5 w 102" name="T8"/>
                  <a:gd fmla="*/ 16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02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1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gdLst>
                  <a:gd fmla="*/ 4 w 87" name="T0"/>
                  <a:gd fmla="*/ 20 h 33" name="T1"/>
                  <a:gd fmla="*/ 83 w 87" name="T2"/>
                  <a:gd fmla="*/ 12 h 33" name="T3"/>
                  <a:gd fmla="*/ 77 w 87" name="T4"/>
                  <a:gd fmla="*/ 2 h 33" name="T5"/>
                  <a:gd fmla="*/ 6 w 87" name="T6"/>
                  <a:gd fmla="*/ 10 h 33" name="T7"/>
                  <a:gd fmla="*/ 4 w 87" name="T8"/>
                  <a:gd fmla="*/ 2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87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2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gdLst>
                  <a:gd fmla="*/ 5 w 86" name="T0"/>
                  <a:gd fmla="*/ 24 h 25" name="T1"/>
                  <a:gd fmla="*/ 79 w 86" name="T2"/>
                  <a:gd fmla="*/ 11 h 25" name="T3"/>
                  <a:gd fmla="*/ 76 w 86" name="T4"/>
                  <a:gd fmla="*/ 1 h 25" name="T5"/>
                  <a:gd fmla="*/ 41 w 86" name="T6"/>
                  <a:gd fmla="*/ 8 h 25" name="T7"/>
                  <a:gd fmla="*/ 5 w 86" name="T8"/>
                  <a:gd fmla="*/ 17 h 25" name="T9"/>
                  <a:gd fmla="*/ 5 w 86" name="T10"/>
                  <a:gd fmla="*/ 24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86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3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gdLst>
                  <a:gd fmla="*/ 9 w 89" name="T0"/>
                  <a:gd fmla="*/ 48 h 50" name="T1"/>
                  <a:gd fmla="*/ 43 w 89" name="T2"/>
                  <a:gd fmla="*/ 32 h 50" name="T3"/>
                  <a:gd fmla="*/ 81 w 89" name="T4"/>
                  <a:gd fmla="*/ 15 h 50" name="T5"/>
                  <a:gd fmla="*/ 77 w 89" name="T6"/>
                  <a:gd fmla="*/ 1 h 50" name="T7"/>
                  <a:gd fmla="*/ 38 w 89" name="T8"/>
                  <a:gd fmla="*/ 14 h 50" name="T9"/>
                  <a:gd fmla="*/ 4 w 89" name="T10"/>
                  <a:gd fmla="*/ 41 h 50" name="T11"/>
                  <a:gd fmla="*/ 9 w 89" name="T12"/>
                  <a:gd fmla="*/ 48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89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4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gdLst>
                  <a:gd fmla="*/ 3 w 91" name="T0"/>
                  <a:gd fmla="*/ 6 h 31" name="T1"/>
                  <a:gd fmla="*/ 83 w 91" name="T2"/>
                  <a:gd fmla="*/ 30 h 31" name="T3"/>
                  <a:gd fmla="*/ 85 w 91" name="T4"/>
                  <a:gd fmla="*/ 21 h 31" name="T5"/>
                  <a:gd fmla="*/ 5 w 91" name="T6"/>
                  <a:gd fmla="*/ 1 h 31" name="T7"/>
                  <a:gd fmla="*/ 3 w 91" name="T8"/>
                  <a:gd fmla="*/ 6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9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5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gdLst>
                  <a:gd fmla="*/ 2 w 94" name="T0"/>
                  <a:gd fmla="*/ 4 h 61" name="T1"/>
                  <a:gd fmla="*/ 82 w 94" name="T2"/>
                  <a:gd fmla="*/ 60 h 61" name="T3"/>
                  <a:gd fmla="*/ 88 w 94" name="T4"/>
                  <a:gd fmla="*/ 49 h 61" name="T5"/>
                  <a:gd fmla="*/ 5 w 94" name="T6"/>
                  <a:gd fmla="*/ 1 h 61" name="T7"/>
                  <a:gd fmla="*/ 2 w 94" name="T8"/>
                  <a:gd fmla="*/ 4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94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6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gdLst>
                  <a:gd fmla="*/ 2 w 79" name="T0"/>
                  <a:gd fmla="*/ 9 h 71" name="T1"/>
                  <a:gd fmla="*/ 68 w 79" name="T2"/>
                  <a:gd fmla="*/ 69 h 71" name="T3"/>
                  <a:gd fmla="*/ 75 w 79" name="T4"/>
                  <a:gd fmla="*/ 61 h 71" name="T5"/>
                  <a:gd fmla="*/ 9 w 79" name="T6"/>
                  <a:gd fmla="*/ 4 h 71" name="T7"/>
                  <a:gd fmla="*/ 2 w 79" name="T8"/>
                  <a:gd fmla="*/ 9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79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7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gdLst>
                  <a:gd fmla="*/ 1 w 56" name="T0"/>
                  <a:gd fmla="*/ 6 h 79" name="T1"/>
                  <a:gd fmla="*/ 45 w 56" name="T2"/>
                  <a:gd fmla="*/ 75 h 79" name="T3"/>
                  <a:gd fmla="*/ 52 w 56" name="T4"/>
                  <a:gd fmla="*/ 68 h 79" name="T5"/>
                  <a:gd fmla="*/ 9 w 56" name="T6"/>
                  <a:gd fmla="*/ 4 h 79" name="T7"/>
                  <a:gd fmla="*/ 1 w 56" name="T8"/>
                  <a:gd fmla="*/ 6 h 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" w="56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8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gdLst>
                  <a:gd fmla="*/ 2 w 42" name="T0"/>
                  <a:gd fmla="*/ 5 h 99" name="T1"/>
                  <a:gd fmla="*/ 31 w 42" name="T2"/>
                  <a:gd fmla="*/ 94 h 99" name="T3"/>
                  <a:gd fmla="*/ 39 w 42" name="T4"/>
                  <a:gd fmla="*/ 89 h 99" name="T5"/>
                  <a:gd fmla="*/ 10 w 42" name="T6"/>
                  <a:gd fmla="*/ 5 h 99" name="T7"/>
                  <a:gd fmla="*/ 2 w 42" name="T8"/>
                  <a:gd fmla="*/ 5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2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39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gdLst>
                  <a:gd fmla="*/ 4 w 19" name="T0"/>
                  <a:gd fmla="*/ 4 h 76" name="T1"/>
                  <a:gd fmla="*/ 10 w 19" name="T2"/>
                  <a:gd fmla="*/ 71 h 76" name="T3"/>
                  <a:gd fmla="*/ 18 w 19" name="T4"/>
                  <a:gd fmla="*/ 68 h 76" name="T5"/>
                  <a:gd fmla="*/ 10 w 19" name="T6"/>
                  <a:gd fmla="*/ 4 h 76" name="T7"/>
                  <a:gd fmla="*/ 4 w 19" name="T8"/>
                  <a:gd fmla="*/ 4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19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0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gdLst>
                  <a:gd fmla="*/ 4 w 46" name="T0"/>
                  <a:gd fmla="*/ 125 h 127" name="T1"/>
                  <a:gd fmla="*/ 43 w 46" name="T2"/>
                  <a:gd fmla="*/ 12 h 127" name="T3"/>
                  <a:gd fmla="*/ 33 w 46" name="T4"/>
                  <a:gd fmla="*/ 6 h 127" name="T5"/>
                  <a:gd fmla="*/ 0 w 46" name="T6"/>
                  <a:gd fmla="*/ 124 h 127" name="T7"/>
                  <a:gd fmla="*/ 4 w 46" name="T8"/>
                  <a:gd fmla="*/ 125 h 1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7" w="46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1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gdLst>
                  <a:gd fmla="*/ 9 w 48" name="T0"/>
                  <a:gd fmla="*/ 61 h 64" name="T1"/>
                  <a:gd fmla="*/ 21 w 48" name="T2"/>
                  <a:gd fmla="*/ 53 h 64" name="T3"/>
                  <a:gd fmla="*/ 31 w 48" name="T4"/>
                  <a:gd fmla="*/ 40 h 64" name="T5"/>
                  <a:gd fmla="*/ 47 w 48" name="T6"/>
                  <a:gd fmla="*/ 9 h 64" name="T7"/>
                  <a:gd fmla="*/ 39 w 48" name="T8"/>
                  <a:gd fmla="*/ 3 h 64" name="T9"/>
                  <a:gd fmla="*/ 18 w 48" name="T10"/>
                  <a:gd fmla="*/ 29 h 64" name="T11"/>
                  <a:gd fmla="*/ 11 w 48" name="T12"/>
                  <a:gd fmla="*/ 41 h 64" name="T13"/>
                  <a:gd fmla="*/ 3 w 48" name="T14"/>
                  <a:gd fmla="*/ 57 h 64" name="T15"/>
                  <a:gd fmla="*/ 9 w 48" name="T16"/>
                  <a:gd fmla="*/ 61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48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2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gdLst>
                  <a:gd fmla="*/ 11 w 64" name="T0"/>
                  <a:gd fmla="*/ 66 h 71" name="T1"/>
                  <a:gd fmla="*/ 60 w 64" name="T2"/>
                  <a:gd fmla="*/ 9 h 71" name="T3"/>
                  <a:gd fmla="*/ 56 w 64" name="T4"/>
                  <a:gd fmla="*/ 1 h 71" name="T5"/>
                  <a:gd fmla="*/ 2 w 64" name="T6"/>
                  <a:gd fmla="*/ 62 h 71" name="T7"/>
                  <a:gd fmla="*/ 11 w 64" name="T8"/>
                  <a:gd fmla="*/ 66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64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3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gdLst>
                  <a:gd fmla="*/ 5 w 56" name="T0"/>
                  <a:gd fmla="*/ 33 h 34" name="T1"/>
                  <a:gd fmla="*/ 16 w 56" name="T2"/>
                  <a:gd fmla="*/ 32 h 34" name="T3"/>
                  <a:gd fmla="*/ 29 w 56" name="T4"/>
                  <a:gd fmla="*/ 28 h 34" name="T5"/>
                  <a:gd fmla="*/ 51 w 56" name="T6"/>
                  <a:gd fmla="*/ 13 h 34" name="T7"/>
                  <a:gd fmla="*/ 46 w 56" name="T8"/>
                  <a:gd fmla="*/ 2 h 34" name="T9"/>
                  <a:gd fmla="*/ 22 w 56" name="T10"/>
                  <a:gd fmla="*/ 11 h 34" name="T11"/>
                  <a:gd fmla="*/ 10 w 56" name="T12"/>
                  <a:gd fmla="*/ 19 h 34" name="T13"/>
                  <a:gd fmla="*/ 3 w 56" name="T14"/>
                  <a:gd fmla="*/ 27 h 34" name="T15"/>
                  <a:gd fmla="*/ 5 w 56" name="T16"/>
                  <a:gd fmla="*/ 33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56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4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gdLst>
                  <a:gd fmla="*/ 69 w 74" name="T0"/>
                  <a:gd fmla="*/ 58 h 68" name="T1"/>
                  <a:gd fmla="*/ 42 w 74" name="T2"/>
                  <a:gd fmla="*/ 36 h 68" name="T3"/>
                  <a:gd fmla="*/ 14 w 74" name="T4"/>
                  <a:gd fmla="*/ 6 h 68" name="T5"/>
                  <a:gd fmla="*/ 3 w 74" name="T6"/>
                  <a:gd fmla="*/ 15 h 68" name="T7"/>
                  <a:gd fmla="*/ 66 w 74" name="T8"/>
                  <a:gd fmla="*/ 66 h 68" name="T9"/>
                  <a:gd fmla="*/ 69 w 74" name="T10"/>
                  <a:gd fmla="*/ 58 h 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8" w="74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5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gdLst>
                  <a:gd fmla="*/ 54 w 58" name="T0"/>
                  <a:gd fmla="*/ 85 h 94" name="T1"/>
                  <a:gd fmla="*/ 12 w 58" name="T2"/>
                  <a:gd fmla="*/ 6 h 94" name="T3"/>
                  <a:gd fmla="*/ 2 w 58" name="T4"/>
                  <a:gd fmla="*/ 9 h 94" name="T5"/>
                  <a:gd fmla="*/ 47 w 58" name="T6"/>
                  <a:gd fmla="*/ 91 h 94" name="T7"/>
                  <a:gd fmla="*/ 54 w 58" name="T8"/>
                  <a:gd fmla="*/ 85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57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6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gdLst>
                  <a:gd fmla="*/ 22 w 22" name="T0"/>
                  <a:gd fmla="*/ 62 h 66" name="T1"/>
                  <a:gd fmla="*/ 9 w 22" name="T2"/>
                  <a:gd fmla="*/ 4 h 66" name="T3"/>
                  <a:gd fmla="*/ 1 w 22" name="T4"/>
                  <a:gd fmla="*/ 6 h 66" name="T5"/>
                  <a:gd fmla="*/ 18 w 22" name="T6"/>
                  <a:gd fmla="*/ 64 h 66" name="T7"/>
                  <a:gd fmla="*/ 22 w 22" name="T8"/>
                  <a:gd fmla="*/ 6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22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7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gdLst>
                  <a:gd fmla="*/ 22 w 27" name="T0"/>
                  <a:gd fmla="*/ 89 h 96" name="T1"/>
                  <a:gd fmla="*/ 15 w 27" name="T2"/>
                  <a:gd fmla="*/ 8 h 96" name="T3"/>
                  <a:gd fmla="*/ 2 w 27" name="T4"/>
                  <a:gd fmla="*/ 8 h 96" name="T5"/>
                  <a:gd fmla="*/ 9 w 27" name="T6"/>
                  <a:gd fmla="*/ 89 h 96" name="T7"/>
                  <a:gd fmla="*/ 22 w 27" name="T8"/>
                  <a:gd fmla="*/ 89 h 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6" w="27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8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gdLst>
                  <a:gd fmla="*/ 13 w 22" name="T0"/>
                  <a:gd fmla="*/ 66 h 70" name="T1"/>
                  <a:gd fmla="*/ 21 w 22" name="T2"/>
                  <a:gd fmla="*/ 8 h 70" name="T3"/>
                  <a:gd fmla="*/ 11 w 22" name="T4"/>
                  <a:gd fmla="*/ 6 h 70" name="T5"/>
                  <a:gd fmla="*/ 5 w 22" name="T6"/>
                  <a:gd fmla="*/ 66 h 70" name="T7"/>
                  <a:gd fmla="*/ 13 w 22" name="T8"/>
                  <a:gd fmla="*/ 66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22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49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gdLst>
                  <a:gd fmla="*/ 7 w 47" name="T0"/>
                  <a:gd fmla="*/ 96 h 99" name="T1"/>
                  <a:gd fmla="*/ 45 w 47" name="T2"/>
                  <a:gd fmla="*/ 8 h 99" name="T3"/>
                  <a:gd fmla="*/ 36 w 47" name="T4"/>
                  <a:gd fmla="*/ 5 h 99" name="T5"/>
                  <a:gd fmla="*/ 0 w 47" name="T6"/>
                  <a:gd fmla="*/ 94 h 99" name="T7"/>
                  <a:gd fmla="*/ 7 w 47" name="T8"/>
                  <a:gd fmla="*/ 96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7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0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gdLst>
                  <a:gd fmla="*/ 8 w 55" name="T0"/>
                  <a:gd fmla="*/ 74 h 78" name="T1"/>
                  <a:gd fmla="*/ 27 w 55" name="T2"/>
                  <a:gd fmla="*/ 44 h 78" name="T3"/>
                  <a:gd fmla="*/ 52 w 55" name="T4"/>
                  <a:gd fmla="*/ 10 h 78" name="T5"/>
                  <a:gd fmla="*/ 45 w 55" name="T6"/>
                  <a:gd fmla="*/ 3 h 78" name="T7"/>
                  <a:gd fmla="*/ 16 w 55" name="T8"/>
                  <a:gd fmla="*/ 33 h 78" name="T9"/>
                  <a:gd fmla="*/ 1 w 55" name="T10"/>
                  <a:gd fmla="*/ 72 h 78" name="T11"/>
                  <a:gd fmla="*/ 8 w 55" name="T12"/>
                  <a:gd fmla="*/ 74 h 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" w="55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1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gdLst>
                  <a:gd fmla="*/ 6 w 71" name="T0"/>
                  <a:gd fmla="*/ 84 h 85" name="T1"/>
                  <a:gd fmla="*/ 66 w 71" name="T2"/>
                  <a:gd fmla="*/ 14 h 85" name="T3"/>
                  <a:gd fmla="*/ 58 w 71" name="T4"/>
                  <a:gd fmla="*/ 5 h 85" name="T5"/>
                  <a:gd fmla="*/ 1 w 71" name="T6"/>
                  <a:gd fmla="*/ 81 h 85" name="T7"/>
                  <a:gd fmla="*/ 6 w 71" name="T8"/>
                  <a:gd fmla="*/ 84 h 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" w="71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2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gdLst>
                  <a:gd fmla="*/ 8 w 79" name="T0"/>
                  <a:gd fmla="*/ 98 h 101" name="T1"/>
                  <a:gd fmla="*/ 74 w 79" name="T2"/>
                  <a:gd fmla="*/ 12 h 101" name="T3"/>
                  <a:gd fmla="*/ 67 w 79" name="T4"/>
                  <a:gd fmla="*/ 5 h 101" name="T5"/>
                  <a:gd fmla="*/ 31 w 79" name="T6"/>
                  <a:gd fmla="*/ 43 h 101" name="T7"/>
                  <a:gd fmla="*/ 2 w 79" name="T8"/>
                  <a:gd fmla="*/ 94 h 101" name="T9"/>
                  <a:gd fmla="*/ 8 w 79" name="T10"/>
                  <a:gd fmla="*/ 98 h 1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0" w="79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3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gdLst>
                  <a:gd fmla="*/ 8 w 85" name="T0"/>
                  <a:gd fmla="*/ 61 h 63" name="T1"/>
                  <a:gd fmla="*/ 23 w 85" name="T2"/>
                  <a:gd fmla="*/ 57 h 63" name="T3"/>
                  <a:gd fmla="*/ 40 w 85" name="T4"/>
                  <a:gd fmla="*/ 47 h 63" name="T5"/>
                  <a:gd fmla="*/ 76 w 85" name="T6"/>
                  <a:gd fmla="*/ 21 h 63" name="T7"/>
                  <a:gd fmla="*/ 67 w 85" name="T8"/>
                  <a:gd fmla="*/ 6 h 63" name="T9"/>
                  <a:gd fmla="*/ 34 w 85" name="T10"/>
                  <a:gd fmla="*/ 26 h 63" name="T11"/>
                  <a:gd fmla="*/ 18 w 85" name="T12"/>
                  <a:gd fmla="*/ 38 h 63" name="T13"/>
                  <a:gd fmla="*/ 3 w 85" name="T14"/>
                  <a:gd fmla="*/ 53 h 63" name="T15"/>
                  <a:gd fmla="*/ 8 w 85" name="T16"/>
                  <a:gd fmla="*/ 61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85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4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gdLst>
                  <a:gd fmla="*/ 9 w 105" name="T0"/>
                  <a:gd fmla="*/ 71 h 74" name="T1"/>
                  <a:gd fmla="*/ 96 w 105" name="T2"/>
                  <a:gd fmla="*/ 16 h 74" name="T3"/>
                  <a:gd fmla="*/ 89 w 105" name="T4"/>
                  <a:gd fmla="*/ 4 h 74" name="T5"/>
                  <a:gd fmla="*/ 2 w 105" name="T6"/>
                  <a:gd fmla="*/ 66 h 74" name="T7"/>
                  <a:gd fmla="*/ 9 w 105" name="T8"/>
                  <a:gd fmla="*/ 71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105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5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gdLst>
                  <a:gd fmla="*/ 7 w 84" name="T0"/>
                  <a:gd fmla="*/ 46 h 47" name="T1"/>
                  <a:gd fmla="*/ 80 w 84" name="T2"/>
                  <a:gd fmla="*/ 9 h 47" name="T3"/>
                  <a:gd fmla="*/ 77 w 84" name="T4"/>
                  <a:gd fmla="*/ 3 h 47" name="T5"/>
                  <a:gd fmla="*/ 5 w 84" name="T6"/>
                  <a:gd fmla="*/ 38 h 47" name="T7"/>
                  <a:gd fmla="*/ 7 w 84" name="T8"/>
                  <a:gd fmla="*/ 4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84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6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gdLst>
                  <a:gd fmla="*/ 4 w 100" name="T0"/>
                  <a:gd fmla="*/ 25 h 31" name="T1"/>
                  <a:gd fmla="*/ 95 w 100" name="T2"/>
                  <a:gd fmla="*/ 11 h 31" name="T3"/>
                  <a:gd fmla="*/ 92 w 100" name="T4"/>
                  <a:gd fmla="*/ 1 h 31" name="T5"/>
                  <a:gd fmla="*/ 4 w 100" name="T6"/>
                  <a:gd fmla="*/ 17 h 31" name="T7"/>
                  <a:gd fmla="*/ 4 w 100" name="T8"/>
                  <a:gd fmla="*/ 25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0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7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gdLst>
                  <a:gd fmla="*/ 4 w 105" name="T0"/>
                  <a:gd fmla="*/ 13 h 18" name="T1"/>
                  <a:gd fmla="*/ 99 w 105" name="T2"/>
                  <a:gd fmla="*/ 14 h 18" name="T3"/>
                  <a:gd fmla="*/ 99 w 105" name="T4"/>
                  <a:gd fmla="*/ 4 h 18" name="T5"/>
                  <a:gd fmla="*/ 4 w 105" name="T6"/>
                  <a:gd fmla="*/ 5 h 18" name="T7"/>
                  <a:gd fmla="*/ 4 w 105" name="T8"/>
                  <a:gd fmla="*/ 13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8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gdLst>
                  <a:gd fmla="*/ 2 w 65" name="T0"/>
                  <a:gd fmla="*/ 4 h 28" name="T1"/>
                  <a:gd fmla="*/ 59 w 65" name="T2"/>
                  <a:gd fmla="*/ 27 h 28" name="T3"/>
                  <a:gd fmla="*/ 62 w 65" name="T4"/>
                  <a:gd fmla="*/ 21 h 28" name="T5"/>
                  <a:gd fmla="*/ 3 w 65" name="T6"/>
                  <a:gd fmla="*/ 1 h 28" name="T7"/>
                  <a:gd fmla="*/ 2 w 65" name="T8"/>
                  <a:gd fmla="*/ 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59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gdLst>
                  <a:gd fmla="*/ 3 w 68" name="T0"/>
                  <a:gd fmla="*/ 10 h 33" name="T1"/>
                  <a:gd fmla="*/ 59 w 68" name="T2"/>
                  <a:gd fmla="*/ 32 h 33" name="T3"/>
                  <a:gd fmla="*/ 64 w 68" name="T4"/>
                  <a:gd fmla="*/ 26 h 33" name="T5"/>
                  <a:gd fmla="*/ 3 w 68" name="T6"/>
                  <a:gd fmla="*/ 4 h 33" name="T7"/>
                  <a:gd fmla="*/ 3 w 68" name="T8"/>
                  <a:gd fmla="*/ 1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68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0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gdLst>
                  <a:gd fmla="*/ 3 w 83" name="T0"/>
                  <a:gd fmla="*/ 6 h 46" name="T1"/>
                  <a:gd fmla="*/ 75 w 83" name="T2"/>
                  <a:gd fmla="*/ 43 h 46" name="T3"/>
                  <a:gd fmla="*/ 79 w 83" name="T4"/>
                  <a:gd fmla="*/ 37 h 46" name="T5"/>
                  <a:gd fmla="*/ 6 w 83" name="T6"/>
                  <a:gd fmla="*/ 1 h 46" name="T7"/>
                  <a:gd fmla="*/ 3 w 83" name="T8"/>
                  <a:gd fmla="*/ 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83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1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gdLst>
                  <a:gd fmla="*/ 5 w 65" name="T0"/>
                  <a:gd fmla="*/ 12 h 59" name="T1"/>
                  <a:gd fmla="*/ 55 w 65" name="T2"/>
                  <a:gd fmla="*/ 55 h 59" name="T3"/>
                  <a:gd fmla="*/ 62 w 65" name="T4"/>
                  <a:gd fmla="*/ 49 h 59" name="T5"/>
                  <a:gd fmla="*/ 42 w 65" name="T6"/>
                  <a:gd fmla="*/ 23 h 59" name="T7"/>
                  <a:gd fmla="*/ 10 w 65" name="T8"/>
                  <a:gd fmla="*/ 4 h 59" name="T9"/>
                  <a:gd fmla="*/ 5 w 65" name="T10"/>
                  <a:gd fmla="*/ 12 h 5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9" w="65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2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gdLst>
                  <a:gd fmla="*/ 10 w 28" name="T0"/>
                  <a:gd fmla="*/ 81 h 84" name="T1"/>
                  <a:gd fmla="*/ 27 w 28" name="T2"/>
                  <a:gd fmla="*/ 10 h 84" name="T3"/>
                  <a:gd fmla="*/ 17 w 28" name="T4"/>
                  <a:gd fmla="*/ 6 h 84" name="T5"/>
                  <a:gd fmla="*/ 4 w 28" name="T6"/>
                  <a:gd fmla="*/ 81 h 84" name="T7"/>
                  <a:gd fmla="*/ 10 w 28" name="T8"/>
                  <a:gd fmla="*/ 81 h 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4" w="28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3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gdLst>
                  <a:gd fmla="*/ 7 w 39" name="T0"/>
                  <a:gd fmla="*/ 58 h 62" name="T1"/>
                  <a:gd fmla="*/ 38 w 39" name="T2"/>
                  <a:gd fmla="*/ 7 h 62" name="T3"/>
                  <a:gd fmla="*/ 29 w 39" name="T4"/>
                  <a:gd fmla="*/ 3 h 62" name="T5"/>
                  <a:gd fmla="*/ 13 w 39" name="T6"/>
                  <a:gd fmla="*/ 25 h 62" name="T7"/>
                  <a:gd fmla="*/ 1 w 39" name="T8"/>
                  <a:gd fmla="*/ 56 h 62" name="T9"/>
                  <a:gd fmla="*/ 7 w 39" name="T10"/>
                  <a:gd fmla="*/ 58 h 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" w="39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4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gdLst>
                  <a:gd fmla="*/ 8 w 86" name="T0"/>
                  <a:gd fmla="*/ 105 h 108" name="T1"/>
                  <a:gd fmla="*/ 81 w 86" name="T2"/>
                  <a:gd fmla="*/ 12 h 108" name="T3"/>
                  <a:gd fmla="*/ 75 w 86" name="T4"/>
                  <a:gd fmla="*/ 4 h 108" name="T5"/>
                  <a:gd fmla="*/ 1 w 86" name="T6"/>
                  <a:gd fmla="*/ 101 h 108" name="T7"/>
                  <a:gd fmla="*/ 8 w 86" name="T8"/>
                  <a:gd fmla="*/ 105 h 10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" w="86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5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gdLst>
                  <a:gd fmla="*/ 7 w 86" name="T0"/>
                  <a:gd fmla="*/ 53 h 55" name="T1"/>
                  <a:gd fmla="*/ 79 w 86" name="T2"/>
                  <a:gd fmla="*/ 13 h 55" name="T3"/>
                  <a:gd fmla="*/ 76 w 86" name="T4"/>
                  <a:gd fmla="*/ 2 h 55" name="T5"/>
                  <a:gd fmla="*/ 3 w 86" name="T6"/>
                  <a:gd fmla="*/ 48 h 55" name="T7"/>
                  <a:gd fmla="*/ 7 w 86" name="T8"/>
                  <a:gd fmla="*/ 53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86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6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gdLst>
                  <a:gd fmla="*/ 4 w 56" name="T0"/>
                  <a:gd fmla="*/ 26 h 27" name="T1"/>
                  <a:gd fmla="*/ 55 w 56" name="T2"/>
                  <a:gd fmla="*/ 4 h 27" name="T3"/>
                  <a:gd fmla="*/ 53 w 56" name="T4"/>
                  <a:gd fmla="*/ 2 h 27" name="T5"/>
                  <a:gd fmla="*/ 2 w 56" name="T6"/>
                  <a:gd fmla="*/ 23 h 27" name="T7"/>
                  <a:gd fmla="*/ 4 w 56" name="T8"/>
                  <a:gd fmla="*/ 2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6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7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gdLst>
                  <a:gd fmla="*/ 6 w 121" name="T0"/>
                  <a:gd fmla="*/ 38 h 40" name="T1"/>
                  <a:gd fmla="*/ 115 w 121" name="T2"/>
                  <a:gd fmla="*/ 13 h 40" name="T3"/>
                  <a:gd fmla="*/ 113 w 121" name="T4"/>
                  <a:gd fmla="*/ 0 h 40" name="T5"/>
                  <a:gd fmla="*/ 3 w 121" name="T6"/>
                  <a:gd fmla="*/ 34 h 40" name="T7"/>
                  <a:gd fmla="*/ 6 w 121" name="T8"/>
                  <a:gd fmla="*/ 38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12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8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gdLst>
                  <a:gd fmla="*/ 8 w 116" name="T0"/>
                  <a:gd fmla="*/ 25 h 28" name="T1"/>
                  <a:gd fmla="*/ 108 w 116" name="T2"/>
                  <a:gd fmla="*/ 27 h 28" name="T3"/>
                  <a:gd fmla="*/ 110 w 116" name="T4"/>
                  <a:gd fmla="*/ 15 h 28" name="T5"/>
                  <a:gd fmla="*/ 4 w 116" name="T6"/>
                  <a:gd fmla="*/ 17 h 28" name="T7"/>
                  <a:gd fmla="*/ 8 w 116" name="T8"/>
                  <a:gd fmla="*/ 25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5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69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gdLst>
                  <a:gd fmla="*/ 5 w 106" name="T0"/>
                  <a:gd fmla="*/ 9 h 18" name="T1"/>
                  <a:gd fmla="*/ 98 w 106" name="T2"/>
                  <a:gd fmla="*/ 17 h 18" name="T3"/>
                  <a:gd fmla="*/ 100 w 106" name="T4"/>
                  <a:gd fmla="*/ 9 h 18" name="T5"/>
                  <a:gd fmla="*/ 5 w 106" name="T6"/>
                  <a:gd fmla="*/ 2 h 18" name="T7"/>
                  <a:gd fmla="*/ 5 w 106" name="T8"/>
                  <a:gd fmla="*/ 9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0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gdLst>
                  <a:gd fmla="*/ 5 w 112" name="T0"/>
                  <a:gd fmla="*/ 11 h 45" name="T1"/>
                  <a:gd fmla="*/ 100 w 112" name="T2"/>
                  <a:gd fmla="*/ 42 h 45" name="T3"/>
                  <a:gd fmla="*/ 105 w 112" name="T4"/>
                  <a:gd fmla="*/ 29 h 45" name="T5"/>
                  <a:gd fmla="*/ 8 w 112" name="T6"/>
                  <a:gd fmla="*/ 1 h 45" name="T7"/>
                  <a:gd fmla="*/ 5 w 112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112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1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gdLst>
                  <a:gd fmla="*/ 3 w 117" name="T0"/>
                  <a:gd fmla="*/ 4 h 43" name="T1"/>
                  <a:gd fmla="*/ 109 w 117" name="T2"/>
                  <a:gd fmla="*/ 41 h 43" name="T3"/>
                  <a:gd fmla="*/ 113 w 117" name="T4"/>
                  <a:gd fmla="*/ 35 h 43" name="T5"/>
                  <a:gd fmla="*/ 3 w 117" name="T6"/>
                  <a:gd fmla="*/ 0 h 43" name="T7"/>
                  <a:gd fmla="*/ 3 w 117" name="T8"/>
                  <a:gd fmla="*/ 4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17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2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gdLst>
                  <a:gd fmla="*/ 3 w 101" name="T0"/>
                  <a:gd fmla="*/ 6 h 47" name="T1"/>
                  <a:gd fmla="*/ 90 w 101" name="T2"/>
                  <a:gd fmla="*/ 45 h 47" name="T3"/>
                  <a:gd fmla="*/ 96 w 101" name="T4"/>
                  <a:gd fmla="*/ 35 h 47" name="T5"/>
                  <a:gd fmla="*/ 4 w 101" name="T6"/>
                  <a:gd fmla="*/ 0 h 47" name="T7"/>
                  <a:gd fmla="*/ 3 w 101" name="T8"/>
                  <a:gd fmla="*/ 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10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3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gdLst>
                  <a:gd fmla="*/ 6 w 110" name="T0"/>
                  <a:gd fmla="*/ 10 h 71" name="T1"/>
                  <a:gd fmla="*/ 55 w 110" name="T2"/>
                  <a:gd fmla="*/ 40 h 71" name="T3"/>
                  <a:gd fmla="*/ 99 w 110" name="T4"/>
                  <a:gd fmla="*/ 67 h 71" name="T5"/>
                  <a:gd fmla="*/ 104 w 110" name="T6"/>
                  <a:gd fmla="*/ 58 h 71" name="T7"/>
                  <a:gd fmla="*/ 9 w 110" name="T8"/>
                  <a:gd fmla="*/ 0 h 71" name="T9"/>
                  <a:gd fmla="*/ 6 w 110" name="T10"/>
                  <a:gd fmla="*/ 10 h 7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1" w="11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4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gdLst>
                  <a:gd fmla="*/ 3 w 85" name="T0"/>
                  <a:gd fmla="*/ 9 h 93" name="T1"/>
                  <a:gd fmla="*/ 75 w 85" name="T2"/>
                  <a:gd fmla="*/ 89 h 93" name="T3"/>
                  <a:gd fmla="*/ 83 w 85" name="T4"/>
                  <a:gd fmla="*/ 83 h 93" name="T5"/>
                  <a:gd fmla="*/ 8 w 85" name="T6"/>
                  <a:gd fmla="*/ 2 h 93" name="T7"/>
                  <a:gd fmla="*/ 3 w 85" name="T8"/>
                  <a:gd fmla="*/ 9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85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5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gdLst>
                  <a:gd fmla="*/ 2 w 52" name="T0"/>
                  <a:gd fmla="*/ 4 h 81" name="T1"/>
                  <a:gd fmla="*/ 22 w 52" name="T2"/>
                  <a:gd fmla="*/ 44 h 81" name="T3"/>
                  <a:gd fmla="*/ 45 w 52" name="T4"/>
                  <a:gd fmla="*/ 78 h 81" name="T5"/>
                  <a:gd fmla="*/ 50 w 52" name="T6"/>
                  <a:gd fmla="*/ 74 h 81" name="T7"/>
                  <a:gd fmla="*/ 32 w 52" name="T8"/>
                  <a:gd fmla="*/ 39 h 81" name="T9"/>
                  <a:gd fmla="*/ 6 w 52" name="T10"/>
                  <a:gd fmla="*/ 2 h 81" name="T11"/>
                  <a:gd fmla="*/ 2 w 52" name="T12"/>
                  <a:gd fmla="*/ 4 h 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1" w="52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6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gdLst>
                  <a:gd fmla="*/ 2 w 55" name="T0"/>
                  <a:gd fmla="*/ 6 h 106" name="T1"/>
                  <a:gd fmla="*/ 45 w 55" name="T2"/>
                  <a:gd fmla="*/ 102 h 106" name="T3"/>
                  <a:gd fmla="*/ 53 w 55" name="T4"/>
                  <a:gd fmla="*/ 98 h 106" name="T5"/>
                  <a:gd fmla="*/ 9 w 55" name="T6"/>
                  <a:gd fmla="*/ 3 h 106" name="T7"/>
                  <a:gd fmla="*/ 2 w 55" name="T8"/>
                  <a:gd fmla="*/ 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55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7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gdLst>
                  <a:gd fmla="*/ 2 w 47" name="T0"/>
                  <a:gd fmla="*/ 9 h 70" name="T1"/>
                  <a:gd fmla="*/ 32 w 47" name="T2"/>
                  <a:gd fmla="*/ 63 h 70" name="T3"/>
                  <a:gd fmla="*/ 43 w 47" name="T4"/>
                  <a:gd fmla="*/ 54 h 70" name="T5"/>
                  <a:gd fmla="*/ 13 w 47" name="T6"/>
                  <a:gd fmla="*/ 4 h 70" name="T7"/>
                  <a:gd fmla="*/ 2 w 47" name="T8"/>
                  <a:gd fmla="*/ 9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47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  <p:sp>
            <p:nvSpPr>
              <p:cNvPr id="278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gdLst>
                  <a:gd fmla="*/ 1 w 118" name="T0"/>
                  <a:gd fmla="*/ 59 h 59" name="T1"/>
                  <a:gd fmla="*/ 115 w 118" name="T2"/>
                  <a:gd fmla="*/ 6 h 59" name="T3"/>
                  <a:gd fmla="*/ 112 w 118" name="T4"/>
                  <a:gd fmla="*/ 0 h 59" name="T5"/>
                  <a:gd fmla="*/ 0 w 118" name="T6"/>
                  <a:gd fmla="*/ 58 h 59" name="T7"/>
                  <a:gd fmla="*/ 1 w 118" name="T8"/>
                  <a:gd fmla="*/ 59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18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lt"/>
                  <a:sym typeface="+mn-lt"/>
                </a:endParaRPr>
              </a:p>
            </p:txBody>
          </p:sp>
        </p:grpSp>
      </p:grpSp>
      <p:grpSp>
        <p:nvGrpSpPr>
          <p:cNvPr id="417" name="组合 416"/>
          <p:cNvGrpSpPr/>
          <p:nvPr/>
        </p:nvGrpSpPr>
        <p:grpSpPr>
          <a:xfrm>
            <a:off x="1585854" y="2629710"/>
            <a:ext cx="2969260" cy="1156891"/>
            <a:chOff x="372600" y="3164983"/>
            <a:chExt cx="2969260" cy="1156891"/>
          </a:xfrm>
        </p:grpSpPr>
        <p:sp>
          <p:nvSpPr>
            <p:cNvPr id="418" name="TextBox 11"/>
            <p:cNvSpPr txBox="1"/>
            <p:nvPr/>
          </p:nvSpPr>
          <p:spPr>
            <a:xfrm>
              <a:off x="372600" y="3164983"/>
              <a:ext cx="29692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添加标题</a:t>
              </a:r>
            </a:p>
          </p:txBody>
        </p:sp>
        <p:sp>
          <p:nvSpPr>
            <p:cNvPr id="419" name="矩形 418"/>
            <p:cNvSpPr/>
            <p:nvPr/>
          </p:nvSpPr>
          <p:spPr>
            <a:xfrm>
              <a:off x="395684" y="3483118"/>
              <a:ext cx="2909187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420" name="组合 419"/>
          <p:cNvGrpSpPr/>
          <p:nvPr/>
        </p:nvGrpSpPr>
        <p:grpSpPr>
          <a:xfrm>
            <a:off x="7923273" y="2629698"/>
            <a:ext cx="2969260" cy="1146731"/>
            <a:chOff x="362440" y="3175143"/>
            <a:chExt cx="2969260" cy="1146731"/>
          </a:xfrm>
        </p:grpSpPr>
        <p:sp>
          <p:nvSpPr>
            <p:cNvPr id="421" name="TextBox 11"/>
            <p:cNvSpPr txBox="1"/>
            <p:nvPr/>
          </p:nvSpPr>
          <p:spPr>
            <a:xfrm>
              <a:off x="362441" y="3175143"/>
              <a:ext cx="296926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1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添加标题</a:t>
              </a:r>
            </a:p>
          </p:txBody>
        </p:sp>
        <p:sp>
          <p:nvSpPr>
            <p:cNvPr id="422" name="矩形 421"/>
            <p:cNvSpPr/>
            <p:nvPr/>
          </p:nvSpPr>
          <p:spPr>
            <a:xfrm>
              <a:off x="395683" y="3483118"/>
              <a:ext cx="2909187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pic>
        <p:nvPicPr>
          <p:cNvPr id="279" name="图片 278">
            <a:extLst>
              <a:ext uri="{FF2B5EF4-FFF2-40B4-BE49-F238E27FC236}">
                <a16:creationId xmlns:a16="http://schemas.microsoft.com/office/drawing/2014/main" id="{13A13434-8694-4893-812F-EC2D1EFE0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28375" y="3241208"/>
            <a:ext cx="2711611" cy="329000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FOUR目标规划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901614" y="2722138"/>
            <a:ext cx="4465955" cy="2492998"/>
            <a:chOff x="6948484" y="2246277"/>
            <a:chExt cx="4048067" cy="2492964"/>
          </a:xfrm>
        </p:grpSpPr>
        <p:sp>
          <p:nvSpPr>
            <p:cNvPr id="14" name="文本框 13"/>
            <p:cNvSpPr txBox="1"/>
            <p:nvPr/>
          </p:nvSpPr>
          <p:spPr>
            <a:xfrm>
              <a:off x="6948484" y="2246277"/>
              <a:ext cx="3972203" cy="45719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40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Gotham Medium"/>
                  <a:sym typeface="+mn-ea"/>
                </a:rPr>
                <a:t>添加标题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48484" y="3109217"/>
              <a:ext cx="4048067" cy="123442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  <a:p>
              <a:pPr algn="l" defTabSz="1218565" fontAlgn="auto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433FA99-3568-42FE-8F55-A11E5BAC3006}"/>
              </a:ext>
            </a:extLst>
          </p:cNvPr>
          <p:cNvGrpSpPr/>
          <p:nvPr/>
        </p:nvGrpSpPr>
        <p:grpSpPr>
          <a:xfrm>
            <a:off x="6722527" y="803635"/>
            <a:ext cx="3665718" cy="5578848"/>
            <a:chOff x="6722527" y="803635"/>
            <a:chExt cx="3665718" cy="557884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AF3BB67-A6FD-45BB-8A1D-6EF1D6253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55915" y="803635"/>
              <a:ext cx="3132330" cy="548821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7456045-867B-4E9C-9926-A040225FF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20587026">
              <a:off x="6722527" y="2397877"/>
              <a:ext cx="2274165" cy="3984606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FOUR目标规划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4240" y="1052676"/>
            <a:ext cx="3674510" cy="5296054"/>
          </a:xfrm>
          <a:prstGeom prst="rect">
            <a:avLst/>
          </a:prstGeom>
        </p:spPr>
      </p:pic>
      <p:grpSp>
        <p:nvGrpSpPr>
          <p:cNvPr id="6" name="Group 12"/>
          <p:cNvGrpSpPr/>
          <p:nvPr/>
        </p:nvGrpSpPr>
        <p:grpSpPr>
          <a:xfrm>
            <a:off x="6484889" y="1694180"/>
            <a:ext cx="650165" cy="662997"/>
            <a:chOff x="7160655" y="2178006"/>
            <a:chExt cx="379359" cy="386846"/>
          </a:xfrm>
          <a:solidFill>
            <a:schemeClr val="accent2"/>
          </a:solidFill>
        </p:grpSpPr>
        <p:sp>
          <p:nvSpPr>
            <p:cNvPr id="3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gdLst>
                <a:gd fmla="*/ 65 w 79" name="T0"/>
                <a:gd fmla="*/ 14 h 79" name="T1"/>
                <a:gd fmla="*/ 14 w 79" name="T2"/>
                <a:gd fmla="*/ 14 h 79" name="T3"/>
                <a:gd fmla="*/ 11 w 79" name="T4"/>
                <a:gd fmla="*/ 63 h 79" name="T5"/>
                <a:gd fmla="*/ 11 w 79" name="T6"/>
                <a:gd fmla="*/ 63 h 79" name="T7"/>
                <a:gd fmla="*/ 17 w 79" name="T8"/>
                <a:gd fmla="*/ 68 h 79" name="T9"/>
                <a:gd fmla="*/ 64 w 79" name="T10"/>
                <a:gd fmla="*/ 65 h 79" name="T11"/>
                <a:gd fmla="*/ 65 w 79" name="T12"/>
                <a:gd fmla="*/ 14 h 79" name="T13"/>
                <a:gd fmla="*/ 58 w 79" name="T14"/>
                <a:gd fmla="*/ 59 h 79" name="T15"/>
                <a:gd fmla="*/ 20 w 79" name="T16"/>
                <a:gd fmla="*/ 59 h 79" name="T17"/>
                <a:gd fmla="*/ 20 w 79" name="T18"/>
                <a:gd fmla="*/ 21 h 79" name="T19"/>
                <a:gd fmla="*/ 58 w 79" name="T20"/>
                <a:gd fmla="*/ 21 h 79" name="T21"/>
                <a:gd fmla="*/ 58 w 79" name="T22"/>
                <a:gd fmla="*/ 59 h 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9" w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gdLst>
                <a:gd fmla="*/ 0 w 64" name="T0"/>
                <a:gd fmla="*/ 52 h 66" name="T1"/>
                <a:gd fmla="*/ 12 w 64" name="T2"/>
                <a:gd fmla="*/ 66 h 66" name="T3"/>
                <a:gd fmla="*/ 64 w 64" name="T4"/>
                <a:gd fmla="*/ 8 h 66" name="T5"/>
                <a:gd fmla="*/ 55 w 64" name="T6"/>
                <a:gd fmla="*/ 0 h 66" name="T7"/>
                <a:gd fmla="*/ 0 w 64" name="T8"/>
                <a:gd fmla="*/ 52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64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9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gdLst>
                <a:gd fmla="*/ 16 w 30" name="T0"/>
                <a:gd fmla="*/ 0 h 36" name="T1"/>
                <a:gd fmla="*/ 0 w 30" name="T2"/>
                <a:gd fmla="*/ 34 h 36" name="T3"/>
                <a:gd fmla="*/ 6 w 30" name="T4"/>
                <a:gd fmla="*/ 36 h 36" name="T5"/>
                <a:gd fmla="*/ 16 w 30" name="T6"/>
                <a:gd fmla="*/ 0 h 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" w="30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6506930" y="4072307"/>
            <a:ext cx="572291" cy="568527"/>
            <a:chOff x="6853673" y="3715407"/>
            <a:chExt cx="379359" cy="376864"/>
          </a:xfrm>
          <a:solidFill>
            <a:schemeClr val="accent4"/>
          </a:solidFill>
        </p:grpSpPr>
        <p:sp>
          <p:nvSpPr>
            <p:cNvPr id="1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gdLst>
                <a:gd fmla="*/ 57 w 114" name="T0"/>
                <a:gd fmla="*/ 0 h 114" name="T1"/>
                <a:gd fmla="*/ 0 w 114" name="T2"/>
                <a:gd fmla="*/ 57 h 114" name="T3"/>
                <a:gd fmla="*/ 57 w 114" name="T4"/>
                <a:gd fmla="*/ 114 h 114" name="T5"/>
                <a:gd fmla="*/ 114 w 114" name="T6"/>
                <a:gd fmla="*/ 57 h 114" name="T7"/>
                <a:gd fmla="*/ 57 w 114" name="T8"/>
                <a:gd fmla="*/ 0 h 114" name="T9"/>
                <a:gd fmla="*/ 57 w 114" name="T10"/>
                <a:gd fmla="*/ 108 h 114" name="T11"/>
                <a:gd fmla="*/ 6 w 114" name="T12"/>
                <a:gd fmla="*/ 57 h 114" name="T13"/>
                <a:gd fmla="*/ 57 w 114" name="T14"/>
                <a:gd fmla="*/ 6 h 114" name="T15"/>
                <a:gd fmla="*/ 108 w 114" name="T16"/>
                <a:gd fmla="*/ 57 h 114" name="T17"/>
                <a:gd fmla="*/ 57 w 114" name="T18"/>
                <a:gd fmla="*/ 108 h 1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1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1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1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1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gdLst>
                <a:gd fmla="*/ 19 w 25" name="T0"/>
                <a:gd fmla="*/ 22 h 25" name="T1"/>
                <a:gd fmla="*/ 22 w 25" name="T2"/>
                <a:gd fmla="*/ 25 h 25" name="T3"/>
                <a:gd fmla="*/ 25 w 25" name="T4"/>
                <a:gd fmla="*/ 22 h 25" name="T5"/>
                <a:gd fmla="*/ 22 w 25" name="T6"/>
                <a:gd fmla="*/ 19 h 25" name="T7"/>
                <a:gd fmla="*/ 21 w 25" name="T8"/>
                <a:gd fmla="*/ 19 h 25" name="T9"/>
                <a:gd fmla="*/ 0 w 25" name="T10"/>
                <a:gd fmla="*/ 0 h 25" name="T11"/>
                <a:gd fmla="*/ 19 w 25" name="T12"/>
                <a:gd fmla="*/ 22 h 25" name="T13"/>
                <a:gd fmla="*/ 19 w 25" name="T14"/>
                <a:gd fmla="*/ 22 h 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1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gdLst>
                <a:gd fmla="*/ 0 w 9" name="T0"/>
                <a:gd fmla="*/ 6 h 8" name="T1"/>
                <a:gd fmla="*/ 3 w 9" name="T2"/>
                <a:gd fmla="*/ 8 h 8" name="T3"/>
                <a:gd fmla="*/ 9 w 9" name="T4"/>
                <a:gd fmla="*/ 1 h 8" name="T5"/>
                <a:gd fmla="*/ 7 w 9" name="T6"/>
                <a:gd fmla="*/ 0 h 8" name="T7"/>
                <a:gd fmla="*/ 0 w 9" name="T8"/>
                <a:gd fmla="*/ 6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1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gdLst>
                <a:gd fmla="*/ 9 w 11" name="T0"/>
                <a:gd fmla="*/ 0 h 6" name="T1"/>
                <a:gd fmla="*/ 0 w 11" name="T2"/>
                <a:gd fmla="*/ 3 h 6" name="T3"/>
                <a:gd fmla="*/ 1 w 11" name="T4"/>
                <a:gd fmla="*/ 6 h 6" name="T5"/>
                <a:gd fmla="*/ 11 w 11" name="T6"/>
                <a:gd fmla="*/ 3 h 6" name="T7"/>
                <a:gd fmla="*/ 9 w 11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gdLst>
                <a:gd fmla="*/ 0 w 8" name="T0"/>
                <a:gd fmla="*/ 3 h 9" name="T1"/>
                <a:gd fmla="*/ 7 w 8" name="T2"/>
                <a:gd fmla="*/ 9 h 9" name="T3"/>
                <a:gd fmla="*/ 8 w 8" name="T4"/>
                <a:gd fmla="*/ 7 h 9" name="T5"/>
                <a:gd fmla="*/ 2 w 8" name="T6"/>
                <a:gd fmla="*/ 0 h 9" name="T7"/>
                <a:gd fmla="*/ 0 w 8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gdLst>
                <a:gd fmla="*/ 11 w 11" name="T0"/>
                <a:gd fmla="*/ 3 h 5" name="T1"/>
                <a:gd fmla="*/ 2 w 11" name="T2"/>
                <a:gd fmla="*/ 0 h 5" name="T3"/>
                <a:gd fmla="*/ 0 w 11" name="T4"/>
                <a:gd fmla="*/ 3 h 5" name="T5"/>
                <a:gd fmla="*/ 10 w 11" name="T6"/>
                <a:gd fmla="*/ 5 h 5" name="T7"/>
                <a:gd fmla="*/ 11 w 11" name="T8"/>
                <a:gd fmla="*/ 3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gdLst>
                <a:gd fmla="*/ 7 w 7" name="T0"/>
                <a:gd fmla="*/ 8 h 9" name="T1"/>
                <a:gd fmla="*/ 3 w 7" name="T2"/>
                <a:gd fmla="*/ 0 h 9" name="T3"/>
                <a:gd fmla="*/ 0 w 7" name="T4"/>
                <a:gd fmla="*/ 2 h 9" name="T5"/>
                <a:gd fmla="*/ 4 w 7" name="T6"/>
                <a:gd fmla="*/ 9 h 9" name="T7"/>
                <a:gd fmla="*/ 7 w 7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gdLst>
                <a:gd fmla="*/ 0 w 5" name="T0"/>
                <a:gd fmla="*/ 9 h 11" name="T1"/>
                <a:gd fmla="*/ 2 w 5" name="T2"/>
                <a:gd fmla="*/ 11 h 11" name="T3"/>
                <a:gd fmla="*/ 5 w 5" name="T4"/>
                <a:gd fmla="*/ 2 h 11" name="T5"/>
                <a:gd fmla="*/ 2 w 5" name="T6"/>
                <a:gd fmla="*/ 0 h 11" name="T7"/>
                <a:gd fmla="*/ 0 w 5" name="T8"/>
                <a:gd fmla="*/ 9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gdLst>
                <a:gd fmla="*/ 0 w 9" name="T0"/>
                <a:gd fmla="*/ 1 h 8" name="T1"/>
                <a:gd fmla="*/ 8 w 9" name="T2"/>
                <a:gd fmla="*/ 8 h 8" name="T3"/>
                <a:gd fmla="*/ 9 w 9" name="T4"/>
                <a:gd fmla="*/ 6 h 8" name="T5"/>
                <a:gd fmla="*/ 3 w 9" name="T6"/>
                <a:gd fmla="*/ 0 h 8" name="T7"/>
                <a:gd fmla="*/ 0 w 9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gdLst>
                <a:gd fmla="*/ 0 w 10" name="T0"/>
                <a:gd fmla="*/ 3 h 6" name="T1"/>
                <a:gd fmla="*/ 9 w 10" name="T2"/>
                <a:gd fmla="*/ 6 h 6" name="T3"/>
                <a:gd fmla="*/ 10 w 10" name="T4"/>
                <a:gd fmla="*/ 3 h 6" name="T5"/>
                <a:gd fmla="*/ 1 w 10" name="T6"/>
                <a:gd fmla="*/ 0 h 6" name="T7"/>
                <a:gd fmla="*/ 0 w 10" name="T8"/>
                <a:gd fmla="*/ 3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gdLst>
                <a:gd fmla="*/ 9 w 9" name="T0"/>
                <a:gd fmla="*/ 3 h 9" name="T1"/>
                <a:gd fmla="*/ 8 w 9" name="T2"/>
                <a:gd fmla="*/ 0 h 9" name="T3"/>
                <a:gd fmla="*/ 0 w 9" name="T4"/>
                <a:gd fmla="*/ 7 h 9" name="T5"/>
                <a:gd fmla="*/ 2 w 9" name="T6"/>
                <a:gd fmla="*/ 9 h 9" name="T7"/>
                <a:gd fmla="*/ 9 w 9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gdLst>
                <a:gd fmla="*/ 10 w 11" name="T0"/>
                <a:gd fmla="*/ 0 h 5" name="T1"/>
                <a:gd fmla="*/ 0 w 11" name="T2"/>
                <a:gd fmla="*/ 3 h 5" name="T3"/>
                <a:gd fmla="*/ 2 w 11" name="T4"/>
                <a:gd fmla="*/ 5 h 5" name="T5"/>
                <a:gd fmla="*/ 11 w 11" name="T6"/>
                <a:gd fmla="*/ 3 h 5" name="T7"/>
                <a:gd fmla="*/ 10 w 11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2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  <p:sp>
          <p:nvSpPr>
            <p:cNvPr id="3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ffectLst>
              <a:outerShdw algn="tr" blurRad="317500" dir="8100000" dist="1905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charset="-122" panose="020b0503020204020204" pitchFamily="34" typeface="微软雅黑"/>
                <a:cs typeface="+mn-lt"/>
              </a:endParaRPr>
            </a:p>
          </p:txBody>
        </p:sp>
      </p:grp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318981" y="1857544"/>
            <a:ext cx="1400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lt"/>
                <a:cs typeface="Gotham Medium"/>
                <a:sym typeface="+mn-ea"/>
              </a:rPr>
              <a:t>添加标题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963491" y="2432014"/>
            <a:ext cx="27990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l" defTabSz="1216025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7253166" y="4275865"/>
            <a:ext cx="1400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lt"/>
                <a:cs typeface="Gotham Medium"/>
                <a:sym typeface="+mn-ea"/>
              </a:rPr>
              <a:t>添加标题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6924855" y="4791865"/>
            <a:ext cx="279905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l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31"/>
      <p:bldP grpId="0" spid="32"/>
      <p:bldP grpId="0" spid="33"/>
      <p:bldP grpId="0" spid="3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594980">
            <a:off x="-964150" y="1074874"/>
            <a:ext cx="5033008" cy="5480671"/>
          </a:xfrm>
          <a:prstGeom prst="rect">
            <a:avLst/>
          </a:prstGeom>
        </p:spPr>
      </p:pic>
      <p:sp>
        <p:nvSpPr>
          <p:cNvPr id="22" name="图文框 21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20443" y="4166463"/>
            <a:ext cx="2035800" cy="2470042"/>
          </a:xfrm>
          <a:prstGeom prst="rect">
            <a:avLst/>
          </a:prstGeom>
        </p:spPr>
      </p:pic>
      <p:sp>
        <p:nvSpPr>
          <p:cNvPr id="29" name="Freeform 5"/>
          <p:cNvSpPr/>
          <p:nvPr/>
        </p:nvSpPr>
        <p:spPr bwMode="auto">
          <a:xfrm flipH="1" rot="16200000">
            <a:off x="3659059" y="4352889"/>
            <a:ext cx="344409" cy="318991"/>
          </a:xfrm>
          <a:custGeom>
            <a:gdLst>
              <a:gd fmla="*/ 181 w 331" name="T0"/>
              <a:gd fmla="*/ 164 h 307" name="T1"/>
              <a:gd fmla="*/ 181 w 331" name="T2"/>
              <a:gd fmla="*/ 163 h 307" name="T3"/>
              <a:gd fmla="*/ 176 w 331" name="T4"/>
              <a:gd fmla="*/ 113 h 307" name="T5"/>
              <a:gd fmla="*/ 175 w 331" name="T6"/>
              <a:gd fmla="*/ 99 h 307" name="T7"/>
              <a:gd fmla="*/ 174 w 331" name="T8"/>
              <a:gd fmla="*/ 98 h 307" name="T9"/>
              <a:gd fmla="*/ 178 w 331" name="T10"/>
              <a:gd fmla="*/ 130 h 307" name="T11"/>
              <a:gd fmla="*/ 181 w 331" name="T12"/>
              <a:gd fmla="*/ 164 h 307" name="T13"/>
              <a:gd fmla="*/ 175 w 331" name="T14"/>
              <a:gd fmla="*/ 165 h 307" name="T15"/>
              <a:gd fmla="*/ 174 w 331" name="T16"/>
              <a:gd fmla="*/ 165 h 307" name="T17"/>
              <a:gd fmla="*/ 163 w 331" name="T18"/>
              <a:gd fmla="*/ 157 h 307" name="T19"/>
              <a:gd fmla="*/ 137 w 331" name="T20"/>
              <a:gd fmla="*/ 133 h 307" name="T21"/>
              <a:gd fmla="*/ 141 w 331" name="T22"/>
              <a:gd fmla="*/ 138 h 307" name="T23"/>
              <a:gd fmla="*/ 173 w 331" name="T24"/>
              <a:gd fmla="*/ 164 h 307" name="T25"/>
              <a:gd fmla="*/ 174 w 331" name="T26"/>
              <a:gd fmla="*/ 165 h 307" name="T27"/>
              <a:gd fmla="*/ 175 w 331" name="T28"/>
              <a:gd fmla="*/ 169 h 307" name="T29"/>
              <a:gd fmla="*/ 168 w 331" name="T30"/>
              <a:gd fmla="*/ 173 h 307" name="T31"/>
              <a:gd fmla="*/ 58 w 331" name="T32"/>
              <a:gd fmla="*/ 135 h 307" name="T33"/>
              <a:gd fmla="*/ 0 w 331" name="T34"/>
              <a:gd fmla="*/ 159 h 307" name="T35"/>
              <a:gd fmla="*/ 14 w 331" name="T36"/>
              <a:gd fmla="*/ 185 h 307" name="T37"/>
              <a:gd fmla="*/ 35 w 331" name="T38"/>
              <a:gd fmla="*/ 203 h 307" name="T39"/>
              <a:gd fmla="*/ 49 w 331" name="T40"/>
              <a:gd fmla="*/ 218 h 307" name="T41"/>
              <a:gd fmla="*/ 77 w 331" name="T42"/>
              <a:gd fmla="*/ 235 h 307" name="T43"/>
              <a:gd fmla="*/ 119 w 331" name="T44"/>
              <a:gd fmla="*/ 215 h 307" name="T45"/>
              <a:gd fmla="*/ 86 w 331" name="T46"/>
              <a:gd fmla="*/ 273 h 307" name="T47"/>
              <a:gd fmla="*/ 98 w 331" name="T48"/>
              <a:gd fmla="*/ 289 h 307" name="T49"/>
              <a:gd fmla="*/ 111 w 331" name="T50"/>
              <a:gd fmla="*/ 297 h 307" name="T51"/>
              <a:gd fmla="*/ 136 w 331" name="T52"/>
              <a:gd fmla="*/ 305 h 307" name="T53"/>
              <a:gd fmla="*/ 161 w 331" name="T54"/>
              <a:gd fmla="*/ 304 h 307" name="T55"/>
              <a:gd fmla="*/ 181 w 331" name="T56"/>
              <a:gd fmla="*/ 292 h 307" name="T57"/>
              <a:gd fmla="*/ 191 w 331" name="T58"/>
              <a:gd fmla="*/ 277 h 307" name="T59"/>
              <a:gd fmla="*/ 197 w 331" name="T60"/>
              <a:gd fmla="*/ 213 h 307" name="T61"/>
              <a:gd fmla="*/ 218 w 331" name="T62"/>
              <a:gd fmla="*/ 257 h 307" name="T63"/>
              <a:gd fmla="*/ 223 w 331" name="T64"/>
              <a:gd fmla="*/ 258 h 307" name="T65"/>
              <a:gd fmla="*/ 204 w 331" name="T66"/>
              <a:gd fmla="*/ 218 h 307" name="T67"/>
              <a:gd fmla="*/ 209 w 331" name="T68"/>
              <a:gd fmla="*/ 210 h 307" name="T69"/>
              <a:gd fmla="*/ 261 w 331" name="T70"/>
              <a:gd fmla="*/ 239 h 307" name="T71"/>
              <a:gd fmla="*/ 289 w 331" name="T72"/>
              <a:gd fmla="*/ 240 h 307" name="T73"/>
              <a:gd fmla="*/ 305 w 331" name="T74"/>
              <a:gd fmla="*/ 229 h 307" name="T75"/>
              <a:gd fmla="*/ 318 w 331" name="T76"/>
              <a:gd fmla="*/ 212 h 307" name="T77"/>
              <a:gd fmla="*/ 327 w 331" name="T78"/>
              <a:gd fmla="*/ 190 h 307" name="T79"/>
              <a:gd fmla="*/ 327 w 331" name="T80"/>
              <a:gd fmla="*/ 178 h 307" name="T81"/>
              <a:gd fmla="*/ 321 w 331" name="T82"/>
              <a:gd fmla="*/ 153 h 307" name="T83"/>
              <a:gd fmla="*/ 313 w 331" name="T84"/>
              <a:gd fmla="*/ 145 h 307" name="T85"/>
              <a:gd fmla="*/ 255 w 331" name="T86"/>
              <a:gd fmla="*/ 146 h 307" name="T87"/>
              <a:gd fmla="*/ 289 w 331" name="T88"/>
              <a:gd fmla="*/ 128 h 307" name="T89"/>
              <a:gd fmla="*/ 295 w 331" name="T90"/>
              <a:gd fmla="*/ 93 h 307" name="T91"/>
              <a:gd fmla="*/ 292 w 331" name="T92"/>
              <a:gd fmla="*/ 83 h 307" name="T93"/>
              <a:gd fmla="*/ 288 w 331" name="T94"/>
              <a:gd fmla="*/ 60 h 307" name="T95"/>
              <a:gd fmla="*/ 288 w 331" name="T96"/>
              <a:gd fmla="*/ 41 h 307" name="T97"/>
              <a:gd fmla="*/ 276 w 331" name="T98"/>
              <a:gd fmla="*/ 17 h 307" name="T99"/>
              <a:gd fmla="*/ 224 w 331" name="T100"/>
              <a:gd fmla="*/ 42 h 307" name="T101"/>
              <a:gd fmla="*/ 189 w 331" name="T102"/>
              <a:gd fmla="*/ 145 h 307" name="T103"/>
              <a:gd fmla="*/ 186 w 331" name="T104"/>
              <a:gd fmla="*/ 167 h 307" name="T105"/>
              <a:gd fmla="*/ 182 w 331" name="T106"/>
              <a:gd fmla="*/ 165 h 307" name="T107"/>
              <a:gd fmla="*/ 181 w 331" name="T108"/>
              <a:gd fmla="*/ 164 h 307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307" w="331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 flipH="1" rot="16200000">
            <a:off x="3602505" y="3687583"/>
            <a:ext cx="244009" cy="227488"/>
          </a:xfrm>
          <a:custGeom>
            <a:gdLst>
              <a:gd fmla="*/ 108 w 234" name="T0"/>
              <a:gd fmla="*/ 118 h 219" name="T1"/>
              <a:gd fmla="*/ 108 w 234" name="T2"/>
              <a:gd fmla="*/ 117 h 219" name="T3"/>
              <a:gd fmla="*/ 136 w 234" name="T4"/>
              <a:gd fmla="*/ 96 h 219" name="T5"/>
              <a:gd fmla="*/ 144 w 234" name="T6"/>
              <a:gd fmla="*/ 90 h 219" name="T7"/>
              <a:gd fmla="*/ 144 w 234" name="T8"/>
              <a:gd fmla="*/ 89 h 219" name="T9"/>
              <a:gd fmla="*/ 127 w 234" name="T10"/>
              <a:gd fmla="*/ 104 h 219" name="T11"/>
              <a:gd fmla="*/ 108 w 234" name="T12"/>
              <a:gd fmla="*/ 117 h 219" name="T13"/>
              <a:gd fmla="*/ 105 w 234" name="T14"/>
              <a:gd fmla="*/ 114 h 219" name="T15"/>
              <a:gd fmla="*/ 105 w 234" name="T16"/>
              <a:gd fmla="*/ 114 h 219" name="T17"/>
              <a:gd fmla="*/ 106 w 234" name="T18"/>
              <a:gd fmla="*/ 104 h 219" name="T19"/>
              <a:gd fmla="*/ 110 w 234" name="T20"/>
              <a:gd fmla="*/ 80 h 219" name="T21"/>
              <a:gd fmla="*/ 108 w 234" name="T22"/>
              <a:gd fmla="*/ 84 h 219" name="T23"/>
              <a:gd fmla="*/ 105 w 234" name="T24"/>
              <a:gd fmla="*/ 113 h 219" name="T25"/>
              <a:gd fmla="*/ 104 w 234" name="T26"/>
              <a:gd fmla="*/ 114 h 219" name="T27"/>
              <a:gd fmla="*/ 103 w 234" name="T28"/>
              <a:gd fmla="*/ 116 h 219" name="T29"/>
              <a:gd fmla="*/ 98 w 234" name="T30"/>
              <a:gd fmla="*/ 113 h 219" name="T31"/>
              <a:gd fmla="*/ 80 w 234" name="T32"/>
              <a:gd fmla="*/ 35 h 219" name="T33"/>
              <a:gd fmla="*/ 45 w 234" name="T34"/>
              <a:gd fmla="*/ 9 h 219" name="T35"/>
              <a:gd fmla="*/ 34 w 234" name="T36"/>
              <a:gd fmla="*/ 27 h 219" name="T37"/>
              <a:gd fmla="*/ 31 w 234" name="T38"/>
              <a:gd fmla="*/ 46 h 219" name="T39"/>
              <a:gd fmla="*/ 27 w 234" name="T40"/>
              <a:gd fmla="*/ 59 h 219" name="T41"/>
              <a:gd fmla="*/ 28 w 234" name="T42"/>
              <a:gd fmla="*/ 82 h 219" name="T43"/>
              <a:gd fmla="*/ 55 w 234" name="T44"/>
              <a:gd fmla="*/ 100 h 219" name="T45"/>
              <a:gd fmla="*/ 9 w 234" name="T46"/>
              <a:gd fmla="*/ 101 h 219" name="T47"/>
              <a:gd fmla="*/ 4 w 234" name="T48"/>
              <a:gd fmla="*/ 114 h 219" name="T49"/>
              <a:gd fmla="*/ 4 w 234" name="T50"/>
              <a:gd fmla="*/ 125 h 219" name="T51"/>
              <a:gd fmla="*/ 8 w 234" name="T52"/>
              <a:gd fmla="*/ 142 h 219" name="T53"/>
              <a:gd fmla="*/ 18 w 234" name="T54"/>
              <a:gd fmla="*/ 157 h 219" name="T55"/>
              <a:gd fmla="*/ 32 w 234" name="T56"/>
              <a:gd fmla="*/ 165 h 219" name="T57"/>
              <a:gd fmla="*/ 44 w 234" name="T58"/>
              <a:gd fmla="*/ 165 h 219" name="T59"/>
              <a:gd fmla="*/ 84 w 234" name="T60"/>
              <a:gd fmla="*/ 145 h 219" name="T61"/>
              <a:gd fmla="*/ 67 w 234" name="T62"/>
              <a:gd fmla="*/ 174 h 219" name="T63"/>
              <a:gd fmla="*/ 67 w 234" name="T64"/>
              <a:gd fmla="*/ 177 h 219" name="T65"/>
              <a:gd fmla="*/ 84 w 234" name="T66"/>
              <a:gd fmla="*/ 151 h 219" name="T67"/>
              <a:gd fmla="*/ 91 w 234" name="T68"/>
              <a:gd fmla="*/ 151 h 219" name="T69"/>
              <a:gd fmla="*/ 93 w 234" name="T70"/>
              <a:gd fmla="*/ 192 h 219" name="T71"/>
              <a:gd fmla="*/ 102 w 234" name="T72"/>
              <a:gd fmla="*/ 209 h 219" name="T73"/>
              <a:gd fmla="*/ 115 w 234" name="T74"/>
              <a:gd fmla="*/ 215 h 219" name="T75"/>
              <a:gd fmla="*/ 130 w 234" name="T76"/>
              <a:gd fmla="*/ 216 h 219" name="T77"/>
              <a:gd fmla="*/ 146 w 234" name="T78"/>
              <a:gd fmla="*/ 213 h 219" name="T79"/>
              <a:gd fmla="*/ 153 w 234" name="T80"/>
              <a:gd fmla="*/ 209 h 219" name="T81"/>
              <a:gd fmla="*/ 166 w 234" name="T82"/>
              <a:gd fmla="*/ 197 h 219" name="T83"/>
              <a:gd fmla="*/ 167 w 234" name="T84"/>
              <a:gd fmla="*/ 189 h 219" name="T85"/>
              <a:gd fmla="*/ 145 w 234" name="T86"/>
              <a:gd fmla="*/ 154 h 219" name="T87"/>
              <a:gd fmla="*/ 169 w 234" name="T88"/>
              <a:gd fmla="*/ 168 h 219" name="T89"/>
              <a:gd fmla="*/ 191 w 234" name="T90"/>
              <a:gd fmla="*/ 159 h 219" name="T91"/>
              <a:gd fmla="*/ 196 w 234" name="T92"/>
              <a:gd fmla="*/ 154 h 219" name="T93"/>
              <a:gd fmla="*/ 209 w 234" name="T94"/>
              <a:gd fmla="*/ 143 h 219" name="T95"/>
              <a:gd fmla="*/ 220 w 234" name="T96"/>
              <a:gd fmla="*/ 136 h 219" name="T97"/>
              <a:gd fmla="*/ 229 w 234" name="T98"/>
              <a:gd fmla="*/ 120 h 219" name="T99"/>
              <a:gd fmla="*/ 196 w 234" name="T100"/>
              <a:gd fmla="*/ 99 h 219" name="T101"/>
              <a:gd fmla="*/ 122 w 234" name="T102"/>
              <a:gd fmla="*/ 115 h 219" name="T103"/>
              <a:gd fmla="*/ 108 w 234" name="T104"/>
              <a:gd fmla="*/ 122 h 219" name="T105"/>
              <a:gd fmla="*/ 107 w 234" name="T106"/>
              <a:gd fmla="*/ 119 h 219" name="T107"/>
              <a:gd fmla="*/ 108 w 234" name="T108"/>
              <a:gd fmla="*/ 118 h 219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9" w="234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 flipH="1" rot="16200000">
            <a:off x="7765774" y="4440580"/>
            <a:ext cx="227488" cy="202070"/>
          </a:xfrm>
          <a:custGeom>
            <a:gdLst>
              <a:gd fmla="*/ 119 w 218" name="T0"/>
              <a:gd fmla="*/ 103 h 194" name="T1"/>
              <a:gd fmla="*/ 119 w 218" name="T2"/>
              <a:gd fmla="*/ 102 h 194" name="T3"/>
              <a:gd fmla="*/ 120 w 218" name="T4"/>
              <a:gd fmla="*/ 69 h 194" name="T5"/>
              <a:gd fmla="*/ 121 w 218" name="T6"/>
              <a:gd fmla="*/ 59 h 194" name="T7"/>
              <a:gd fmla="*/ 120 w 218" name="T8"/>
              <a:gd fmla="*/ 58 h 194" name="T9"/>
              <a:gd fmla="*/ 120 w 218" name="T10"/>
              <a:gd fmla="*/ 80 h 194" name="T11"/>
              <a:gd fmla="*/ 119 w 218" name="T12"/>
              <a:gd fmla="*/ 102 h 194" name="T13"/>
              <a:gd fmla="*/ 115 w 218" name="T14"/>
              <a:gd fmla="*/ 103 h 194" name="T15"/>
              <a:gd fmla="*/ 115 w 218" name="T16"/>
              <a:gd fmla="*/ 103 h 194" name="T17"/>
              <a:gd fmla="*/ 108 w 218" name="T18"/>
              <a:gd fmla="*/ 96 h 194" name="T19"/>
              <a:gd fmla="*/ 93 w 218" name="T20"/>
              <a:gd fmla="*/ 79 h 194" name="T21"/>
              <a:gd fmla="*/ 95 w 218" name="T22"/>
              <a:gd fmla="*/ 82 h 194" name="T23"/>
              <a:gd fmla="*/ 114 w 218" name="T24"/>
              <a:gd fmla="*/ 102 h 194" name="T25"/>
              <a:gd fmla="*/ 115 w 218" name="T26"/>
              <a:gd fmla="*/ 103 h 194" name="T27"/>
              <a:gd fmla="*/ 115 w 218" name="T28"/>
              <a:gd fmla="*/ 106 h 194" name="T29"/>
              <a:gd fmla="*/ 110 w 218" name="T30"/>
              <a:gd fmla="*/ 108 h 194" name="T31"/>
              <a:gd fmla="*/ 40 w 218" name="T32"/>
              <a:gd fmla="*/ 74 h 194" name="T33"/>
              <a:gd fmla="*/ 0 w 218" name="T34"/>
              <a:gd fmla="*/ 85 h 194" name="T35"/>
              <a:gd fmla="*/ 7 w 218" name="T36"/>
              <a:gd fmla="*/ 104 h 194" name="T37"/>
              <a:gd fmla="*/ 20 w 218" name="T38"/>
              <a:gd fmla="*/ 117 h 194" name="T39"/>
              <a:gd fmla="*/ 27 w 218" name="T40"/>
              <a:gd fmla="*/ 128 h 194" name="T41"/>
              <a:gd fmla="*/ 45 w 218" name="T42"/>
              <a:gd fmla="*/ 141 h 194" name="T43"/>
              <a:gd fmla="*/ 75 w 218" name="T44"/>
              <a:gd fmla="*/ 131 h 194" name="T45"/>
              <a:gd fmla="*/ 48 w 218" name="T46"/>
              <a:gd fmla="*/ 167 h 194" name="T47"/>
              <a:gd fmla="*/ 55 w 218" name="T48"/>
              <a:gd fmla="*/ 179 h 194" name="T49"/>
              <a:gd fmla="*/ 63 w 218" name="T50"/>
              <a:gd fmla="*/ 185 h 194" name="T51"/>
              <a:gd fmla="*/ 78 w 218" name="T52"/>
              <a:gd fmla="*/ 192 h 194" name="T53"/>
              <a:gd fmla="*/ 95 w 218" name="T54"/>
              <a:gd fmla="*/ 194 h 194" name="T55"/>
              <a:gd fmla="*/ 110 w 218" name="T56"/>
              <a:gd fmla="*/ 187 h 194" name="T57"/>
              <a:gd fmla="*/ 117 w 218" name="T58"/>
              <a:gd fmla="*/ 178 h 194" name="T59"/>
              <a:gd fmla="*/ 126 w 218" name="T60"/>
              <a:gd fmla="*/ 137 h 194" name="T61"/>
              <a:gd fmla="*/ 137 w 218" name="T62"/>
              <a:gd fmla="*/ 167 h 194" name="T63"/>
              <a:gd fmla="*/ 140 w 218" name="T64"/>
              <a:gd fmla="*/ 168 h 194" name="T65"/>
              <a:gd fmla="*/ 130 w 218" name="T66"/>
              <a:gd fmla="*/ 140 h 194" name="T67"/>
              <a:gd fmla="*/ 134 w 218" name="T68"/>
              <a:gd fmla="*/ 136 h 194" name="T69"/>
              <a:gd fmla="*/ 166 w 218" name="T70"/>
              <a:gd fmla="*/ 159 h 194" name="T71"/>
              <a:gd fmla="*/ 185 w 218" name="T72"/>
              <a:gd fmla="*/ 161 h 194" name="T73"/>
              <a:gd fmla="*/ 197 w 218" name="T74"/>
              <a:gd fmla="*/ 156 h 194" name="T75"/>
              <a:gd fmla="*/ 206 w 218" name="T76"/>
              <a:gd fmla="*/ 145 h 194" name="T77"/>
              <a:gd fmla="*/ 214 w 218" name="T78"/>
              <a:gd fmla="*/ 131 h 194" name="T79"/>
              <a:gd fmla="*/ 215 w 218" name="T80"/>
              <a:gd fmla="*/ 123 h 194" name="T81"/>
              <a:gd fmla="*/ 213 w 218" name="T82"/>
              <a:gd fmla="*/ 107 h 194" name="T83"/>
              <a:gd fmla="*/ 208 w 218" name="T84"/>
              <a:gd fmla="*/ 101 h 194" name="T85"/>
              <a:gd fmla="*/ 170 w 218" name="T86"/>
              <a:gd fmla="*/ 97 h 194" name="T87"/>
              <a:gd fmla="*/ 194 w 218" name="T88"/>
              <a:gd fmla="*/ 87 h 194" name="T89"/>
              <a:gd fmla="*/ 200 w 218" name="T90"/>
              <a:gd fmla="*/ 65 h 194" name="T91"/>
              <a:gd fmla="*/ 199 w 218" name="T92"/>
              <a:gd fmla="*/ 58 h 194" name="T93"/>
              <a:gd fmla="*/ 199 w 218" name="T94"/>
              <a:gd fmla="*/ 42 h 194" name="T95"/>
              <a:gd fmla="*/ 200 w 218" name="T96"/>
              <a:gd fmla="*/ 30 h 194" name="T97"/>
              <a:gd fmla="*/ 194 w 218" name="T98"/>
              <a:gd fmla="*/ 13 h 194" name="T99"/>
              <a:gd fmla="*/ 158 w 218" name="T100"/>
              <a:gd fmla="*/ 25 h 194" name="T101"/>
              <a:gd fmla="*/ 126 w 218" name="T102"/>
              <a:gd fmla="*/ 91 h 194" name="T103"/>
              <a:gd fmla="*/ 123 w 218" name="T104"/>
              <a:gd fmla="*/ 105 h 194" name="T105"/>
              <a:gd fmla="*/ 120 w 218" name="T106"/>
              <a:gd fmla="*/ 104 h 194" name="T107"/>
              <a:gd fmla="*/ 119 w 218" name="T108"/>
              <a:gd fmla="*/ 103 h 19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194" w="218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Freeform 162"/>
          <p:cNvSpPr/>
          <p:nvPr/>
        </p:nvSpPr>
        <p:spPr bwMode="auto">
          <a:xfrm flipH="1" rot="16200000">
            <a:off x="4296272" y="4338910"/>
            <a:ext cx="241467" cy="228758"/>
          </a:xfrm>
          <a:custGeom>
            <a:gdLst>
              <a:gd fmla="*/ 128 w 232" name="T0"/>
              <a:gd fmla="*/ 118 h 220" name="T1"/>
              <a:gd fmla="*/ 127 w 232" name="T2"/>
              <a:gd fmla="*/ 117 h 220" name="T3"/>
              <a:gd fmla="*/ 121 w 232" name="T4"/>
              <a:gd fmla="*/ 83 h 220" name="T5"/>
              <a:gd fmla="*/ 120 w 232" name="T6"/>
              <a:gd fmla="*/ 73 h 220" name="T7"/>
              <a:gd fmla="*/ 119 w 232" name="T8"/>
              <a:gd fmla="*/ 73 h 220" name="T9"/>
              <a:gd fmla="*/ 124 w 232" name="T10"/>
              <a:gd fmla="*/ 94 h 220" name="T11"/>
              <a:gd fmla="*/ 127 w 232" name="T12"/>
              <a:gd fmla="*/ 118 h 220" name="T13"/>
              <a:gd fmla="*/ 123 w 232" name="T14"/>
              <a:gd fmla="*/ 119 h 220" name="T15"/>
              <a:gd fmla="*/ 123 w 232" name="T16"/>
              <a:gd fmla="*/ 119 h 220" name="T17"/>
              <a:gd fmla="*/ 115 w 232" name="T18"/>
              <a:gd fmla="*/ 114 h 220" name="T19"/>
              <a:gd fmla="*/ 95 w 232" name="T20"/>
              <a:gd fmla="*/ 99 h 220" name="T21"/>
              <a:gd fmla="*/ 98 w 232" name="T22"/>
              <a:gd fmla="*/ 102 h 220" name="T23"/>
              <a:gd fmla="*/ 122 w 232" name="T24"/>
              <a:gd fmla="*/ 119 h 220" name="T25"/>
              <a:gd fmla="*/ 123 w 232" name="T26"/>
              <a:gd fmla="*/ 119 h 220" name="T27"/>
              <a:gd fmla="*/ 124 w 232" name="T28"/>
              <a:gd fmla="*/ 122 h 220" name="T29"/>
              <a:gd fmla="*/ 119 w 232" name="T30"/>
              <a:gd fmla="*/ 125 h 220" name="T31"/>
              <a:gd fmla="*/ 41 w 232" name="T32"/>
              <a:gd fmla="*/ 105 h 220" name="T33"/>
              <a:gd fmla="*/ 2 w 232" name="T34"/>
              <a:gd fmla="*/ 125 h 220" name="T35"/>
              <a:gd fmla="*/ 13 w 232" name="T36"/>
              <a:gd fmla="*/ 142 h 220" name="T37"/>
              <a:gd fmla="*/ 29 w 232" name="T38"/>
              <a:gd fmla="*/ 153 h 220" name="T39"/>
              <a:gd fmla="*/ 39 w 232" name="T40"/>
              <a:gd fmla="*/ 163 h 220" name="T41"/>
              <a:gd fmla="*/ 59 w 232" name="T42"/>
              <a:gd fmla="*/ 173 h 220" name="T43"/>
              <a:gd fmla="*/ 88 w 232" name="T44"/>
              <a:gd fmla="*/ 157 h 220" name="T45"/>
              <a:gd fmla="*/ 68 w 232" name="T46"/>
              <a:gd fmla="*/ 199 h 220" name="T47"/>
              <a:gd fmla="*/ 77 w 232" name="T48"/>
              <a:gd fmla="*/ 209 h 220" name="T49"/>
              <a:gd fmla="*/ 87 w 232" name="T50"/>
              <a:gd fmla="*/ 214 h 220" name="T51"/>
              <a:gd fmla="*/ 104 w 232" name="T52"/>
              <a:gd fmla="*/ 218 h 220" name="T53"/>
              <a:gd fmla="*/ 122 w 232" name="T54"/>
              <a:gd fmla="*/ 216 h 220" name="T55"/>
              <a:gd fmla="*/ 135 w 232" name="T56"/>
              <a:gd fmla="*/ 206 h 220" name="T57"/>
              <a:gd fmla="*/ 141 w 232" name="T58"/>
              <a:gd fmla="*/ 196 h 220" name="T59"/>
              <a:gd fmla="*/ 141 w 232" name="T60"/>
              <a:gd fmla="*/ 151 h 220" name="T61"/>
              <a:gd fmla="*/ 159 w 232" name="T62"/>
              <a:gd fmla="*/ 180 h 220" name="T63"/>
              <a:gd fmla="*/ 162 w 232" name="T64"/>
              <a:gd fmla="*/ 181 h 220" name="T65"/>
              <a:gd fmla="*/ 146 w 232" name="T66"/>
              <a:gd fmla="*/ 154 h 220" name="T67"/>
              <a:gd fmla="*/ 150 w 232" name="T68"/>
              <a:gd fmla="*/ 148 h 220" name="T69"/>
              <a:gd fmla="*/ 187 w 232" name="T70"/>
              <a:gd fmla="*/ 165 h 220" name="T71"/>
              <a:gd fmla="*/ 207 w 232" name="T72"/>
              <a:gd fmla="*/ 164 h 220" name="T73"/>
              <a:gd fmla="*/ 217 w 232" name="T74"/>
              <a:gd fmla="*/ 156 h 220" name="T75"/>
              <a:gd fmla="*/ 225 w 232" name="T76"/>
              <a:gd fmla="*/ 143 h 220" name="T77"/>
              <a:gd fmla="*/ 230 w 232" name="T78"/>
              <a:gd fmla="*/ 127 h 220" name="T79"/>
              <a:gd fmla="*/ 229 w 232" name="T80"/>
              <a:gd fmla="*/ 119 h 220" name="T81"/>
              <a:gd fmla="*/ 224 w 232" name="T82"/>
              <a:gd fmla="*/ 102 h 220" name="T83"/>
              <a:gd fmla="*/ 218 w 232" name="T84"/>
              <a:gd fmla="*/ 97 h 220" name="T85"/>
              <a:gd fmla="*/ 177 w 232" name="T86"/>
              <a:gd fmla="*/ 101 h 220" name="T87"/>
              <a:gd fmla="*/ 200 w 232" name="T88"/>
              <a:gd fmla="*/ 87 h 220" name="T89"/>
              <a:gd fmla="*/ 202 w 232" name="T90"/>
              <a:gd fmla="*/ 62 h 220" name="T91"/>
              <a:gd fmla="*/ 200 w 232" name="T92"/>
              <a:gd fmla="*/ 55 h 220" name="T93"/>
              <a:gd fmla="*/ 196 w 232" name="T94"/>
              <a:gd fmla="*/ 40 h 220" name="T95"/>
              <a:gd fmla="*/ 194 w 232" name="T96"/>
              <a:gd fmla="*/ 26 h 220" name="T97"/>
              <a:gd fmla="*/ 185 w 232" name="T98"/>
              <a:gd fmla="*/ 11 h 220" name="T99"/>
              <a:gd fmla="*/ 150 w 232" name="T100"/>
              <a:gd fmla="*/ 31 h 220" name="T101"/>
              <a:gd fmla="*/ 132 w 232" name="T102"/>
              <a:gd fmla="*/ 104 h 220" name="T103"/>
              <a:gd fmla="*/ 131 w 232" name="T104"/>
              <a:gd fmla="*/ 120 h 220" name="T105"/>
              <a:gd fmla="*/ 128 w 232" name="T106"/>
              <a:gd fmla="*/ 119 h 220" name="T107"/>
              <a:gd fmla="*/ 128 w 232" name="T108"/>
              <a:gd fmla="*/ 118 h 22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20" w="231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163"/>
          <p:cNvSpPr/>
          <p:nvPr/>
        </p:nvSpPr>
        <p:spPr bwMode="auto">
          <a:xfrm flipH="1" rot="16200000">
            <a:off x="5276634" y="4352202"/>
            <a:ext cx="242739" cy="227488"/>
          </a:xfrm>
          <a:custGeom>
            <a:gdLst>
              <a:gd fmla="*/ 107 w 233" name="T0"/>
              <a:gd fmla="*/ 118 h 219" name="T1"/>
              <a:gd fmla="*/ 108 w 233" name="T2"/>
              <a:gd fmla="*/ 117 h 219" name="T3"/>
              <a:gd fmla="*/ 136 w 233" name="T4"/>
              <a:gd fmla="*/ 97 h 219" name="T5"/>
              <a:gd fmla="*/ 144 w 233" name="T6"/>
              <a:gd fmla="*/ 91 h 219" name="T7"/>
              <a:gd fmla="*/ 144 w 233" name="T8"/>
              <a:gd fmla="*/ 90 h 219" name="T9"/>
              <a:gd fmla="*/ 126 w 233" name="T10"/>
              <a:gd fmla="*/ 104 h 219" name="T11"/>
              <a:gd fmla="*/ 107 w 233" name="T12"/>
              <a:gd fmla="*/ 118 h 219" name="T13"/>
              <a:gd fmla="*/ 104 w 233" name="T14"/>
              <a:gd fmla="*/ 114 h 219" name="T15"/>
              <a:gd fmla="*/ 104 w 233" name="T16"/>
              <a:gd fmla="*/ 114 h 219" name="T17"/>
              <a:gd fmla="*/ 105 w 233" name="T18"/>
              <a:gd fmla="*/ 105 h 219" name="T19"/>
              <a:gd fmla="*/ 109 w 233" name="T20"/>
              <a:gd fmla="*/ 81 h 219" name="T21"/>
              <a:gd fmla="*/ 108 w 233" name="T22"/>
              <a:gd fmla="*/ 85 h 219" name="T23"/>
              <a:gd fmla="*/ 104 w 233" name="T24"/>
              <a:gd fmla="*/ 114 h 219" name="T25"/>
              <a:gd fmla="*/ 104 w 233" name="T26"/>
              <a:gd fmla="*/ 114 h 219" name="T27"/>
              <a:gd fmla="*/ 102 w 233" name="T28"/>
              <a:gd fmla="*/ 116 h 219" name="T29"/>
              <a:gd fmla="*/ 97 w 233" name="T30"/>
              <a:gd fmla="*/ 113 h 219" name="T31"/>
              <a:gd fmla="*/ 80 w 233" name="T32"/>
              <a:gd fmla="*/ 35 h 219" name="T33"/>
              <a:gd fmla="*/ 45 w 233" name="T34"/>
              <a:gd fmla="*/ 9 h 219" name="T35"/>
              <a:gd fmla="*/ 34 w 233" name="T36"/>
              <a:gd fmla="*/ 27 h 219" name="T37"/>
              <a:gd fmla="*/ 31 w 233" name="T38"/>
              <a:gd fmla="*/ 46 h 219" name="T39"/>
              <a:gd fmla="*/ 27 w 233" name="T40"/>
              <a:gd fmla="*/ 59 h 219" name="T41"/>
              <a:gd fmla="*/ 27 w 233" name="T42"/>
              <a:gd fmla="*/ 82 h 219" name="T43"/>
              <a:gd fmla="*/ 55 w 233" name="T44"/>
              <a:gd fmla="*/ 100 h 219" name="T45"/>
              <a:gd fmla="*/ 8 w 233" name="T46"/>
              <a:gd fmla="*/ 101 h 219" name="T47"/>
              <a:gd fmla="*/ 3 w 233" name="T48"/>
              <a:gd fmla="*/ 114 h 219" name="T49"/>
              <a:gd fmla="*/ 3 w 233" name="T50"/>
              <a:gd fmla="*/ 125 h 219" name="T51"/>
              <a:gd fmla="*/ 7 w 233" name="T52"/>
              <a:gd fmla="*/ 142 h 219" name="T53"/>
              <a:gd fmla="*/ 17 w 233" name="T54"/>
              <a:gd fmla="*/ 157 h 219" name="T55"/>
              <a:gd fmla="*/ 32 w 233" name="T56"/>
              <a:gd fmla="*/ 164 h 219" name="T57"/>
              <a:gd fmla="*/ 44 w 233" name="T58"/>
              <a:gd fmla="*/ 165 h 219" name="T59"/>
              <a:gd fmla="*/ 84 w 233" name="T60"/>
              <a:gd fmla="*/ 145 h 219" name="T61"/>
              <a:gd fmla="*/ 66 w 233" name="T62"/>
              <a:gd fmla="*/ 174 h 219" name="T63"/>
              <a:gd fmla="*/ 66 w 233" name="T64"/>
              <a:gd fmla="*/ 177 h 219" name="T65"/>
              <a:gd fmla="*/ 84 w 233" name="T66"/>
              <a:gd fmla="*/ 151 h 219" name="T67"/>
              <a:gd fmla="*/ 90 w 233" name="T68"/>
              <a:gd fmla="*/ 151 h 219" name="T69"/>
              <a:gd fmla="*/ 92 w 233" name="T70"/>
              <a:gd fmla="*/ 192 h 219" name="T71"/>
              <a:gd fmla="*/ 101 w 233" name="T72"/>
              <a:gd fmla="*/ 209 h 219" name="T73"/>
              <a:gd fmla="*/ 114 w 233" name="T74"/>
              <a:gd fmla="*/ 215 h 219" name="T75"/>
              <a:gd fmla="*/ 129 w 233" name="T76"/>
              <a:gd fmla="*/ 217 h 219" name="T77"/>
              <a:gd fmla="*/ 145 w 233" name="T78"/>
              <a:gd fmla="*/ 214 h 219" name="T79"/>
              <a:gd fmla="*/ 152 w 233" name="T80"/>
              <a:gd fmla="*/ 209 h 219" name="T81"/>
              <a:gd fmla="*/ 165 w 233" name="T82"/>
              <a:gd fmla="*/ 197 h 219" name="T83"/>
              <a:gd fmla="*/ 166 w 233" name="T84"/>
              <a:gd fmla="*/ 189 h 219" name="T85"/>
              <a:gd fmla="*/ 145 w 233" name="T86"/>
              <a:gd fmla="*/ 155 h 219" name="T87"/>
              <a:gd fmla="*/ 168 w 233" name="T88"/>
              <a:gd fmla="*/ 169 h 219" name="T89"/>
              <a:gd fmla="*/ 191 w 233" name="T90"/>
              <a:gd fmla="*/ 160 h 219" name="T91"/>
              <a:gd fmla="*/ 196 w 233" name="T92"/>
              <a:gd fmla="*/ 155 h 219" name="T93"/>
              <a:gd fmla="*/ 208 w 233" name="T94"/>
              <a:gd fmla="*/ 144 h 219" name="T95"/>
              <a:gd fmla="*/ 219 w 233" name="T96"/>
              <a:gd fmla="*/ 137 h 219" name="T97"/>
              <a:gd fmla="*/ 229 w 233" name="T98"/>
              <a:gd fmla="*/ 121 h 219" name="T99"/>
              <a:gd fmla="*/ 195 w 233" name="T100"/>
              <a:gd fmla="*/ 99 h 219" name="T101"/>
              <a:gd fmla="*/ 121 w 233" name="T102"/>
              <a:gd fmla="*/ 115 h 219" name="T103"/>
              <a:gd fmla="*/ 107 w 233" name="T104"/>
              <a:gd fmla="*/ 122 h 219" name="T105"/>
              <a:gd fmla="*/ 107 w 233" name="T106"/>
              <a:gd fmla="*/ 119 h 219" name="T107"/>
              <a:gd fmla="*/ 107 w 233" name="T108"/>
              <a:gd fmla="*/ 118 h 219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9" w="233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10918" y="1761564"/>
            <a:ext cx="1941051" cy="594369"/>
            <a:chOff x="5694784" y="1636276"/>
            <a:chExt cx="1941051" cy="594369"/>
          </a:xfrm>
          <a:solidFill>
            <a:srgbClr val="A3C8BD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5694784" y="1636276"/>
              <a:ext cx="1941051" cy="594369"/>
              <a:chOff x="6060348" y="1753750"/>
              <a:chExt cx="2224088" cy="681038"/>
            </a:xfrm>
            <a:grpFill/>
          </p:grpSpPr>
          <p:sp>
            <p:nvSpPr>
              <p:cNvPr id="47" name="Oval 156"/>
              <p:cNvSpPr>
                <a:spLocks noChangeArrowheads="1"/>
              </p:cNvSpPr>
              <p:nvPr/>
            </p:nvSpPr>
            <p:spPr bwMode="auto">
              <a:xfrm flipH="1" rot="16200000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Freeform 157"/>
              <p:cNvSpPr/>
              <p:nvPr/>
            </p:nvSpPr>
            <p:spPr bwMode="auto">
              <a:xfrm flipH="1" rot="16200000">
                <a:off x="6060348" y="1753750"/>
                <a:ext cx="681038" cy="681038"/>
              </a:xfrm>
              <a:custGeom>
                <a:gdLst>
                  <a:gd fmla="*/ 520 w 524" name="T0"/>
                  <a:gd fmla="*/ 262 h 524" name="T1"/>
                  <a:gd fmla="*/ 516 w 524" name="T2"/>
                  <a:gd fmla="*/ 262 h 524" name="T3"/>
                  <a:gd fmla="*/ 441 w 524" name="T4"/>
                  <a:gd fmla="*/ 442 h 524" name="T5"/>
                  <a:gd fmla="*/ 262 w 524" name="T6"/>
                  <a:gd fmla="*/ 516 h 524" name="T7"/>
                  <a:gd fmla="*/ 82 w 524" name="T8"/>
                  <a:gd fmla="*/ 442 h 524" name="T9"/>
                  <a:gd fmla="*/ 8 w 524" name="T10"/>
                  <a:gd fmla="*/ 262 h 524" name="T11"/>
                  <a:gd fmla="*/ 82 w 524" name="T12"/>
                  <a:gd fmla="*/ 82 h 524" name="T13"/>
                  <a:gd fmla="*/ 262 w 524" name="T14"/>
                  <a:gd fmla="*/ 8 h 524" name="T15"/>
                  <a:gd fmla="*/ 441 w 524" name="T16"/>
                  <a:gd fmla="*/ 82 h 524" name="T17"/>
                  <a:gd fmla="*/ 516 w 524" name="T18"/>
                  <a:gd fmla="*/ 262 h 524" name="T19"/>
                  <a:gd fmla="*/ 520 w 524" name="T20"/>
                  <a:gd fmla="*/ 262 h 524" name="T21"/>
                  <a:gd fmla="*/ 524 w 524" name="T22"/>
                  <a:gd fmla="*/ 262 h 524" name="T23"/>
                  <a:gd fmla="*/ 262 w 524" name="T24"/>
                  <a:gd fmla="*/ 0 h 524" name="T25"/>
                  <a:gd fmla="*/ 0 w 524" name="T26"/>
                  <a:gd fmla="*/ 262 h 524" name="T27"/>
                  <a:gd fmla="*/ 262 w 524" name="T28"/>
                  <a:gd fmla="*/ 524 h 524" name="T29"/>
                  <a:gd fmla="*/ 524 w 524" name="T30"/>
                  <a:gd fmla="*/ 262 h 524" name="T31"/>
                  <a:gd fmla="*/ 520 w 524" name="T32"/>
                  <a:gd fmla="*/ 262 h 5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4" w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158"/>
              <p:cNvSpPr>
                <a:spLocks noChangeArrowheads="1"/>
              </p:cNvSpPr>
              <p:nvPr/>
            </p:nvSpPr>
            <p:spPr bwMode="auto">
              <a:xfrm flipH="1" rot="16200000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Freeform 159"/>
              <p:cNvSpPr/>
              <p:nvPr/>
            </p:nvSpPr>
            <p:spPr bwMode="auto">
              <a:xfrm flipH="1" rot="16200000">
                <a:off x="6831873" y="1753750"/>
                <a:ext cx="681038" cy="681038"/>
              </a:xfrm>
              <a:custGeom>
                <a:gdLst>
                  <a:gd fmla="*/ 520 w 524" name="T0"/>
                  <a:gd fmla="*/ 262 h 524" name="T1"/>
                  <a:gd fmla="*/ 516 w 524" name="T2"/>
                  <a:gd fmla="*/ 262 h 524" name="T3"/>
                  <a:gd fmla="*/ 441 w 524" name="T4"/>
                  <a:gd fmla="*/ 442 h 524" name="T5"/>
                  <a:gd fmla="*/ 262 w 524" name="T6"/>
                  <a:gd fmla="*/ 516 h 524" name="T7"/>
                  <a:gd fmla="*/ 82 w 524" name="T8"/>
                  <a:gd fmla="*/ 442 h 524" name="T9"/>
                  <a:gd fmla="*/ 8 w 524" name="T10"/>
                  <a:gd fmla="*/ 262 h 524" name="T11"/>
                  <a:gd fmla="*/ 82 w 524" name="T12"/>
                  <a:gd fmla="*/ 82 h 524" name="T13"/>
                  <a:gd fmla="*/ 262 w 524" name="T14"/>
                  <a:gd fmla="*/ 8 h 524" name="T15"/>
                  <a:gd fmla="*/ 441 w 524" name="T16"/>
                  <a:gd fmla="*/ 82 h 524" name="T17"/>
                  <a:gd fmla="*/ 516 w 524" name="T18"/>
                  <a:gd fmla="*/ 262 h 524" name="T19"/>
                  <a:gd fmla="*/ 520 w 524" name="T20"/>
                  <a:gd fmla="*/ 262 h 524" name="T21"/>
                  <a:gd fmla="*/ 524 w 524" name="T22"/>
                  <a:gd fmla="*/ 262 h 524" name="T23"/>
                  <a:gd fmla="*/ 262 w 524" name="T24"/>
                  <a:gd fmla="*/ 0 h 524" name="T25"/>
                  <a:gd fmla="*/ 0 w 524" name="T26"/>
                  <a:gd fmla="*/ 262 h 524" name="T27"/>
                  <a:gd fmla="*/ 262 w 524" name="T28"/>
                  <a:gd fmla="*/ 524 h 524" name="T29"/>
                  <a:gd fmla="*/ 524 w 524" name="T30"/>
                  <a:gd fmla="*/ 262 h 524" name="T31"/>
                  <a:gd fmla="*/ 520 w 524" name="T32"/>
                  <a:gd fmla="*/ 262 h 5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4" w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160"/>
              <p:cNvSpPr>
                <a:spLocks noChangeArrowheads="1"/>
              </p:cNvSpPr>
              <p:nvPr/>
            </p:nvSpPr>
            <p:spPr bwMode="auto">
              <a:xfrm flipH="1" rot="16200000">
                <a:off x="764308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Freeform 161"/>
              <p:cNvSpPr/>
              <p:nvPr/>
            </p:nvSpPr>
            <p:spPr bwMode="auto">
              <a:xfrm flipH="1" rot="16200000">
                <a:off x="7603398" y="1753750"/>
                <a:ext cx="681038" cy="681038"/>
              </a:xfrm>
              <a:custGeom>
                <a:gdLst>
                  <a:gd fmla="*/ 520 w 524" name="T0"/>
                  <a:gd fmla="*/ 262 h 524" name="T1"/>
                  <a:gd fmla="*/ 516 w 524" name="T2"/>
                  <a:gd fmla="*/ 262 h 524" name="T3"/>
                  <a:gd fmla="*/ 441 w 524" name="T4"/>
                  <a:gd fmla="*/ 442 h 524" name="T5"/>
                  <a:gd fmla="*/ 262 w 524" name="T6"/>
                  <a:gd fmla="*/ 516 h 524" name="T7"/>
                  <a:gd fmla="*/ 82 w 524" name="T8"/>
                  <a:gd fmla="*/ 442 h 524" name="T9"/>
                  <a:gd fmla="*/ 8 w 524" name="T10"/>
                  <a:gd fmla="*/ 262 h 524" name="T11"/>
                  <a:gd fmla="*/ 82 w 524" name="T12"/>
                  <a:gd fmla="*/ 82 h 524" name="T13"/>
                  <a:gd fmla="*/ 262 w 524" name="T14"/>
                  <a:gd fmla="*/ 8 h 524" name="T15"/>
                  <a:gd fmla="*/ 441 w 524" name="T16"/>
                  <a:gd fmla="*/ 82 h 524" name="T17"/>
                  <a:gd fmla="*/ 516 w 524" name="T18"/>
                  <a:gd fmla="*/ 262 h 524" name="T19"/>
                  <a:gd fmla="*/ 520 w 524" name="T20"/>
                  <a:gd fmla="*/ 262 h 524" name="T21"/>
                  <a:gd fmla="*/ 524 w 524" name="T22"/>
                  <a:gd fmla="*/ 262 h 524" name="T23"/>
                  <a:gd fmla="*/ 262 w 524" name="T24"/>
                  <a:gd fmla="*/ 0 h 524" name="T25"/>
                  <a:gd fmla="*/ 0 w 524" name="T26"/>
                  <a:gd fmla="*/ 262 h 524" name="T27"/>
                  <a:gd fmla="*/ 262 w 524" name="T28"/>
                  <a:gd fmla="*/ 524 h 524" name="T29"/>
                  <a:gd fmla="*/ 524 w 524" name="T30"/>
                  <a:gd fmla="*/ 262 h 524" name="T31"/>
                  <a:gd fmla="*/ 520 w 524" name="T32"/>
                  <a:gd fmla="*/ 262 h 5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4" w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5747533" y="1707175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420874" y="1714062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笼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078909" y="1701934"/>
              <a:ext cx="4876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包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366175" y="2337756"/>
            <a:ext cx="55168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pc="60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淡雅小清新水彩</a:t>
            </a:r>
          </a:p>
          <a:p>
            <a:pPr algn="ctr"/>
            <a:r>
              <a:rPr altLang="en-US" b="1" lang="zh-CN" spc="60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卡通PPT模板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94DED51-4DEF-4AFF-8B5A-2E80765438AE}"/>
              </a:ext>
            </a:extLst>
          </p:cNvPr>
          <p:cNvGrpSpPr/>
          <p:nvPr/>
        </p:nvGrpSpPr>
        <p:grpSpPr>
          <a:xfrm>
            <a:off x="4095472" y="1415536"/>
            <a:ext cx="6288940" cy="3168640"/>
            <a:chOff x="4095472" y="1415536"/>
            <a:chExt cx="6288940" cy="3168640"/>
          </a:xfrm>
        </p:grpSpPr>
        <p:sp>
          <p:nvSpPr>
            <p:cNvPr id="26" name="Freeform 13"/>
            <p:cNvSpPr/>
            <p:nvPr/>
          </p:nvSpPr>
          <p:spPr bwMode="auto">
            <a:xfrm flipH="1" rot="16200000">
              <a:off x="9323851" y="1494069"/>
              <a:ext cx="663575" cy="690563"/>
            </a:xfrm>
            <a:custGeom>
              <a:gdLst>
                <a:gd fmla="*/ 0 w 418" name="T0"/>
                <a:gd fmla="*/ 435 h 435" name="T1"/>
                <a:gd fmla="*/ 418 w 418" name="T2"/>
                <a:gd fmla="*/ 0 h 435" name="T3"/>
                <a:gd fmla="*/ 0 w 418" name="T4"/>
                <a:gd fmla="*/ 435 h 43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35" w="418">
                  <a:moveTo>
                    <a:pt x="0" y="435"/>
                  </a:moveTo>
                  <a:lnTo>
                    <a:pt x="418" y="0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 flipV="1" rot="16200000">
              <a:off x="9323851" y="1494069"/>
              <a:ext cx="663575" cy="690563"/>
            </a:xfrm>
            <a:prstGeom prst="line">
              <a:avLst/>
            </a:prstGeom>
            <a:noFill/>
            <a:ln w="9525">
              <a:solidFill>
                <a:srgbClr val="A3C8BD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 flipH="1" rot="16200000">
              <a:off x="9362425" y="1401248"/>
              <a:ext cx="674688" cy="703263"/>
            </a:xfrm>
            <a:custGeom>
              <a:gdLst>
                <a:gd fmla="*/ 7 w 425" name="T0"/>
                <a:gd fmla="*/ 443 h 443" name="T1"/>
                <a:gd fmla="*/ 425 w 425" name="T2"/>
                <a:gd fmla="*/ 7 h 443" name="T3"/>
                <a:gd fmla="*/ 419 w 425" name="T4"/>
                <a:gd fmla="*/ 0 h 443" name="T5"/>
                <a:gd fmla="*/ 0 w 425" name="T6"/>
                <a:gd fmla="*/ 435 h 443" name="T7"/>
                <a:gd fmla="*/ 7 w 425" name="T8"/>
                <a:gd fmla="*/ 443 h 4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2" w="425">
                  <a:moveTo>
                    <a:pt x="7" y="443"/>
                  </a:moveTo>
                  <a:lnTo>
                    <a:pt x="425" y="7"/>
                  </a:lnTo>
                  <a:lnTo>
                    <a:pt x="419" y="0"/>
                  </a:lnTo>
                  <a:lnTo>
                    <a:pt x="0" y="435"/>
                  </a:lnTo>
                  <a:lnTo>
                    <a:pt x="7" y="443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 9"/>
            <p:cNvSpPr/>
            <p:nvPr/>
          </p:nvSpPr>
          <p:spPr bwMode="auto">
            <a:xfrm flipH="1" rot="16200000">
              <a:off x="6601012" y="4212457"/>
              <a:ext cx="349492" cy="348221"/>
            </a:xfrm>
            <a:custGeom>
              <a:gdLst>
                <a:gd fmla="*/ 0 w 275" name="T0"/>
                <a:gd fmla="*/ 274 h 274" name="T1"/>
                <a:gd fmla="*/ 275 w 275" name="T2"/>
                <a:gd fmla="*/ 0 h 274" name="T3"/>
                <a:gd fmla="*/ 0 w 275" name="T4"/>
                <a:gd fmla="*/ 274 h 27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74" w="275">
                  <a:moveTo>
                    <a:pt x="0" y="274"/>
                  </a:moveTo>
                  <a:lnTo>
                    <a:pt x="275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 flipV="1" rot="16200000">
              <a:off x="6601012" y="4212457"/>
              <a:ext cx="349492" cy="34822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 flipH="1" rot="16200000">
              <a:off x="6597836" y="4227058"/>
              <a:ext cx="357118" cy="357118"/>
            </a:xfrm>
            <a:custGeom>
              <a:gdLst>
                <a:gd fmla="*/ 7 w 281" name="T0"/>
                <a:gd fmla="*/ 281 h 281" name="T1"/>
                <a:gd fmla="*/ 281 w 281" name="T2"/>
                <a:gd fmla="*/ 7 h 281" name="T3"/>
                <a:gd fmla="*/ 275 w 281" name="T4"/>
                <a:gd fmla="*/ 0 h 281" name="T5"/>
                <a:gd fmla="*/ 0 w 281" name="T6"/>
                <a:gd fmla="*/ 274 h 281" name="T7"/>
                <a:gd fmla="*/ 7 w 281" name="T8"/>
                <a:gd fmla="*/ 281 h 2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1" w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  <a:lnTo>
                    <a:pt x="7" y="2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 flipH="1" rot="16200000">
              <a:off x="6597836" y="4208008"/>
              <a:ext cx="357118" cy="357118"/>
            </a:xfrm>
            <a:custGeom>
              <a:gdLst>
                <a:gd fmla="*/ 7 w 281" name="T0"/>
                <a:gd fmla="*/ 281 h 281" name="T1"/>
                <a:gd fmla="*/ 281 w 281" name="T2"/>
                <a:gd fmla="*/ 7 h 281" name="T3"/>
                <a:gd fmla="*/ 275 w 281" name="T4"/>
                <a:gd fmla="*/ 0 h 281" name="T5"/>
                <a:gd fmla="*/ 0 w 281" name="T6"/>
                <a:gd fmla="*/ 274 h 28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1" w="281">
                  <a:moveTo>
                    <a:pt x="7" y="281"/>
                  </a:moveTo>
                  <a:lnTo>
                    <a:pt x="281" y="7"/>
                  </a:lnTo>
                  <a:lnTo>
                    <a:pt x="275" y="0"/>
                  </a:lnTo>
                  <a:lnTo>
                    <a:pt x="0" y="274"/>
                  </a:lnTo>
                </a:path>
              </a:pathLst>
            </a:custGeom>
            <a:solidFill>
              <a:srgbClr val="A3C8BD"/>
            </a:solidFill>
            <a:ln>
              <a:solidFill>
                <a:srgbClr val="A3C8BD"/>
              </a:solidFill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 flipH="1" rot="16200000">
              <a:off x="6949869" y="1765376"/>
              <a:ext cx="349492" cy="349492"/>
            </a:xfrm>
            <a:custGeom>
              <a:gdLst>
                <a:gd fmla="*/ 0 w 275" name="T0"/>
                <a:gd fmla="*/ 275 h 275" name="T1"/>
                <a:gd fmla="*/ 275 w 275" name="T2"/>
                <a:gd fmla="*/ 0 h 275" name="T3"/>
                <a:gd fmla="*/ 0 w 275" name="T4"/>
                <a:gd fmla="*/ 275 h 27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75" w="275">
                  <a:moveTo>
                    <a:pt x="0" y="275"/>
                  </a:moveTo>
                  <a:lnTo>
                    <a:pt x="275" y="0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 flipV="1" rot="16200000">
              <a:off x="6949869" y="1765376"/>
              <a:ext cx="349492" cy="3494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noFill/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 flipH="1" rot="16200000">
              <a:off x="6946693" y="1760929"/>
              <a:ext cx="357118" cy="358388"/>
            </a:xfrm>
            <a:custGeom>
              <a:gdLst>
                <a:gd fmla="*/ 7 w 281" name="T0"/>
                <a:gd fmla="*/ 282 h 282" name="T1"/>
                <a:gd fmla="*/ 281 w 281" name="T2"/>
                <a:gd fmla="*/ 7 h 282" name="T3"/>
                <a:gd fmla="*/ 274 w 281" name="T4"/>
                <a:gd fmla="*/ 0 h 282" name="T5"/>
                <a:gd fmla="*/ 0 w 281" name="T6"/>
                <a:gd fmla="*/ 275 h 282" name="T7"/>
                <a:gd fmla="*/ 7 w 281" name="T8"/>
                <a:gd fmla="*/ 282 h 2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2" w="281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  <a:lnTo>
                    <a:pt x="7" y="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 flipH="1" rot="16200000">
              <a:off x="6946693" y="1760929"/>
              <a:ext cx="357118" cy="358388"/>
            </a:xfrm>
            <a:custGeom>
              <a:gdLst>
                <a:gd fmla="*/ 7 w 281" name="T0"/>
                <a:gd fmla="*/ 282 h 282" name="T1"/>
                <a:gd fmla="*/ 281 w 281" name="T2"/>
                <a:gd fmla="*/ 7 h 282" name="T3"/>
                <a:gd fmla="*/ 274 w 281" name="T4"/>
                <a:gd fmla="*/ 0 h 282" name="T5"/>
                <a:gd fmla="*/ 0 w 281" name="T6"/>
                <a:gd fmla="*/ 275 h 2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2" w="281">
                  <a:moveTo>
                    <a:pt x="7" y="282"/>
                  </a:moveTo>
                  <a:lnTo>
                    <a:pt x="281" y="7"/>
                  </a:lnTo>
                  <a:lnTo>
                    <a:pt x="274" y="0"/>
                  </a:lnTo>
                  <a:lnTo>
                    <a:pt x="0" y="275"/>
                  </a:lnTo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 flipH="1" rot="16200000">
              <a:off x="6174944" y="13792"/>
              <a:ext cx="2129995" cy="6288940"/>
            </a:xfrm>
            <a:custGeom>
              <a:gdLst>
                <a:gd fmla="*/ 0 w 2660650" name="connsiteX0"/>
                <a:gd fmla="*/ 3125787 h 8215730" name="connsiteY0"/>
                <a:gd fmla="*/ 0 w 2660650" name="connsiteX1"/>
                <a:gd fmla="*/ 8215730 h 8215730" name="connsiteY1"/>
                <a:gd fmla="*/ 2660650 w 2660650" name="connsiteX2"/>
                <a:gd fmla="*/ 8215730 h 8215730" name="connsiteY2"/>
                <a:gd fmla="*/ 2660650 w 2660650" name="connsiteX3"/>
                <a:gd fmla="*/ 8198895 h 8215730" name="connsiteY3"/>
                <a:gd fmla="*/ 2660650 w 2660650" name="connsiteX4"/>
                <a:gd fmla="*/ 0 h 8215730" name="connsiteY4"/>
                <a:gd fmla="*/ 2397919 w 2660650" name="connsiteX5"/>
                <a:gd fmla="*/ 0 h 8215730" name="connsiteY5"/>
                <a:gd fmla="*/ 2397919 w 2660650" name="connsiteX6"/>
                <a:gd fmla="*/ 35775 h 8215730" name="connsiteY6"/>
                <a:gd fmla="*/ 2635250 w 2660650" name="connsiteX7"/>
                <a:gd fmla="*/ 35775 h 8215730" name="connsiteY7"/>
                <a:gd fmla="*/ 2635250 w 2660650" name="connsiteX8"/>
                <a:gd fmla="*/ 8182059 h 8215730" name="connsiteY8"/>
                <a:gd fmla="*/ 2647950 w 2660650" name="connsiteX9"/>
                <a:gd fmla="*/ 8182059 h 8215730" name="connsiteY9"/>
                <a:gd fmla="*/ 2647950 w 2660650" name="connsiteX10"/>
                <a:gd fmla="*/ 8198895 h 8215730" name="connsiteY10"/>
                <a:gd fmla="*/ 2635250 w 2660650" name="connsiteX11"/>
                <a:gd fmla="*/ 8198895 h 8215730" name="connsiteY11"/>
                <a:gd fmla="*/ 2635250 w 2660650" name="connsiteX12"/>
                <a:gd fmla="*/ 8182059 h 8215730" name="connsiteY12"/>
                <a:gd fmla="*/ 26988 w 2660650" name="connsiteX13"/>
                <a:gd fmla="*/ 8182059 h 8215730" name="connsiteY13"/>
                <a:gd fmla="*/ 26987 w 2660650" name="connsiteX14"/>
                <a:gd fmla="*/ 3125787 h 8215730" name="connsiteY14"/>
                <a:gd fmla="*/ 0 w 2660650" name="connsiteX15"/>
                <a:gd fmla="*/ 0 h 8215730" name="connsiteY15"/>
                <a:gd fmla="*/ 0 w 2660650" name="connsiteX16"/>
                <a:gd fmla="*/ 621506 h 8215730" name="connsiteY16"/>
                <a:gd fmla="*/ 26987 w 2660650" name="connsiteX17"/>
                <a:gd fmla="*/ 621506 h 8215730" name="connsiteY17"/>
                <a:gd fmla="*/ 26987 w 2660650" name="connsiteX18"/>
                <a:gd fmla="*/ 35776 h 8215730" name="connsiteY18"/>
                <a:gd fmla="*/ 1243014 w 2660650" name="connsiteX19"/>
                <a:gd fmla="*/ 35775 h 8215730" name="connsiteY19"/>
                <a:gd fmla="*/ 1243014 w 2660650" name="connsiteX20"/>
                <a:gd fmla="*/ 0 h 8215730" name="connsiteY2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b="b" l="l" r="r" t="t"/>
              <a:pathLst>
                <a:path h="8215730" w="2660650">
                  <a:moveTo>
                    <a:pt x="0" y="3125787"/>
                  </a:moveTo>
                  <a:lnTo>
                    <a:pt x="0" y="8215730"/>
                  </a:lnTo>
                  <a:lnTo>
                    <a:pt x="2660650" y="8215730"/>
                  </a:lnTo>
                  <a:lnTo>
                    <a:pt x="2660650" y="8198895"/>
                  </a:lnTo>
                  <a:lnTo>
                    <a:pt x="2660650" y="0"/>
                  </a:lnTo>
                  <a:lnTo>
                    <a:pt x="2397919" y="0"/>
                  </a:lnTo>
                  <a:lnTo>
                    <a:pt x="2397919" y="35775"/>
                  </a:lnTo>
                  <a:lnTo>
                    <a:pt x="2635250" y="35775"/>
                  </a:lnTo>
                  <a:lnTo>
                    <a:pt x="2635250" y="8182059"/>
                  </a:lnTo>
                  <a:lnTo>
                    <a:pt x="2647950" y="8182059"/>
                  </a:lnTo>
                  <a:lnTo>
                    <a:pt x="2647950" y="8198895"/>
                  </a:lnTo>
                  <a:lnTo>
                    <a:pt x="2635250" y="8198895"/>
                  </a:lnTo>
                  <a:lnTo>
                    <a:pt x="2635250" y="8182059"/>
                  </a:lnTo>
                  <a:lnTo>
                    <a:pt x="26988" y="8182059"/>
                  </a:lnTo>
                  <a:lnTo>
                    <a:pt x="26987" y="3125787"/>
                  </a:lnTo>
                  <a:close/>
                  <a:moveTo>
                    <a:pt x="0" y="0"/>
                  </a:moveTo>
                  <a:lnTo>
                    <a:pt x="0" y="621506"/>
                  </a:lnTo>
                  <a:lnTo>
                    <a:pt x="26987" y="621506"/>
                  </a:lnTo>
                  <a:lnTo>
                    <a:pt x="26987" y="35776"/>
                  </a:lnTo>
                  <a:lnTo>
                    <a:pt x="1243014" y="35775"/>
                  </a:lnTo>
                  <a:lnTo>
                    <a:pt x="1243014" y="0"/>
                  </a:lnTo>
                  <a:close/>
                </a:path>
              </a:pathLst>
            </a:custGeom>
            <a:solidFill>
              <a:srgbClr val="A3C8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980553" y="4399721"/>
            <a:ext cx="246364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  <a:cs charset="-122" panose="020b0503020204020204" pitchFamily="34" typeface="微软雅黑"/>
              </a:rPr>
              <a:t>应聘职位：幼  师      </a:t>
            </a:r>
          </a:p>
          <a:p>
            <a:pPr algn="r"/>
            <a:r>
              <a:rPr altLang="en-US" b="1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  <a:cs charset="-122" panose="020b0503020204020204" pitchFamily="34" typeface="微软雅黑"/>
              </a:rPr>
              <a:t>应聘时间：2018.9</a:t>
            </a:r>
          </a:p>
        </p:txBody>
      </p:sp>
    </p:spTree>
    <p:extLst>
      <p:ext uri="{BB962C8B-B14F-4D97-AF65-F5344CB8AC3E}">
        <p14:creationId val="130954205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9"/>
      <p:bldP grpId="0" spid="30"/>
      <p:bldP grpId="0" spid="31"/>
      <p:bldP grpId="0" spid="40"/>
      <p:bldP grpId="0" spid="41"/>
      <p:bldP grpId="0" spid="53"/>
      <p:bldP grpId="0" spid="5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341052795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818854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2091" y="2283909"/>
            <a:ext cx="954419" cy="2485094"/>
            <a:chOff x="3709692" y="2403982"/>
            <a:chExt cx="954640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3312" y="2403982"/>
              <a:ext cx="624917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pc="60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自我介绍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09692" y="2623681"/>
              <a:ext cx="441994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pc="30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PART ONE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548640" cy="33822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pc="225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ONE自我介绍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82254" y="1429315"/>
            <a:ext cx="1149095" cy="115258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921264" y="1521534"/>
            <a:ext cx="4406265" cy="911860"/>
            <a:chOff x="395684" y="3175143"/>
            <a:chExt cx="4406265" cy="911860"/>
          </a:xfrm>
        </p:grpSpPr>
        <p:sp>
          <p:nvSpPr>
            <p:cNvPr id="19" name="TextBox 11"/>
            <p:cNvSpPr txBox="1"/>
            <p:nvPr/>
          </p:nvSpPr>
          <p:spPr>
            <a:xfrm>
              <a:off x="395685" y="3175143"/>
              <a:ext cx="29692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95685" y="3483118"/>
              <a:ext cx="4406265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565" fontAlgn="auto" lvl="0">
                <a:lnSpc>
                  <a:spcPts val="2000"/>
                </a:lnSpc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11664" y="3190949"/>
            <a:ext cx="4638675" cy="911860"/>
            <a:chOff x="395684" y="3175143"/>
            <a:chExt cx="4638675" cy="911860"/>
          </a:xfrm>
        </p:grpSpPr>
        <p:sp>
          <p:nvSpPr>
            <p:cNvPr id="22" name="TextBox 11"/>
            <p:cNvSpPr txBox="1"/>
            <p:nvPr/>
          </p:nvSpPr>
          <p:spPr>
            <a:xfrm>
              <a:off x="395685" y="3175143"/>
              <a:ext cx="29692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6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95684" y="3483118"/>
              <a:ext cx="4638675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565" lvl="0">
                <a:lnSpc>
                  <a:spcPts val="2000"/>
                </a:lnSpc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02064" y="4850839"/>
            <a:ext cx="4646295" cy="911860"/>
            <a:chOff x="395684" y="3175143"/>
            <a:chExt cx="4646295" cy="911860"/>
          </a:xfrm>
        </p:grpSpPr>
        <p:sp>
          <p:nvSpPr>
            <p:cNvPr id="25" name="TextBox 11"/>
            <p:cNvSpPr txBox="1"/>
            <p:nvPr/>
          </p:nvSpPr>
          <p:spPr>
            <a:xfrm>
              <a:off x="395684" y="3175143"/>
              <a:ext cx="29692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 sz="160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95684" y="3483118"/>
              <a:ext cx="4646295" cy="59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218565" lvl="0">
                <a:lnSpc>
                  <a:spcPts val="2000"/>
                </a:lnSpc>
              </a:pPr>
              <a:r>
                <a:rPr altLang="en-US" 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pic>
        <p:nvPicPr>
          <p:cNvPr id="27" name="内容占位符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24765" y="3041600"/>
            <a:ext cx="1149095" cy="1152588"/>
          </a:xfrm>
          <a:prstGeom prst="rect">
            <a:avLst/>
          </a:prstGeom>
        </p:spPr>
      </p:pic>
      <p:pic>
        <p:nvPicPr>
          <p:cNvPr id="28" name="内容占位符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0108" y="4725981"/>
            <a:ext cx="1149095" cy="11525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A9A1F6-9BF8-45F1-8197-FF58A09D4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9700" y="2581903"/>
            <a:ext cx="2761063" cy="366705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PART ONE自我介绍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25" name="TextBox 1"/>
          <p:cNvSpPr txBox="1"/>
          <p:nvPr/>
        </p:nvSpPr>
        <p:spPr>
          <a:xfrm>
            <a:off x="1478056" y="3832877"/>
            <a:ext cx="2597919" cy="807720"/>
          </a:xfrm>
          <a:prstGeom prst="rect">
            <a:avLst/>
          </a:prstGeom>
          <a:noFill/>
          <a:effectLst/>
        </p:spPr>
        <p:txBody>
          <a:bodyPr lIns="0" rIns="0" rtlCol="0" tIns="0" wrap="square">
            <a:spAutoFit/>
          </a:bodyPr>
          <a:lstStyle/>
          <a:p>
            <a:pPr algn="ctr" defTabSz="1218565" fontAlgn="auto" lvl="0">
              <a:lnSpc>
                <a:spcPts val="2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024441" y="3832876"/>
            <a:ext cx="2597919" cy="807720"/>
          </a:xfrm>
          <a:prstGeom prst="rect">
            <a:avLst/>
          </a:prstGeom>
          <a:noFill/>
          <a:effectLst/>
        </p:spPr>
        <p:txBody>
          <a:bodyPr lIns="0" rIns="0" rtlCol="0" tIns="0" wrap="square">
            <a:spAutoFit/>
          </a:bodyPr>
          <a:lstStyle/>
          <a:p>
            <a:pPr algn="ctr" defTabSz="1218565" lvl="0">
              <a:lnSpc>
                <a:spcPts val="2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8273312" y="3752193"/>
            <a:ext cx="2597919" cy="807720"/>
          </a:xfrm>
          <a:prstGeom prst="rect">
            <a:avLst/>
          </a:prstGeom>
          <a:noFill/>
          <a:effectLst/>
        </p:spPr>
        <p:txBody>
          <a:bodyPr lIns="0" rIns="0" rtlCol="0" tIns="0" wrap="square">
            <a:spAutoFit/>
          </a:bodyPr>
          <a:lstStyle/>
          <a:p>
            <a:pPr algn="ctr" defTabSz="1218565" lvl="0">
              <a:lnSpc>
                <a:spcPts val="2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ED0773-5433-40B1-945F-4470674C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6850" y="1837896"/>
            <a:ext cx="2325613" cy="20952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3A54231-3214-4821-8EF3-D3A4D9EB6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263842" y="1803913"/>
            <a:ext cx="2325613" cy="2095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DE0EC1-CFBD-4A8A-AF08-E00FF2819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45382" y="1761908"/>
            <a:ext cx="2088262" cy="208826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25"/>
      <p:bldP grpId="0" spid="26"/>
      <p:bldP grpId="0" spid="2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983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ONE自我介绍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439209" y="1744232"/>
            <a:ext cx="4103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 sz="2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439208" y="2167777"/>
            <a:ext cx="4322016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099495" y="3543423"/>
            <a:ext cx="410309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 sz="2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423021" y="3961978"/>
            <a:ext cx="3658695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67726" y="1943622"/>
            <a:ext cx="4103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 sz="2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134905" y="2334025"/>
            <a:ext cx="4030345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 indent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94421" y="3998954"/>
            <a:ext cx="4103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lang="zh-CN" noProof="0" sz="2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557324" y="4389579"/>
            <a:ext cx="343502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  <a:p>
            <a:pPr algn="ctr"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altLang="en-US" lang="zh-CN" sz="1100">
              <a:solidFill>
                <a:schemeClr val="tx1">
                  <a:lumMod val="85000"/>
                  <a:lumOff val="15000"/>
                </a:schemeClr>
              </a:solidFill>
              <a:ea typeface="+mn-lt"/>
              <a:sym charset="-122" panose="02010601030101010101" pitchFamily="2" typeface="FZHei-B01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96756" y="1063736"/>
            <a:ext cx="2661810" cy="503288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38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46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54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5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1" id="62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6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46"/>
      <p:bldP grpId="1" spid="47"/>
      <p:bldP grpId="0" spid="48"/>
      <p:bldP grpId="1" spid="49"/>
      <p:bldP grpId="0" spid="50"/>
      <p:bldP grpId="1" spid="51"/>
      <p:bldP grpId="0" spid="54"/>
      <p:bldP grpId="1" spid="5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635" y="-36783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ONE自我介绍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1494" y="1103279"/>
            <a:ext cx="3578585" cy="53611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48139" y="1374282"/>
            <a:ext cx="4712460" cy="937872"/>
            <a:chOff x="851261" y="3616422"/>
            <a:chExt cx="4712460" cy="937872"/>
          </a:xfrm>
        </p:grpSpPr>
        <p:sp>
          <p:nvSpPr>
            <p:cNvPr id="11" name="矩形 39"/>
            <p:cNvSpPr>
              <a:spLocks noChangeArrowheads="1"/>
            </p:cNvSpPr>
            <p:nvPr/>
          </p:nvSpPr>
          <p:spPr bwMode="auto">
            <a:xfrm>
              <a:off x="851261" y="3984825"/>
              <a:ext cx="4712460" cy="59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9pPr>
            </a:lstStyle>
            <a:p>
              <a:pPr algn="l" defTabSz="1218565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6" name="矩形 39"/>
            <p:cNvSpPr>
              <a:spLocks noChangeArrowheads="1"/>
            </p:cNvSpPr>
            <p:nvPr/>
          </p:nvSpPr>
          <p:spPr bwMode="auto">
            <a:xfrm>
              <a:off x="851260" y="3616422"/>
              <a:ext cx="31535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47891" y="3126455"/>
            <a:ext cx="4712460" cy="971284"/>
            <a:chOff x="790301" y="3741517"/>
            <a:chExt cx="4712460" cy="971284"/>
          </a:xfrm>
        </p:grpSpPr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790301" y="4109285"/>
              <a:ext cx="4712460" cy="59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9pPr>
            </a:lstStyle>
            <a:p>
              <a:pPr algn="l" defTabSz="1218565" lv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928731" y="3741517"/>
              <a:ext cx="31535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70805" y="4674991"/>
            <a:ext cx="4712460" cy="942013"/>
            <a:chOff x="425176" y="3616422"/>
            <a:chExt cx="4712460" cy="942013"/>
          </a:xfrm>
        </p:grpSpPr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425176" y="3984825"/>
              <a:ext cx="4712460" cy="59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9pPr>
            </a:lstStyle>
            <a:p>
              <a:pPr algn="l" defTabSz="1218565" fontAlgn="auto" indent="0" lvl="0" marL="0" marR="0" rtl="0">
                <a:lnSpc>
                  <a:spcPts val="2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502646" y="3616422"/>
              <a:ext cx="315352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panose="020f0502020204030204" typeface="Calibri"/>
                  <a:ea charset="-122" panose="02010600030101010101" pitchFamily="2" typeface="宋体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lang="zh-CN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818854">
            <a:off x="-661462" y="1493265"/>
            <a:ext cx="4661673" cy="50763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405067" y="2283909"/>
            <a:ext cx="951443" cy="2485094"/>
            <a:chOff x="3712669" y="2403982"/>
            <a:chExt cx="951663" cy="2485669"/>
          </a:xfrm>
        </p:grpSpPr>
        <p:sp>
          <p:nvSpPr>
            <p:cNvPr id="23" name="TextBox 105"/>
            <p:cNvSpPr txBox="1">
              <a:spLocks noChangeArrowheads="1"/>
            </p:cNvSpPr>
            <p:nvPr/>
          </p:nvSpPr>
          <p:spPr bwMode="auto">
            <a:xfrm>
              <a:off x="4036172" y="2403982"/>
              <a:ext cx="624917" cy="24856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pc="60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应聘优势</a:t>
              </a:r>
            </a:p>
          </p:txBody>
        </p:sp>
        <p:sp>
          <p:nvSpPr>
            <p:cNvPr id="24" name="TextBox 105"/>
            <p:cNvSpPr txBox="1">
              <a:spLocks noChangeArrowheads="1"/>
            </p:cNvSpPr>
            <p:nvPr/>
          </p:nvSpPr>
          <p:spPr bwMode="auto">
            <a:xfrm>
              <a:off x="3712669" y="2623681"/>
              <a:ext cx="441994" cy="17481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4273" lIns="68546" rIns="68546" tIns="34273"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pc="300" sz="20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000000000000000" pitchFamily="2" typeface="方正字迹-子实行楷简体"/>
                  <a:ea charset="-122" panose="02000000000000000000" pitchFamily="2" typeface="方正字迹-子实行楷简体"/>
                </a:rPr>
                <a:t>PART TWO</a:t>
              </a:r>
            </a:p>
          </p:txBody>
        </p:sp>
      </p:grpSp>
      <p:sp>
        <p:nvSpPr>
          <p:cNvPr id="25" name="TextBox 13"/>
          <p:cNvSpPr txBox="1"/>
          <p:nvPr/>
        </p:nvSpPr>
        <p:spPr>
          <a:xfrm>
            <a:off x="5355132" y="1968092"/>
            <a:ext cx="548640" cy="33822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pc="225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000000000000000" pitchFamily="2" typeface="方正字迹-子实行楷简体"/>
                <a:ea charset="-122" panose="02000000000000000000" pitchFamily="2" typeface="方正字迹-子实行楷简体"/>
              </a:rPr>
              <a:t>请在此处添加具体内容，文字尽量言简意赅简单说明即可，不必过于繁琐，注意版面美观度。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77236" y="803282"/>
            <a:ext cx="3963030" cy="571189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-72978"/>
            <a:ext cx="12187592" cy="6930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lt"/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353931" y="342821"/>
            <a:ext cx="11479731" cy="6172357"/>
          </a:xfrm>
          <a:prstGeom prst="frame">
            <a:avLst>
              <a:gd fmla="val 772" name="adj1"/>
            </a:avLst>
          </a:prstGeom>
          <a:gradFill flip="none" rotWithShape="1">
            <a:gsLst>
              <a:gs pos="0">
                <a:srgbClr val="FEF19F"/>
              </a:gs>
              <a:gs pos="100000">
                <a:srgbClr val="FEF19F"/>
              </a:gs>
              <a:gs pos="50000">
                <a:srgbClr val="937F3C"/>
              </a:gs>
            </a:gsLst>
            <a:lin ang="0" scaled="1"/>
          </a:gradFill>
          <a:ln>
            <a:noFill/>
          </a:ln>
          <a:effectLst>
            <a:outerShdw algn="ctr" blurRad="101600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cs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3984410">
            <a:off x="216185" y="-526303"/>
            <a:ext cx="1596267" cy="1738247"/>
          </a:xfrm>
          <a:prstGeom prst="rect">
            <a:avLst/>
          </a:prstGeom>
        </p:spPr>
      </p:pic>
      <p:sp>
        <p:nvSpPr>
          <p:cNvPr id="12" name="TextBox 105"/>
          <p:cNvSpPr txBox="1">
            <a:spLocks noChangeArrowheads="1"/>
          </p:cNvSpPr>
          <p:nvPr/>
        </p:nvSpPr>
        <p:spPr bwMode="auto">
          <a:xfrm>
            <a:off x="2130238" y="554715"/>
            <a:ext cx="4237331" cy="4952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73" lIns="68546" rIns="68546" tIns="34273"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-122" panose="02000000000000000000" pitchFamily="2" typeface="方正字迹-子实行楷简体"/>
                <a:cs typeface="+mn-lt"/>
              </a:rPr>
              <a:t>PART TWO应聘优势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03248" y="4642344"/>
            <a:ext cx="2019653" cy="1872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7036" y="4037364"/>
            <a:ext cx="8830764" cy="1188720"/>
          </a:xfrm>
          <a:prstGeom prst="rect">
            <a:avLst/>
          </a:prstGeom>
          <a:noFill/>
          <a:effectLst/>
        </p:spPr>
        <p:txBody>
          <a:bodyPr lIns="0" rIns="0" rtlCol="0" tIns="0" wrap="square">
            <a:spAutoFit/>
          </a:bodyPr>
          <a:lstStyle/>
          <a:p>
            <a:pPr algn="l" defTabSz="1218565" fontAlgn="auto" lvl="0">
              <a:lnSpc>
                <a:spcPts val="3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8CE9864-C8EE-45EA-A30D-64D7EADF9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4636" y="1633991"/>
            <a:ext cx="4106364" cy="216950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2"/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绿叶金边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146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2">
      <vt:lpstr>Arial</vt:lpstr>
      <vt:lpstr>等线 Light</vt:lpstr>
      <vt:lpstr>等线</vt:lpstr>
      <vt:lpstr>微软雅黑</vt:lpstr>
      <vt:lpstr>Calibri Light</vt:lpstr>
      <vt:lpstr>Calibri</vt:lpstr>
      <vt:lpstr>方正字迹-子实行楷简体</vt:lpstr>
      <vt:lpstr>楷体_GB2312</vt:lpstr>
      <vt:lpstr>宋体</vt:lpstr>
      <vt:lpstr>FZHei-B01S</vt:lpstr>
      <vt:lpstr>汉仪良品线简</vt:lpstr>
      <vt:lpstr>Gotham Medium</vt:lpstr>
      <vt:lpstr>Gotham Light</vt:lpstr>
      <vt:lpstr>站酷快乐体2016修订版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2022-03-20T21:10:51Z</dcterms:created>
  <cp:lastPrinted>2022-03-20T21:10:51Z</cp:lastPrinted>
  <dcterms:modified xsi:type="dcterms:W3CDTF">2022-03-20T13:15:55Z</dcterms:modified>
  <cp:revision>1</cp:revision>
</cp:coreProperties>
</file>