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  <p:sldMasterId id="2147483664" r:id="rId3"/>
  </p:sldMasterIdLst>
  <p:notesMasterIdLst>
    <p:notesMasterId r:id="rId4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75" r:id="rId12"/>
    <p:sldId id="264" r:id="rId13"/>
    <p:sldId id="265" r:id="rId14"/>
    <p:sldId id="266" r:id="rId15"/>
    <p:sldId id="276" r:id="rId16"/>
    <p:sldId id="267" r:id="rId17"/>
    <p:sldId id="268" r:id="rId18"/>
    <p:sldId id="269" r:id="rId19"/>
    <p:sldId id="277" r:id="rId20"/>
    <p:sldId id="270" r:id="rId21"/>
    <p:sldId id="271" r:id="rId22"/>
    <p:sldId id="272" r:id="rId23"/>
    <p:sldId id="273" r:id="rId24"/>
    <p:sldId id="280" r:id="rId25"/>
    <p:sldId id="274" r:id="rId26"/>
    <p:sldId id="278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846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9" Target="tags/tag1.xml" Type="http://schemas.openxmlformats.org/officeDocument/2006/relationships/tags"/><Relationship Id="rId3" Target="slideMasters/slideMaster3.xml" Type="http://schemas.openxmlformats.org/officeDocument/2006/relationships/slide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8010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3999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05508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3191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13880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2246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87174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优品</a:t>
            </a:r>
            <a:r>
              <a:rPr lang="en-US" altLang="zh-CN" smtClean="0"/>
              <a:t>PPT</a:t>
            </a:r>
            <a:r>
              <a:rPr lang="zh-CN" altLang="en-US" smtClean="0"/>
              <a:t> </a:t>
            </a:r>
            <a:r>
              <a:rPr lang="en-US" altLang="zh-CN" smtClean="0"/>
              <a:t>https://www.ypppt.com/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604970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http://www.1ppt.com/moban/" TargetMode="External" Type="http://schemas.openxmlformats.org/officeDocument/2006/relationships/hyperlink"/><Relationship Id="rId2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2022/3/3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227823393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2022/3/3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379716168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3906349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5609660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4878439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0469951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2586588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3936425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2613739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6567989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9562400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14387783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32758286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7417320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5" y="671941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PPT</a:t>
            </a:r>
            <a:r>
              <a:rPr lang="zh-CN" altLang="en-US" sz="1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模板</a:t>
            </a:r>
            <a:r>
              <a:rPr lang="zh-CN" altLang="en-US" sz="1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theme/theme2.xml" Type="http://schemas.openxmlformats.org/officeDocument/2006/relationships/theme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10" Target="../slideLayouts/slideLayout24.xml" Type="http://schemas.openxmlformats.org/officeDocument/2006/relationships/slideLayout"/><Relationship Id="rId11" Target="../slideLayouts/slideLayout25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16.xml" Type="http://schemas.openxmlformats.org/officeDocument/2006/relationships/slideLayout"/><Relationship Id="rId3" Target="../slideLayouts/slideLayout17.xml" Type="http://schemas.openxmlformats.org/officeDocument/2006/relationships/slideLayout"/><Relationship Id="rId4" Target="../slideLayouts/slideLayout18.xml" Type="http://schemas.openxmlformats.org/officeDocument/2006/relationships/slideLayout"/><Relationship Id="rId5" Target="../slideLayouts/slideLayout19.xml" Type="http://schemas.openxmlformats.org/officeDocument/2006/relationships/slideLayout"/><Relationship Id="rId6" Target="../slideLayouts/slideLayout20.xml" Type="http://schemas.openxmlformats.org/officeDocument/2006/relationships/slideLayout"/><Relationship Id="rId7" Target="../slideLayouts/slideLayout21.xml" Type="http://schemas.openxmlformats.org/officeDocument/2006/relationships/slideLayout"/><Relationship Id="rId8" Target="../slideLayouts/slideLayout22.xml" Type="http://schemas.openxmlformats.org/officeDocument/2006/relationships/slideLayout"/><Relationship Id="rId9" Target="../slideLayouts/slideLayout2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1347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0310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8.emf" Type="http://schemas.openxmlformats.org/officeDocument/2006/relationships/image"/><Relationship Id="rId11" Target="../media/image9.emf" Type="http://schemas.openxmlformats.org/officeDocument/2006/relationships/image"/><Relationship Id="rId12" Target="../media/image10.emf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emf" Type="http://schemas.openxmlformats.org/officeDocument/2006/relationships/image"/><Relationship Id="rId4" Target="../media/image2.emf" Type="http://schemas.openxmlformats.org/officeDocument/2006/relationships/image"/><Relationship Id="rId5" Target="../media/image3.emf" Type="http://schemas.openxmlformats.org/officeDocument/2006/relationships/image"/><Relationship Id="rId6" Target="../media/image4.emf" Type="http://schemas.openxmlformats.org/officeDocument/2006/relationships/image"/><Relationship Id="rId7" Target="../media/image5.emf" Type="http://schemas.openxmlformats.org/officeDocument/2006/relationships/image"/><Relationship Id="rId8" Target="../media/image6.emf" Type="http://schemas.openxmlformats.org/officeDocument/2006/relationships/image"/><Relationship Id="rId9" Target="../media/image7.em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0.emf" Type="http://schemas.openxmlformats.org/officeDocument/2006/relationships/image"/><Relationship Id="rId3" Target="../media/image26.emf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3.emf" Type="http://schemas.openxmlformats.org/officeDocument/2006/relationships/image"/><Relationship Id="rId3" Target="../media/image34.emf" Type="http://schemas.openxmlformats.org/officeDocument/2006/relationships/image"/><Relationship Id="rId4" Target="../media/image26.emf" Type="http://schemas.openxmlformats.org/officeDocument/2006/relationships/image"/><Relationship Id="rId5" Target="../media/image35.emf" Type="http://schemas.openxmlformats.org/officeDocument/2006/relationships/image"/><Relationship Id="rId6" Target="../media/image36.emf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24.emf" Type="http://schemas.openxmlformats.org/officeDocument/2006/relationships/image"/><Relationship Id="rId2" Target="../notesSlides/notesSlide3.xml" Type="http://schemas.openxmlformats.org/officeDocument/2006/relationships/notesSlide"/><Relationship Id="rId3" Target="../media/image17.emf" Type="http://schemas.openxmlformats.org/officeDocument/2006/relationships/image"/><Relationship Id="rId4" Target="../media/image18.emf" Type="http://schemas.openxmlformats.org/officeDocument/2006/relationships/image"/><Relationship Id="rId5" Target="../media/image19.emf" Type="http://schemas.openxmlformats.org/officeDocument/2006/relationships/image"/><Relationship Id="rId6" Target="../media/image20.emf" Type="http://schemas.openxmlformats.org/officeDocument/2006/relationships/image"/><Relationship Id="rId7" Target="../media/image21.emf" Type="http://schemas.openxmlformats.org/officeDocument/2006/relationships/image"/><Relationship Id="rId8" Target="../media/image22.emf" Type="http://schemas.openxmlformats.org/officeDocument/2006/relationships/image"/><Relationship Id="rId9" Target="../media/image23.emf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6.emf" Type="http://schemas.openxmlformats.org/officeDocument/2006/relationships/image"/><Relationship Id="rId4" Target="../media/image37.emf" Type="http://schemas.openxmlformats.org/officeDocument/2006/relationships/image"/><Relationship Id="rId5" Target="../media/image26.emf" Type="http://schemas.openxmlformats.org/officeDocument/2006/relationships/image"/><Relationship Id="rId6" Target="../media/image38.emf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9.emf" Type="http://schemas.openxmlformats.org/officeDocument/2006/relationships/image"/><Relationship Id="rId3" Target="../media/image40.emf" Type="http://schemas.openxmlformats.org/officeDocument/2006/relationships/image"/><Relationship Id="rId4" Target="../media/image41.emf" Type="http://schemas.openxmlformats.org/officeDocument/2006/relationships/image"/><Relationship Id="rId5" Target="../media/image42.emf" Type="http://schemas.openxmlformats.org/officeDocument/2006/relationships/image"/><Relationship Id="rId6" Target="../media/image26.emf" Type="http://schemas.openxmlformats.org/officeDocument/2006/relationships/image"/><Relationship Id="rId7" Target="../media/image43.emf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7.png" Type="http://schemas.openxmlformats.org/officeDocument/2006/relationships/image"/><Relationship Id="rId3" Target="../media/image28.png" Type="http://schemas.openxmlformats.org/officeDocument/2006/relationships/image"/><Relationship Id="rId4" Target="../media/image5.emf" Type="http://schemas.openxmlformats.org/officeDocument/2006/relationships/image"/><Relationship Id="rId5" Target="../media/image44.emf" Type="http://schemas.openxmlformats.org/officeDocument/2006/relationships/image"/><Relationship Id="rId6" Target="../media/image26.emf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7.emf" Type="http://schemas.openxmlformats.org/officeDocument/2006/relationships/image"/><Relationship Id="rId3" Target="../media/image18.emf" Type="http://schemas.openxmlformats.org/officeDocument/2006/relationships/image"/><Relationship Id="rId4" Target="../media/image19.emf" Type="http://schemas.openxmlformats.org/officeDocument/2006/relationships/image"/><Relationship Id="rId5" Target="../media/image20.emf" Type="http://schemas.openxmlformats.org/officeDocument/2006/relationships/image"/><Relationship Id="rId6" Target="../media/image21.emf" Type="http://schemas.openxmlformats.org/officeDocument/2006/relationships/image"/><Relationship Id="rId7" Target="../media/image22.emf" Type="http://schemas.openxmlformats.org/officeDocument/2006/relationships/image"/><Relationship Id="rId8" Target="../media/image23.emf" Type="http://schemas.openxmlformats.org/officeDocument/2006/relationships/image"/><Relationship Id="rId9" Target="../media/image24.emf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5.emf" Type="http://schemas.openxmlformats.org/officeDocument/2006/relationships/image"/><Relationship Id="rId3" Target="../media/image46.emf" Type="http://schemas.openxmlformats.org/officeDocument/2006/relationships/image"/><Relationship Id="rId4" Target="../media/image13.emf" Type="http://schemas.openxmlformats.org/officeDocument/2006/relationships/image"/><Relationship Id="rId5" Target="../media/image26.emf" Type="http://schemas.openxmlformats.org/officeDocument/2006/relationships/image"/><Relationship Id="rId6" Target="../media/image47.emf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6.emf" Type="http://schemas.openxmlformats.org/officeDocument/2006/relationships/image"/><Relationship Id="rId3" Target="../media/image37.emf" Type="http://schemas.openxmlformats.org/officeDocument/2006/relationships/image"/><Relationship Id="rId4" Target="../media/image4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9.emf" Type="http://schemas.openxmlformats.org/officeDocument/2006/relationships/image"/><Relationship Id="rId3" Target="../media/image50.emf" Type="http://schemas.openxmlformats.org/officeDocument/2006/relationships/image"/><Relationship Id="rId4" Target="../media/image16.emf" Type="http://schemas.openxmlformats.org/officeDocument/2006/relationships/image"/><Relationship Id="rId5" Target="../media/image26.emf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emf" Type="http://schemas.openxmlformats.org/officeDocument/2006/relationships/image"/><Relationship Id="rId3" Target="../media/image12.emf" Type="http://schemas.openxmlformats.org/officeDocument/2006/relationships/image"/><Relationship Id="rId4" Target="../media/image13.emf" Type="http://schemas.openxmlformats.org/officeDocument/2006/relationships/image"/><Relationship Id="rId5" Target="../media/image14.emf" Type="http://schemas.openxmlformats.org/officeDocument/2006/relationships/image"/><Relationship Id="rId6" Target="../media/image15.emf" Type="http://schemas.openxmlformats.org/officeDocument/2006/relationships/image"/><Relationship Id="rId7" Target="../media/image16.emf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6.emf" Type="http://schemas.openxmlformats.org/officeDocument/2006/relationships/image"/><Relationship Id="rId3" Target="../media/image20.emf" Type="http://schemas.openxmlformats.org/officeDocument/2006/relationships/image"/><Relationship Id="rId4" Target="../media/image21.emf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emf" Type="http://schemas.openxmlformats.org/officeDocument/2006/relationships/image"/><Relationship Id="rId3" Target="../media/image12.emf" Type="http://schemas.openxmlformats.org/officeDocument/2006/relationships/image"/><Relationship Id="rId4" Target="../media/image16.emf" Type="http://schemas.openxmlformats.org/officeDocument/2006/relationships/image"/><Relationship Id="rId5" Target="../media/image13.emf" Type="http://schemas.openxmlformats.org/officeDocument/2006/relationships/image"/><Relationship Id="rId6" Target="../media/image8.emf" Type="http://schemas.openxmlformats.org/officeDocument/2006/relationships/image"/><Relationship Id="rId7" Target="../media/image26.emf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6.emf" Type="http://schemas.openxmlformats.org/officeDocument/2006/relationships/image"/><Relationship Id="rId4" Target="../media/image26.emf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8.emf" Type="http://schemas.openxmlformats.org/officeDocument/2006/relationships/image"/><Relationship Id="rId11" Target="../media/image9.emf" Type="http://schemas.openxmlformats.org/officeDocument/2006/relationships/image"/><Relationship Id="rId2" Target="../notesSlides/notesSlide6.xml" Type="http://schemas.openxmlformats.org/officeDocument/2006/relationships/notesSlide"/><Relationship Id="rId3" Target="../media/image1.emf" Type="http://schemas.openxmlformats.org/officeDocument/2006/relationships/image"/><Relationship Id="rId4" Target="../media/image2.emf" Type="http://schemas.openxmlformats.org/officeDocument/2006/relationships/image"/><Relationship Id="rId5" Target="../media/image3.emf" Type="http://schemas.openxmlformats.org/officeDocument/2006/relationships/image"/><Relationship Id="rId6" Target="../media/image4.emf" Type="http://schemas.openxmlformats.org/officeDocument/2006/relationships/image"/><Relationship Id="rId7" Target="../media/image5.emf" Type="http://schemas.openxmlformats.org/officeDocument/2006/relationships/image"/><Relationship Id="rId8" Target="../media/image6.emf" Type="http://schemas.openxmlformats.org/officeDocument/2006/relationships/image"/><Relationship Id="rId9" Target="../media/image7.emf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7.emf" Type="http://schemas.openxmlformats.org/officeDocument/2006/relationships/image"/><Relationship Id="rId3" Target="../media/image18.emf" Type="http://schemas.openxmlformats.org/officeDocument/2006/relationships/image"/><Relationship Id="rId4" Target="../media/image19.emf" Type="http://schemas.openxmlformats.org/officeDocument/2006/relationships/image"/><Relationship Id="rId5" Target="../media/image20.emf" Type="http://schemas.openxmlformats.org/officeDocument/2006/relationships/image"/><Relationship Id="rId6" Target="../media/image21.emf" Type="http://schemas.openxmlformats.org/officeDocument/2006/relationships/image"/><Relationship Id="rId7" Target="../media/image22.emf" Type="http://schemas.openxmlformats.org/officeDocument/2006/relationships/image"/><Relationship Id="rId8" Target="../media/image23.emf" Type="http://schemas.openxmlformats.org/officeDocument/2006/relationships/image"/><Relationship Id="rId9" Target="../media/image24.emf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5.emf" Type="http://schemas.openxmlformats.org/officeDocument/2006/relationships/image"/><Relationship Id="rId3" Target="../media/image26.emf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6.emf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9.emf" Type="http://schemas.openxmlformats.org/officeDocument/2006/relationships/image"/><Relationship Id="rId3" Target="../media/image26.emf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0.emf" Type="http://schemas.openxmlformats.org/officeDocument/2006/relationships/image"/><Relationship Id="rId3" Target="../media/image26.emf" Type="http://schemas.openxmlformats.org/officeDocument/2006/relationships/image"/><Relationship Id="rId4" Target="../media/image4.emf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7.emf" Type="http://schemas.openxmlformats.org/officeDocument/2006/relationships/image"/><Relationship Id="rId3" Target="../media/image18.emf" Type="http://schemas.openxmlformats.org/officeDocument/2006/relationships/image"/><Relationship Id="rId4" Target="../media/image19.emf" Type="http://schemas.openxmlformats.org/officeDocument/2006/relationships/image"/><Relationship Id="rId5" Target="../media/image20.emf" Type="http://schemas.openxmlformats.org/officeDocument/2006/relationships/image"/><Relationship Id="rId6" Target="../media/image21.emf" Type="http://schemas.openxmlformats.org/officeDocument/2006/relationships/image"/><Relationship Id="rId7" Target="../media/image22.emf" Type="http://schemas.openxmlformats.org/officeDocument/2006/relationships/image"/><Relationship Id="rId8" Target="../media/image23.emf" Type="http://schemas.openxmlformats.org/officeDocument/2006/relationships/image"/><Relationship Id="rId9" Target="../media/image24.emf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1.emf" Type="http://schemas.openxmlformats.org/officeDocument/2006/relationships/image"/><Relationship Id="rId3" Target="../media/image32.emf" Type="http://schemas.openxmlformats.org/officeDocument/2006/relationships/image"/><Relationship Id="rId4" Target="../media/image26.emf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471667" y="2597679"/>
            <a:ext cx="56692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5400">
                <a:cs typeface="+mn-ea"/>
                <a:sym typeface="+mn-lt"/>
              </a:rPr>
              <a:t>我和动物们在一起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486274" y="2590338"/>
            <a:ext cx="56692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5400">
                <a:solidFill>
                  <a:srgbClr val="FFA400"/>
                </a:solidFill>
                <a:cs typeface="+mn-ea"/>
                <a:sym typeface="+mn-lt"/>
              </a:rPr>
              <a:t>我和动物们在一起</a:t>
            </a:r>
          </a:p>
        </p:txBody>
      </p:sp>
      <p:sp>
        <p:nvSpPr>
          <p:cNvPr id="14" name="矩形 13"/>
          <p:cNvSpPr/>
          <p:nvPr/>
        </p:nvSpPr>
        <p:spPr>
          <a:xfrm>
            <a:off x="3962400" y="3559430"/>
            <a:ext cx="4686299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altLang="zh-CN" lang="en-US" smtClean="0" sz="12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leave night , Not a sound from the pavement Has the moon lost her memory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78110" y="1967594"/>
            <a:ext cx="3521250" cy="4387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260526"/>
            <a:ext cx="8839200" cy="813112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12177" y="165021"/>
            <a:ext cx="4519034" cy="1149417"/>
            <a:chOff x="512177" y="165021"/>
            <a:chExt cx="4519034" cy="1149417"/>
          </a:xfrm>
        </p:grpSpPr>
        <p:sp>
          <p:nvSpPr>
            <p:cNvPr id="6" name="文本框 14"/>
            <p:cNvSpPr/>
            <p:nvPr/>
          </p:nvSpPr>
          <p:spPr>
            <a:xfrm>
              <a:off x="1300904" y="508897"/>
              <a:ext cx="3730307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dist" lvl="0"/>
              <a:r>
                <a:rPr altLang="zh-CN" lang="en-US" smtClean="0" sz="2400">
                  <a:cs typeface="+mn-ea"/>
                  <a:sym typeface="+mn-lt"/>
                </a:rPr>
                <a:t>YOUR TITTLE HERE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3354811" y="3893965"/>
            <a:ext cx="4955981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leave night , Not a sound from the pavement Has the moon lost her memory She is smiling alone In the lamplight leave night </a:t>
            </a:r>
          </a:p>
        </p:txBody>
      </p:sp>
      <p:sp>
        <p:nvSpPr>
          <p:cNvPr id="14" name="矩形 13"/>
          <p:cNvSpPr/>
          <p:nvPr/>
        </p:nvSpPr>
        <p:spPr>
          <a:xfrm>
            <a:off x="3354811" y="4683372"/>
            <a:ext cx="4955981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leave night , Not a sound from the pavement Has the moon lost her memory She is smiling alone In the lamplight leave night </a:t>
            </a:r>
          </a:p>
        </p:txBody>
      </p:sp>
      <p:sp>
        <p:nvSpPr>
          <p:cNvPr id="24" name="矩形 23"/>
          <p:cNvSpPr/>
          <p:nvPr/>
        </p:nvSpPr>
        <p:spPr>
          <a:xfrm>
            <a:off x="3396553" y="5472778"/>
            <a:ext cx="4955981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leave night , Not a sound from the pavement Has the moon lost her memory She is smiling alone In the lamplight leave night </a:t>
            </a:r>
          </a:p>
        </p:txBody>
      </p:sp>
      <p:sp>
        <p:nvSpPr>
          <p:cNvPr id="26" name="文本框 14"/>
          <p:cNvSpPr/>
          <p:nvPr/>
        </p:nvSpPr>
        <p:spPr>
          <a:xfrm>
            <a:off x="4113573" y="3176256"/>
            <a:ext cx="3521939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lvl="0"/>
            <a:r>
              <a:rPr altLang="zh-CN" b="1" lang="en-US" smtClean="0" sz="2400">
                <a:solidFill>
                  <a:srgbClr val="83E1FF"/>
                </a:solidFill>
                <a:cs typeface="+mn-ea"/>
                <a:sym typeface="+mn-lt"/>
              </a:rPr>
              <a:t>YOUR TITTLE HERE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 flipH="1">
            <a:off x="6672263" y="0"/>
            <a:ext cx="5388751" cy="7132501"/>
            <a:chOff x="3041306" y="1382701"/>
            <a:chExt cx="5388751" cy="713250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1306" y="1382701"/>
              <a:ext cx="5388751" cy="713250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6057" y="2113950"/>
              <a:ext cx="4230000" cy="5670001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512177" y="165021"/>
            <a:ext cx="4519034" cy="1149417"/>
            <a:chOff x="512177" y="165021"/>
            <a:chExt cx="4519034" cy="1149417"/>
          </a:xfrm>
        </p:grpSpPr>
        <p:sp>
          <p:nvSpPr>
            <p:cNvPr id="6" name="文本框 14"/>
            <p:cNvSpPr/>
            <p:nvPr/>
          </p:nvSpPr>
          <p:spPr>
            <a:xfrm>
              <a:off x="1300904" y="508897"/>
              <a:ext cx="3730307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dist" lvl="0"/>
              <a:r>
                <a:rPr altLang="zh-CN" lang="en-US" smtClean="0" sz="2400">
                  <a:cs typeface="+mn-ea"/>
                  <a:sym typeface="+mn-lt"/>
                </a:rPr>
                <a:t>YOUR TITTLE HERE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81750"/>
            <a:ext cx="2171250" cy="16762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580792">
            <a:off x="-808922" y="1733829"/>
            <a:ext cx="8464307" cy="6895841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349736" y="3460012"/>
            <a:ext cx="3908063" cy="1906232"/>
            <a:chOff x="1349736" y="3460012"/>
            <a:chExt cx="3908063" cy="1906232"/>
          </a:xfrm>
        </p:grpSpPr>
        <p:sp>
          <p:nvSpPr>
            <p:cNvPr id="25" name="矩形 24"/>
            <p:cNvSpPr/>
            <p:nvPr/>
          </p:nvSpPr>
          <p:spPr>
            <a:xfrm>
              <a:off x="1349736" y="3968747"/>
              <a:ext cx="3908063" cy="1463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50000"/>
                </a:lnSpc>
              </a:pPr>
              <a:r>
                <a:rPr altLang="zh-CN" lang="en-US" smtClean="0" sz="1200">
                  <a:cs typeface="+mn-ea"/>
                  <a:sym typeface="+mn-lt"/>
                </a:rPr>
                <a:t>leave night , Not a sound from the pavement Has the moon lost her memory， She is smiling alone In the lamplight leave night  </a:t>
              </a:r>
            </a:p>
          </p:txBody>
        </p:sp>
        <p:sp>
          <p:nvSpPr>
            <p:cNvPr id="26" name="文本框 14"/>
            <p:cNvSpPr/>
            <p:nvPr/>
          </p:nvSpPr>
          <p:spPr>
            <a:xfrm>
              <a:off x="1509272" y="3460012"/>
              <a:ext cx="3521939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lvl="0"/>
              <a:r>
                <a:rPr altLang="zh-CN" b="1" lang="en-US" smtClean="0" sz="2400">
                  <a:solidFill>
                    <a:srgbClr val="FFA400"/>
                  </a:solidFill>
                  <a:cs typeface="+mn-ea"/>
                  <a:sym typeface="+mn-lt"/>
                </a:rPr>
                <a:t>YOUR TITTLE HERE</a:t>
              </a:r>
            </a:p>
          </p:txBody>
        </p:sp>
      </p:grp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204" y="722177"/>
            <a:ext cx="5673592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623895" y="3361880"/>
            <a:ext cx="298594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mtClean="0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YOUR TITTLE HERE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395361" y="2293717"/>
            <a:ext cx="3439606" cy="1033902"/>
            <a:chOff x="4357033" y="2127105"/>
            <a:chExt cx="3439606" cy="1033902"/>
          </a:xfrm>
        </p:grpSpPr>
        <p:sp>
          <p:nvSpPr>
            <p:cNvPr id="14" name="文本框 13"/>
            <p:cNvSpPr txBox="1"/>
            <p:nvPr/>
          </p:nvSpPr>
          <p:spPr>
            <a:xfrm>
              <a:off x="4395361" y="2145344"/>
              <a:ext cx="3401278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6000">
                  <a:cs typeface="+mn-ea"/>
                  <a:sym typeface="+mn-lt"/>
                </a:rPr>
                <a:t>PART 03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357033" y="2127105"/>
              <a:ext cx="3401278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6000">
                  <a:solidFill>
                    <a:srgbClr val="FFA400"/>
                  </a:solidFill>
                  <a:cs typeface="+mn-ea"/>
                  <a:sym typeface="+mn-lt"/>
                </a:rPr>
                <a:t>PART 03</a:t>
              </a:r>
            </a:p>
          </p:txBody>
        </p:sp>
      </p:grp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7592"/>
            <a:ext cx="7867650" cy="64097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12177" y="165021"/>
            <a:ext cx="4519034" cy="1149417"/>
            <a:chOff x="512177" y="165021"/>
            <a:chExt cx="4519034" cy="1149417"/>
          </a:xfrm>
        </p:grpSpPr>
        <p:sp>
          <p:nvSpPr>
            <p:cNvPr id="10" name="文本框 14"/>
            <p:cNvSpPr/>
            <p:nvPr/>
          </p:nvSpPr>
          <p:spPr>
            <a:xfrm>
              <a:off x="1300904" y="508897"/>
              <a:ext cx="3730307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dist" lvl="0"/>
              <a:r>
                <a:rPr altLang="zh-CN" lang="en-US" smtClean="0" sz="2400">
                  <a:cs typeface="+mn-ea"/>
                  <a:sym typeface="+mn-lt"/>
                </a:rPr>
                <a:t>YOUR TITTLE HERE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930956" y="3536212"/>
            <a:ext cx="4890727" cy="1981805"/>
            <a:chOff x="930956" y="3460012"/>
            <a:chExt cx="4890727" cy="1981805"/>
          </a:xfrm>
        </p:grpSpPr>
        <p:sp>
          <p:nvSpPr>
            <p:cNvPr id="13" name="矩形 12"/>
            <p:cNvSpPr/>
            <p:nvPr/>
          </p:nvSpPr>
          <p:spPr>
            <a:xfrm>
              <a:off x="930956" y="4044319"/>
              <a:ext cx="4890727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50000"/>
                </a:lnSpc>
              </a:pPr>
              <a:r>
                <a:rPr altLang="zh-CN" lang="en-US" smtClean="0" sz="1200">
                  <a:cs typeface="+mn-ea"/>
                  <a:sym typeface="+mn-lt"/>
                </a:rPr>
                <a:t>leave night , Not a sound from the pavement Has the moon lost her memory， She is smiling alone In the lamplight leave night  </a:t>
              </a:r>
            </a:p>
          </p:txBody>
        </p:sp>
        <p:sp>
          <p:nvSpPr>
            <p:cNvPr id="14" name="文本框 14"/>
            <p:cNvSpPr/>
            <p:nvPr/>
          </p:nvSpPr>
          <p:spPr>
            <a:xfrm>
              <a:off x="1509272" y="3460012"/>
              <a:ext cx="3521939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lvl="0"/>
              <a:r>
                <a:rPr altLang="zh-CN" b="1" lang="en-US" smtClean="0" sz="2400">
                  <a:solidFill>
                    <a:srgbClr val="FFA400"/>
                  </a:solidFill>
                  <a:cs typeface="+mn-ea"/>
                  <a:sym typeface="+mn-lt"/>
                </a:rPr>
                <a:t>YOUR TITTLE HERE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24877" y="1573093"/>
            <a:ext cx="4890727" cy="1931448"/>
            <a:chOff x="824877" y="3495038"/>
            <a:chExt cx="4890727" cy="1931448"/>
          </a:xfrm>
        </p:grpSpPr>
        <p:sp>
          <p:nvSpPr>
            <p:cNvPr id="16" name="矩形 15"/>
            <p:cNvSpPr/>
            <p:nvPr/>
          </p:nvSpPr>
          <p:spPr>
            <a:xfrm>
              <a:off x="824877" y="4028988"/>
              <a:ext cx="4890727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50000"/>
                </a:lnSpc>
              </a:pPr>
              <a:r>
                <a:rPr altLang="zh-CN" lang="en-US" smtClean="0" sz="1200">
                  <a:cs typeface="+mn-ea"/>
                  <a:sym typeface="+mn-lt"/>
                </a:rPr>
                <a:t>leave night , Not a sound from the pavement Has the moon lost her memory， She is smiling alone In the lamplight leave night  </a:t>
              </a:r>
            </a:p>
          </p:txBody>
        </p:sp>
        <p:sp>
          <p:nvSpPr>
            <p:cNvPr id="17" name="文本框 14"/>
            <p:cNvSpPr/>
            <p:nvPr/>
          </p:nvSpPr>
          <p:spPr>
            <a:xfrm>
              <a:off x="1509272" y="3495037"/>
              <a:ext cx="3521939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lvl="0"/>
              <a:r>
                <a:rPr altLang="zh-CN" b="1" lang="en-US" smtClean="0" sz="2400">
                  <a:solidFill>
                    <a:srgbClr val="FFA400"/>
                  </a:solidFill>
                  <a:cs typeface="+mn-ea"/>
                  <a:sym typeface="+mn-lt"/>
                </a:rPr>
                <a:t>YOUR TITTLE HERE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410274" y="208926"/>
            <a:ext cx="3239102" cy="481189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243" y="0"/>
            <a:ext cx="7001058" cy="66576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8467"/>
            <a:ext cx="12192000" cy="20195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75" y="2803200"/>
            <a:ext cx="4511250" cy="3273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200" y="3805468"/>
            <a:ext cx="3623100" cy="2624507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12177" y="165021"/>
            <a:ext cx="4519034" cy="1149417"/>
            <a:chOff x="512177" y="165021"/>
            <a:chExt cx="4519034" cy="1149417"/>
          </a:xfrm>
        </p:grpSpPr>
        <p:sp>
          <p:nvSpPr>
            <p:cNvPr id="11" name="文本框 14"/>
            <p:cNvSpPr/>
            <p:nvPr/>
          </p:nvSpPr>
          <p:spPr>
            <a:xfrm>
              <a:off x="1300904" y="508897"/>
              <a:ext cx="3730307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dist" lvl="0"/>
              <a:r>
                <a:rPr altLang="zh-CN" lang="en-US" smtClean="0" sz="2400">
                  <a:cs typeface="+mn-ea"/>
                  <a:sym typeface="+mn-lt"/>
                </a:rPr>
                <a:t>YOUR TITTLE HERE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4808703" y="2188524"/>
            <a:ext cx="4100255" cy="1989454"/>
            <a:chOff x="1162972" y="3460012"/>
            <a:chExt cx="4100255" cy="1989454"/>
          </a:xfrm>
        </p:grpSpPr>
        <p:sp>
          <p:nvSpPr>
            <p:cNvPr id="14" name="矩形 13"/>
            <p:cNvSpPr/>
            <p:nvPr/>
          </p:nvSpPr>
          <p:spPr>
            <a:xfrm>
              <a:off x="1162972" y="4051969"/>
              <a:ext cx="4100255" cy="1463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50000"/>
                </a:lnSpc>
              </a:pPr>
              <a:r>
                <a:rPr altLang="zh-CN" lang="en-US" smtClean="0" sz="1200">
                  <a:cs typeface="+mn-ea"/>
                  <a:sym typeface="+mn-lt"/>
                </a:rPr>
                <a:t>leave night , Not a sound from the pavement Has the moon lost her memory， She is smiling alone In the lamplight leave night  </a:t>
              </a:r>
            </a:p>
          </p:txBody>
        </p:sp>
        <p:sp>
          <p:nvSpPr>
            <p:cNvPr id="15" name="文本框 14"/>
            <p:cNvSpPr/>
            <p:nvPr/>
          </p:nvSpPr>
          <p:spPr>
            <a:xfrm>
              <a:off x="1509272" y="3460012"/>
              <a:ext cx="3521939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lvl="0"/>
              <a:r>
                <a:rPr altLang="zh-CN" b="1" lang="en-US" smtClean="0" sz="2400">
                  <a:solidFill>
                    <a:srgbClr val="FFA400"/>
                  </a:solidFill>
                  <a:cs typeface="+mn-ea"/>
                  <a:sym typeface="+mn-lt"/>
                </a:rPr>
                <a:t>YOUR TITTLE HERE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5688" y="556174"/>
            <a:ext cx="2874119" cy="118867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" name="组合 25"/>
          <p:cNvGrpSpPr/>
          <p:nvPr/>
        </p:nvGrpSpPr>
        <p:grpSpPr>
          <a:xfrm>
            <a:off x="805651" y="1646892"/>
            <a:ext cx="3480599" cy="4275049"/>
            <a:chOff x="634201" y="1646892"/>
            <a:chExt cx="3480599" cy="4275049"/>
          </a:xfrm>
        </p:grpSpPr>
        <p:grpSp>
          <p:nvGrpSpPr>
            <p:cNvPr id="5" name="组合 4"/>
            <p:cNvGrpSpPr/>
            <p:nvPr/>
          </p:nvGrpSpPr>
          <p:grpSpPr>
            <a:xfrm>
              <a:off x="634201" y="1934300"/>
              <a:ext cx="3480599" cy="3987641"/>
              <a:chOff x="1249363" y="868048"/>
              <a:chExt cx="9126536" cy="5353344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矩形 5"/>
              <p:cNvSpPr/>
              <p:nvPr/>
            </p:nvSpPr>
            <p:spPr>
              <a:xfrm>
                <a:off x="1249363" y="868048"/>
                <a:ext cx="9126536" cy="5353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613648" y="1082203"/>
                <a:ext cx="8433138" cy="49675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3E1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rcRect l="16747" r="22250"/>
            <a:stretch>
              <a:fillRect/>
            </a:stretch>
          </p:blipFill>
          <p:spPr>
            <a:xfrm>
              <a:off x="813818" y="2083231"/>
              <a:ext cx="3163325" cy="3700258"/>
            </a:xfrm>
            <a:prstGeom prst="rect">
              <a:avLst/>
            </a:prstGeom>
          </p:spPr>
        </p:pic>
        <p:sp>
          <p:nvSpPr>
            <p:cNvPr id="13" name="椭圆 12"/>
            <p:cNvSpPr/>
            <p:nvPr/>
          </p:nvSpPr>
          <p:spPr>
            <a:xfrm>
              <a:off x="2060829" y="1646892"/>
              <a:ext cx="569518" cy="569518"/>
            </a:xfrm>
            <a:prstGeom prst="ellipse">
              <a:avLst/>
            </a:prstGeom>
            <a:solidFill>
              <a:srgbClr val="FFA400"/>
            </a:solidFill>
            <a:ln w="57150">
              <a:solidFill>
                <a:schemeClr val="bg1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500163" y="1646892"/>
            <a:ext cx="3480599" cy="4275049"/>
            <a:chOff x="4500163" y="1646892"/>
            <a:chExt cx="3480599" cy="4275049"/>
          </a:xfrm>
        </p:grpSpPr>
        <p:grpSp>
          <p:nvGrpSpPr>
            <p:cNvPr id="16" name="组合 15"/>
            <p:cNvGrpSpPr/>
            <p:nvPr/>
          </p:nvGrpSpPr>
          <p:grpSpPr>
            <a:xfrm>
              <a:off x="4500163" y="1934300"/>
              <a:ext cx="3480599" cy="3987641"/>
              <a:chOff x="1249363" y="868048"/>
              <a:chExt cx="9126536" cy="5353344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矩形 16"/>
              <p:cNvSpPr/>
              <p:nvPr/>
            </p:nvSpPr>
            <p:spPr>
              <a:xfrm>
                <a:off x="1249363" y="868048"/>
                <a:ext cx="9126536" cy="5353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613648" y="1082203"/>
                <a:ext cx="8433138" cy="49675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3E1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rcRect l="21861" r="15837"/>
            <a:stretch>
              <a:fillRect/>
            </a:stretch>
          </p:blipFill>
          <p:spPr>
            <a:xfrm>
              <a:off x="4672798" y="2076320"/>
              <a:ext cx="3163400" cy="3735259"/>
            </a:xfrm>
            <a:prstGeom prst="rect">
              <a:avLst/>
            </a:prstGeom>
          </p:spPr>
        </p:pic>
        <p:sp>
          <p:nvSpPr>
            <p:cNvPr id="19" name="椭圆 18"/>
            <p:cNvSpPr/>
            <p:nvPr/>
          </p:nvSpPr>
          <p:spPr>
            <a:xfrm>
              <a:off x="5926791" y="1646892"/>
              <a:ext cx="569518" cy="569518"/>
            </a:xfrm>
            <a:prstGeom prst="ellipse">
              <a:avLst/>
            </a:prstGeom>
            <a:solidFill>
              <a:srgbClr val="FFA400"/>
            </a:solidFill>
            <a:ln w="57150">
              <a:solidFill>
                <a:schemeClr val="bg1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194675" y="1646892"/>
            <a:ext cx="3480599" cy="4275049"/>
            <a:chOff x="8194675" y="1646892"/>
            <a:chExt cx="3480599" cy="4275049"/>
          </a:xfrm>
        </p:grpSpPr>
        <p:grpSp>
          <p:nvGrpSpPr>
            <p:cNvPr id="24" name="组合 23"/>
            <p:cNvGrpSpPr/>
            <p:nvPr/>
          </p:nvGrpSpPr>
          <p:grpSpPr>
            <a:xfrm>
              <a:off x="8194675" y="1646892"/>
              <a:ext cx="3480599" cy="4275049"/>
              <a:chOff x="8366125" y="1646892"/>
              <a:chExt cx="3480599" cy="4275049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8366125" y="1934300"/>
                <a:ext cx="3480599" cy="3987641"/>
                <a:chOff x="1249363" y="868048"/>
                <a:chExt cx="9126536" cy="5353344"/>
              </a:xfr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1249363" y="868048"/>
                  <a:ext cx="9126536" cy="53533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613648" y="1082203"/>
                  <a:ext cx="8433138" cy="496753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83E1F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FF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" name="椭圆 22"/>
              <p:cNvSpPr/>
              <p:nvPr/>
            </p:nvSpPr>
            <p:spPr>
              <a:xfrm>
                <a:off x="9792753" y="1646892"/>
                <a:ext cx="569518" cy="569518"/>
              </a:xfrm>
              <a:prstGeom prst="ellipse">
                <a:avLst/>
              </a:prstGeom>
              <a:solidFill>
                <a:srgbClr val="FFA400"/>
              </a:solidFill>
              <a:ln w="57150">
                <a:solidFill>
                  <a:schemeClr val="bg1"/>
                </a:solidFill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8802649" y="2947187"/>
              <a:ext cx="2620963" cy="1859163"/>
              <a:chOff x="1115473" y="4181396"/>
              <a:chExt cx="2620963" cy="1859163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208677" y="4643061"/>
                <a:ext cx="2434554" cy="1463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50000"/>
                  </a:lnSpc>
                </a:pPr>
                <a:r>
                  <a:rPr altLang="zh-CN" lang="en-US" smtClean="0" sz="1200">
                    <a:cs typeface="+mn-ea"/>
                    <a:sym typeface="+mn-lt"/>
                  </a:rPr>
                  <a:t>leave night , Not a sound from the pavement Has the moon lost her memory  </a:t>
                </a:r>
              </a:p>
            </p:txBody>
          </p:sp>
          <p:sp>
            <p:nvSpPr>
              <p:cNvPr id="30" name="文本框 14"/>
              <p:cNvSpPr/>
              <p:nvPr/>
            </p:nvSpPr>
            <p:spPr>
              <a:xfrm>
                <a:off x="1115474" y="4181396"/>
                <a:ext cx="2620963" cy="4572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 lvl="0"/>
                <a:r>
                  <a:rPr altLang="zh-CN" b="1" lang="en-US" smtClean="0" sz="2400">
                    <a:solidFill>
                      <a:srgbClr val="FFA400"/>
                    </a:solidFill>
                    <a:cs typeface="+mn-ea"/>
                    <a:sym typeface="+mn-lt"/>
                  </a:rPr>
                  <a:t>TITTLE HERE</a:t>
                </a:r>
              </a:p>
            </p:txBody>
          </p:sp>
        </p:grp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790" y="5446969"/>
            <a:ext cx="6265209" cy="141103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97682"/>
            <a:ext cx="1812868" cy="236031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512177" y="165021"/>
            <a:ext cx="4519034" cy="1149417"/>
            <a:chOff x="512177" y="165021"/>
            <a:chExt cx="4519034" cy="1149417"/>
          </a:xfrm>
        </p:grpSpPr>
        <p:sp>
          <p:nvSpPr>
            <p:cNvPr id="39" name="文本框 14"/>
            <p:cNvSpPr/>
            <p:nvPr/>
          </p:nvSpPr>
          <p:spPr>
            <a:xfrm>
              <a:off x="1300904" y="508897"/>
              <a:ext cx="3730307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dist" lvl="0"/>
              <a:r>
                <a:rPr altLang="zh-CN" lang="en-US" smtClean="0" sz="2400">
                  <a:cs typeface="+mn-ea"/>
                  <a:sym typeface="+mn-lt"/>
                </a:rPr>
                <a:t>YOUR TITTLE HERE</a:t>
              </a: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204" y="722177"/>
            <a:ext cx="5673592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623895" y="3361880"/>
            <a:ext cx="298594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mtClean="0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YOUR TITTLE HERE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401712" y="2311956"/>
            <a:ext cx="3433255" cy="1027176"/>
            <a:chOff x="4363384" y="2145344"/>
            <a:chExt cx="3433255" cy="1027176"/>
          </a:xfrm>
        </p:grpSpPr>
        <p:sp>
          <p:nvSpPr>
            <p:cNvPr id="14" name="文本框 13"/>
            <p:cNvSpPr txBox="1"/>
            <p:nvPr/>
          </p:nvSpPr>
          <p:spPr>
            <a:xfrm>
              <a:off x="4395361" y="2145344"/>
              <a:ext cx="3401278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6000">
                  <a:cs typeface="+mn-ea"/>
                  <a:sym typeface="+mn-lt"/>
                </a:rPr>
                <a:t>PART 04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363384" y="2156857"/>
              <a:ext cx="3401278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6000">
                  <a:solidFill>
                    <a:srgbClr val="FFA400"/>
                  </a:solidFill>
                  <a:cs typeface="+mn-ea"/>
                  <a:sym typeface="+mn-lt"/>
                </a:rPr>
                <a:t>PART 04</a:t>
              </a:r>
            </a:p>
          </p:txBody>
        </p:sp>
      </p:grp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36" y="1474546"/>
            <a:ext cx="10496254" cy="4572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50" y="2371135"/>
            <a:ext cx="11163425" cy="36760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486" y="885825"/>
            <a:ext cx="1568598" cy="148531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12177" y="165021"/>
            <a:ext cx="4519034" cy="1149417"/>
            <a:chOff x="512177" y="165021"/>
            <a:chExt cx="4519034" cy="1149417"/>
          </a:xfrm>
        </p:grpSpPr>
        <p:sp>
          <p:nvSpPr>
            <p:cNvPr id="10" name="文本框 14"/>
            <p:cNvSpPr/>
            <p:nvPr/>
          </p:nvSpPr>
          <p:spPr>
            <a:xfrm>
              <a:off x="1300904" y="508897"/>
              <a:ext cx="3730307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dist" lvl="0"/>
              <a:r>
                <a:rPr altLang="zh-CN" lang="en-US" smtClean="0" sz="2400">
                  <a:cs typeface="+mn-ea"/>
                  <a:sym typeface="+mn-lt"/>
                </a:rPr>
                <a:t>YOUR TITTLE HERE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4035419" y="2879890"/>
            <a:ext cx="6690637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altLang="zh-CN" lang="en-US" sz="1200">
                <a:cs typeface="+mn-ea"/>
                <a:sym typeface="+mn-lt"/>
              </a:rPr>
              <a:t>leave night , Not a sound from the pavement Has the moon lost her memory， She is smiling alone In the lamplight leave night  </a:t>
            </a:r>
          </a:p>
        </p:txBody>
      </p:sp>
      <p:sp>
        <p:nvSpPr>
          <p:cNvPr id="13" name="文本框 14"/>
          <p:cNvSpPr/>
          <p:nvPr/>
        </p:nvSpPr>
        <p:spPr>
          <a:xfrm>
            <a:off x="5072912" y="2371135"/>
            <a:ext cx="3557475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lvl="0"/>
            <a:r>
              <a:rPr altLang="zh-CN" b="1" lang="en-US" smtClean="0" sz="2400">
                <a:solidFill>
                  <a:srgbClr val="FFA400"/>
                </a:solidFill>
                <a:cs typeface="+mn-ea"/>
                <a:sym typeface="+mn-lt"/>
              </a:rPr>
              <a:t>YOUR TITTLE HERE</a:t>
            </a:r>
          </a:p>
        </p:txBody>
      </p:sp>
      <p:sp>
        <p:nvSpPr>
          <p:cNvPr id="14" name="矩形 13"/>
          <p:cNvSpPr/>
          <p:nvPr/>
        </p:nvSpPr>
        <p:spPr>
          <a:xfrm>
            <a:off x="4035419" y="3729388"/>
            <a:ext cx="6690637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altLang="zh-CN" lang="en-US" sz="1200">
                <a:cs typeface="+mn-ea"/>
                <a:sym typeface="+mn-lt"/>
              </a:rPr>
              <a:t>leave night , Not a sound from the pavement Has the moon lost her memory， She is smiling alone In the lamplight leave night  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7775934" y="0"/>
            <a:ext cx="4477500" cy="43087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" name="组合 31"/>
          <p:cNvGrpSpPr/>
          <p:nvPr/>
        </p:nvGrpSpPr>
        <p:grpSpPr>
          <a:xfrm>
            <a:off x="512177" y="165021"/>
            <a:ext cx="4519034" cy="1149417"/>
            <a:chOff x="512177" y="165021"/>
            <a:chExt cx="4519034" cy="1149417"/>
          </a:xfrm>
        </p:grpSpPr>
        <p:sp>
          <p:nvSpPr>
            <p:cNvPr id="33" name="文本框 14"/>
            <p:cNvSpPr/>
            <p:nvPr/>
          </p:nvSpPr>
          <p:spPr>
            <a:xfrm>
              <a:off x="1300904" y="508897"/>
              <a:ext cx="3730307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dist" lvl="0"/>
              <a:r>
                <a:rPr altLang="zh-CN" lang="en-US" smtClean="0" sz="2400">
                  <a:cs typeface="+mn-ea"/>
                  <a:sym typeface="+mn-lt"/>
                </a:rPr>
                <a:t>YOUR TITTLE HERE</a:t>
              </a: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sp>
        <p:nvSpPr>
          <p:cNvPr id="35" name="任意多边形 34"/>
          <p:cNvSpPr/>
          <p:nvPr/>
        </p:nvSpPr>
        <p:spPr>
          <a:xfrm flipV="1">
            <a:off x="0" y="1493156"/>
            <a:ext cx="12169604" cy="5364844"/>
          </a:xfrm>
          <a:custGeom>
            <a:gdLst>
              <a:gd fmla="*/ 0 w 12169604" name="connsiteX0"/>
              <a:gd fmla="*/ 0 h 5364844" name="connsiteY0"/>
              <a:gd fmla="*/ 12169604 w 12169604" name="connsiteX1"/>
              <a:gd fmla="*/ 0 h 5364844" name="connsiteY1"/>
              <a:gd fmla="*/ 12149329 w 12169604" name="connsiteX2"/>
              <a:gd fmla="*/ 249235 h 5364844" name="connsiteY2"/>
              <a:gd fmla="*/ 6084802 w 12169604" name="connsiteX3"/>
              <a:gd fmla="*/ 5364844 h 5364844" name="connsiteY3"/>
              <a:gd fmla="*/ 20275 w 12169604" name="connsiteX4"/>
              <a:gd fmla="*/ 249235 h 536484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364844" w="12169604">
                <a:moveTo>
                  <a:pt x="0" y="0"/>
                </a:moveTo>
                <a:lnTo>
                  <a:pt x="12169604" y="0"/>
                </a:lnTo>
                <a:lnTo>
                  <a:pt x="12149329" y="249235"/>
                </a:lnTo>
                <a:cubicBezTo>
                  <a:pt x="11837153" y="3122596"/>
                  <a:pt x="9241109" y="5364844"/>
                  <a:pt x="6084802" y="5364844"/>
                </a:cubicBezTo>
                <a:cubicBezTo>
                  <a:pt x="2928495" y="5364844"/>
                  <a:pt x="332451" y="3122596"/>
                  <a:pt x="20275" y="249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921" y="3500438"/>
            <a:ext cx="12252496" cy="3429000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1828099" y="3060662"/>
            <a:ext cx="3700916" cy="2915207"/>
            <a:chOff x="-4578633" y="4110252"/>
            <a:chExt cx="3700916" cy="2915207"/>
          </a:xfrm>
        </p:grpSpPr>
        <p:sp>
          <p:nvSpPr>
            <p:cNvPr id="51" name="矩形 50"/>
            <p:cNvSpPr/>
            <p:nvPr/>
          </p:nvSpPr>
          <p:spPr>
            <a:xfrm>
              <a:off x="-4578633" y="4624801"/>
              <a:ext cx="3700916" cy="2377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50000"/>
                </a:lnSpc>
              </a:pPr>
              <a:r>
                <a:rPr altLang="zh-CN" lang="en-US" smtClean="0" sz="1200">
                  <a:cs typeface="+mn-ea"/>
                  <a:sym typeface="+mn-lt"/>
                </a:rPr>
                <a:t>leave night , Not a sound from the pavement Has the moon lost her memory ,leave night , Not a sound from the pavement Has the moon lost her memory  </a:t>
              </a:r>
            </a:p>
            <a:p>
              <a:pPr algn="ctr">
                <a:lnSpc>
                  <a:spcPct val="250000"/>
                </a:lnSpc>
              </a:pPr>
              <a:r>
                <a:rPr altLang="zh-CN" lang="en-US" smtClean="0" sz="1200"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52" name="文本框 14"/>
            <p:cNvSpPr/>
            <p:nvPr/>
          </p:nvSpPr>
          <p:spPr>
            <a:xfrm>
              <a:off x="-4001619" y="4110252"/>
              <a:ext cx="2620963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lvl="0"/>
              <a:r>
                <a:rPr altLang="zh-CN" b="1" lang="en-US" smtClean="0" sz="2400">
                  <a:solidFill>
                    <a:srgbClr val="FFA400"/>
                  </a:solidFill>
                  <a:cs typeface="+mn-ea"/>
                  <a:sym typeface="+mn-lt"/>
                </a:rPr>
                <a:t>TITTLE HERE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094327" y="2428369"/>
            <a:ext cx="3569015" cy="3108132"/>
            <a:chOff x="6240463" y="2335379"/>
            <a:chExt cx="3569015" cy="3108132"/>
          </a:xfrm>
        </p:grpSpPr>
        <p:grpSp>
          <p:nvGrpSpPr>
            <p:cNvPr id="46" name="组合 45"/>
            <p:cNvGrpSpPr/>
            <p:nvPr/>
          </p:nvGrpSpPr>
          <p:grpSpPr>
            <a:xfrm>
              <a:off x="6240463" y="3174974"/>
              <a:ext cx="3569015" cy="2268537"/>
              <a:chOff x="1249363" y="868048"/>
              <a:chExt cx="9126536" cy="5353344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矩形 47"/>
              <p:cNvSpPr/>
              <p:nvPr/>
            </p:nvSpPr>
            <p:spPr>
              <a:xfrm>
                <a:off x="1249363" y="868048"/>
                <a:ext cx="9126536" cy="53533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613648" y="1082203"/>
                <a:ext cx="8433138" cy="49675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3E1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2920" y="3265724"/>
              <a:ext cx="3297855" cy="2105048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 flipV="1">
              <a:off x="6240463" y="2572719"/>
              <a:ext cx="1725666" cy="60225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 flipV="1">
              <a:off x="8031847" y="2555617"/>
              <a:ext cx="1725666" cy="60225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椭圆 52"/>
            <p:cNvSpPr/>
            <p:nvPr/>
          </p:nvSpPr>
          <p:spPr>
            <a:xfrm>
              <a:off x="7811609" y="2335379"/>
              <a:ext cx="440475" cy="440475"/>
            </a:xfrm>
            <a:prstGeom prst="ellipse">
              <a:avLst/>
            </a:prstGeom>
            <a:solidFill>
              <a:srgbClr val="FFA400"/>
            </a:solidFill>
            <a:ln w="57150">
              <a:solidFill>
                <a:schemeClr val="bg1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/>
          <p:cNvGrpSpPr/>
          <p:nvPr/>
        </p:nvGrpSpPr>
        <p:grpSpPr>
          <a:xfrm>
            <a:off x="1671308" y="1241919"/>
            <a:ext cx="9547761" cy="1562801"/>
            <a:chOff x="1682214" y="977380"/>
            <a:chExt cx="9547761" cy="1562801"/>
          </a:xfrm>
        </p:grpSpPr>
        <p:grpSp>
          <p:nvGrpSpPr>
            <p:cNvPr id="13" name="组合 12"/>
            <p:cNvGrpSpPr/>
            <p:nvPr/>
          </p:nvGrpSpPr>
          <p:grpSpPr>
            <a:xfrm>
              <a:off x="2473325" y="1244600"/>
              <a:ext cx="8756650" cy="1231900"/>
              <a:chOff x="2235200" y="787400"/>
              <a:chExt cx="8756650" cy="1231900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2235200" y="787400"/>
                <a:ext cx="8756650" cy="1231900"/>
                <a:chOff x="2235200" y="787400"/>
                <a:chExt cx="8756650" cy="1231900"/>
              </a:xfrm>
            </p:grpSpPr>
            <p:sp>
              <p:nvSpPr>
                <p:cNvPr id="7" name="矩形 6"/>
                <p:cNvSpPr/>
                <p:nvPr/>
              </p:nvSpPr>
              <p:spPr>
                <a:xfrm>
                  <a:off x="2235200" y="787400"/>
                  <a:ext cx="8756650" cy="1231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2336799" y="895482"/>
                  <a:ext cx="8519887" cy="1022217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83E1F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3548971" y="1301581"/>
                <a:ext cx="6246585" cy="548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50000"/>
                  </a:lnSpc>
                </a:pPr>
                <a:r>
                  <a:rPr altLang="zh-CN" lang="en-US" sz="1200">
                    <a:cs typeface="+mn-ea"/>
                    <a:sym typeface="+mn-lt"/>
                  </a:rPr>
                  <a:t>leave night , Not a sound from the pavement Has the moon lost her memory</a:t>
                </a:r>
              </a:p>
            </p:txBody>
          </p:sp>
          <p:sp>
            <p:nvSpPr>
              <p:cNvPr id="10" name="文本框 14"/>
              <p:cNvSpPr/>
              <p:nvPr/>
            </p:nvSpPr>
            <p:spPr>
              <a:xfrm>
                <a:off x="4983361" y="1043792"/>
                <a:ext cx="3377806" cy="4572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 lvl="0"/>
                <a:r>
                  <a:rPr altLang="zh-CN" b="1" lang="en-US" smtClean="0" sz="2400">
                    <a:solidFill>
                      <a:srgbClr val="FFA400"/>
                    </a:solidFill>
                    <a:cs typeface="+mn-ea"/>
                    <a:sym typeface="+mn-lt"/>
                  </a:rPr>
                  <a:t>YOUR TITTLE HERE</a:t>
                </a:r>
              </a:p>
            </p:txBody>
          </p:sp>
        </p:grp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593532">
              <a:off x="1682214" y="977380"/>
              <a:ext cx="1340984" cy="1562801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1177032" y="4497804"/>
            <a:ext cx="10052943" cy="1777988"/>
            <a:chOff x="1177032" y="4458627"/>
            <a:chExt cx="10052943" cy="1777988"/>
          </a:xfrm>
        </p:grpSpPr>
        <p:grpSp>
          <p:nvGrpSpPr>
            <p:cNvPr id="20" name="组合 19"/>
            <p:cNvGrpSpPr/>
            <p:nvPr/>
          </p:nvGrpSpPr>
          <p:grpSpPr>
            <a:xfrm>
              <a:off x="2473325" y="4901899"/>
              <a:ext cx="8756650" cy="1231900"/>
              <a:chOff x="2235200" y="787400"/>
              <a:chExt cx="8756650" cy="1231900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2235200" y="787400"/>
                <a:ext cx="8756650" cy="1231900"/>
                <a:chOff x="2235200" y="787400"/>
                <a:chExt cx="8756650" cy="1231900"/>
              </a:xfrm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2235200" y="787400"/>
                  <a:ext cx="8756650" cy="1231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2336799" y="895482"/>
                  <a:ext cx="8519887" cy="1022217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83E1F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矩形 21"/>
              <p:cNvSpPr/>
              <p:nvPr/>
            </p:nvSpPr>
            <p:spPr>
              <a:xfrm>
                <a:off x="3548971" y="1301582"/>
                <a:ext cx="6246585" cy="548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50000"/>
                  </a:lnSpc>
                </a:pPr>
                <a:r>
                  <a:rPr altLang="zh-CN" lang="en-US" sz="1200">
                    <a:cs typeface="+mn-ea"/>
                    <a:sym typeface="+mn-lt"/>
                  </a:rPr>
                  <a:t>leave night , Not a sound from the pavement Has the moon lost her memory</a:t>
                </a:r>
              </a:p>
            </p:txBody>
          </p:sp>
          <p:sp>
            <p:nvSpPr>
              <p:cNvPr id="23" name="文本框 14"/>
              <p:cNvSpPr/>
              <p:nvPr/>
            </p:nvSpPr>
            <p:spPr>
              <a:xfrm>
                <a:off x="4983361" y="1043791"/>
                <a:ext cx="3377806" cy="4572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 lvl="0"/>
                <a:r>
                  <a:rPr altLang="zh-CN" b="1" lang="en-US" smtClean="0" sz="2400">
                    <a:solidFill>
                      <a:srgbClr val="FFA400"/>
                    </a:solidFill>
                    <a:cs typeface="+mn-ea"/>
                    <a:sym typeface="+mn-lt"/>
                  </a:rPr>
                  <a:t>YOUR TITTLE HERE</a:t>
                </a:r>
              </a:p>
            </p:txBody>
          </p:sp>
        </p:grp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rcRect t="29967"/>
            <a:stretch>
              <a:fillRect/>
            </a:stretch>
          </p:blipFill>
          <p:spPr>
            <a:xfrm>
              <a:off x="1177032" y="4458627"/>
              <a:ext cx="1660602" cy="1777988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1792390" y="3148607"/>
            <a:ext cx="9440060" cy="1461933"/>
            <a:chOff x="1789915" y="2900723"/>
            <a:chExt cx="9440060" cy="1461933"/>
          </a:xfrm>
        </p:grpSpPr>
        <p:grpSp>
          <p:nvGrpSpPr>
            <p:cNvPr id="14" name="组合 13"/>
            <p:cNvGrpSpPr/>
            <p:nvPr/>
          </p:nvGrpSpPr>
          <p:grpSpPr>
            <a:xfrm>
              <a:off x="2473325" y="3025625"/>
              <a:ext cx="8756650" cy="1231900"/>
              <a:chOff x="2235200" y="787400"/>
              <a:chExt cx="8756650" cy="1231900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2235200" y="787400"/>
                <a:ext cx="8756650" cy="1231900"/>
                <a:chOff x="2235200" y="787400"/>
                <a:chExt cx="8756650" cy="1231900"/>
              </a:xfrm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2235200" y="787400"/>
                  <a:ext cx="8756650" cy="1231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2336799" y="895482"/>
                  <a:ext cx="8519887" cy="1022217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83E1F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" name="矩形 15"/>
              <p:cNvSpPr/>
              <p:nvPr/>
            </p:nvSpPr>
            <p:spPr>
              <a:xfrm>
                <a:off x="3548971" y="1301582"/>
                <a:ext cx="6246585" cy="548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50000"/>
                  </a:lnSpc>
                </a:pPr>
                <a:r>
                  <a:rPr altLang="zh-CN" lang="en-US" sz="1200">
                    <a:cs typeface="+mn-ea"/>
                    <a:sym typeface="+mn-lt"/>
                  </a:rPr>
                  <a:t>leave night , Not a sound from the pavement Has the moon lost her memory</a:t>
                </a:r>
              </a:p>
            </p:txBody>
          </p:sp>
          <p:sp>
            <p:nvSpPr>
              <p:cNvPr id="17" name="文本框 14"/>
              <p:cNvSpPr/>
              <p:nvPr/>
            </p:nvSpPr>
            <p:spPr>
              <a:xfrm>
                <a:off x="4983361" y="1043791"/>
                <a:ext cx="3377806" cy="4572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 lvl="0"/>
                <a:r>
                  <a:rPr altLang="zh-CN" b="1" lang="en-US" smtClean="0" sz="2400">
                    <a:solidFill>
                      <a:srgbClr val="FFA400"/>
                    </a:solidFill>
                    <a:cs typeface="+mn-ea"/>
                    <a:sym typeface="+mn-lt"/>
                  </a:rPr>
                  <a:t>YOUR TITTLE HERE</a:t>
                </a:r>
              </a:p>
            </p:txBody>
          </p:sp>
        </p:grp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9915" y="2900723"/>
              <a:ext cx="1047719" cy="1461933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512177" y="165021"/>
            <a:ext cx="4519034" cy="1149417"/>
            <a:chOff x="512177" y="165021"/>
            <a:chExt cx="4519034" cy="1149417"/>
          </a:xfrm>
        </p:grpSpPr>
        <p:sp>
          <p:nvSpPr>
            <p:cNvPr id="33" name="文本框 14"/>
            <p:cNvSpPr/>
            <p:nvPr/>
          </p:nvSpPr>
          <p:spPr>
            <a:xfrm>
              <a:off x="1300904" y="508897"/>
              <a:ext cx="3730307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dist" lvl="0"/>
              <a:r>
                <a:rPr altLang="zh-CN" lang="en-US" smtClean="0" sz="2400">
                  <a:cs typeface="+mn-ea"/>
                  <a:sym typeface="+mn-lt"/>
                </a:rPr>
                <a:t>YOUR TITTLE HERE</a:t>
              </a: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49363" y="868048"/>
            <a:ext cx="9126536" cy="5353344"/>
            <a:chOff x="1249363" y="868048"/>
            <a:chExt cx="9126536" cy="5353344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841" y="913948"/>
            <a:ext cx="2992500" cy="60525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287" y="100440"/>
            <a:ext cx="1271250" cy="120375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943069" y="1812876"/>
            <a:ext cx="1697853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mtClean="0" sz="2800">
                <a:cs typeface="+mn-ea"/>
                <a:sym typeface="+mn-lt"/>
              </a:rPr>
              <a:t>目录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943069" y="1460906"/>
            <a:ext cx="1798955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dist"/>
            <a:r>
              <a:rPr b="1" lang="en-US" smtClean="0" sz="2000">
                <a:cs typeface="+mn-ea"/>
                <a:sym typeface="+mn-lt"/>
              </a:rPr>
              <a:t>CONTENTS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923541" y="1443652"/>
            <a:ext cx="1798955" cy="396240"/>
          </a:xfrm>
          <a:prstGeom prst="rect">
            <a:avLst/>
          </a:prstGeom>
          <a:noFill/>
          <a:effectLst>
            <a:reflection algn="bl" blurRad="6350" dir="5400000" endA="300" endPos="55000" rotWithShape="0" stA="50000" sy="-100000"/>
          </a:effectLst>
        </p:spPr>
        <p:txBody>
          <a:bodyPr rtlCol="0" wrap="square">
            <a:spAutoFit/>
          </a:bodyPr>
          <a:lstStyle/>
          <a:p>
            <a:pPr algn="dist"/>
            <a:r>
              <a:rPr b="1" lang="en-US" smtClean="0" sz="2000">
                <a:solidFill>
                  <a:srgbClr val="83E1FF"/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959794" y="2586226"/>
            <a:ext cx="3638011" cy="1153857"/>
            <a:chOff x="1900503" y="2616412"/>
            <a:chExt cx="3638011" cy="1153857"/>
          </a:xfrm>
        </p:grpSpPr>
        <p:grpSp>
          <p:nvGrpSpPr>
            <p:cNvPr id="4" name="组合 3"/>
            <p:cNvGrpSpPr/>
            <p:nvPr/>
          </p:nvGrpSpPr>
          <p:grpSpPr>
            <a:xfrm>
              <a:off x="2947281" y="2820862"/>
              <a:ext cx="2591233" cy="949407"/>
              <a:chOff x="2972116" y="3052059"/>
              <a:chExt cx="2591233" cy="949407"/>
            </a:xfrm>
          </p:grpSpPr>
          <p:sp>
            <p:nvSpPr>
              <p:cNvPr id="20" name="TextBox 9"/>
              <p:cNvSpPr txBox="1"/>
              <p:nvPr/>
            </p:nvSpPr>
            <p:spPr>
              <a:xfrm>
                <a:off x="2996951" y="3053696"/>
                <a:ext cx="2566398" cy="3352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wrap="square">
                <a:spAutoFit/>
              </a:bodyPr>
              <a:lstStyle/>
              <a:p>
                <a:pPr algn="dist" eaLnBrk="1" hangingPunct="1" indent="0" lvl="0"/>
                <a:r>
                  <a:rPr altLang="zh-CN" lang="en-US" smtClean="0" sz="1600">
                    <a:cs typeface="+mn-ea"/>
                    <a:sym typeface="+mn-lt"/>
                  </a:rPr>
                  <a:t>YOUR TITTLE HERE</a:t>
                </a:r>
              </a:p>
            </p:txBody>
          </p:sp>
          <p:sp>
            <p:nvSpPr>
              <p:cNvPr id="48" name="文本框 14"/>
              <p:cNvSpPr/>
              <p:nvPr/>
            </p:nvSpPr>
            <p:spPr>
              <a:xfrm>
                <a:off x="2972116" y="3227215"/>
                <a:ext cx="2566398" cy="4572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altLang="zh-CN" lang="en-US" smtClean="0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Your Tittle Here, Your Tittle Here</a:t>
                </a:r>
              </a:p>
            </p:txBody>
          </p:sp>
        </p:grp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0503" y="2616412"/>
              <a:ext cx="1080000" cy="9900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8" name="组合 37"/>
          <p:cNvGrpSpPr/>
          <p:nvPr/>
        </p:nvGrpSpPr>
        <p:grpSpPr>
          <a:xfrm>
            <a:off x="1959794" y="3955832"/>
            <a:ext cx="3638011" cy="1153857"/>
            <a:chOff x="1900503" y="2616412"/>
            <a:chExt cx="3638011" cy="1153857"/>
          </a:xfrm>
        </p:grpSpPr>
        <p:grpSp>
          <p:nvGrpSpPr>
            <p:cNvPr id="39" name="组合 38"/>
            <p:cNvGrpSpPr/>
            <p:nvPr/>
          </p:nvGrpSpPr>
          <p:grpSpPr>
            <a:xfrm>
              <a:off x="2947281" y="2820862"/>
              <a:ext cx="2591233" cy="949407"/>
              <a:chOff x="2972116" y="3052059"/>
              <a:chExt cx="2591233" cy="949407"/>
            </a:xfrm>
          </p:grpSpPr>
          <p:sp>
            <p:nvSpPr>
              <p:cNvPr id="41" name="TextBox 9"/>
              <p:cNvSpPr txBox="1"/>
              <p:nvPr/>
            </p:nvSpPr>
            <p:spPr>
              <a:xfrm>
                <a:off x="2996951" y="3053696"/>
                <a:ext cx="2566398" cy="3352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wrap="square">
                <a:spAutoFit/>
              </a:bodyPr>
              <a:lstStyle/>
              <a:p>
                <a:pPr algn="dist" eaLnBrk="1" hangingPunct="1" indent="0" lvl="0"/>
                <a:r>
                  <a:rPr altLang="zh-CN" lang="en-US" smtClean="0" sz="1600">
                    <a:cs typeface="+mn-ea"/>
                    <a:sym typeface="+mn-lt"/>
                  </a:rPr>
                  <a:t>YOUR TITTLE HERE</a:t>
                </a:r>
              </a:p>
            </p:txBody>
          </p:sp>
          <p:sp>
            <p:nvSpPr>
              <p:cNvPr id="42" name="文本框 14"/>
              <p:cNvSpPr/>
              <p:nvPr/>
            </p:nvSpPr>
            <p:spPr>
              <a:xfrm>
                <a:off x="2972116" y="3227215"/>
                <a:ext cx="2566398" cy="4572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altLang="zh-CN" lang="en-US" smtClean="0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Your Tittle Here, Your Tittle Here</a:t>
                </a:r>
              </a:p>
            </p:txBody>
          </p:sp>
        </p:grp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0503" y="2616412"/>
              <a:ext cx="1080000" cy="9900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3" name="组合 42"/>
          <p:cNvGrpSpPr/>
          <p:nvPr/>
        </p:nvGrpSpPr>
        <p:grpSpPr>
          <a:xfrm>
            <a:off x="6176450" y="2586226"/>
            <a:ext cx="3638011" cy="1153857"/>
            <a:chOff x="1900503" y="2616412"/>
            <a:chExt cx="3638011" cy="1153857"/>
          </a:xfrm>
        </p:grpSpPr>
        <p:grpSp>
          <p:nvGrpSpPr>
            <p:cNvPr id="44" name="组合 43"/>
            <p:cNvGrpSpPr/>
            <p:nvPr/>
          </p:nvGrpSpPr>
          <p:grpSpPr>
            <a:xfrm>
              <a:off x="2947281" y="2820862"/>
              <a:ext cx="2591233" cy="949407"/>
              <a:chOff x="2972116" y="3052059"/>
              <a:chExt cx="2591233" cy="949407"/>
            </a:xfrm>
          </p:grpSpPr>
          <p:sp>
            <p:nvSpPr>
              <p:cNvPr id="59" name="TextBox 9"/>
              <p:cNvSpPr txBox="1"/>
              <p:nvPr/>
            </p:nvSpPr>
            <p:spPr>
              <a:xfrm>
                <a:off x="2996951" y="3053696"/>
                <a:ext cx="2566398" cy="3352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wrap="square">
                <a:spAutoFit/>
              </a:bodyPr>
              <a:lstStyle/>
              <a:p>
                <a:pPr algn="dist" eaLnBrk="1" hangingPunct="1" indent="0" lvl="0"/>
                <a:r>
                  <a:rPr altLang="zh-CN" lang="en-US" smtClean="0" sz="1600">
                    <a:cs typeface="+mn-ea"/>
                    <a:sym typeface="+mn-lt"/>
                  </a:rPr>
                  <a:t>YOUR TITTLE HERE</a:t>
                </a:r>
              </a:p>
            </p:txBody>
          </p:sp>
          <p:sp>
            <p:nvSpPr>
              <p:cNvPr id="60" name="文本框 14"/>
              <p:cNvSpPr/>
              <p:nvPr/>
            </p:nvSpPr>
            <p:spPr>
              <a:xfrm>
                <a:off x="2972116" y="3227215"/>
                <a:ext cx="2566398" cy="4572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altLang="zh-CN" lang="en-US" smtClean="0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Your Tittle Here, Your Tittle Here</a:t>
                </a:r>
              </a:p>
            </p:txBody>
          </p:sp>
        </p:grp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0503" y="2616412"/>
              <a:ext cx="1080000" cy="9900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1" name="组合 60"/>
          <p:cNvGrpSpPr/>
          <p:nvPr/>
        </p:nvGrpSpPr>
        <p:grpSpPr>
          <a:xfrm>
            <a:off x="6176450" y="3955832"/>
            <a:ext cx="3638011" cy="1153857"/>
            <a:chOff x="1900503" y="2616412"/>
            <a:chExt cx="3638011" cy="1153857"/>
          </a:xfrm>
        </p:grpSpPr>
        <p:grpSp>
          <p:nvGrpSpPr>
            <p:cNvPr id="62" name="组合 61"/>
            <p:cNvGrpSpPr/>
            <p:nvPr/>
          </p:nvGrpSpPr>
          <p:grpSpPr>
            <a:xfrm>
              <a:off x="2947281" y="2820862"/>
              <a:ext cx="2591233" cy="949407"/>
              <a:chOff x="2972116" y="3052059"/>
              <a:chExt cx="2591233" cy="949407"/>
            </a:xfrm>
          </p:grpSpPr>
          <p:sp>
            <p:nvSpPr>
              <p:cNvPr id="64" name="TextBox 9"/>
              <p:cNvSpPr txBox="1"/>
              <p:nvPr/>
            </p:nvSpPr>
            <p:spPr>
              <a:xfrm>
                <a:off x="2996951" y="3053696"/>
                <a:ext cx="2566398" cy="3352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wrap="square">
                <a:spAutoFit/>
              </a:bodyPr>
              <a:lstStyle/>
              <a:p>
                <a:pPr algn="dist" eaLnBrk="1" hangingPunct="1" indent="0" lvl="0"/>
                <a:r>
                  <a:rPr altLang="zh-CN" lang="en-US" smtClean="0" sz="1600">
                    <a:cs typeface="+mn-ea"/>
                    <a:sym typeface="+mn-lt"/>
                  </a:rPr>
                  <a:t>YOUR TITTLE HERE</a:t>
                </a:r>
              </a:p>
            </p:txBody>
          </p:sp>
          <p:sp>
            <p:nvSpPr>
              <p:cNvPr id="65" name="文本框 14"/>
              <p:cNvSpPr/>
              <p:nvPr/>
            </p:nvSpPr>
            <p:spPr>
              <a:xfrm>
                <a:off x="2972116" y="3227215"/>
                <a:ext cx="2566398" cy="4572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altLang="zh-CN" lang="en-US" smtClean="0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Your Tittle Here, Your Tittle Here</a:t>
                </a:r>
              </a:p>
            </p:txBody>
          </p:sp>
        </p:grpSp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0503" y="2616412"/>
              <a:ext cx="1080000" cy="9900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979" y="4450832"/>
            <a:ext cx="1720215" cy="24003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" name="组合 31"/>
          <p:cNvGrpSpPr/>
          <p:nvPr/>
        </p:nvGrpSpPr>
        <p:grpSpPr>
          <a:xfrm>
            <a:off x="512177" y="165021"/>
            <a:ext cx="4519034" cy="1149417"/>
            <a:chOff x="512177" y="165021"/>
            <a:chExt cx="4519034" cy="1149417"/>
          </a:xfrm>
        </p:grpSpPr>
        <p:sp>
          <p:nvSpPr>
            <p:cNvPr id="33" name="文本框 14"/>
            <p:cNvSpPr/>
            <p:nvPr/>
          </p:nvSpPr>
          <p:spPr>
            <a:xfrm>
              <a:off x="1300904" y="508897"/>
              <a:ext cx="3730307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dist" lvl="0"/>
              <a:r>
                <a:rPr altLang="zh-CN" lang="en-US" smtClean="0" sz="2400">
                  <a:cs typeface="+mn-ea"/>
                  <a:sym typeface="+mn-lt"/>
                </a:rPr>
                <a:t>YOUR TITTLE HERE</a:t>
              </a: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68880">
            <a:off x="4666354" y="1175197"/>
            <a:ext cx="8414750" cy="774067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44729" y="2785966"/>
            <a:ext cx="3083430" cy="3599335"/>
            <a:chOff x="1249363" y="868048"/>
            <a:chExt cx="9126536" cy="5353344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613648" y="1082203"/>
              <a:ext cx="8433138" cy="49675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 flipV="1">
            <a:off x="729149" y="2183712"/>
            <a:ext cx="1725666" cy="60225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2117585" y="2166610"/>
            <a:ext cx="1725666" cy="60225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2083323" y="1946372"/>
            <a:ext cx="440475" cy="440475"/>
          </a:xfrm>
          <a:prstGeom prst="ellipse">
            <a:avLst/>
          </a:prstGeom>
          <a:solidFill>
            <a:srgbClr val="FFA400"/>
          </a:solidFill>
          <a:ln w="57150"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78008" y="3147917"/>
            <a:ext cx="2636033" cy="3696238"/>
            <a:chOff x="-4548363" y="4002048"/>
            <a:chExt cx="2636033" cy="3696238"/>
          </a:xfrm>
        </p:grpSpPr>
        <p:sp>
          <p:nvSpPr>
            <p:cNvPr id="15" name="矩形 14"/>
            <p:cNvSpPr/>
            <p:nvPr/>
          </p:nvSpPr>
          <p:spPr>
            <a:xfrm>
              <a:off x="-4548363" y="4454128"/>
              <a:ext cx="2616872" cy="2834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50000"/>
                </a:lnSpc>
              </a:pPr>
              <a:r>
                <a:rPr altLang="zh-CN" lang="en-US" smtClean="0" sz="1200">
                  <a:cs typeface="+mn-ea"/>
                  <a:sym typeface="+mn-lt"/>
                </a:rPr>
                <a:t>leave night , Not a sound from the pavement Has the moon lost her memory ,leave night , Not a sound from the pavement Has the moon lost her memory  </a:t>
              </a:r>
            </a:p>
            <a:p>
              <a:pPr algn="ctr">
                <a:lnSpc>
                  <a:spcPct val="250000"/>
                </a:lnSpc>
              </a:pPr>
              <a:r>
                <a:rPr altLang="zh-CN" lang="en-US" smtClean="0" sz="1200"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6" name="文本框 14"/>
            <p:cNvSpPr/>
            <p:nvPr/>
          </p:nvSpPr>
          <p:spPr>
            <a:xfrm>
              <a:off x="-4533293" y="4002048"/>
              <a:ext cx="2620963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lvl="0"/>
              <a:r>
                <a:rPr altLang="zh-CN" b="1" lang="en-US" smtClean="0" sz="2400">
                  <a:solidFill>
                    <a:srgbClr val="FFA400"/>
                  </a:solidFill>
                  <a:cs typeface="+mn-ea"/>
                  <a:sym typeface="+mn-lt"/>
                </a:rPr>
                <a:t>TITTLE HERE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023271" y="2770626"/>
            <a:ext cx="3700916" cy="1539562"/>
            <a:chOff x="-4578633" y="4110252"/>
            <a:chExt cx="3700916" cy="1539562"/>
          </a:xfrm>
        </p:grpSpPr>
        <p:sp>
          <p:nvSpPr>
            <p:cNvPr id="18" name="矩形 17"/>
            <p:cNvSpPr/>
            <p:nvPr/>
          </p:nvSpPr>
          <p:spPr>
            <a:xfrm>
              <a:off x="-4578634" y="4713980"/>
              <a:ext cx="3700916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50000"/>
                </a:lnSpc>
              </a:pPr>
              <a:r>
                <a:rPr altLang="zh-CN" lang="en-US" smtClean="0" sz="1200">
                  <a:cs typeface="+mn-ea"/>
                  <a:sym typeface="+mn-lt"/>
                </a:rPr>
                <a:t>leave night , Not a sound from the pavement Has the moon lost her memory ,leave night ,</a:t>
              </a:r>
            </a:p>
          </p:txBody>
        </p:sp>
        <p:sp>
          <p:nvSpPr>
            <p:cNvPr id="19" name="文本框 14"/>
            <p:cNvSpPr/>
            <p:nvPr/>
          </p:nvSpPr>
          <p:spPr>
            <a:xfrm>
              <a:off x="-4001618" y="4110252"/>
              <a:ext cx="2620963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lvl="0"/>
              <a:r>
                <a:rPr altLang="zh-CN" b="1" lang="en-US" smtClean="0" sz="2400">
                  <a:solidFill>
                    <a:srgbClr val="FFA400"/>
                  </a:solidFill>
                  <a:cs typeface="+mn-ea"/>
                  <a:sym typeface="+mn-lt"/>
                </a:rPr>
                <a:t>TITTLE HERE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270" y="4747673"/>
            <a:ext cx="4074481" cy="225729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49363" y="868048"/>
            <a:ext cx="9126536" cy="5353344"/>
            <a:chOff x="1249363" y="868048"/>
            <a:chExt cx="9126536" cy="5353344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841" y="913948"/>
            <a:ext cx="2992500" cy="60525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55" y="4476750"/>
            <a:ext cx="1720215" cy="2400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0017" y="0"/>
            <a:ext cx="1271250" cy="120375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9121" y="1952952"/>
            <a:ext cx="795062" cy="463786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2851324" y="2329489"/>
            <a:ext cx="5838736" cy="935834"/>
            <a:chOff x="1654804" y="3534925"/>
            <a:chExt cx="5838736" cy="935834"/>
          </a:xfrm>
        </p:grpSpPr>
        <p:sp>
          <p:nvSpPr>
            <p:cNvPr id="40" name="矩形 39"/>
            <p:cNvSpPr/>
            <p:nvPr/>
          </p:nvSpPr>
          <p:spPr>
            <a:xfrm>
              <a:off x="2303071" y="3534925"/>
              <a:ext cx="5190469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altLang="zh-CN" lang="en-US" smtClean="0" sz="1200">
                  <a:cs typeface="+mn-ea"/>
                  <a:sym typeface="+mn-lt"/>
                </a:rPr>
                <a:t>leave night , Not a sound from the pavement Has the moon lost her memory</a:t>
              </a:r>
            </a:p>
          </p:txBody>
        </p:sp>
        <p:sp>
          <p:nvSpPr>
            <p:cNvPr id="41" name="椭圆 40"/>
            <p:cNvSpPr/>
            <p:nvPr/>
          </p:nvSpPr>
          <p:spPr>
            <a:xfrm>
              <a:off x="1654804" y="3785650"/>
              <a:ext cx="389420" cy="389420"/>
            </a:xfrm>
            <a:prstGeom prst="ellipse">
              <a:avLst/>
            </a:prstGeom>
            <a:solidFill>
              <a:srgbClr val="FFA400"/>
            </a:solidFill>
            <a:ln>
              <a:solidFill>
                <a:schemeClr val="bg1"/>
              </a:solidFill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851324" y="3327522"/>
            <a:ext cx="5838736" cy="935834"/>
            <a:chOff x="1654804" y="3534925"/>
            <a:chExt cx="5838736" cy="935834"/>
          </a:xfrm>
        </p:grpSpPr>
        <p:sp>
          <p:nvSpPr>
            <p:cNvPr id="62" name="矩形 61"/>
            <p:cNvSpPr/>
            <p:nvPr/>
          </p:nvSpPr>
          <p:spPr>
            <a:xfrm>
              <a:off x="2303071" y="3534924"/>
              <a:ext cx="5190469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altLang="zh-CN" lang="en-US" smtClean="0" sz="1200">
                  <a:cs typeface="+mn-ea"/>
                  <a:sym typeface="+mn-lt"/>
                </a:rPr>
                <a:t>leave night , Not a sound from the pavement Has the moon lost her memory</a:t>
              </a:r>
            </a:p>
          </p:txBody>
        </p:sp>
        <p:sp>
          <p:nvSpPr>
            <p:cNvPr id="63" name="椭圆 62"/>
            <p:cNvSpPr/>
            <p:nvPr/>
          </p:nvSpPr>
          <p:spPr>
            <a:xfrm>
              <a:off x="1654804" y="3785650"/>
              <a:ext cx="389420" cy="389420"/>
            </a:xfrm>
            <a:prstGeom prst="ellipse">
              <a:avLst/>
            </a:prstGeom>
            <a:solidFill>
              <a:srgbClr val="FFA400"/>
            </a:solidFill>
            <a:ln>
              <a:solidFill>
                <a:schemeClr val="bg1"/>
              </a:solidFill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851324" y="4325555"/>
            <a:ext cx="5838736" cy="935834"/>
            <a:chOff x="1654804" y="3534925"/>
            <a:chExt cx="5838736" cy="935834"/>
          </a:xfrm>
        </p:grpSpPr>
        <p:sp>
          <p:nvSpPr>
            <p:cNvPr id="65" name="矩形 64"/>
            <p:cNvSpPr/>
            <p:nvPr/>
          </p:nvSpPr>
          <p:spPr>
            <a:xfrm>
              <a:off x="2303071" y="3534924"/>
              <a:ext cx="5190469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altLang="zh-CN" lang="en-US" smtClean="0" sz="1200">
                  <a:cs typeface="+mn-ea"/>
                  <a:sym typeface="+mn-lt"/>
                </a:rPr>
                <a:t>leave night , Not a sound from the pavement Has the moon lost her memory</a:t>
              </a:r>
            </a:p>
          </p:txBody>
        </p:sp>
        <p:sp>
          <p:nvSpPr>
            <p:cNvPr id="66" name="椭圆 65"/>
            <p:cNvSpPr/>
            <p:nvPr/>
          </p:nvSpPr>
          <p:spPr>
            <a:xfrm>
              <a:off x="1654804" y="3785650"/>
              <a:ext cx="389420" cy="389420"/>
            </a:xfrm>
            <a:prstGeom prst="ellipse">
              <a:avLst/>
            </a:prstGeom>
            <a:solidFill>
              <a:srgbClr val="FFA400"/>
            </a:solidFill>
            <a:ln>
              <a:solidFill>
                <a:schemeClr val="bg1"/>
              </a:solidFill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67" name="文本框 14"/>
          <p:cNvSpPr/>
          <p:nvPr/>
        </p:nvSpPr>
        <p:spPr>
          <a:xfrm>
            <a:off x="4230846" y="1614544"/>
            <a:ext cx="3730307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lvl="0"/>
            <a:r>
              <a:rPr altLang="zh-CN" b="1" lang="en-US" smtClean="0" sz="2400">
                <a:solidFill>
                  <a:srgbClr val="FFA400"/>
                </a:solidFill>
                <a:cs typeface="+mn-ea"/>
                <a:sym typeface="+mn-lt"/>
              </a:rPr>
              <a:t>YOUR TITTLE HERE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512177" y="165021"/>
            <a:ext cx="4519034" cy="1149417"/>
            <a:chOff x="512177" y="165021"/>
            <a:chExt cx="4519034" cy="1149417"/>
          </a:xfrm>
        </p:grpSpPr>
        <p:sp>
          <p:nvSpPr>
            <p:cNvPr id="69" name="文本框 14"/>
            <p:cNvSpPr/>
            <p:nvPr/>
          </p:nvSpPr>
          <p:spPr>
            <a:xfrm>
              <a:off x="1300904" y="508897"/>
              <a:ext cx="3730307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dist" lvl="0"/>
              <a:r>
                <a:rPr altLang="zh-CN" lang="en-US" smtClean="0" sz="2400">
                  <a:cs typeface="+mn-ea"/>
                  <a:sym typeface="+mn-lt"/>
                </a:rPr>
                <a:t>YOUR TITTLE HERE</a:t>
              </a:r>
            </a:p>
          </p:txBody>
        </p:sp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1349737" y="858532"/>
            <a:ext cx="8726429" cy="5773704"/>
          </a:xfrm>
          <a:prstGeom prst="ellipse">
            <a:avLst/>
          </a:prstGeom>
          <a:solidFill>
            <a:srgbClr val="83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470719" y="1065112"/>
            <a:ext cx="8474867" cy="5395835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427094" y="-271677"/>
            <a:ext cx="3764906" cy="7129677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12177" y="165021"/>
            <a:ext cx="4519034" cy="1149417"/>
            <a:chOff x="512177" y="165021"/>
            <a:chExt cx="4519034" cy="1149417"/>
          </a:xfrm>
        </p:grpSpPr>
        <p:sp>
          <p:nvSpPr>
            <p:cNvPr id="11" name="文本框 14"/>
            <p:cNvSpPr/>
            <p:nvPr/>
          </p:nvSpPr>
          <p:spPr>
            <a:xfrm>
              <a:off x="1300904" y="508897"/>
              <a:ext cx="3730307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dist" lvl="0"/>
              <a:r>
                <a:rPr altLang="zh-CN" lang="en-US" smtClean="0" sz="2400">
                  <a:cs typeface="+mn-ea"/>
                  <a:sym typeface="+mn-lt"/>
                </a:rPr>
                <a:t>YOUR TITTLE HERE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3006191" y="1432972"/>
            <a:ext cx="5092367" cy="1859163"/>
            <a:chOff x="-4548364" y="3992463"/>
            <a:chExt cx="5092367" cy="1859163"/>
          </a:xfrm>
        </p:grpSpPr>
        <p:sp>
          <p:nvSpPr>
            <p:cNvPr id="14" name="矩形 13"/>
            <p:cNvSpPr/>
            <p:nvPr/>
          </p:nvSpPr>
          <p:spPr>
            <a:xfrm>
              <a:off x="-4548364" y="4454128"/>
              <a:ext cx="5092367" cy="1463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50000"/>
                </a:lnSpc>
              </a:pPr>
              <a:r>
                <a:rPr altLang="zh-CN" lang="en-US" smtClean="0" sz="1200">
                  <a:cs typeface="+mn-ea"/>
                  <a:sym typeface="+mn-lt"/>
                </a:rPr>
                <a:t>leave night , Not a sound from the pavement Has the moon lost her memory ,leave night , Not a sound from the pavement Has the moon lost her memory   </a:t>
              </a:r>
            </a:p>
          </p:txBody>
        </p:sp>
        <p:sp>
          <p:nvSpPr>
            <p:cNvPr id="15" name="文本框 14"/>
            <p:cNvSpPr/>
            <p:nvPr/>
          </p:nvSpPr>
          <p:spPr>
            <a:xfrm>
              <a:off x="-3433689" y="3992463"/>
              <a:ext cx="2620963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lvl="0"/>
              <a:r>
                <a:rPr altLang="zh-CN" b="1" lang="en-US" smtClean="0" sz="2400">
                  <a:solidFill>
                    <a:srgbClr val="FFA400"/>
                  </a:solidFill>
                  <a:cs typeface="+mn-ea"/>
                  <a:sym typeface="+mn-lt"/>
                </a:rPr>
                <a:t>TITTLE HERE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006191" y="3601213"/>
            <a:ext cx="5092367" cy="1859163"/>
            <a:chOff x="-4548364" y="3992463"/>
            <a:chExt cx="5092367" cy="1859163"/>
          </a:xfrm>
        </p:grpSpPr>
        <p:sp>
          <p:nvSpPr>
            <p:cNvPr id="17" name="矩形 16"/>
            <p:cNvSpPr/>
            <p:nvPr/>
          </p:nvSpPr>
          <p:spPr>
            <a:xfrm>
              <a:off x="-4548364" y="4454129"/>
              <a:ext cx="5092367" cy="1463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50000"/>
                </a:lnSpc>
              </a:pPr>
              <a:r>
                <a:rPr altLang="zh-CN" lang="en-US" smtClean="0" sz="1200">
                  <a:cs typeface="+mn-ea"/>
                  <a:sym typeface="+mn-lt"/>
                </a:rPr>
                <a:t>leave night , Not a sound from the pavement Has the moon lost her memory ,leave night , Not a sound from the pavement Has the moon lost her memory   </a:t>
              </a:r>
            </a:p>
          </p:txBody>
        </p:sp>
        <p:sp>
          <p:nvSpPr>
            <p:cNvPr id="18" name="文本框 14"/>
            <p:cNvSpPr/>
            <p:nvPr/>
          </p:nvSpPr>
          <p:spPr>
            <a:xfrm>
              <a:off x="-3433689" y="3992463"/>
              <a:ext cx="2620963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lvl="0"/>
              <a:r>
                <a:rPr altLang="zh-CN" b="1" lang="en-US" smtClean="0" sz="2400">
                  <a:solidFill>
                    <a:srgbClr val="FFA400"/>
                  </a:solidFill>
                  <a:cs typeface="+mn-ea"/>
                  <a:sym typeface="+mn-lt"/>
                </a:rPr>
                <a:t>TITTLE HERE</a:t>
              </a:r>
            </a:p>
          </p:txBody>
        </p:sp>
      </p:grp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24218" y="2597679"/>
            <a:ext cx="29641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5400">
                <a:cs typeface="+mn-ea"/>
                <a:sym typeface="+mn-lt"/>
              </a:rPr>
              <a:t>THANKS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818084" y="2582731"/>
            <a:ext cx="29641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5400">
                <a:solidFill>
                  <a:srgbClr val="FFA400"/>
                </a:solidFill>
                <a:cs typeface="+mn-ea"/>
                <a:sym typeface="+mn-lt"/>
              </a:rPr>
              <a:t>THANKS</a:t>
            </a:r>
          </a:p>
        </p:txBody>
      </p:sp>
      <p:sp>
        <p:nvSpPr>
          <p:cNvPr id="14" name="矩形 13"/>
          <p:cNvSpPr/>
          <p:nvPr/>
        </p:nvSpPr>
        <p:spPr>
          <a:xfrm>
            <a:off x="3962400" y="3559430"/>
            <a:ext cx="4686299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altLang="zh-CN" lang="en-US" smtClean="0" sz="12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leave night , Not a sound from the pavement Has the moon lost her memory</a:t>
            </a: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更多精品PPT资源尽在—优页PPT！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字体下载：www.youyedoc.com/ziti/                       绘本故事PPT：www.youyedoc.com/gushi/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PPT课件：www.youyedoc.com/kejian/</a:t>
            </a:r>
          </a:p>
        </p:txBody>
      </p:sp>
    </p:spTree>
    <p:extLst>
      <p:ext uri="{BB962C8B-B14F-4D97-AF65-F5344CB8AC3E}">
        <p14:creationId xmlns:p14="http://schemas.microsoft.com/office/powerpoint/2010/main" val="317751005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204" y="722177"/>
            <a:ext cx="5673592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623895" y="3361880"/>
            <a:ext cx="298594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mtClean="0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YOUR TITTLE HERE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398764" y="2291267"/>
            <a:ext cx="3436203" cy="1036352"/>
            <a:chOff x="4360436" y="2124655"/>
            <a:chExt cx="3436203" cy="1036352"/>
          </a:xfrm>
        </p:grpSpPr>
        <p:sp>
          <p:nvSpPr>
            <p:cNvPr id="14" name="文本框 13"/>
            <p:cNvSpPr txBox="1"/>
            <p:nvPr/>
          </p:nvSpPr>
          <p:spPr>
            <a:xfrm>
              <a:off x="4395361" y="2145344"/>
              <a:ext cx="3401278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6000">
                  <a:cs typeface="+mn-ea"/>
                  <a:sym typeface="+mn-lt"/>
                </a:rPr>
                <a:t>PART 01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360436" y="2124655"/>
              <a:ext cx="3401278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6000">
                  <a:solidFill>
                    <a:srgbClr val="FFA400"/>
                  </a:solidFill>
                  <a:cs typeface="+mn-ea"/>
                  <a:sym typeface="+mn-lt"/>
                </a:rPr>
                <a:t>PART 01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809826" y="722177"/>
            <a:ext cx="1757779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00">
                <a:solidFill>
                  <a:srgbClr val="83E1FF"/>
                </a:solidFill>
              </a:rPr>
              <a:t>https://www.youyedoc.com/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 9"/>
          <p:cNvSpPr/>
          <p:nvPr/>
        </p:nvSpPr>
        <p:spPr>
          <a:xfrm rot="21090492">
            <a:off x="-411796" y="-934606"/>
            <a:ext cx="12719473" cy="3980296"/>
          </a:xfrm>
          <a:custGeom>
            <a:gdLst>
              <a:gd fmla="*/ 539329 w 12597668" name="connsiteX0"/>
              <a:gd fmla="*/ 0 h 3980296" name="connsiteY0"/>
              <a:gd fmla="*/ 12597668 w 12597668" name="connsiteX1"/>
              <a:gd fmla="*/ 1800371 h 3980296" name="connsiteY1"/>
              <a:gd fmla="*/ 12272194 w 12597668" name="connsiteX2"/>
              <a:gd fmla="*/ 3980296 h 3980296" name="connsiteY2"/>
              <a:gd fmla="*/ 12209824 w 12597668" name="connsiteX3"/>
              <a:gd fmla="*/ 3871729 h 3980296" name="connsiteY3"/>
              <a:gd fmla="*/ 6029169 w 12597668" name="connsiteX4"/>
              <a:gd fmla="*/ 1948699 h 3980296" name="connsiteY4"/>
              <a:gd fmla="*/ 149099 w 12597668" name="connsiteX5"/>
              <a:gd fmla="*/ 3514523 h 3980296" name="connsiteY5"/>
              <a:gd fmla="*/ 46375 w 12597668" name="connsiteX6"/>
              <a:gd fmla="*/ 3619190 h 3980296" name="connsiteY6"/>
              <a:gd fmla="*/ 0 w 12597668" name="connsiteX7"/>
              <a:gd fmla="*/ 3612266 h 3980296" name="connsiteY7"/>
              <a:gd fmla="*/ 539329 w 12597668" name="connsiteX8"/>
              <a:gd fmla="*/ 0 h 3980296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3980295" w="12597668">
                <a:moveTo>
                  <a:pt x="539329" y="0"/>
                </a:moveTo>
                <a:lnTo>
                  <a:pt x="12597668" y="1800371"/>
                </a:lnTo>
                <a:lnTo>
                  <a:pt x="12272194" y="3980296"/>
                </a:lnTo>
                <a:lnTo>
                  <a:pt x="12209824" y="3871729"/>
                </a:lnTo>
                <a:cubicBezTo>
                  <a:pt x="11501589" y="2765855"/>
                  <a:pt x="9002915" y="1948698"/>
                  <a:pt x="6029169" y="1948699"/>
                </a:cubicBezTo>
                <a:cubicBezTo>
                  <a:pt x="3385838" y="1948698"/>
                  <a:pt x="1117873" y="2594353"/>
                  <a:pt x="149099" y="3514523"/>
                </a:cubicBezTo>
                <a:lnTo>
                  <a:pt x="46375" y="3619190"/>
                </a:lnTo>
                <a:lnTo>
                  <a:pt x="0" y="3612266"/>
                </a:lnTo>
                <a:lnTo>
                  <a:pt x="539329" y="0"/>
                </a:lnTo>
                <a:close/>
              </a:path>
            </a:pathLst>
          </a:custGeom>
          <a:solidFill>
            <a:srgbClr val="83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67246" y="4873685"/>
            <a:ext cx="4487096" cy="935834"/>
            <a:chOff x="1563660" y="3534925"/>
            <a:chExt cx="4487096" cy="935834"/>
          </a:xfrm>
        </p:grpSpPr>
        <p:sp>
          <p:nvSpPr>
            <p:cNvPr id="40" name="矩形 39"/>
            <p:cNvSpPr/>
            <p:nvPr/>
          </p:nvSpPr>
          <p:spPr>
            <a:xfrm>
              <a:off x="2303072" y="3534924"/>
              <a:ext cx="3747684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altLang="zh-CN" lang="en-US" smtClean="0" sz="1200">
                  <a:cs typeface="+mn-ea"/>
                  <a:sym typeface="+mn-lt"/>
                </a:rPr>
                <a:t>leave night , Not a sound from the pavement Has the moon lost her memory</a:t>
              </a:r>
            </a:p>
          </p:txBody>
        </p:sp>
        <p:sp>
          <p:nvSpPr>
            <p:cNvPr id="3" name="椭圆 2"/>
            <p:cNvSpPr/>
            <p:nvPr/>
          </p:nvSpPr>
          <p:spPr>
            <a:xfrm>
              <a:off x="1563660" y="3785649"/>
              <a:ext cx="539646" cy="539646"/>
            </a:xfrm>
            <a:prstGeom prst="ellipse">
              <a:avLst/>
            </a:prstGeom>
            <a:solidFill>
              <a:srgbClr val="FFA400"/>
            </a:solidFill>
            <a:ln>
              <a:noFill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67246" y="3467527"/>
            <a:ext cx="4487096" cy="935834"/>
            <a:chOff x="1563660" y="3534925"/>
            <a:chExt cx="4487096" cy="935834"/>
          </a:xfrm>
        </p:grpSpPr>
        <p:sp>
          <p:nvSpPr>
            <p:cNvPr id="47" name="矩形 46"/>
            <p:cNvSpPr/>
            <p:nvPr/>
          </p:nvSpPr>
          <p:spPr>
            <a:xfrm>
              <a:off x="2303072" y="3534925"/>
              <a:ext cx="3747684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altLang="zh-CN" lang="en-US" smtClean="0" sz="1200">
                  <a:cs typeface="+mn-ea"/>
                  <a:sym typeface="+mn-lt"/>
                </a:rPr>
                <a:t>leave night , Not a sound from the pavement Has the moon lost her memory</a:t>
              </a:r>
            </a:p>
          </p:txBody>
        </p:sp>
        <p:sp>
          <p:nvSpPr>
            <p:cNvPr id="48" name="椭圆 47"/>
            <p:cNvSpPr/>
            <p:nvPr/>
          </p:nvSpPr>
          <p:spPr>
            <a:xfrm>
              <a:off x="1563660" y="3785649"/>
              <a:ext cx="539646" cy="539646"/>
            </a:xfrm>
            <a:prstGeom prst="ellipse">
              <a:avLst/>
            </a:prstGeom>
            <a:solidFill>
              <a:srgbClr val="FFA400"/>
            </a:solidFill>
            <a:ln>
              <a:noFill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069272" y="4873685"/>
            <a:ext cx="4487096" cy="935834"/>
            <a:chOff x="1563660" y="3534925"/>
            <a:chExt cx="4487096" cy="935834"/>
          </a:xfrm>
        </p:grpSpPr>
        <p:sp>
          <p:nvSpPr>
            <p:cNvPr id="50" name="矩形 49"/>
            <p:cNvSpPr/>
            <p:nvPr/>
          </p:nvSpPr>
          <p:spPr>
            <a:xfrm>
              <a:off x="2303071" y="3534924"/>
              <a:ext cx="3747684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altLang="zh-CN" lang="en-US" smtClean="0" sz="1200">
                  <a:cs typeface="+mn-ea"/>
                  <a:sym typeface="+mn-lt"/>
                </a:rPr>
                <a:t>leave night , Not a sound from the pavement Has the moon lost her memory</a:t>
              </a:r>
            </a:p>
          </p:txBody>
        </p:sp>
        <p:sp>
          <p:nvSpPr>
            <p:cNvPr id="51" name="椭圆 50"/>
            <p:cNvSpPr/>
            <p:nvPr/>
          </p:nvSpPr>
          <p:spPr>
            <a:xfrm>
              <a:off x="1563660" y="3785649"/>
              <a:ext cx="539646" cy="539646"/>
            </a:xfrm>
            <a:prstGeom prst="ellipse">
              <a:avLst/>
            </a:prstGeom>
            <a:solidFill>
              <a:srgbClr val="FFA400"/>
            </a:solidFill>
            <a:ln>
              <a:noFill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69272" y="3329650"/>
            <a:ext cx="4487096" cy="935834"/>
            <a:chOff x="1563660" y="3534925"/>
            <a:chExt cx="4487096" cy="935834"/>
          </a:xfrm>
        </p:grpSpPr>
        <p:sp>
          <p:nvSpPr>
            <p:cNvPr id="53" name="矩形 52"/>
            <p:cNvSpPr/>
            <p:nvPr/>
          </p:nvSpPr>
          <p:spPr>
            <a:xfrm>
              <a:off x="2303071" y="3534924"/>
              <a:ext cx="3747684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altLang="zh-CN" lang="en-US" smtClean="0" sz="1200">
                  <a:cs typeface="+mn-ea"/>
                  <a:sym typeface="+mn-lt"/>
                </a:rPr>
                <a:t>leave night , Not a sound from the pavement Has the moon lost her memory</a:t>
              </a:r>
            </a:p>
          </p:txBody>
        </p:sp>
        <p:sp>
          <p:nvSpPr>
            <p:cNvPr id="54" name="椭圆 53"/>
            <p:cNvSpPr/>
            <p:nvPr/>
          </p:nvSpPr>
          <p:spPr>
            <a:xfrm>
              <a:off x="1563660" y="3785649"/>
              <a:ext cx="539646" cy="539646"/>
            </a:xfrm>
            <a:prstGeom prst="ellipse">
              <a:avLst/>
            </a:prstGeom>
            <a:solidFill>
              <a:srgbClr val="FFA400"/>
            </a:solidFill>
            <a:ln>
              <a:noFill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pic>
        <p:nvPicPr>
          <p:cNvPr id="56" name="图片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089" y="1204686"/>
            <a:ext cx="2295749" cy="5729212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512177" y="165021"/>
            <a:ext cx="4519034" cy="1149417"/>
            <a:chOff x="512177" y="165021"/>
            <a:chExt cx="4519034" cy="1149417"/>
          </a:xfrm>
        </p:grpSpPr>
        <p:sp>
          <p:nvSpPr>
            <p:cNvPr id="22" name="文本框 14"/>
            <p:cNvSpPr/>
            <p:nvPr/>
          </p:nvSpPr>
          <p:spPr>
            <a:xfrm>
              <a:off x="1300904" y="508897"/>
              <a:ext cx="3730307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dist" lvl="0"/>
              <a:r>
                <a:rPr altLang="zh-CN" lang="en-US" smtClean="0" sz="2400">
                  <a:cs typeface="+mn-ea"/>
                  <a:sym typeface="+mn-lt"/>
                </a:rPr>
                <a:t>YOUR TITTLE HERE</a:t>
              </a: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0" y="1314437"/>
            <a:ext cx="12192000" cy="5086362"/>
            <a:chOff x="1249363" y="1343077"/>
            <a:chExt cx="9126536" cy="4878315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13" name="矩形 12"/>
            <p:cNvSpPr/>
            <p:nvPr/>
          </p:nvSpPr>
          <p:spPr>
            <a:xfrm>
              <a:off x="1249363" y="1343077"/>
              <a:ext cx="9126536" cy="4878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386389" y="1509674"/>
              <a:ext cx="8861893" cy="4544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71538" y="1488140"/>
            <a:ext cx="2608357" cy="3990291"/>
            <a:chOff x="547283" y="1778685"/>
            <a:chExt cx="2608357" cy="3990291"/>
          </a:xfrm>
        </p:grpSpPr>
        <p:grpSp>
          <p:nvGrpSpPr>
            <p:cNvPr id="27" name="组合 26"/>
            <p:cNvGrpSpPr/>
            <p:nvPr/>
          </p:nvGrpSpPr>
          <p:grpSpPr>
            <a:xfrm>
              <a:off x="547283" y="2701256"/>
              <a:ext cx="2608355" cy="3067720"/>
              <a:chOff x="5176433" y="2634711"/>
              <a:chExt cx="2608355" cy="3134263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5176433" y="2634711"/>
                <a:ext cx="2608355" cy="3134263"/>
                <a:chOff x="1249363" y="868048"/>
                <a:chExt cx="9126536" cy="5353344"/>
              </a:xfr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1249363" y="868048"/>
                  <a:ext cx="9126536" cy="53533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1613648" y="1082203"/>
                  <a:ext cx="8433138" cy="496753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6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FF0000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/>
              <a:srcRect l="16747" r="22250"/>
              <a:stretch>
                <a:fillRect/>
              </a:stretch>
            </p:blipFill>
            <p:spPr>
              <a:xfrm>
                <a:off x="5280545" y="2760095"/>
                <a:ext cx="2420924" cy="2908382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</p:grpSp>
        <p:cxnSp>
          <p:nvCxnSpPr>
            <p:cNvPr id="28" name="直接连接符 27"/>
            <p:cNvCxnSpPr/>
            <p:nvPr/>
          </p:nvCxnSpPr>
          <p:spPr>
            <a:xfrm flipH="1" flipV="1">
              <a:off x="1885099" y="1989898"/>
              <a:ext cx="1270541" cy="705799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572047" y="1989895"/>
              <a:ext cx="1270541" cy="705799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1664633" y="1778685"/>
              <a:ext cx="457427" cy="457427"/>
            </a:xfrm>
            <a:prstGeom prst="ellipse">
              <a:avLst/>
            </a:prstGeom>
            <a:solidFill>
              <a:srgbClr val="FFA400"/>
            </a:solidFill>
            <a:ln w="57150">
              <a:solidFill>
                <a:schemeClr val="bg1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843331" y="1505292"/>
            <a:ext cx="2608357" cy="3990291"/>
            <a:chOff x="3519076" y="1795837"/>
            <a:chExt cx="2608357" cy="3990291"/>
          </a:xfrm>
        </p:grpSpPr>
        <p:grpSp>
          <p:nvGrpSpPr>
            <p:cNvPr id="35" name="组合 34"/>
            <p:cNvGrpSpPr/>
            <p:nvPr/>
          </p:nvGrpSpPr>
          <p:grpSpPr>
            <a:xfrm>
              <a:off x="3519076" y="1795837"/>
              <a:ext cx="2608357" cy="3990291"/>
              <a:chOff x="547283" y="1778685"/>
              <a:chExt cx="2608357" cy="3990291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547283" y="2701256"/>
                <a:ext cx="2608355" cy="3067720"/>
                <a:chOff x="1249363" y="868048"/>
                <a:chExt cx="9126536" cy="5353344"/>
              </a:xfr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矩形 41"/>
                <p:cNvSpPr/>
                <p:nvPr/>
              </p:nvSpPr>
              <p:spPr>
                <a:xfrm>
                  <a:off x="1249363" y="868048"/>
                  <a:ext cx="9126536" cy="53533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1613648" y="1082203"/>
                  <a:ext cx="8433138" cy="496753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6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FF0000"/>
                    </a:solidFill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37" name="直接连接符 36"/>
              <p:cNvCxnSpPr/>
              <p:nvPr/>
            </p:nvCxnSpPr>
            <p:spPr>
              <a:xfrm flipH="1" flipV="1">
                <a:off x="1885099" y="1989898"/>
                <a:ext cx="1270541" cy="705799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572047" y="1989895"/>
                <a:ext cx="1270541" cy="705799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椭圆 38"/>
              <p:cNvSpPr/>
              <p:nvPr/>
            </p:nvSpPr>
            <p:spPr>
              <a:xfrm>
                <a:off x="1664633" y="1778685"/>
                <a:ext cx="457427" cy="457427"/>
              </a:xfrm>
              <a:prstGeom prst="ellipse">
                <a:avLst/>
              </a:prstGeom>
              <a:solidFill>
                <a:srgbClr val="FFA400"/>
              </a:solidFill>
              <a:ln w="57150">
                <a:solidFill>
                  <a:schemeClr val="bg1"/>
                </a:solidFill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4"/>
            <a:srcRect l="21861" r="15837"/>
            <a:stretch>
              <a:fillRect/>
            </a:stretch>
          </p:blipFill>
          <p:spPr>
            <a:xfrm>
              <a:off x="3623185" y="2835567"/>
              <a:ext cx="2410185" cy="2845883"/>
            </a:xfrm>
            <a:prstGeom prst="rect">
              <a:avLst/>
            </a:prstGeom>
          </p:spPr>
        </p:pic>
      </p:grpSp>
      <p:grpSp>
        <p:nvGrpSpPr>
          <p:cNvPr id="50" name="组合 49"/>
          <p:cNvGrpSpPr/>
          <p:nvPr/>
        </p:nvGrpSpPr>
        <p:grpSpPr>
          <a:xfrm>
            <a:off x="7227841" y="2302559"/>
            <a:ext cx="4348635" cy="935834"/>
            <a:chOff x="7457999" y="1544417"/>
            <a:chExt cx="4348635" cy="935834"/>
          </a:xfrm>
        </p:grpSpPr>
        <p:sp>
          <p:nvSpPr>
            <p:cNvPr id="47" name="矩形 46"/>
            <p:cNvSpPr/>
            <p:nvPr/>
          </p:nvSpPr>
          <p:spPr>
            <a:xfrm>
              <a:off x="8058949" y="1544417"/>
              <a:ext cx="3747684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altLang="zh-CN" lang="en-US" smtClean="0" sz="1200">
                  <a:cs typeface="+mn-ea"/>
                  <a:sym typeface="+mn-lt"/>
                </a:rPr>
                <a:t>leave night , Not a sound from the pavement Has the moon lost her memory</a:t>
              </a:r>
            </a:p>
          </p:txBody>
        </p:sp>
        <p:sp>
          <p:nvSpPr>
            <p:cNvPr id="49" name="椭圆 48"/>
            <p:cNvSpPr/>
            <p:nvPr/>
          </p:nvSpPr>
          <p:spPr>
            <a:xfrm>
              <a:off x="7457999" y="1823535"/>
              <a:ext cx="457427" cy="457427"/>
            </a:xfrm>
            <a:prstGeom prst="ellipse">
              <a:avLst/>
            </a:prstGeom>
            <a:solidFill>
              <a:srgbClr val="83E1FF"/>
            </a:solidFill>
            <a:ln w="57150">
              <a:solidFill>
                <a:schemeClr val="bg1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227841" y="3335374"/>
            <a:ext cx="4348635" cy="935834"/>
            <a:chOff x="7457999" y="1544417"/>
            <a:chExt cx="4348635" cy="935834"/>
          </a:xfrm>
        </p:grpSpPr>
        <p:sp>
          <p:nvSpPr>
            <p:cNvPr id="52" name="矩形 51"/>
            <p:cNvSpPr/>
            <p:nvPr/>
          </p:nvSpPr>
          <p:spPr>
            <a:xfrm>
              <a:off x="8058949" y="1544417"/>
              <a:ext cx="3747684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altLang="zh-CN" lang="en-US" smtClean="0" sz="1200">
                  <a:cs typeface="+mn-ea"/>
                  <a:sym typeface="+mn-lt"/>
                </a:rPr>
                <a:t>leave night , Not a sound from the pavement Has the moon lost her memory</a:t>
              </a:r>
            </a:p>
          </p:txBody>
        </p:sp>
        <p:sp>
          <p:nvSpPr>
            <p:cNvPr id="53" name="椭圆 52"/>
            <p:cNvSpPr/>
            <p:nvPr/>
          </p:nvSpPr>
          <p:spPr>
            <a:xfrm>
              <a:off x="7457999" y="1823535"/>
              <a:ext cx="457427" cy="457427"/>
            </a:xfrm>
            <a:prstGeom prst="ellipse">
              <a:avLst/>
            </a:prstGeom>
            <a:solidFill>
              <a:srgbClr val="83E1FF"/>
            </a:solidFill>
            <a:ln w="57150">
              <a:solidFill>
                <a:schemeClr val="bg1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227841" y="4364404"/>
            <a:ext cx="4348635" cy="935834"/>
            <a:chOff x="7457999" y="1544417"/>
            <a:chExt cx="4348635" cy="935834"/>
          </a:xfrm>
        </p:grpSpPr>
        <p:sp>
          <p:nvSpPr>
            <p:cNvPr id="55" name="矩形 54"/>
            <p:cNvSpPr/>
            <p:nvPr/>
          </p:nvSpPr>
          <p:spPr>
            <a:xfrm>
              <a:off x="8058949" y="1544417"/>
              <a:ext cx="3747684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altLang="zh-CN" lang="en-US" smtClean="0" sz="1200">
                  <a:cs typeface="+mn-ea"/>
                  <a:sym typeface="+mn-lt"/>
                </a:rPr>
                <a:t>leave night , Not a sound from the pavement Has the moon lost her memory</a:t>
              </a:r>
            </a:p>
          </p:txBody>
        </p:sp>
        <p:sp>
          <p:nvSpPr>
            <p:cNvPr id="56" name="椭圆 55"/>
            <p:cNvSpPr/>
            <p:nvPr/>
          </p:nvSpPr>
          <p:spPr>
            <a:xfrm>
              <a:off x="7457999" y="1823535"/>
              <a:ext cx="457427" cy="457427"/>
            </a:xfrm>
            <a:prstGeom prst="ellipse">
              <a:avLst/>
            </a:prstGeom>
            <a:solidFill>
              <a:srgbClr val="83E1FF"/>
            </a:solidFill>
            <a:ln w="57150">
              <a:solidFill>
                <a:schemeClr val="bg1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57" name="文本框 14"/>
          <p:cNvSpPr/>
          <p:nvPr/>
        </p:nvSpPr>
        <p:spPr>
          <a:xfrm>
            <a:off x="7298834" y="1816563"/>
            <a:ext cx="3730307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lvl="0"/>
            <a:r>
              <a:rPr altLang="zh-CN" b="1" lang="en-US" smtClean="0" sz="2400">
                <a:solidFill>
                  <a:srgbClr val="FFA400"/>
                </a:solidFill>
                <a:cs typeface="+mn-ea"/>
                <a:sym typeface="+mn-lt"/>
              </a:rPr>
              <a:t>YOUR TITTLE HERE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512177" y="165021"/>
            <a:ext cx="4519034" cy="1149417"/>
            <a:chOff x="512177" y="165021"/>
            <a:chExt cx="4519034" cy="1149417"/>
          </a:xfrm>
        </p:grpSpPr>
        <p:sp>
          <p:nvSpPr>
            <p:cNvPr id="59" name="文本框 14"/>
            <p:cNvSpPr/>
            <p:nvPr/>
          </p:nvSpPr>
          <p:spPr>
            <a:xfrm>
              <a:off x="1300904" y="508897"/>
              <a:ext cx="3730307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dist" lvl="0"/>
              <a:r>
                <a:rPr altLang="zh-CN" lang="en-US" smtClean="0" sz="2400">
                  <a:cs typeface="+mn-ea"/>
                  <a:sym typeface="+mn-lt"/>
                </a:rPr>
                <a:t>YOUR TITTLE HERE</a:t>
              </a:r>
            </a:p>
          </p:txBody>
        </p:sp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pattFill prst="pct5">
          <a:fgClr>
            <a:srgbClr val="83E1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808" y="1314438"/>
            <a:ext cx="9021308" cy="533354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12177" y="165021"/>
            <a:ext cx="4519034" cy="1149417"/>
            <a:chOff x="512177" y="165021"/>
            <a:chExt cx="4519034" cy="1149417"/>
          </a:xfrm>
        </p:grpSpPr>
        <p:sp>
          <p:nvSpPr>
            <p:cNvPr id="6" name="文本框 14"/>
            <p:cNvSpPr/>
            <p:nvPr/>
          </p:nvSpPr>
          <p:spPr>
            <a:xfrm>
              <a:off x="1300904" y="508897"/>
              <a:ext cx="3730307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dist" lvl="0"/>
              <a:r>
                <a:rPr altLang="zh-CN" lang="en-US" smtClean="0" sz="2400">
                  <a:cs typeface="+mn-ea"/>
                  <a:sym typeface="+mn-lt"/>
                </a:rPr>
                <a:t>YOUR TITTLE HERE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3866467" y="3858668"/>
            <a:ext cx="5127309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1400">
                <a:cs typeface="+mn-ea"/>
                <a:sym typeface="+mn-lt"/>
              </a:rPr>
              <a:t>leave night , Not a sound from the pavement Has the moon lost her memory She is smiling alone In the lamplight leave night </a:t>
            </a:r>
          </a:p>
        </p:txBody>
      </p:sp>
      <p:sp>
        <p:nvSpPr>
          <p:cNvPr id="9" name="矩形 8"/>
          <p:cNvSpPr/>
          <p:nvPr/>
        </p:nvSpPr>
        <p:spPr>
          <a:xfrm>
            <a:off x="3866467" y="4542756"/>
            <a:ext cx="5127309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1400">
                <a:cs typeface="+mn-ea"/>
                <a:sym typeface="+mn-lt"/>
              </a:rPr>
              <a:t>leave night , Not a sound from the pavement Has the moon lost her memory She is smiling alone In the lamplight leave night </a:t>
            </a:r>
          </a:p>
        </p:txBody>
      </p:sp>
      <p:sp>
        <p:nvSpPr>
          <p:cNvPr id="10" name="文本框 14"/>
          <p:cNvSpPr/>
          <p:nvPr/>
        </p:nvSpPr>
        <p:spPr>
          <a:xfrm>
            <a:off x="4375309" y="3356689"/>
            <a:ext cx="3730307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lvl="0"/>
            <a:r>
              <a:rPr altLang="zh-CN" b="1" lang="en-US" smtClean="0" sz="2400">
                <a:solidFill>
                  <a:srgbClr val="FFA400"/>
                </a:solidFill>
                <a:cs typeface="+mn-ea"/>
                <a:sym typeface="+mn-lt"/>
              </a:rPr>
              <a:t>YOUR TITTLE HERE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圆角矩形 15"/>
          <p:cNvSpPr/>
          <p:nvPr/>
        </p:nvSpPr>
        <p:spPr>
          <a:xfrm>
            <a:off x="1012690" y="197492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219200" y="2209800"/>
            <a:ext cx="10001250" cy="39243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039" y="807900"/>
            <a:ext cx="6772501" cy="144000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组合 18"/>
          <p:cNvGrpSpPr/>
          <p:nvPr/>
        </p:nvGrpSpPr>
        <p:grpSpPr>
          <a:xfrm>
            <a:off x="1888291" y="2879333"/>
            <a:ext cx="6435149" cy="612775"/>
            <a:chOff x="504" y="3053"/>
            <a:chExt cx="15929" cy="965"/>
          </a:xfrm>
        </p:grpSpPr>
        <p:sp>
          <p:nvSpPr>
            <p:cNvPr id="20" name="矩形 19"/>
            <p:cNvSpPr/>
            <p:nvPr/>
          </p:nvSpPr>
          <p:spPr>
            <a:xfrm>
              <a:off x="2095" y="3053"/>
              <a:ext cx="14338" cy="1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200">
                  <a:cs typeface="+mn-ea"/>
                  <a:sym typeface="+mn-lt"/>
                </a:rPr>
                <a:t>leave night , Not a sound from the pavement Has the moon lost her memory She is smiling alone In the lamplight leave night </a:t>
              </a:r>
            </a:p>
          </p:txBody>
        </p:sp>
        <p:sp>
          <p:nvSpPr>
            <p:cNvPr id="21" name="文本框 39"/>
            <p:cNvSpPr txBox="1"/>
            <p:nvPr/>
          </p:nvSpPr>
          <p:spPr>
            <a:xfrm>
              <a:off x="504" y="3215"/>
              <a:ext cx="1294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pPr eaLnBrk="1" hangingPunct="1" indent="0" lvl="0"/>
              <a:r>
                <a:rPr altLang="zh-CN" lang="en-US" sz="2400">
                  <a:solidFill>
                    <a:srgbClr val="FFA400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888291" y="3858965"/>
            <a:ext cx="6569477" cy="1061720"/>
            <a:chOff x="504" y="3025"/>
            <a:chExt cx="13885" cy="1672"/>
          </a:xfrm>
        </p:grpSpPr>
        <p:sp>
          <p:nvSpPr>
            <p:cNvPr id="23" name="矩形 22"/>
            <p:cNvSpPr/>
            <p:nvPr/>
          </p:nvSpPr>
          <p:spPr>
            <a:xfrm>
              <a:off x="1851" y="3025"/>
              <a:ext cx="12538" cy="1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400">
                  <a:cs typeface="+mn-ea"/>
                  <a:sym typeface="+mn-lt"/>
                </a:rPr>
                <a:t>leave night , Not a sound from the pavement Has the moon lost her memory She is smiling alone In the lamplight leave night </a:t>
              </a:r>
            </a:p>
          </p:txBody>
        </p:sp>
        <p:sp>
          <p:nvSpPr>
            <p:cNvPr id="24" name="文本框 39"/>
            <p:cNvSpPr txBox="1"/>
            <p:nvPr/>
          </p:nvSpPr>
          <p:spPr>
            <a:xfrm>
              <a:off x="504" y="3244"/>
              <a:ext cx="1105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pPr eaLnBrk="1" hangingPunct="1" indent="0" lvl="0"/>
              <a:r>
                <a:rPr altLang="zh-CN" lang="en-US" sz="2400">
                  <a:solidFill>
                    <a:srgbClr val="FFA400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888291" y="4930673"/>
            <a:ext cx="6435187" cy="1061720"/>
            <a:chOff x="504" y="2902"/>
            <a:chExt cx="14586" cy="1672"/>
          </a:xfrm>
        </p:grpSpPr>
        <p:sp>
          <p:nvSpPr>
            <p:cNvPr id="26" name="矩形 25"/>
            <p:cNvSpPr/>
            <p:nvPr/>
          </p:nvSpPr>
          <p:spPr>
            <a:xfrm>
              <a:off x="1961" y="2902"/>
              <a:ext cx="13129" cy="1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400">
                  <a:cs typeface="+mn-ea"/>
                  <a:sym typeface="+mn-lt"/>
                </a:rPr>
                <a:t>leave night , Not a sound from the pavement Has the moon lost her memory She is smiling alone In the lamplight leave night </a:t>
              </a:r>
            </a:p>
          </p:txBody>
        </p:sp>
        <p:sp>
          <p:nvSpPr>
            <p:cNvPr id="27" name="文本框 39"/>
            <p:cNvSpPr txBox="1"/>
            <p:nvPr/>
          </p:nvSpPr>
          <p:spPr>
            <a:xfrm>
              <a:off x="504" y="3175"/>
              <a:ext cx="1185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pPr eaLnBrk="1" hangingPunct="1" indent="0" lvl="0"/>
              <a:r>
                <a:rPr altLang="zh-CN" lang="en-US" sz="2400">
                  <a:solidFill>
                    <a:srgbClr val="FFA400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12177" y="165021"/>
            <a:ext cx="4519034" cy="1149417"/>
            <a:chOff x="512177" y="165021"/>
            <a:chExt cx="4519034" cy="1149417"/>
          </a:xfrm>
        </p:grpSpPr>
        <p:sp>
          <p:nvSpPr>
            <p:cNvPr id="29" name="文本框 14"/>
            <p:cNvSpPr/>
            <p:nvPr/>
          </p:nvSpPr>
          <p:spPr>
            <a:xfrm>
              <a:off x="1300904" y="508897"/>
              <a:ext cx="3730307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dist" lvl="0"/>
              <a:r>
                <a:rPr altLang="zh-CN" lang="en-US" smtClean="0" sz="2400">
                  <a:cs typeface="+mn-ea"/>
                  <a:sym typeface="+mn-lt"/>
                </a:rPr>
                <a:t>YOUR TITTLE HERE</a:t>
              </a: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204" y="722177"/>
            <a:ext cx="5673592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623895" y="3361880"/>
            <a:ext cx="298594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mtClean="0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YOUR TITTLE HERE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394453" y="2293389"/>
            <a:ext cx="3440514" cy="1034230"/>
            <a:chOff x="4356125" y="2126777"/>
            <a:chExt cx="3440514" cy="1034230"/>
          </a:xfrm>
        </p:grpSpPr>
        <p:sp>
          <p:nvSpPr>
            <p:cNvPr id="14" name="文本框 13"/>
            <p:cNvSpPr txBox="1"/>
            <p:nvPr/>
          </p:nvSpPr>
          <p:spPr>
            <a:xfrm>
              <a:off x="4395361" y="2145344"/>
              <a:ext cx="3401278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6000">
                  <a:cs typeface="+mn-ea"/>
                  <a:sym typeface="+mn-lt"/>
                </a:rPr>
                <a:t>PART 02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356126" y="2126777"/>
              <a:ext cx="3401278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6000">
                  <a:solidFill>
                    <a:srgbClr val="FFA400"/>
                  </a:solidFill>
                  <a:cs typeface="+mn-ea"/>
                  <a:sym typeface="+mn-lt"/>
                </a:rPr>
                <a:t>PART 02</a:t>
              </a:r>
            </a:p>
          </p:txBody>
        </p:sp>
      </p:grp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467" y="1314438"/>
            <a:ext cx="1932244" cy="15633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349" y="1314438"/>
            <a:ext cx="1981200" cy="146568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12177" y="165021"/>
            <a:ext cx="4519034" cy="1149417"/>
            <a:chOff x="512177" y="165021"/>
            <a:chExt cx="4519034" cy="1149417"/>
          </a:xfrm>
        </p:grpSpPr>
        <p:sp>
          <p:nvSpPr>
            <p:cNvPr id="7" name="文本框 14"/>
            <p:cNvSpPr/>
            <p:nvPr/>
          </p:nvSpPr>
          <p:spPr>
            <a:xfrm>
              <a:off x="1300904" y="508897"/>
              <a:ext cx="3730307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dist" lvl="0"/>
              <a:r>
                <a:rPr altLang="zh-CN" lang="en-US" smtClean="0" sz="2400">
                  <a:cs typeface="+mn-ea"/>
                  <a:sym typeface="+mn-lt"/>
                </a:rPr>
                <a:t>YOUR TITTLE HERE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912753" y="2455993"/>
            <a:ext cx="4555443" cy="3811220"/>
            <a:chOff x="930956" y="2227630"/>
            <a:chExt cx="4555443" cy="3811220"/>
          </a:xfrm>
          <a:effectLst>
            <a:outerShdw algn="l" blurRad="50800" dist="38100" rotWithShape="0">
              <a:prstClr val="black">
                <a:alpha val="40000"/>
              </a:prstClr>
            </a:outerShdw>
          </a:effectLst>
        </p:grpSpPr>
        <p:sp>
          <p:nvSpPr>
            <p:cNvPr id="5" name="椭圆 4"/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349737" y="3968746"/>
            <a:ext cx="3466834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altLang="zh-CN" lang="en-US" smtClean="0" sz="1200">
                <a:cs typeface="+mn-ea"/>
                <a:sym typeface="+mn-lt"/>
              </a:rPr>
              <a:t>leave night , Not a sound from the pavement Has the moon lost her memory， She is smiling alone In the lamplight leave night  </a:t>
            </a:r>
          </a:p>
        </p:txBody>
      </p:sp>
      <p:sp>
        <p:nvSpPr>
          <p:cNvPr id="13" name="文本框 14"/>
          <p:cNvSpPr/>
          <p:nvPr/>
        </p:nvSpPr>
        <p:spPr>
          <a:xfrm>
            <a:off x="1509272" y="3460012"/>
            <a:ext cx="3521939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lvl="0"/>
            <a:r>
              <a:rPr altLang="zh-CN" b="1" lang="en-US" smtClean="0" sz="2400">
                <a:solidFill>
                  <a:srgbClr val="FFA400"/>
                </a:solidFill>
                <a:cs typeface="+mn-ea"/>
                <a:sym typeface="+mn-lt"/>
              </a:rPr>
              <a:t>YOUR TITTLE HERE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655691" y="2455993"/>
            <a:ext cx="4555443" cy="3811220"/>
            <a:chOff x="930956" y="2227630"/>
            <a:chExt cx="4555443" cy="3811220"/>
          </a:xfrm>
          <a:effectLst>
            <a:outerShdw algn="l" blurRad="50800" dist="38100" rotWithShape="0">
              <a:prstClr val="black">
                <a:alpha val="40000"/>
              </a:prstClr>
            </a:outerShdw>
          </a:effectLst>
        </p:grpSpPr>
        <p:sp>
          <p:nvSpPr>
            <p:cNvPr id="16" name="椭圆 15"/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7092676" y="3968746"/>
            <a:ext cx="3466834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altLang="zh-CN" lang="en-US" smtClean="0" sz="1200">
                <a:cs typeface="+mn-ea"/>
                <a:sym typeface="+mn-lt"/>
              </a:rPr>
              <a:t>leave night , Not a sound from the pavement Has the moon lost her memory， She is smiling alone In the lamplight leave night  </a:t>
            </a:r>
          </a:p>
        </p:txBody>
      </p:sp>
      <p:sp>
        <p:nvSpPr>
          <p:cNvPr id="19" name="文本框 14"/>
          <p:cNvSpPr/>
          <p:nvPr/>
        </p:nvSpPr>
        <p:spPr>
          <a:xfrm>
            <a:off x="7252210" y="3460012"/>
            <a:ext cx="3521939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lvl="0"/>
            <a:r>
              <a:rPr altLang="zh-CN" b="1" lang="en-US" smtClean="0" sz="2400">
                <a:solidFill>
                  <a:srgbClr val="FFA400"/>
                </a:solidFill>
                <a:cs typeface="+mn-ea"/>
                <a:sym typeface="+mn-lt"/>
              </a:rPr>
              <a:t>YOUR TITTLE HERE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nr22tw">
      <a:majorFont>
        <a:latin typeface="方正卡通简体"/>
        <a:ea typeface="方正卡通简体"/>
        <a:cs typeface="Arial"/>
      </a:majorFont>
      <a:minorFont>
        <a:latin typeface="方正卡通简体"/>
        <a:ea typeface="方正卡通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113</Paragraphs>
  <Slides>24</Slides>
  <Notes>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3">
      <vt:lpstr>Arial</vt:lpstr>
      <vt:lpstr>方正卡通简体</vt:lpstr>
      <vt:lpstr>微软雅黑</vt:lpstr>
      <vt:lpstr>Calibri</vt:lpstr>
      <vt:lpstr>Calibri Light</vt:lpstr>
      <vt:lpstr>Meiryo</vt:lpstr>
      <vt:lpstr>Arial Narrow</vt:lpstr>
      <vt:lpstr>宋体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2022-03-20T21:10:39Z</dcterms:created>
  <cp:lastPrinted>2022-03-20T21:10:39Z</cp:lastPrinted>
  <dcterms:modified xsi:type="dcterms:W3CDTF">2022-03-20T13:15:32Z</dcterms:modified>
  <cp:revision>1</cp:revision>
</cp:coreProperties>
</file>