
<file path=[Content_Types].xml><?xml version="1.0" encoding="utf-8"?>
<Types xmlns="http://schemas.openxmlformats.org/package/2006/content-types">
  <Default ContentType="image/jpeg" Extension="jpe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Layout+xml" PartName="/ppt/slideLayouts/slideLayout23.xml"/>
  <Override ContentType="application/vnd.openxmlformats-officedocument.presentationml.slideLayout+xml" PartName="/ppt/slideLayouts/slideLayout24.xml"/>
  <Override ContentType="application/vnd.openxmlformats-officedocument.presentationml.slideLayout+xml" PartName="/ppt/slideLayouts/slideLayout25.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Master+xml" PartName="/ppt/slideMasters/slideMaster3.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thumbnail.jpeg" Type="http://schemas.openxmlformats.org/package/2006/relationships/metadata/thumbnail"/></Relationships>
</file>

<file path=ppt/presentation.xml><?xml version="1.0" encoding="utf-8"?>
<p:presentation xmlns:r="http://schemas.openxmlformats.org/officeDocument/2006/relationships" xmlns:a="http://schemas.openxmlformats.org/drawingml/2006/main" xmlns:p="http://schemas.openxmlformats.org/presentationml/2006/main" saveSubsetFonts="1">
  <p:sldMasterIdLst>
    <p:sldMasterId id="2147483648" r:id="rId1"/>
    <p:sldMasterId id="2147483660" r:id="rId2"/>
    <p:sldMasterId id="2147483664" r:id="rId3"/>
  </p:sldMasterIdLst>
  <p:notesMasterIdLst>
    <p:notesMasterId r:id="rId4"/>
  </p:notesMasterIdLst>
  <p:sldIdLst>
    <p:sldId id="256" r:id="rId5"/>
    <p:sldId id="257" r:id="rId6"/>
    <p:sldId id="258" r:id="rId7"/>
    <p:sldId id="262" r:id="rId8"/>
    <p:sldId id="263" r:id="rId9"/>
    <p:sldId id="264" r:id="rId10"/>
    <p:sldId id="259" r:id="rId11"/>
    <p:sldId id="265" r:id="rId12"/>
    <p:sldId id="266" r:id="rId13"/>
    <p:sldId id="267" r:id="rId14"/>
    <p:sldId id="268" r:id="rId15"/>
    <p:sldId id="260" r:id="rId16"/>
    <p:sldId id="269" r:id="rId17"/>
    <p:sldId id="270" r:id="rId18"/>
    <p:sldId id="271" r:id="rId19"/>
    <p:sldId id="272" r:id="rId20"/>
    <p:sldId id="261" r:id="rId21"/>
    <p:sldId id="273" r:id="rId22"/>
    <p:sldId id="274" r:id="rId23"/>
    <p:sldId id="276" r:id="rId24"/>
    <p:sldId id="275" r:id="rId25"/>
  </p:sldIdLst>
  <p:sldSz cx="12192000" cy="6858000"/>
  <p:notesSz cx="6858000" cy="9144000"/>
  <p:custDataLst>
    <p:tags r:id="rId27"/>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6314" autoAdjust="0"/>
  </p:normalViewPr>
  <p:slideViewPr>
    <p:cSldViewPr snapToGrid="0" showGuides="1">
      <p:cViewPr varScale="1">
        <p:scale>
          <a:sx n="108" d="100"/>
          <a:sy n="108" d="100"/>
        </p:scale>
        <p:origin x="678" y="114"/>
      </p:cViewPr>
      <p:guideLst>
        <p:guide orient="horz" pos="2160"/>
        <p:guide pos="3840"/>
      </p:guideLst>
    </p:cSldViewPr>
  </p:slideViewPr>
  <p:notesTextViewPr>
    <p:cViewPr>
      <p:scale>
        <a:sx n="1" d="1"/>
        <a:sy n="1" d="1"/>
      </p:scale>
      <p:origin x="0" y="0"/>
    </p:cViewPr>
  </p:notesTextViewPr>
  <p:notesViewPr>
    <p:cSldViewPr>
      <p:cViewPr>
        <p:scale>
          <a:sx n="1" d="100"/>
          <a:sy n="1" d="100"/>
        </p:scale>
        <p:origin x="0" y="0"/>
      </p:cViewPr>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6.xml" Type="http://schemas.openxmlformats.org/officeDocument/2006/relationships/slide"/><Relationship Id="rId11" Target="slides/slide7.xml" Type="http://schemas.openxmlformats.org/officeDocument/2006/relationships/slide"/><Relationship Id="rId12" Target="slides/slide8.xml" Type="http://schemas.openxmlformats.org/officeDocument/2006/relationships/slide"/><Relationship Id="rId13" Target="slides/slide9.xml" Type="http://schemas.openxmlformats.org/officeDocument/2006/relationships/slide"/><Relationship Id="rId14" Target="slides/slide10.xml" Type="http://schemas.openxmlformats.org/officeDocument/2006/relationships/slide"/><Relationship Id="rId15" Target="slides/slide11.xml" Type="http://schemas.openxmlformats.org/officeDocument/2006/relationships/slide"/><Relationship Id="rId16" Target="slides/slide12.xml" Type="http://schemas.openxmlformats.org/officeDocument/2006/relationships/slide"/><Relationship Id="rId17" Target="slides/slide13.xml" Type="http://schemas.openxmlformats.org/officeDocument/2006/relationships/slide"/><Relationship Id="rId18" Target="slides/slide14.xml" Type="http://schemas.openxmlformats.org/officeDocument/2006/relationships/slide"/><Relationship Id="rId19" Target="slides/slide15.xml" Type="http://schemas.openxmlformats.org/officeDocument/2006/relationships/slide"/><Relationship Id="rId2" Target="slideMasters/slideMaster2.xml" Type="http://schemas.openxmlformats.org/officeDocument/2006/relationships/slideMaster"/><Relationship Id="rId20" Target="slides/slide16.xml" Type="http://schemas.openxmlformats.org/officeDocument/2006/relationships/slide"/><Relationship Id="rId21" Target="slides/slide17.xml" Type="http://schemas.openxmlformats.org/officeDocument/2006/relationships/slide"/><Relationship Id="rId22" Target="slides/slide18.xml" Type="http://schemas.openxmlformats.org/officeDocument/2006/relationships/slide"/><Relationship Id="rId23" Target="slides/slide19.xml" Type="http://schemas.openxmlformats.org/officeDocument/2006/relationships/slide"/><Relationship Id="rId24" Target="slides/slide20.xml" Type="http://schemas.openxmlformats.org/officeDocument/2006/relationships/slide"/><Relationship Id="rId25" Target="slides/slide21.xml" Type="http://schemas.openxmlformats.org/officeDocument/2006/relationships/slide"/><Relationship Id="rId27" Target="tags/tag1.xml" Type="http://schemas.openxmlformats.org/officeDocument/2006/relationships/tags"/><Relationship Id="rId28" Target="presProps.xml" Type="http://schemas.openxmlformats.org/officeDocument/2006/relationships/presProps"/><Relationship Id="rId29" Target="viewProps.xml" Type="http://schemas.openxmlformats.org/officeDocument/2006/relationships/viewProps"/><Relationship Id="rId3" Target="slideMasters/slideMaster3.xml" Type="http://schemas.openxmlformats.org/officeDocument/2006/relationships/slideMaster"/><Relationship Id="rId30" Target="theme/theme1.xml" Type="http://schemas.openxmlformats.org/officeDocument/2006/relationships/theme"/><Relationship Id="rId31" Target="tableStyles.xml" Type="http://schemas.openxmlformats.org/officeDocument/2006/relationships/tableStyles"/><Relationship Id="rId4" Target="notesMasters/notesMaster1.xml" Type="http://schemas.openxmlformats.org/officeDocument/2006/relationships/notesMaster"/><Relationship Id="rId5" Target="slides/slide1.xml" Type="http://schemas.openxmlformats.org/officeDocument/2006/relationships/slide"/><Relationship Id="rId6" Target="slides/slide2.xml" Type="http://schemas.openxmlformats.org/officeDocument/2006/relationships/slide"/><Relationship Id="rId7" Target="slides/slide3.xml" Type="http://schemas.openxmlformats.org/officeDocument/2006/relationships/slide"/><Relationship Id="rId8" Target="slides/slide4.xml" Type="http://schemas.openxmlformats.org/officeDocument/2006/relationships/slide"/><Relationship Id="rId9" Target="slides/slide5.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4.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71081C6-FFF6-4C26-A51D-B8E03FA0573B}" type="datetimeFigureOut">
              <a:rPr lang="zh-CN" altLang="en-US" smtClean="0"/>
              <a:t>2021/9/9</a:t>
            </a:fld>
            <a:endParaRPr lang="zh-CN" altLang="en-US"/>
          </a:p>
        </p:txBody>
      </p:sp>
      <p:sp>
        <p:nvSpPr>
          <p:cNvPr id="4" name="幻灯片图像占位符 3"/>
          <p:cNvSpPr>
            <a:spLocks noGrp="1" noRot="1" noChangeAspect="1"/>
          </p:cNvSpPr>
          <p:nvPr>
            <p:ph type="sldImg" idx="2"/>
          </p:nvPr>
        </p:nvSpPr>
        <p:spPr>
          <a:xfrm>
            <a:off x="381000" y="685800"/>
            <a:ext cx="6096000" cy="3429000"/>
          </a:xfrm>
          <a:prstGeom prst="rect">
            <a:avLst/>
          </a:prstGeom>
          <a:noFill/>
          <a:ln w="12700">
            <a:solidFill>
              <a:prstClr val="black"/>
            </a:solidFill>
          </a:ln>
        </p:spPr>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F846D08-5EC3-4642-934B-7EA414633EC6}" type="slidenum">
              <a:rPr lang="zh-CN" altLang="en-US" smtClean="0"/>
              <a:t>‹#›</a:t>
            </a:fld>
            <a:endParaRPr lang="zh-CN" altLang="en-US"/>
          </a:p>
        </p:txBody>
      </p:sp>
    </p:spTree>
    <p:extLst>
      <p:ext uri="{BB962C8B-B14F-4D97-AF65-F5344CB8AC3E}">
        <p14:creationId val="39268861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slides/slide1.xml" Type="http://schemas.openxmlformats.org/officeDocument/2006/relationships/slide"/><Relationship Id="rId2" Target="../notesMasters/notesMaster1.xml" Type="http://schemas.openxmlformats.org/officeDocument/2006/relationships/notesMaster"/></Relationships>
</file>

<file path=ppt/notesSlides/_rels/notesSlide2.xml.rels><?xml version="1.0" encoding="UTF-8" standalone="yes"?><Relationships xmlns="http://schemas.openxmlformats.org/package/2006/relationships"><Relationship Id="rId1" Target="../slides/slide4.xml" Type="http://schemas.openxmlformats.org/officeDocument/2006/relationships/slide"/><Relationship Id="rId2" Target="../notesMasters/notesMaster1.xml" Type="http://schemas.openxmlformats.org/officeDocument/2006/relationships/notesMaster"/></Relationships>
</file>

<file path=ppt/notesSlides/_rels/notesSlide3.xml.rels><?xml version="1.0" encoding="UTF-8" standalone="yes"?><Relationships xmlns="http://schemas.openxmlformats.org/package/2006/relationships"><Relationship Id="rId1" Target="../slides/slide11.xml" Type="http://schemas.openxmlformats.org/officeDocument/2006/relationships/slide"/><Relationship Id="rId2" Target="../notesMasters/notesMaster1.xml" Type="http://schemas.openxmlformats.org/officeDocument/2006/relationships/notesMaster"/></Relationships>
</file>

<file path=ppt/notesSlides/_rels/notesSlide4.xml.rels><?xml version="1.0" encoding="UTF-8" standalone="yes"?><Relationships xmlns="http://schemas.openxmlformats.org/package/2006/relationships"><Relationship Id="rId1" Target="../slides/slide17.xml" Type="http://schemas.openxmlformats.org/officeDocument/2006/relationships/slide"/><Relationship Id="rId2" Target="../notesMasters/notesMaster1.xml" Type="http://schemas.openxmlformats.org/officeDocument/2006/relationships/notesMaster"/></Relationships>
</file>

<file path=ppt/notesSlides/_rels/notesSlide5.xml.rels><?xml version="1.0" encoding="UTF-8" standalone="yes"?><Relationships xmlns="http://schemas.openxmlformats.org/package/2006/relationships"><Relationship Id="rId1" Target="../slides/slide20.xml" Type="http://schemas.openxmlformats.org/officeDocument/2006/relationships/slide"/><Relationship Id="rId2" Target="../notesMasters/notesMaster1.xml" Type="http://schemas.openxmlformats.org/officeDocument/2006/relationships/notesMaster"/></Relationships>
</file>

<file path=ppt/notesSlides/_rels/notesSlide6.xml.rels><?xml version="1.0" encoding="UTF-8" standalone="yes"?><Relationships xmlns="http://schemas.openxmlformats.org/package/2006/relationships"><Relationship Id="rId1" Target="../slides/slide21.xml" Type="http://schemas.openxmlformats.org/officeDocument/2006/relationships/slide"/><Relationship Id="rId2" Target="../notesMasters/notesMaster1.xml" Type="http://schemas.openxmlformats.org/officeDocument/2006/relationships/notesMaster"/></Relationships>
</file>

<file path=ppt/notesSlides/_rels/notesSlide7.xml.rels><?xml version="1.0" encoding="UTF-8" standalone="yes"?><Relationships xmlns="http://schemas.openxmlformats.org/package/2006/relationships"><Relationship Id="rId1" Target="../slides/slide22.xml" Type="http://schemas.openxmlformats.org/officeDocument/2006/relationships/slide"/><Relationship Id="rId2" Target="../notesMasters/notesMaster1.xml" Type="http://schemas.openxmlformats.org/officeDocument/2006/relationships/notesMaster"/></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84913438"/>
      </p:ext>
    </p:extLst>
  </p:cSld>
  <p:clrMapOvr>
    <a:masterClrMapping/>
  </p:clrMapOvr>
</p:notes>
</file>

<file path=ppt/notesSlides/notesSlide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528106587"/>
      </p:ext>
    </p:extLst>
  </p:cSld>
  <p:clrMapOvr>
    <a:masterClrMapping/>
  </p:clrMapOvr>
</p:notes>
</file>

<file path=ppt/notesSlides/notesSlide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156196008"/>
      </p:ext>
    </p:extLst>
  </p:cSld>
  <p:clrMapOvr>
    <a:masterClrMapping/>
  </p:clrMapOvr>
</p:notes>
</file>

<file path=ppt/notesSlides/notesSlide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070173581"/>
      </p:ext>
    </p:extLst>
  </p:cSld>
  <p:clrMapOvr>
    <a:masterClrMapping/>
  </p:clrMapOvr>
</p:notes>
</file>

<file path=ppt/notesSlides/notesSlide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228465079"/>
      </p:ext>
    </p:extLst>
  </p:cSld>
  <p:clrMapOvr>
    <a:masterClrMapping/>
  </p:clrMapOvr>
</p:notes>
</file>

<file path=ppt/notesSlides/notesSlide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048546769"/>
      </p:ext>
    </p:extLst>
  </p:cSld>
  <p:clrMapOvr>
    <a:masterClrMapping/>
  </p:clrMapOvr>
</p:notes>
</file>

<file path=ppt/notesSlides/notesSlide7.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smtClean="0"/>
              <a:t>模板来自于 优品</a:t>
            </a:r>
            <a:r>
              <a:rPr lang="en-US" altLang="zh-CN" smtClean="0"/>
              <a:t>PPT</a:t>
            </a:r>
            <a:r>
              <a:rPr lang="zh-CN" altLang="en-US" smtClean="0"/>
              <a:t> </a:t>
            </a:r>
            <a:r>
              <a:rPr lang="en-US" altLang="zh-CN" smtClean="0"/>
              <a:t>https://www.ypppt.com/</a:t>
            </a:r>
            <a:endParaRPr lang="zh-CN" altLang="en-US"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22</a:t>
            </a:fld>
            <a:endParaRPr lang="zh-CN" altLang="en-US" smtClean="0">
              <a:solidFill>
                <a:prstClr val="black"/>
              </a:solidFill>
              <a:latin typeface="Calibri" pitchFamily="34" charset="0"/>
              <a:ea typeface="宋体" pitchFamily="2" charset="-122"/>
            </a:endParaRPr>
          </a:p>
        </p:txBody>
      </p:sp>
    </p:spTree>
    <p:extLst>
      <p:ext uri="{BB962C8B-B14F-4D97-AF65-F5344CB8AC3E}">
        <p14:creationId xmlns:p14="http://schemas.microsoft.com/office/powerpoint/2010/main" val="1784960604"/>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22.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23.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24.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25.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http://www.1ppt.com/hangye/" TargetMode="External" Type="http://schemas.openxmlformats.org/officeDocument/2006/relationships/hyperlink"/><Relationship Id="rId2"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标题 1"/>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a:xfrm>
            <a:off x="838200" y="6356350"/>
            <a:ext cx="2743200" cy="365125"/>
          </a:xfrm>
          <a:prstGeom prst="rect">
            <a:avLst/>
          </a:prstGeom>
        </p:spPr>
        <p:txBody>
          <a:bodyPr/>
          <a:lstStyle/>
          <a:p>
            <a:fld id="{86F5AE58-626A-430A-915B-68986C4EE892}" type="datetimeFigureOut">
              <a:rPr lang="zh-CN" altLang="en-US" smtClean="0"/>
              <a:t>2021/9/9</a:t>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59CA62FC-DA2E-4773-87ED-B6781119094C}" type="slidenum">
              <a:rPr lang="zh-CN" altLang="en-US" smtClean="0"/>
              <a:t>‹#›</a:t>
            </a:fld>
            <a:endParaRPr lang="zh-CN" altLang="en-US"/>
          </a:p>
        </p:txBody>
      </p:sp>
    </p:spTree>
    <p:extLst>
      <p:ext uri="{BB962C8B-B14F-4D97-AF65-F5344CB8AC3E}">
        <p14:creationId val="1632595031"/>
      </p:ext>
    </p:extLst>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1825625"/>
            <a:ext cx="10515600" cy="4351338"/>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838200" y="6356350"/>
            <a:ext cx="2743200" cy="365125"/>
          </a:xfrm>
          <a:prstGeom prst="rect">
            <a:avLst/>
          </a:prstGeom>
        </p:spPr>
        <p:txBody>
          <a:bodyPr/>
          <a:lstStyle/>
          <a:p>
            <a:fld id="{86F5AE58-626A-430A-915B-68986C4EE892}" type="datetimeFigureOut">
              <a:rPr lang="zh-CN" altLang="en-US" smtClean="0"/>
              <a:t>2021/9/9</a:t>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59CA62FC-DA2E-4773-87ED-B6781119094C}" type="slidenum">
              <a:rPr lang="zh-CN" altLang="en-US" smtClean="0"/>
              <a:t>‹#›</a:t>
            </a:fld>
            <a:endParaRPr lang="zh-CN" altLang="en-US"/>
          </a:p>
        </p:txBody>
      </p:sp>
    </p:spTree>
    <p:extLst>
      <p:ext uri="{BB962C8B-B14F-4D97-AF65-F5344CB8AC3E}">
        <p14:creationId val="1345345280"/>
      </p:ext>
    </p:extLst>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竖排标题 1"/>
          <p:cNvSpPr>
            <a:spLocks noGrp="1"/>
          </p:cNvSpPr>
          <p:nvPr>
            <p:ph type="title" orient="vert"/>
          </p:nvPr>
        </p:nvSpPr>
        <p:spPr>
          <a:xfrm>
            <a:off x="8724900" y="365125"/>
            <a:ext cx="2628900" cy="5811838"/>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838200" y="6356350"/>
            <a:ext cx="2743200" cy="365125"/>
          </a:xfrm>
          <a:prstGeom prst="rect">
            <a:avLst/>
          </a:prstGeom>
        </p:spPr>
        <p:txBody>
          <a:bodyPr/>
          <a:lstStyle/>
          <a:p>
            <a:fld id="{86F5AE58-626A-430A-915B-68986C4EE892}" type="datetimeFigureOut">
              <a:rPr lang="zh-CN" altLang="en-US" smtClean="0"/>
              <a:t>2021/9/9</a:t>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59CA62FC-DA2E-4773-87ED-B6781119094C}" type="slidenum">
              <a:rPr lang="zh-CN" altLang="en-US" smtClean="0"/>
              <a:t>‹#›</a:t>
            </a:fld>
            <a:endParaRPr lang="zh-CN" altLang="en-US"/>
          </a:p>
        </p:txBody>
      </p:sp>
    </p:spTree>
    <p:extLst>
      <p:ext uri="{BB962C8B-B14F-4D97-AF65-F5344CB8AC3E}">
        <p14:creationId val="3559454005"/>
      </p:ext>
    </p:extLst>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1600201"/>
            <a:ext cx="10972800" cy="4525963"/>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609600" y="6356351"/>
            <a:ext cx="2844800" cy="365125"/>
          </a:xfrm>
          <a:prstGeom prst="rect">
            <a:avLst/>
          </a:prstGeom>
        </p:spPr>
        <p:txBody>
          <a:bodyPr/>
          <a:lstStyle/>
          <a:p>
            <a:fld id="{2E3AAC11-D570-4EA9-AFC0-30FB72BA45EB}" type="datetimeFigureOut">
              <a:rPr lang="zh-CN" altLang="en-US" smtClean="0">
                <a:solidFill>
                  <a:prstClr val="black"/>
                </a:solidFill>
              </a:rPr>
              <a:t>2021/9/9</a:t>
            </a:fld>
            <a:endParaRPr lang="zh-CN" altLang="en-US">
              <a:solidFill>
                <a:prstClr val="black"/>
              </a:solidFill>
            </a:endParaRPr>
          </a:p>
        </p:txBody>
      </p:sp>
      <p:sp>
        <p:nvSpPr>
          <p:cNvPr id="5" name="页脚占位符 4"/>
          <p:cNvSpPr>
            <a:spLocks noGrp="1"/>
          </p:cNvSpPr>
          <p:nvPr>
            <p:ph type="ftr" sz="quarter" idx="11"/>
          </p:nvPr>
        </p:nvSpPr>
        <p:spPr>
          <a:xfrm>
            <a:off x="4165600" y="6356351"/>
            <a:ext cx="3860800" cy="365125"/>
          </a:xfrm>
          <a:prstGeom prst="rect">
            <a:avLst/>
          </a:prstGeom>
        </p:spPr>
        <p:txBody>
          <a:bodyPr/>
          <a:lstStyle/>
          <a:p>
            <a:endParaRPr lang="zh-CN" altLang="en-US">
              <a:solidFill>
                <a:prstClr val="black"/>
              </a:solidFill>
            </a:endParaRPr>
          </a:p>
        </p:txBody>
      </p:sp>
      <p:sp>
        <p:nvSpPr>
          <p:cNvPr id="6" name="灯片编号占位符 5"/>
          <p:cNvSpPr>
            <a:spLocks noGrp="1"/>
          </p:cNvSpPr>
          <p:nvPr>
            <p:ph type="sldNum" sz="quarter" idx="12"/>
          </p:nvPr>
        </p:nvSpPr>
        <p:spPr>
          <a:xfrm>
            <a:off x="8737600" y="6356351"/>
            <a:ext cx="2844800" cy="365125"/>
          </a:xfrm>
          <a:prstGeom prst="rect">
            <a:avLst/>
          </a:prstGeom>
        </p:spPr>
        <p:txBody>
          <a:bodyPr/>
          <a:lstStyle/>
          <a:p>
            <a:fld id="{55ECCFAA-F4FB-487C-9F1E-C8836D0C3DC9}" type="slidenum">
              <a:rPr lang="zh-CN" altLang="en-US" smtClean="0">
                <a:solidFill>
                  <a:prstClr val="black"/>
                </a:solidFill>
              </a:rPr>
              <a:t>‹#›</a:t>
            </a:fld>
            <a:endParaRPr lang="zh-CN" altLang="en-US">
              <a:solidFill>
                <a:prstClr val="black"/>
              </a:solidFill>
            </a:endParaRPr>
          </a:p>
        </p:txBody>
      </p:sp>
    </p:spTree>
    <p:extLst>
      <p:ext uri="{BB962C8B-B14F-4D97-AF65-F5344CB8AC3E}">
        <p14:creationId val="2263229988"/>
      </p:ext>
    </p:extLst>
  </p:cSld>
  <p:clrMapOvr>
    <a:masterClrMapping/>
  </p:clrMapOvr>
  <p:transition/>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文本">
    <p:spTree>
      <p:nvGrpSpPr>
        <p:cNvPr id="1" name=""/>
        <p:cNvGrpSpPr/>
        <p:nvPr/>
      </p:nvGrpSpPr>
      <p:grpSpPr>
        <a:xfrm>
          <a:off x="0" y="0"/>
          <a:ext cx="0" cy="0"/>
        </a:xfrm>
      </p:grpSpPr>
      <p:sp>
        <p:nvSpPr>
          <p:cNvPr id="2" name="竖排标题 1"/>
          <p:cNvSpPr>
            <a:spLocks noGrp="1"/>
          </p:cNvSpPr>
          <p:nvPr>
            <p:ph type="title" orient="vert"/>
          </p:nvPr>
        </p:nvSpPr>
        <p:spPr>
          <a:xfrm>
            <a:off x="8839200" y="274639"/>
            <a:ext cx="2743200" cy="5851525"/>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274639"/>
            <a:ext cx="8026400" cy="5851525"/>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609600" y="6356351"/>
            <a:ext cx="2844800" cy="365125"/>
          </a:xfrm>
          <a:prstGeom prst="rect">
            <a:avLst/>
          </a:prstGeom>
        </p:spPr>
        <p:txBody>
          <a:bodyPr/>
          <a:lstStyle/>
          <a:p>
            <a:fld id="{2E3AAC11-D570-4EA9-AFC0-30FB72BA45EB}" type="datetimeFigureOut">
              <a:rPr lang="zh-CN" altLang="en-US" smtClean="0">
                <a:solidFill>
                  <a:prstClr val="black"/>
                </a:solidFill>
              </a:rPr>
              <a:t>2021/9/9</a:t>
            </a:fld>
            <a:endParaRPr lang="zh-CN" altLang="en-US">
              <a:solidFill>
                <a:prstClr val="black"/>
              </a:solidFill>
            </a:endParaRPr>
          </a:p>
        </p:txBody>
      </p:sp>
      <p:sp>
        <p:nvSpPr>
          <p:cNvPr id="5" name="页脚占位符 4"/>
          <p:cNvSpPr>
            <a:spLocks noGrp="1"/>
          </p:cNvSpPr>
          <p:nvPr>
            <p:ph type="ftr" sz="quarter" idx="11"/>
          </p:nvPr>
        </p:nvSpPr>
        <p:spPr>
          <a:xfrm>
            <a:off x="4165600" y="6356351"/>
            <a:ext cx="3860800" cy="365125"/>
          </a:xfrm>
          <a:prstGeom prst="rect">
            <a:avLst/>
          </a:prstGeom>
        </p:spPr>
        <p:txBody>
          <a:bodyPr/>
          <a:lstStyle/>
          <a:p>
            <a:endParaRPr lang="zh-CN" altLang="en-US">
              <a:solidFill>
                <a:prstClr val="black"/>
              </a:solidFill>
            </a:endParaRPr>
          </a:p>
        </p:txBody>
      </p:sp>
      <p:sp>
        <p:nvSpPr>
          <p:cNvPr id="6" name="灯片编号占位符 5"/>
          <p:cNvSpPr>
            <a:spLocks noGrp="1"/>
          </p:cNvSpPr>
          <p:nvPr>
            <p:ph type="sldNum" sz="quarter" idx="12"/>
          </p:nvPr>
        </p:nvSpPr>
        <p:spPr>
          <a:xfrm>
            <a:off x="8737600" y="6356351"/>
            <a:ext cx="2844800" cy="365125"/>
          </a:xfrm>
          <a:prstGeom prst="rect">
            <a:avLst/>
          </a:prstGeom>
        </p:spPr>
        <p:txBody>
          <a:bodyPr/>
          <a:lstStyle/>
          <a:p>
            <a:fld id="{55ECCFAA-F4FB-487C-9F1E-C8836D0C3DC9}" type="slidenum">
              <a:rPr lang="zh-CN" altLang="en-US" smtClean="0">
                <a:solidFill>
                  <a:prstClr val="black"/>
                </a:solidFill>
              </a:rPr>
              <a:t>‹#›</a:t>
            </a:fld>
            <a:endParaRPr lang="zh-CN" altLang="en-US">
              <a:solidFill>
                <a:prstClr val="black"/>
              </a:solidFill>
            </a:endParaRPr>
          </a:p>
        </p:txBody>
      </p:sp>
    </p:spTree>
    <p:extLst>
      <p:ext uri="{BB962C8B-B14F-4D97-AF65-F5344CB8AC3E}">
        <p14:creationId val="4134200581"/>
      </p:ext>
    </p:extLst>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自定义版式">
    <p:spTree>
      <p:nvGrpSpPr>
        <p:cNvPr id="1" name=""/>
        <p:cNvGrpSpPr/>
        <p:nvPr/>
      </p:nvGrpSpPr>
      <p:grpSpPr>
        <a:xfrm>
          <a:off x="0" y="0"/>
          <a:ext cx="0" cy="0"/>
        </a:xfrm>
      </p:grpSpPr>
    </p:spTree>
    <p:extLst>
      <p:ext uri="{BB962C8B-B14F-4D97-AF65-F5344CB8AC3E}">
        <p14:creationId val="2579053761"/>
      </p:ext>
    </p:extLst>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2021/9/9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299912878"/>
      </p:ext>
    </p:extLst>
  </p:cSld>
  <p:clrMapOvr>
    <a:masterClrMapping/>
  </p:clrMapOvr>
  <p:transition/>
  <p:timing/>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2021/9/9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841737863"/>
      </p:ext>
    </p:extLst>
  </p:cSld>
  <p:clrMapOvr>
    <a:masterClrMapping/>
  </p:clrMapOvr>
  <p:transition/>
  <p:timing/>
</p:sldLayout>
</file>

<file path=ppt/slideLayouts/slideLayout1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2021/9/9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914271899"/>
      </p:ext>
    </p:extLst>
  </p:cSld>
  <p:clrMapOvr>
    <a:masterClrMapping/>
  </p:clrMapOvr>
  <p:transition/>
  <p:timing/>
</p:sldLayout>
</file>

<file path=ppt/slideLayouts/slideLayout1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2021/9/9</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500316559"/>
      </p:ext>
    </p:extLst>
  </p:cSld>
  <p:clrMapOvr>
    <a:masterClrMapping/>
  </p:clrMapOvr>
  <p:transition/>
  <p:timing/>
</p:sldLayout>
</file>

<file path=ppt/slideLayouts/slideLayout1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2021/9/9</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024038556"/>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a:xfrm>
            <a:off x="838200" y="1825625"/>
            <a:ext cx="10515600" cy="4351338"/>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838200" y="6356350"/>
            <a:ext cx="2743200" cy="365125"/>
          </a:xfrm>
          <a:prstGeom prst="rect">
            <a:avLst/>
          </a:prstGeom>
        </p:spPr>
        <p:txBody>
          <a:bodyPr/>
          <a:lstStyle/>
          <a:p>
            <a:fld id="{86F5AE58-626A-430A-915B-68986C4EE892}" type="datetimeFigureOut">
              <a:rPr lang="zh-CN" altLang="en-US" smtClean="0"/>
              <a:t>2021/9/9</a:t>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59CA62FC-DA2E-4773-87ED-B6781119094C}" type="slidenum">
              <a:rPr lang="zh-CN" altLang="en-US" smtClean="0"/>
              <a:t>‹#›</a:t>
            </a:fld>
            <a:endParaRPr lang="zh-CN" altLang="en-US"/>
          </a:p>
        </p:txBody>
      </p:sp>
    </p:spTree>
    <p:extLst>
      <p:ext uri="{BB962C8B-B14F-4D97-AF65-F5344CB8AC3E}">
        <p14:creationId val="2603904976"/>
      </p:ext>
    </p:extLst>
  </p:cSld>
  <p:clrMapOvr>
    <a:masterClrMapping/>
  </p:clrMapOvr>
  <p:transition/>
  <p:timing/>
</p:sldLayout>
</file>

<file path=ppt/slideLayouts/slideLayout2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2021/9/9</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315306536"/>
      </p:ext>
    </p:extLst>
  </p:cSld>
  <p:clrMapOvr>
    <a:masterClrMapping/>
  </p:clrMapOvr>
  <p:transition/>
  <p:timing/>
</p:sldLayout>
</file>

<file path=ppt/slideLayouts/slideLayout2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2021/9/9</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638935073"/>
      </p:ext>
    </p:extLst>
  </p:cSld>
  <p:clrMapOvr>
    <a:masterClrMapping/>
  </p:clrMapOvr>
  <p:transition/>
  <p:timing/>
</p:sldLayout>
</file>

<file path=ppt/slideLayouts/slideLayout2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2021/9/9</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157883688"/>
      </p:ext>
    </p:extLst>
  </p:cSld>
  <p:clrMapOvr>
    <a:masterClrMapping/>
  </p:clrMapOvr>
  <p:transition/>
  <p:timing/>
</p:sldLayout>
</file>

<file path=ppt/slideLayouts/slideLayout2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2021/9/9</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60213428"/>
      </p:ext>
    </p:extLst>
  </p:cSld>
  <p:clrMapOvr>
    <a:masterClrMapping/>
  </p:clrMapOvr>
  <p:transition/>
  <p:timing/>
</p:sldLayout>
</file>

<file path=ppt/slideLayouts/slideLayout2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2021/9/9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639795078"/>
      </p:ext>
    </p:extLst>
  </p:cSld>
  <p:clrMapOvr>
    <a:masterClrMapping/>
  </p:clrMapOvr>
  <p:transition/>
  <p:timing/>
</p:sldLayout>
</file>

<file path=ppt/slideLayouts/slideLayout2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2021/9/9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825371970"/>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标题 1"/>
          <p:cNvSpPr>
            <a:spLocks noGrp="1"/>
          </p:cNvSpPr>
          <p:nvPr>
            <p:ph type="title"/>
          </p:nvPr>
        </p:nvSpPr>
        <p:spPr>
          <a:xfrm>
            <a:off x="831850" y="1709738"/>
            <a:ext cx="10515600" cy="2852737"/>
          </a:xfrm>
          <a:prstGeom prst="rect">
            <a:avLst/>
          </a:prstGeo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a:xfrm>
            <a:off x="838200" y="6356350"/>
            <a:ext cx="2743200" cy="365125"/>
          </a:xfrm>
          <a:prstGeom prst="rect">
            <a:avLst/>
          </a:prstGeom>
        </p:spPr>
        <p:txBody>
          <a:bodyPr/>
          <a:lstStyle/>
          <a:p>
            <a:fld id="{86F5AE58-626A-430A-915B-68986C4EE892}" type="datetimeFigureOut">
              <a:rPr lang="zh-CN" altLang="en-US" smtClean="0"/>
              <a:t>2021/9/9</a:t>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59CA62FC-DA2E-4773-87ED-B6781119094C}" type="slidenum">
              <a:rPr lang="zh-CN" altLang="en-US" smtClean="0"/>
              <a:t>‹#›</a:t>
            </a:fld>
            <a:endParaRPr lang="zh-CN" altLang="en-US"/>
          </a:p>
        </p:txBody>
      </p:sp>
    </p:spTree>
    <p:extLst>
      <p:ext uri="{BB962C8B-B14F-4D97-AF65-F5344CB8AC3E}">
        <p14:creationId val="1617676826"/>
      </p:ext>
    </p:extLst>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a:xfrm>
            <a:off x="838200" y="6356350"/>
            <a:ext cx="2743200" cy="365125"/>
          </a:xfrm>
          <a:prstGeom prst="rect">
            <a:avLst/>
          </a:prstGeom>
        </p:spPr>
        <p:txBody>
          <a:bodyPr/>
          <a:lstStyle/>
          <a:p>
            <a:fld id="{86F5AE58-626A-430A-915B-68986C4EE892}" type="datetimeFigureOut">
              <a:rPr lang="zh-CN" altLang="en-US" smtClean="0"/>
              <a:t>2021/9/9</a:t>
            </a:fld>
            <a:endParaRPr lang="zh-CN" altLang="en-US"/>
          </a:p>
        </p:txBody>
      </p:sp>
      <p:sp>
        <p:nvSpPr>
          <p:cNvPr id="6" name="页脚占位符 5"/>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7" name="灯片编号占位符 6"/>
          <p:cNvSpPr>
            <a:spLocks noGrp="1"/>
          </p:cNvSpPr>
          <p:nvPr>
            <p:ph type="sldNum" sz="quarter" idx="12"/>
          </p:nvPr>
        </p:nvSpPr>
        <p:spPr>
          <a:xfrm>
            <a:off x="8610600" y="6356350"/>
            <a:ext cx="2743200" cy="365125"/>
          </a:xfrm>
          <a:prstGeom prst="rect">
            <a:avLst/>
          </a:prstGeom>
        </p:spPr>
        <p:txBody>
          <a:bodyPr/>
          <a:lstStyle/>
          <a:p>
            <a:fld id="{59CA62FC-DA2E-4773-87ED-B6781119094C}" type="slidenum">
              <a:rPr lang="zh-CN" altLang="en-US" smtClean="0"/>
              <a:t>‹#›</a:t>
            </a:fld>
            <a:endParaRPr lang="zh-CN" altLang="en-US"/>
          </a:p>
        </p:txBody>
      </p:sp>
    </p:spTree>
    <p:extLst>
      <p:ext uri="{BB962C8B-B14F-4D97-AF65-F5344CB8AC3E}">
        <p14:creationId val="2682741560"/>
      </p:ext>
    </p:extLst>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标题 1"/>
          <p:cNvSpPr>
            <a:spLocks noGrp="1"/>
          </p:cNvSpPr>
          <p:nvPr>
            <p:ph type="title"/>
          </p:nvPr>
        </p:nvSpPr>
        <p:spPr>
          <a:xfrm>
            <a:off x="839788" y="365125"/>
            <a:ext cx="10515600" cy="1325563"/>
          </a:xfrm>
          <a:prstGeom prst="rect">
            <a:avLst/>
          </a:prstGeo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839788" y="2505075"/>
            <a:ext cx="5157787" cy="3684588"/>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72200" y="2505075"/>
            <a:ext cx="5183188" cy="3684588"/>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a:xfrm>
            <a:off x="838200" y="6356350"/>
            <a:ext cx="2743200" cy="365125"/>
          </a:xfrm>
          <a:prstGeom prst="rect">
            <a:avLst/>
          </a:prstGeom>
        </p:spPr>
        <p:txBody>
          <a:bodyPr/>
          <a:lstStyle/>
          <a:p>
            <a:fld id="{86F5AE58-626A-430A-915B-68986C4EE892}" type="datetimeFigureOut">
              <a:rPr lang="zh-CN" altLang="en-US" smtClean="0"/>
              <a:t>2021/9/9</a:t>
            </a:fld>
            <a:endParaRPr lang="zh-CN" altLang="en-US"/>
          </a:p>
        </p:txBody>
      </p:sp>
      <p:sp>
        <p:nvSpPr>
          <p:cNvPr id="8" name="页脚占位符 7"/>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9" name="灯片编号占位符 8"/>
          <p:cNvSpPr>
            <a:spLocks noGrp="1"/>
          </p:cNvSpPr>
          <p:nvPr>
            <p:ph type="sldNum" sz="quarter" idx="12"/>
          </p:nvPr>
        </p:nvSpPr>
        <p:spPr>
          <a:xfrm>
            <a:off x="8610600" y="6356350"/>
            <a:ext cx="2743200" cy="365125"/>
          </a:xfrm>
          <a:prstGeom prst="rect">
            <a:avLst/>
          </a:prstGeom>
        </p:spPr>
        <p:txBody>
          <a:bodyPr/>
          <a:lstStyle/>
          <a:p>
            <a:fld id="{59CA62FC-DA2E-4773-87ED-B6781119094C}" type="slidenum">
              <a:rPr lang="zh-CN" altLang="en-US" smtClean="0"/>
              <a:t>‹#›</a:t>
            </a:fld>
            <a:endParaRPr lang="zh-CN" altLang="en-US"/>
          </a:p>
        </p:txBody>
      </p:sp>
      <p:sp>
        <p:nvSpPr>
          <p:cNvPr id="10" name="TextBox 9"/>
          <p:cNvSpPr txBox="1"/>
          <p:nvPr userDrawn="1"/>
        </p:nvSpPr>
        <p:spPr>
          <a:xfrm>
            <a:off x="1907703" y="6738149"/>
            <a:ext cx="1440159" cy="118430"/>
          </a:xfrm>
          <a:prstGeom prst="rect">
            <a:avLst/>
          </a:prstGeom>
          <a:noFill/>
        </p:spPr>
        <p:txBody>
          <a:bodyPr wrap="square" rtlCol="0">
            <a:spAutoFit/>
          </a:bodyPr>
          <a:lstStyle/>
          <a:p>
            <a:pPr>
              <a:lnSpc>
                <a:spcPct val="200000"/>
              </a:lnSpc>
            </a:pPr>
            <a:r>
              <a:rPr lang="zh-CN" altLang="en-US" sz="100">
                <a:latin typeface="微软雅黑" panose="020b0503020204020204" pitchFamily="34" charset="-122"/>
                <a:ea typeface="微软雅黑" panose="020b0503020204020204" pitchFamily="34" charset="-122"/>
                <a:hlinkClick r:id="rId1"/>
              </a:rPr>
              <a:t>行</a:t>
            </a:r>
            <a:r>
              <a:rPr lang="zh-CN" altLang="en-US" sz="100" smtClean="0">
                <a:latin typeface="微软雅黑" panose="020b0503020204020204" pitchFamily="34" charset="-122"/>
                <a:ea typeface="微软雅黑" panose="020b0503020204020204" pitchFamily="34" charset="-122"/>
                <a:hlinkClick r:id="rId1"/>
              </a:rPr>
              <a:t>业</a:t>
            </a:r>
            <a:r>
              <a:rPr lang="en-US" altLang="zh-CN" sz="100" smtClean="0">
                <a:latin typeface="微软雅黑" panose="020b0503020204020204" pitchFamily="34" charset="-122"/>
                <a:ea typeface="微软雅黑" panose="020b0503020204020204" pitchFamily="34" charset="-122"/>
                <a:hlinkClick r:id="rId1"/>
              </a:rPr>
              <a:t>PPT</a:t>
            </a:r>
            <a:r>
              <a:rPr lang="zh-CN" altLang="en-US" sz="100" smtClean="0">
                <a:latin typeface="微软雅黑" panose="020b0503020204020204" pitchFamily="34" charset="-122"/>
                <a:ea typeface="微软雅黑" panose="020b0503020204020204" pitchFamily="34" charset="-122"/>
                <a:hlinkClick r:id="rId1"/>
              </a:rPr>
              <a:t>模板</a:t>
            </a:r>
            <a:r>
              <a:rPr lang="en-US" altLang="zh-CN" sz="100">
                <a:latin typeface="微软雅黑" panose="020b0503020204020204" pitchFamily="34" charset="-122"/>
                <a:ea typeface="微软雅黑" panose="020b0503020204020204" pitchFamily="34" charset="-122"/>
              </a:rPr>
              <a:t>http://www.1ppt.com/hangye/</a:t>
            </a:r>
            <a:endParaRPr lang="en-US" altLang="zh-CN" sz="100" smtClean="0">
              <a:latin typeface="微软雅黑" panose="020b0503020204020204" pitchFamily="34" charset="-122"/>
              <a:ea typeface="微软雅黑" panose="020b0503020204020204" pitchFamily="34" charset="-122"/>
            </a:endParaRPr>
          </a:p>
        </p:txBody>
      </p:sp>
    </p:spTree>
    <p:extLst>
      <p:ext uri="{BB962C8B-B14F-4D97-AF65-F5344CB8AC3E}">
        <p14:creationId val="2165091064"/>
      </p:ext>
    </p:extLst>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a:xfrm>
            <a:off x="838200" y="6356350"/>
            <a:ext cx="2743200" cy="365125"/>
          </a:xfrm>
          <a:prstGeom prst="rect">
            <a:avLst/>
          </a:prstGeom>
        </p:spPr>
        <p:txBody>
          <a:bodyPr/>
          <a:lstStyle/>
          <a:p>
            <a:fld id="{86F5AE58-626A-430A-915B-68986C4EE892}" type="datetimeFigureOut">
              <a:rPr lang="zh-CN" altLang="en-US" smtClean="0"/>
              <a:t>2021/9/9</a:t>
            </a:fld>
            <a:endParaRPr lang="zh-CN" altLang="en-US"/>
          </a:p>
        </p:txBody>
      </p:sp>
      <p:sp>
        <p:nvSpPr>
          <p:cNvPr id="4" name="页脚占位符 3"/>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5" name="灯片编号占位符 4"/>
          <p:cNvSpPr>
            <a:spLocks noGrp="1"/>
          </p:cNvSpPr>
          <p:nvPr>
            <p:ph type="sldNum" sz="quarter" idx="12"/>
          </p:nvPr>
        </p:nvSpPr>
        <p:spPr>
          <a:xfrm>
            <a:off x="8610600" y="6356350"/>
            <a:ext cx="2743200" cy="365125"/>
          </a:xfrm>
          <a:prstGeom prst="rect">
            <a:avLst/>
          </a:prstGeom>
        </p:spPr>
        <p:txBody>
          <a:bodyPr/>
          <a:lstStyle/>
          <a:p>
            <a:fld id="{59CA62FC-DA2E-4773-87ED-B6781119094C}" type="slidenum">
              <a:rPr lang="zh-CN" altLang="en-US" smtClean="0"/>
              <a:t>‹#›</a:t>
            </a:fld>
            <a:endParaRPr lang="zh-CN" altLang="en-US"/>
          </a:p>
        </p:txBody>
      </p:sp>
    </p:spTree>
    <p:extLst>
      <p:ext uri="{BB962C8B-B14F-4D97-AF65-F5344CB8AC3E}">
        <p14:creationId val="3889403771"/>
      </p:ext>
    </p:extLst>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日期占位符 1"/>
          <p:cNvSpPr>
            <a:spLocks noGrp="1"/>
          </p:cNvSpPr>
          <p:nvPr>
            <p:ph type="dt" sz="half" idx="10"/>
          </p:nvPr>
        </p:nvSpPr>
        <p:spPr>
          <a:xfrm>
            <a:off x="838200" y="6356350"/>
            <a:ext cx="2743200" cy="365125"/>
          </a:xfrm>
          <a:prstGeom prst="rect">
            <a:avLst/>
          </a:prstGeom>
        </p:spPr>
        <p:txBody>
          <a:bodyPr/>
          <a:lstStyle/>
          <a:p>
            <a:fld id="{86F5AE58-626A-430A-915B-68986C4EE892}" type="datetimeFigureOut">
              <a:rPr lang="zh-CN" altLang="en-US" smtClean="0"/>
              <a:t>2021/9/9</a:t>
            </a:fld>
            <a:endParaRPr lang="zh-CN" altLang="en-US"/>
          </a:p>
        </p:txBody>
      </p:sp>
      <p:sp>
        <p:nvSpPr>
          <p:cNvPr id="3" name="页脚占位符 2"/>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4" name="灯片编号占位符 3"/>
          <p:cNvSpPr>
            <a:spLocks noGrp="1"/>
          </p:cNvSpPr>
          <p:nvPr>
            <p:ph type="sldNum" sz="quarter" idx="12"/>
          </p:nvPr>
        </p:nvSpPr>
        <p:spPr>
          <a:xfrm>
            <a:off x="8610600" y="6356350"/>
            <a:ext cx="2743200" cy="365125"/>
          </a:xfrm>
          <a:prstGeom prst="rect">
            <a:avLst/>
          </a:prstGeom>
        </p:spPr>
        <p:txBody>
          <a:bodyPr/>
          <a:lstStyle/>
          <a:p>
            <a:fld id="{59CA62FC-DA2E-4773-87ED-B6781119094C}" type="slidenum">
              <a:rPr lang="zh-CN" altLang="en-US" smtClean="0"/>
              <a:t>‹#›</a:t>
            </a:fld>
            <a:endParaRPr lang="zh-CN" altLang="en-US"/>
          </a:p>
        </p:txBody>
      </p:sp>
    </p:spTree>
    <p:extLst>
      <p:ext uri="{BB962C8B-B14F-4D97-AF65-F5344CB8AC3E}">
        <p14:creationId val="1038294683"/>
      </p:ext>
    </p:extLst>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标题 1"/>
          <p:cNvSpPr>
            <a:spLocks noGrp="1"/>
          </p:cNvSpPr>
          <p:nvPr>
            <p:ph type="title"/>
          </p:nvPr>
        </p:nvSpPr>
        <p:spPr>
          <a:xfrm>
            <a:off x="839788" y="457200"/>
            <a:ext cx="3932237" cy="1600200"/>
          </a:xfrm>
          <a:prstGeom prst="rect">
            <a:avLst/>
          </a:prstGeo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a:xfrm>
            <a:off x="838200" y="6356350"/>
            <a:ext cx="2743200" cy="365125"/>
          </a:xfrm>
          <a:prstGeom prst="rect">
            <a:avLst/>
          </a:prstGeom>
        </p:spPr>
        <p:txBody>
          <a:bodyPr/>
          <a:lstStyle/>
          <a:p>
            <a:fld id="{86F5AE58-626A-430A-915B-68986C4EE892}" type="datetimeFigureOut">
              <a:rPr lang="zh-CN" altLang="en-US" smtClean="0"/>
              <a:t>2021/9/9</a:t>
            </a:fld>
            <a:endParaRPr lang="zh-CN" altLang="en-US"/>
          </a:p>
        </p:txBody>
      </p:sp>
      <p:sp>
        <p:nvSpPr>
          <p:cNvPr id="6" name="页脚占位符 5"/>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7" name="灯片编号占位符 6"/>
          <p:cNvSpPr>
            <a:spLocks noGrp="1"/>
          </p:cNvSpPr>
          <p:nvPr>
            <p:ph type="sldNum" sz="quarter" idx="12"/>
          </p:nvPr>
        </p:nvSpPr>
        <p:spPr>
          <a:xfrm>
            <a:off x="8610600" y="6356350"/>
            <a:ext cx="2743200" cy="365125"/>
          </a:xfrm>
          <a:prstGeom prst="rect">
            <a:avLst/>
          </a:prstGeom>
        </p:spPr>
        <p:txBody>
          <a:bodyPr/>
          <a:lstStyle/>
          <a:p>
            <a:fld id="{59CA62FC-DA2E-4773-87ED-B6781119094C}" type="slidenum">
              <a:rPr lang="zh-CN" altLang="en-US" smtClean="0"/>
              <a:t>‹#›</a:t>
            </a:fld>
            <a:endParaRPr lang="zh-CN" altLang="en-US"/>
          </a:p>
        </p:txBody>
      </p:sp>
    </p:spTree>
    <p:extLst>
      <p:ext uri="{BB962C8B-B14F-4D97-AF65-F5344CB8AC3E}">
        <p14:creationId val="713879482"/>
      </p:ext>
    </p:extLst>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标题 1"/>
          <p:cNvSpPr>
            <a:spLocks noGrp="1"/>
          </p:cNvSpPr>
          <p:nvPr>
            <p:ph type="title"/>
          </p:nvPr>
        </p:nvSpPr>
        <p:spPr>
          <a:xfrm>
            <a:off x="839788" y="457200"/>
            <a:ext cx="3932237" cy="1600200"/>
          </a:xfrm>
          <a:prstGeom prst="rect">
            <a:avLst/>
          </a:prstGeo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a:xfrm>
            <a:off x="838200" y="6356350"/>
            <a:ext cx="2743200" cy="365125"/>
          </a:xfrm>
          <a:prstGeom prst="rect">
            <a:avLst/>
          </a:prstGeom>
        </p:spPr>
        <p:txBody>
          <a:bodyPr/>
          <a:lstStyle/>
          <a:p>
            <a:fld id="{86F5AE58-626A-430A-915B-68986C4EE892}" type="datetimeFigureOut">
              <a:rPr lang="zh-CN" altLang="en-US" smtClean="0"/>
              <a:t>2021/9/9</a:t>
            </a:fld>
            <a:endParaRPr lang="zh-CN" altLang="en-US"/>
          </a:p>
        </p:txBody>
      </p:sp>
      <p:sp>
        <p:nvSpPr>
          <p:cNvPr id="6" name="页脚占位符 5"/>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7" name="灯片编号占位符 6"/>
          <p:cNvSpPr>
            <a:spLocks noGrp="1"/>
          </p:cNvSpPr>
          <p:nvPr>
            <p:ph type="sldNum" sz="quarter" idx="12"/>
          </p:nvPr>
        </p:nvSpPr>
        <p:spPr>
          <a:xfrm>
            <a:off x="8610600" y="6356350"/>
            <a:ext cx="2743200" cy="365125"/>
          </a:xfrm>
          <a:prstGeom prst="rect">
            <a:avLst/>
          </a:prstGeom>
        </p:spPr>
        <p:txBody>
          <a:bodyPr/>
          <a:lstStyle/>
          <a:p>
            <a:fld id="{59CA62FC-DA2E-4773-87ED-B6781119094C}" type="slidenum">
              <a:rPr lang="zh-CN" altLang="en-US" smtClean="0"/>
              <a:t>‹#›</a:t>
            </a:fld>
            <a:endParaRPr lang="zh-CN" altLang="en-US"/>
          </a:p>
        </p:txBody>
      </p:sp>
    </p:spTree>
    <p:extLst>
      <p:ext uri="{BB962C8B-B14F-4D97-AF65-F5344CB8AC3E}">
        <p14:creationId val="2219126401"/>
      </p:ext>
    </p:extLst>
  </p:cSld>
  <p:clrMapOvr>
    <a:masterClrMapping/>
  </p:clrMapOvr>
  <p:transition/>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2.xml" Type="http://schemas.openxmlformats.org/officeDocument/2006/relationships/slideLayout"/><Relationship Id="rId2" Target="../slideLayouts/slideLayout13.xml" Type="http://schemas.openxmlformats.org/officeDocument/2006/relationships/slideLayout"/><Relationship Id="rId3" Target="../slideLayouts/slideLayout14.xml" Type="http://schemas.openxmlformats.org/officeDocument/2006/relationships/slideLayout"/><Relationship Id="rId4" Target="../theme/theme2.xml" Type="http://schemas.openxmlformats.org/officeDocument/2006/relationships/theme"/></Relationships>
</file>

<file path=ppt/slideMasters/_rels/slideMaster3.xml.rels><?xml version="1.0" encoding="UTF-8" standalone="yes"?><Relationships xmlns="http://schemas.openxmlformats.org/package/2006/relationships"><Relationship Id="rId1" Target="../slideLayouts/slideLayout15.xml" Type="http://schemas.openxmlformats.org/officeDocument/2006/relationships/slideLayout"/><Relationship Id="rId10" Target="../slideLayouts/slideLayout24.xml" Type="http://schemas.openxmlformats.org/officeDocument/2006/relationships/slideLayout"/><Relationship Id="rId11" Target="../slideLayouts/slideLayout25.xml" Type="http://schemas.openxmlformats.org/officeDocument/2006/relationships/slideLayout"/><Relationship Id="rId12" Target="../theme/theme3.xml" Type="http://schemas.openxmlformats.org/officeDocument/2006/relationships/theme"/><Relationship Id="rId2" Target="../slideLayouts/slideLayout16.xml" Type="http://schemas.openxmlformats.org/officeDocument/2006/relationships/slideLayout"/><Relationship Id="rId3" Target="../slideLayouts/slideLayout17.xml" Type="http://schemas.openxmlformats.org/officeDocument/2006/relationships/slideLayout"/><Relationship Id="rId4" Target="../slideLayouts/slideLayout18.xml" Type="http://schemas.openxmlformats.org/officeDocument/2006/relationships/slideLayout"/><Relationship Id="rId5" Target="../slideLayouts/slideLayout19.xml" Type="http://schemas.openxmlformats.org/officeDocument/2006/relationships/slideLayout"/><Relationship Id="rId6" Target="../slideLayouts/slideLayout20.xml" Type="http://schemas.openxmlformats.org/officeDocument/2006/relationships/slideLayout"/><Relationship Id="rId7" Target="../slideLayouts/slideLayout21.xml" Type="http://schemas.openxmlformats.org/officeDocument/2006/relationships/slideLayout"/><Relationship Id="rId8" Target="../slideLayouts/slideLayout22.xml" Type="http://schemas.openxmlformats.org/officeDocument/2006/relationships/slideLayout"/><Relationship Id="rId9" Target="../slideLayouts/slideLayout23.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Tree>
    <p:extLst>
      <p:ext uri="{BB962C8B-B14F-4D97-AF65-F5344CB8AC3E}">
        <p14:creationId val="18197809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Tree>
    <p:extLst>
      <p:ext uri="{BB962C8B-B14F-4D97-AF65-F5344CB8AC3E}">
        <p14:creationId val="19545455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ransition/>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t>2021/9/9</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783698698"/>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Lst>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xml" Type="http://schemas.openxmlformats.org/officeDocument/2006/relationships/notesSlide"/></Relationships>
</file>

<file path=ppt/slides/_rels/slide10.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11.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3.xml" Type="http://schemas.openxmlformats.org/officeDocument/2006/relationships/notesSlide"/></Relationships>
</file>

<file path=ppt/slides/_rels/slide12.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13.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14.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1.jpeg" Type="http://schemas.openxmlformats.org/officeDocument/2006/relationships/image"/><Relationship Id="rId3" Target="../media/image2.jpeg" Type="http://schemas.openxmlformats.org/officeDocument/2006/relationships/image"/><Relationship Id="rId4" Target="../media/image3.jpeg" Type="http://schemas.openxmlformats.org/officeDocument/2006/relationships/image"/></Relationships>
</file>

<file path=ppt/slides/_rels/slide15.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16.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17.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4.xml" Type="http://schemas.openxmlformats.org/officeDocument/2006/relationships/notesSlide"/></Relationships>
</file>

<file path=ppt/slides/_rels/slide18.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19.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20.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5.xml" Type="http://schemas.openxmlformats.org/officeDocument/2006/relationships/notesSlide"/></Relationships>
</file>

<file path=ppt/slides/_rels/slide21.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6.xml" Type="http://schemas.openxmlformats.org/officeDocument/2006/relationships/notesSlide"/></Relationships>
</file>

<file path=ppt/slides/_rels/slide22.xml.rels><?xml version="1.0" encoding="UTF-8" standalone="yes"?><Relationships xmlns="http://schemas.openxmlformats.org/package/2006/relationships"><Relationship Id="rId1" Target="../slideLayouts/slideLayout21.xml" Type="http://schemas.openxmlformats.org/officeDocument/2006/relationships/slideLayout"/><Relationship Id="rId2" Target="../notesSlides/notesSlide7.xml" Type="http://schemas.openxmlformats.org/officeDocument/2006/relationships/notesSlide"/></Relationships>
</file>

<file path=ppt/slides/_rels/slide3.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2.xml" Type="http://schemas.openxmlformats.org/officeDocument/2006/relationships/notesSlide"/></Relationships>
</file>

<file path=ppt/slides/_rels/slide5.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6.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7.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8.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9.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slide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rgbClr val="FF9899"/>
        </a:solidFill>
        <a:effectLst/>
      </p:bgPr>
    </p:bg>
    <p:spTree>
      <p:nvGrpSpPr>
        <p:cNvPr id="1" name=""/>
        <p:cNvGrpSpPr/>
        <p:nvPr/>
      </p:nvGrpSpPr>
      <p:grpSpPr>
        <a:xfrm>
          <a:off x="0" y="0"/>
          <a:ext cx="0" cy="0"/>
        </a:xfrm>
      </p:grpSpPr>
      <p:grpSp>
        <p:nvGrpSpPr>
          <p:cNvPr id="11" name="Group 4"/>
          <p:cNvGrpSpPr>
            <a:grpSpLocks noChangeAspect="1"/>
          </p:cNvGrpSpPr>
          <p:nvPr/>
        </p:nvGrpSpPr>
        <p:grpSpPr>
          <a:xfrm>
            <a:off x="597638" y="682534"/>
            <a:ext cx="3968908" cy="5492932"/>
            <a:chOff x="586" y="743"/>
            <a:chExt cx="2586" cy="3579"/>
          </a:xfrm>
        </p:grpSpPr>
        <p:sp>
          <p:nvSpPr>
            <p:cNvPr id="16" name="Freeform 8"/>
            <p:cNvSpPr/>
            <p:nvPr/>
          </p:nvSpPr>
          <p:spPr bwMode="auto">
            <a:xfrm>
              <a:off x="586" y="1482"/>
              <a:ext cx="2586" cy="2840"/>
            </a:xfrm>
            <a:custGeom>
              <a:gdLst>
                <a:gd fmla="*/ 1181 w 1192" name="T0"/>
                <a:gd fmla="*/ 646 h 1310" name="T1"/>
                <a:gd fmla="*/ 1155 w 1192" name="T2"/>
                <a:gd fmla="*/ 406 h 1310" name="T3"/>
                <a:gd fmla="*/ 1033 w 1192" name="T4"/>
                <a:gd fmla="*/ 179 h 1310" name="T5"/>
                <a:gd fmla="*/ 636 w 1192" name="T6"/>
                <a:gd fmla="*/ 2 h 1310" name="T7"/>
                <a:gd fmla="*/ 597 w 1192" name="T8"/>
                <a:gd fmla="*/ 0 h 1310" name="T9"/>
                <a:gd fmla="*/ 597 w 1192" name="T10"/>
                <a:gd fmla="*/ 0 h 1310" name="T11"/>
                <a:gd fmla="*/ 596 w 1192" name="T12"/>
                <a:gd fmla="*/ 0 h 1310" name="T13"/>
                <a:gd fmla="*/ 595 w 1192" name="T14"/>
                <a:gd fmla="*/ 0 h 1310" name="T15"/>
                <a:gd fmla="*/ 595 w 1192" name="T16"/>
                <a:gd fmla="*/ 0 h 1310" name="T17"/>
                <a:gd fmla="*/ 556 w 1192" name="T18"/>
                <a:gd fmla="*/ 2 h 1310" name="T19"/>
                <a:gd fmla="*/ 159 w 1192" name="T20"/>
                <a:gd fmla="*/ 179 h 1310" name="T21"/>
                <a:gd fmla="*/ 37 w 1192" name="T22"/>
                <a:gd fmla="*/ 406 h 1310" name="T23"/>
                <a:gd fmla="*/ 10 w 1192" name="T24"/>
                <a:gd fmla="*/ 646 h 1310" name="T25"/>
                <a:gd fmla="*/ 3 w 1192" name="T26"/>
                <a:gd fmla="*/ 925 h 1310" name="T27"/>
                <a:gd fmla="*/ 16 w 1192" name="T28"/>
                <a:gd fmla="*/ 1073 h 1310" name="T29"/>
                <a:gd fmla="*/ 56 w 1192" name="T30"/>
                <a:gd fmla="*/ 1210 h 1310" name="T31"/>
                <a:gd fmla="*/ 139 w 1192" name="T32"/>
                <a:gd fmla="*/ 1234 h 1310" name="T33"/>
                <a:gd fmla="*/ 386 w 1192" name="T34"/>
                <a:gd fmla="*/ 1305 h 1310" name="T35"/>
                <a:gd fmla="*/ 596 w 1192" name="T36"/>
                <a:gd fmla="*/ 1305 h 1310" name="T37"/>
                <a:gd fmla="*/ 806 w 1192" name="T38"/>
                <a:gd fmla="*/ 1305 h 1310" name="T39"/>
                <a:gd fmla="*/ 1053 w 1192" name="T40"/>
                <a:gd fmla="*/ 1234 h 1310" name="T41"/>
                <a:gd fmla="*/ 1136 w 1192" name="T42"/>
                <a:gd fmla="*/ 1210 h 1310" name="T43"/>
                <a:gd fmla="*/ 1176 w 1192" name="T44"/>
                <a:gd fmla="*/ 1073 h 1310" name="T45"/>
                <a:gd fmla="*/ 1189 w 1192" name="T46"/>
                <a:gd fmla="*/ 925 h 1310" name="T47"/>
                <a:gd fmla="*/ 1181 w 1192" name="T48"/>
                <a:gd fmla="*/ 646 h 1310" name="T4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b="b" l="0" r="r" t="0"/>
              <a:pathLst>
                <a:path h="1310" w="1192">
                  <a:moveTo>
                    <a:pt x="1181" y="646"/>
                  </a:moveTo>
                  <a:cubicBezTo>
                    <a:pt x="1175" y="566"/>
                    <a:pt x="1172" y="485"/>
                    <a:pt x="1155" y="406"/>
                  </a:cubicBezTo>
                  <a:cubicBezTo>
                    <a:pt x="1137" y="323"/>
                    <a:pt x="1089" y="243"/>
                    <a:pt x="1033" y="179"/>
                  </a:cubicBezTo>
                  <a:cubicBezTo>
                    <a:pt x="928" y="58"/>
                    <a:pt x="790" y="13"/>
                    <a:pt x="636" y="2"/>
                  </a:cubicBezTo>
                  <a:cubicBezTo>
                    <a:pt x="623" y="1"/>
                    <a:pt x="610" y="1"/>
                    <a:pt x="597" y="0"/>
                  </a:cubicBezTo>
                  <a:cubicBezTo>
                    <a:pt x="597" y="0"/>
                    <a:pt x="597" y="0"/>
                    <a:pt x="597" y="0"/>
                  </a:cubicBezTo>
                  <a:cubicBezTo>
                    <a:pt x="596" y="0"/>
                    <a:pt x="596" y="0"/>
                    <a:pt x="596" y="0"/>
                  </a:cubicBezTo>
                  <a:cubicBezTo>
                    <a:pt x="596" y="0"/>
                    <a:pt x="595" y="0"/>
                    <a:pt x="595" y="0"/>
                  </a:cubicBezTo>
                  <a:cubicBezTo>
                    <a:pt x="595" y="0"/>
                    <a:pt x="595" y="0"/>
                    <a:pt x="595" y="0"/>
                  </a:cubicBezTo>
                  <a:cubicBezTo>
                    <a:pt x="582" y="1"/>
                    <a:pt x="569" y="1"/>
                    <a:pt x="556" y="2"/>
                  </a:cubicBezTo>
                  <a:cubicBezTo>
                    <a:pt x="402" y="13"/>
                    <a:pt x="264" y="58"/>
                    <a:pt x="159" y="179"/>
                  </a:cubicBezTo>
                  <a:cubicBezTo>
                    <a:pt x="103" y="243"/>
                    <a:pt x="54" y="323"/>
                    <a:pt x="37" y="406"/>
                  </a:cubicBezTo>
                  <a:cubicBezTo>
                    <a:pt x="20" y="485"/>
                    <a:pt x="17" y="566"/>
                    <a:pt x="10" y="646"/>
                  </a:cubicBezTo>
                  <a:cubicBezTo>
                    <a:pt x="3" y="739"/>
                    <a:pt x="0" y="832"/>
                    <a:pt x="3" y="925"/>
                  </a:cubicBezTo>
                  <a:cubicBezTo>
                    <a:pt x="5" y="974"/>
                    <a:pt x="9" y="1024"/>
                    <a:pt x="16" y="1073"/>
                  </a:cubicBezTo>
                  <a:cubicBezTo>
                    <a:pt x="23" y="1117"/>
                    <a:pt x="28" y="1173"/>
                    <a:pt x="56" y="1210"/>
                  </a:cubicBezTo>
                  <a:cubicBezTo>
                    <a:pt x="77" y="1240"/>
                    <a:pt x="112" y="1246"/>
                    <a:pt x="139" y="1234"/>
                  </a:cubicBezTo>
                  <a:cubicBezTo>
                    <a:pt x="207" y="1287"/>
                    <a:pt x="304" y="1300"/>
                    <a:pt x="386" y="1305"/>
                  </a:cubicBezTo>
                  <a:cubicBezTo>
                    <a:pt x="456" y="1310"/>
                    <a:pt x="526" y="1307"/>
                    <a:pt x="596" y="1305"/>
                  </a:cubicBezTo>
                  <a:cubicBezTo>
                    <a:pt x="666" y="1307"/>
                    <a:pt x="736" y="1310"/>
                    <a:pt x="806" y="1305"/>
                  </a:cubicBezTo>
                  <a:cubicBezTo>
                    <a:pt x="888" y="1300"/>
                    <a:pt x="985" y="1287"/>
                    <a:pt x="1053" y="1234"/>
                  </a:cubicBezTo>
                  <a:cubicBezTo>
                    <a:pt x="1080" y="1246"/>
                    <a:pt x="1115" y="1240"/>
                    <a:pt x="1136" y="1210"/>
                  </a:cubicBezTo>
                  <a:cubicBezTo>
                    <a:pt x="1163" y="1173"/>
                    <a:pt x="1169" y="1117"/>
                    <a:pt x="1176" y="1073"/>
                  </a:cubicBezTo>
                  <a:cubicBezTo>
                    <a:pt x="1183" y="1024"/>
                    <a:pt x="1187" y="974"/>
                    <a:pt x="1189" y="925"/>
                  </a:cubicBezTo>
                  <a:cubicBezTo>
                    <a:pt x="1192" y="832"/>
                    <a:pt x="1189" y="739"/>
                    <a:pt x="1181" y="646"/>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17" name="Freeform 9"/>
            <p:cNvSpPr/>
            <p:nvPr/>
          </p:nvSpPr>
          <p:spPr bwMode="auto">
            <a:xfrm>
              <a:off x="1465" y="2467"/>
              <a:ext cx="440" cy="234"/>
            </a:xfrm>
            <a:custGeom>
              <a:gdLst>
                <a:gd fmla="*/ 2 w 203" name="T0"/>
                <a:gd fmla="*/ 30 h 108" name="T1"/>
                <a:gd fmla="*/ 105 w 203" name="T2"/>
                <a:gd fmla="*/ 99 h 108" name="T3"/>
                <a:gd fmla="*/ 202 w 203" name="T4"/>
                <a:gd fmla="*/ 4 h 108" name="T5"/>
                <a:gd fmla="*/ 197 w 203" name="T6"/>
                <a:gd fmla="*/ 2 h 108" name="T7"/>
                <a:gd fmla="*/ 108 w 203" name="T8"/>
                <a:gd fmla="*/ 82 h 108" name="T9"/>
                <a:gd fmla="*/ 11 w 203" name="T10"/>
                <a:gd fmla="*/ 27 h 108" name="T11"/>
                <a:gd fmla="*/ 2 w 203" name="T12"/>
                <a:gd fmla="*/ 30 h 108" name="T13"/>
              </a:gdLst>
              <a:cxnLst>
                <a:cxn ang="0">
                  <a:pos x="T0" y="T1"/>
                </a:cxn>
                <a:cxn ang="0">
                  <a:pos x="T2" y="T3"/>
                </a:cxn>
                <a:cxn ang="0">
                  <a:pos x="T4" y="T5"/>
                </a:cxn>
                <a:cxn ang="0">
                  <a:pos x="T6" y="T7"/>
                </a:cxn>
                <a:cxn ang="0">
                  <a:pos x="T8" y="T9"/>
                </a:cxn>
                <a:cxn ang="0">
                  <a:pos x="T10" y="T11"/>
                </a:cxn>
                <a:cxn ang="0">
                  <a:pos x="T12" y="T13"/>
                </a:cxn>
              </a:cxnLst>
              <a:rect b="b" l="0" r="r" t="0"/>
              <a:pathLst>
                <a:path h="108" w="203">
                  <a:moveTo>
                    <a:pt x="2" y="30"/>
                  </a:moveTo>
                  <a:cubicBezTo>
                    <a:pt x="14" y="81"/>
                    <a:pt x="53" y="108"/>
                    <a:pt x="105" y="99"/>
                  </a:cubicBezTo>
                  <a:cubicBezTo>
                    <a:pt x="150" y="91"/>
                    <a:pt x="197" y="50"/>
                    <a:pt x="202" y="4"/>
                  </a:cubicBezTo>
                  <a:cubicBezTo>
                    <a:pt x="203" y="1"/>
                    <a:pt x="199" y="0"/>
                    <a:pt x="197" y="2"/>
                  </a:cubicBezTo>
                  <a:cubicBezTo>
                    <a:pt x="179" y="41"/>
                    <a:pt x="151" y="70"/>
                    <a:pt x="108" y="82"/>
                  </a:cubicBezTo>
                  <a:cubicBezTo>
                    <a:pt x="64" y="93"/>
                    <a:pt x="26" y="70"/>
                    <a:pt x="11" y="27"/>
                  </a:cubicBezTo>
                  <a:cubicBezTo>
                    <a:pt x="9" y="22"/>
                    <a:pt x="0" y="24"/>
                    <a:pt x="2" y="30"/>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18" name="Freeform 10"/>
            <p:cNvSpPr/>
            <p:nvPr/>
          </p:nvSpPr>
          <p:spPr bwMode="auto">
            <a:xfrm>
              <a:off x="1892" y="2467"/>
              <a:ext cx="441" cy="238"/>
            </a:xfrm>
            <a:custGeom>
              <a:gdLst>
                <a:gd fmla="*/ 192 w 203" name="T0"/>
                <a:gd fmla="*/ 27 h 110" name="T1"/>
                <a:gd fmla="*/ 95 w 203" name="T2"/>
                <a:gd fmla="*/ 82 h 110" name="T3"/>
                <a:gd fmla="*/ 6 w 203" name="T4"/>
                <a:gd fmla="*/ 2 h 110" name="T5"/>
                <a:gd fmla="*/ 1 w 203" name="T6"/>
                <a:gd fmla="*/ 4 h 110" name="T7"/>
                <a:gd fmla="*/ 98 w 203" name="T8"/>
                <a:gd fmla="*/ 99 h 110" name="T9"/>
                <a:gd fmla="*/ 201 w 203" name="T10"/>
                <a:gd fmla="*/ 30 h 110" name="T11"/>
                <a:gd fmla="*/ 192 w 203" name="T12"/>
                <a:gd fmla="*/ 27 h 110" name="T13"/>
              </a:gdLst>
              <a:cxnLst>
                <a:cxn ang="0">
                  <a:pos x="T0" y="T1"/>
                </a:cxn>
                <a:cxn ang="0">
                  <a:pos x="T2" y="T3"/>
                </a:cxn>
                <a:cxn ang="0">
                  <a:pos x="T4" y="T5"/>
                </a:cxn>
                <a:cxn ang="0">
                  <a:pos x="T6" y="T7"/>
                </a:cxn>
                <a:cxn ang="0">
                  <a:pos x="T8" y="T9"/>
                </a:cxn>
                <a:cxn ang="0">
                  <a:pos x="T10" y="T11"/>
                </a:cxn>
                <a:cxn ang="0">
                  <a:pos x="T12" y="T13"/>
                </a:cxn>
              </a:cxnLst>
              <a:rect b="b" l="0" r="r" t="0"/>
              <a:pathLst>
                <a:path h="110" w="203">
                  <a:moveTo>
                    <a:pt x="192" y="27"/>
                  </a:moveTo>
                  <a:cubicBezTo>
                    <a:pt x="177" y="70"/>
                    <a:pt x="139" y="92"/>
                    <a:pt x="95" y="82"/>
                  </a:cubicBezTo>
                  <a:cubicBezTo>
                    <a:pt x="53" y="71"/>
                    <a:pt x="24" y="40"/>
                    <a:pt x="6" y="2"/>
                  </a:cubicBezTo>
                  <a:cubicBezTo>
                    <a:pt x="5" y="0"/>
                    <a:pt x="0" y="1"/>
                    <a:pt x="1" y="4"/>
                  </a:cubicBezTo>
                  <a:cubicBezTo>
                    <a:pt x="7" y="51"/>
                    <a:pt x="53" y="89"/>
                    <a:pt x="98" y="99"/>
                  </a:cubicBezTo>
                  <a:cubicBezTo>
                    <a:pt x="150" y="110"/>
                    <a:pt x="190" y="79"/>
                    <a:pt x="201" y="30"/>
                  </a:cubicBezTo>
                  <a:cubicBezTo>
                    <a:pt x="203" y="24"/>
                    <a:pt x="194" y="22"/>
                    <a:pt x="192" y="27"/>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19" name="Freeform 11"/>
            <p:cNvSpPr/>
            <p:nvPr/>
          </p:nvSpPr>
          <p:spPr bwMode="auto">
            <a:xfrm>
              <a:off x="1814" y="2354"/>
              <a:ext cx="171" cy="123"/>
            </a:xfrm>
            <a:custGeom>
              <a:gdLst>
                <a:gd fmla="*/ 78 w 79" name="T0"/>
                <a:gd fmla="*/ 13 h 57" name="T1"/>
                <a:gd fmla="*/ 65 w 79" name="T2"/>
                <a:gd fmla="*/ 2 h 57" name="T3"/>
                <a:gd fmla="*/ 63 w 79" name="T4"/>
                <a:gd fmla="*/ 2 h 57" name="T5"/>
                <a:gd fmla="*/ 39 w 79" name="T6"/>
                <a:gd fmla="*/ 0 h 57" name="T7"/>
                <a:gd fmla="*/ 16 w 79" name="T8"/>
                <a:gd fmla="*/ 2 h 57" name="T9"/>
                <a:gd fmla="*/ 13 w 79" name="T10"/>
                <a:gd fmla="*/ 2 h 57" name="T11"/>
                <a:gd fmla="*/ 1 w 79" name="T12"/>
                <a:gd fmla="*/ 13 h 57" name="T13"/>
                <a:gd fmla="*/ 2 w 79" name="T14"/>
                <a:gd fmla="*/ 25 h 57" name="T15"/>
                <a:gd fmla="*/ 28 w 79" name="T16"/>
                <a:gd fmla="*/ 53 h 57" name="T17"/>
                <a:gd fmla="*/ 51 w 79" name="T18"/>
                <a:gd fmla="*/ 53 h 57" name="T19"/>
                <a:gd fmla="*/ 76 w 79" name="T20"/>
                <a:gd fmla="*/ 25 h 57" name="T21"/>
                <a:gd fmla="*/ 78 w 79" name="T22"/>
                <a:gd fmla="*/ 13 h 57"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57" w="79">
                  <a:moveTo>
                    <a:pt x="78" y="13"/>
                  </a:moveTo>
                  <a:cubicBezTo>
                    <a:pt x="77" y="7"/>
                    <a:pt x="73" y="3"/>
                    <a:pt x="65" y="2"/>
                  </a:cubicBezTo>
                  <a:cubicBezTo>
                    <a:pt x="65" y="2"/>
                    <a:pt x="64" y="2"/>
                    <a:pt x="63" y="2"/>
                  </a:cubicBezTo>
                  <a:cubicBezTo>
                    <a:pt x="55" y="0"/>
                    <a:pt x="47" y="0"/>
                    <a:pt x="39" y="0"/>
                  </a:cubicBezTo>
                  <a:cubicBezTo>
                    <a:pt x="32" y="0"/>
                    <a:pt x="24" y="0"/>
                    <a:pt x="16" y="2"/>
                  </a:cubicBezTo>
                  <a:cubicBezTo>
                    <a:pt x="15" y="2"/>
                    <a:pt x="14" y="2"/>
                    <a:pt x="13" y="2"/>
                  </a:cubicBezTo>
                  <a:cubicBezTo>
                    <a:pt x="6" y="3"/>
                    <a:pt x="2" y="7"/>
                    <a:pt x="1" y="13"/>
                  </a:cubicBezTo>
                  <a:cubicBezTo>
                    <a:pt x="0" y="16"/>
                    <a:pt x="0" y="21"/>
                    <a:pt x="2" y="25"/>
                  </a:cubicBezTo>
                  <a:cubicBezTo>
                    <a:pt x="8" y="35"/>
                    <a:pt x="18" y="48"/>
                    <a:pt x="28" y="53"/>
                  </a:cubicBezTo>
                  <a:cubicBezTo>
                    <a:pt x="36" y="57"/>
                    <a:pt x="43" y="57"/>
                    <a:pt x="51" y="53"/>
                  </a:cubicBezTo>
                  <a:cubicBezTo>
                    <a:pt x="61" y="48"/>
                    <a:pt x="71" y="35"/>
                    <a:pt x="76" y="25"/>
                  </a:cubicBezTo>
                  <a:cubicBezTo>
                    <a:pt x="79" y="21"/>
                    <a:pt x="79" y="16"/>
                    <a:pt x="78" y="13"/>
                  </a:cubicBezTo>
                  <a:close/>
                </a:path>
              </a:pathLst>
            </a:custGeom>
            <a:solidFill>
              <a:srgbClr val="5B0822"/>
            </a:solidFill>
            <a:ln cap="flat" w="14288">
              <a:solidFill>
                <a:srgbClr val="5B0822"/>
              </a:solidFill>
              <a:prstDash val="solid"/>
              <a:miter lim="800000"/>
            </a:ln>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20" name="Freeform 12"/>
            <p:cNvSpPr/>
            <p:nvPr/>
          </p:nvSpPr>
          <p:spPr bwMode="auto">
            <a:xfrm>
              <a:off x="1139" y="2120"/>
              <a:ext cx="434" cy="271"/>
            </a:xfrm>
            <a:custGeom>
              <a:gdLst>
                <a:gd fmla="*/ 32 w 200" name="T0"/>
                <a:gd fmla="*/ 76 h 125" name="T1"/>
                <a:gd fmla="*/ 111 w 200" name="T2"/>
                <a:gd fmla="*/ 60 h 125" name="T3"/>
                <a:gd fmla="*/ 167 w 200" name="T4"/>
                <a:gd fmla="*/ 121 h 125" name="T5"/>
                <a:gd fmla="*/ 179 w 200" name="T6"/>
                <a:gd fmla="*/ 120 h 125" name="T7"/>
                <a:gd fmla="*/ 129 w 200" name="T8"/>
                <a:gd fmla="*/ 18 h 125" name="T9"/>
                <a:gd fmla="*/ 12 w 200" name="T10"/>
                <a:gd fmla="*/ 50 h 125" name="T11"/>
                <a:gd fmla="*/ 32 w 200" name="T12"/>
                <a:gd fmla="*/ 76 h 125" name="T13"/>
              </a:gdLst>
              <a:cxnLst>
                <a:cxn ang="0">
                  <a:pos x="T0" y="T1"/>
                </a:cxn>
                <a:cxn ang="0">
                  <a:pos x="T2" y="T3"/>
                </a:cxn>
                <a:cxn ang="0">
                  <a:pos x="T4" y="T5"/>
                </a:cxn>
                <a:cxn ang="0">
                  <a:pos x="T6" y="T7"/>
                </a:cxn>
                <a:cxn ang="0">
                  <a:pos x="T8" y="T9"/>
                </a:cxn>
                <a:cxn ang="0">
                  <a:pos x="T10" y="T11"/>
                </a:cxn>
                <a:cxn ang="0">
                  <a:pos x="T12" y="T13"/>
                </a:cxn>
              </a:cxnLst>
              <a:rect b="b" l="0" r="r" t="0"/>
              <a:pathLst>
                <a:path h="125" w="200">
                  <a:moveTo>
                    <a:pt x="32" y="76"/>
                  </a:moveTo>
                  <a:cubicBezTo>
                    <a:pt x="54" y="59"/>
                    <a:pt x="84" y="48"/>
                    <a:pt x="111" y="60"/>
                  </a:cubicBezTo>
                  <a:cubicBezTo>
                    <a:pt x="141" y="73"/>
                    <a:pt x="146" y="101"/>
                    <a:pt x="167" y="121"/>
                  </a:cubicBezTo>
                  <a:cubicBezTo>
                    <a:pt x="171" y="125"/>
                    <a:pt x="177" y="124"/>
                    <a:pt x="179" y="120"/>
                  </a:cubicBezTo>
                  <a:cubicBezTo>
                    <a:pt x="200" y="83"/>
                    <a:pt x="164" y="32"/>
                    <a:pt x="129" y="18"/>
                  </a:cubicBezTo>
                  <a:cubicBezTo>
                    <a:pt x="86" y="0"/>
                    <a:pt x="42" y="15"/>
                    <a:pt x="12" y="50"/>
                  </a:cubicBezTo>
                  <a:cubicBezTo>
                    <a:pt x="0" y="63"/>
                    <a:pt x="16" y="88"/>
                    <a:pt x="32" y="76"/>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21" name="Freeform 13"/>
            <p:cNvSpPr/>
            <p:nvPr/>
          </p:nvSpPr>
          <p:spPr bwMode="auto">
            <a:xfrm>
              <a:off x="2165" y="2120"/>
              <a:ext cx="435" cy="271"/>
            </a:xfrm>
            <a:custGeom>
              <a:gdLst>
                <a:gd fmla="*/ 189 w 200" name="T0"/>
                <a:gd fmla="*/ 50 h 125" name="T1"/>
                <a:gd fmla="*/ 71 w 200" name="T2"/>
                <a:gd fmla="*/ 18 h 125" name="T3"/>
                <a:gd fmla="*/ 21 w 200" name="T4"/>
                <a:gd fmla="*/ 120 h 125" name="T5"/>
                <a:gd fmla="*/ 33 w 200" name="T6"/>
                <a:gd fmla="*/ 121 h 125" name="T7"/>
                <a:gd fmla="*/ 54 w 200" name="T8"/>
                <a:gd fmla="*/ 89 h 125" name="T9"/>
                <a:gd fmla="*/ 89 w 200" name="T10"/>
                <a:gd fmla="*/ 60 h 125" name="T11"/>
                <a:gd fmla="*/ 169 w 200" name="T12"/>
                <a:gd fmla="*/ 76 h 125" name="T13"/>
                <a:gd fmla="*/ 189 w 200" name="T14"/>
                <a:gd fmla="*/ 50 h 125"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25" w="200">
                  <a:moveTo>
                    <a:pt x="189" y="50"/>
                  </a:moveTo>
                  <a:cubicBezTo>
                    <a:pt x="159" y="15"/>
                    <a:pt x="115" y="0"/>
                    <a:pt x="71" y="18"/>
                  </a:cubicBezTo>
                  <a:cubicBezTo>
                    <a:pt x="37" y="32"/>
                    <a:pt x="0" y="83"/>
                    <a:pt x="21" y="120"/>
                  </a:cubicBezTo>
                  <a:cubicBezTo>
                    <a:pt x="24" y="124"/>
                    <a:pt x="30" y="125"/>
                    <a:pt x="33" y="121"/>
                  </a:cubicBezTo>
                  <a:cubicBezTo>
                    <a:pt x="43" y="112"/>
                    <a:pt x="47" y="101"/>
                    <a:pt x="54" y="89"/>
                  </a:cubicBezTo>
                  <a:cubicBezTo>
                    <a:pt x="63" y="76"/>
                    <a:pt x="75" y="68"/>
                    <a:pt x="89" y="60"/>
                  </a:cubicBezTo>
                  <a:cubicBezTo>
                    <a:pt x="115" y="46"/>
                    <a:pt x="148" y="60"/>
                    <a:pt x="169" y="76"/>
                  </a:cubicBezTo>
                  <a:cubicBezTo>
                    <a:pt x="184" y="88"/>
                    <a:pt x="200" y="63"/>
                    <a:pt x="189" y="50"/>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22" name="Freeform 14"/>
            <p:cNvSpPr/>
            <p:nvPr/>
          </p:nvSpPr>
          <p:spPr bwMode="auto">
            <a:xfrm>
              <a:off x="1013" y="2415"/>
              <a:ext cx="352" cy="123"/>
            </a:xfrm>
            <a:custGeom>
              <a:gdLst>
                <a:gd fmla="*/ 17 w 162" name="T0"/>
                <a:gd fmla="*/ 45 h 57" name="T1"/>
                <a:gd fmla="*/ 129 w 162" name="T2"/>
                <a:gd fmla="*/ 57 h 57" name="T3"/>
                <a:gd fmla="*/ 135 w 162" name="T4"/>
                <a:gd fmla="*/ 10 h 57" name="T5"/>
                <a:gd fmla="*/ 17 w 162" name="T6"/>
                <a:gd fmla="*/ 11 h 57" name="T7"/>
                <a:gd fmla="*/ 17 w 162" name="T8"/>
                <a:gd fmla="*/ 45 h 57" name="T9"/>
              </a:gdLst>
              <a:cxnLst>
                <a:cxn ang="0">
                  <a:pos x="T0" y="T1"/>
                </a:cxn>
                <a:cxn ang="0">
                  <a:pos x="T2" y="T3"/>
                </a:cxn>
                <a:cxn ang="0">
                  <a:pos x="T4" y="T5"/>
                </a:cxn>
                <a:cxn ang="0">
                  <a:pos x="T6" y="T7"/>
                </a:cxn>
                <a:cxn ang="0">
                  <a:pos x="T8" y="T9"/>
                </a:cxn>
              </a:cxnLst>
              <a:rect b="b" l="0" r="r" t="0"/>
              <a:pathLst>
                <a:path h="57" w="162">
                  <a:moveTo>
                    <a:pt x="17" y="45"/>
                  </a:moveTo>
                  <a:cubicBezTo>
                    <a:pt x="51" y="56"/>
                    <a:pt x="93" y="57"/>
                    <a:pt x="129" y="57"/>
                  </a:cubicBezTo>
                  <a:cubicBezTo>
                    <a:pt x="156" y="57"/>
                    <a:pt x="162" y="17"/>
                    <a:pt x="135" y="10"/>
                  </a:cubicBezTo>
                  <a:cubicBezTo>
                    <a:pt x="98" y="0"/>
                    <a:pt x="53" y="0"/>
                    <a:pt x="17" y="11"/>
                  </a:cubicBezTo>
                  <a:cubicBezTo>
                    <a:pt x="0" y="16"/>
                    <a:pt x="0" y="40"/>
                    <a:pt x="17" y="45"/>
                  </a:cubicBezTo>
                  <a:close/>
                </a:path>
              </a:pathLst>
            </a:custGeom>
            <a:solidFill>
              <a:srgbClr val="FF9899"/>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23" name="Freeform 15"/>
            <p:cNvSpPr/>
            <p:nvPr/>
          </p:nvSpPr>
          <p:spPr bwMode="auto">
            <a:xfrm>
              <a:off x="2432" y="2415"/>
              <a:ext cx="352" cy="123"/>
            </a:xfrm>
            <a:custGeom>
              <a:gdLst>
                <a:gd fmla="*/ 145 w 162" name="T0"/>
                <a:gd fmla="*/ 11 h 57" name="T1"/>
                <a:gd fmla="*/ 26 w 162" name="T2"/>
                <a:gd fmla="*/ 10 h 57" name="T3"/>
                <a:gd fmla="*/ 33 w 162" name="T4"/>
                <a:gd fmla="*/ 57 h 57" name="T5"/>
                <a:gd fmla="*/ 145 w 162" name="T6"/>
                <a:gd fmla="*/ 45 h 57" name="T7"/>
                <a:gd fmla="*/ 145 w 162" name="T8"/>
                <a:gd fmla="*/ 11 h 57" name="T9"/>
              </a:gdLst>
              <a:cxnLst>
                <a:cxn ang="0">
                  <a:pos x="T0" y="T1"/>
                </a:cxn>
                <a:cxn ang="0">
                  <a:pos x="T2" y="T3"/>
                </a:cxn>
                <a:cxn ang="0">
                  <a:pos x="T4" y="T5"/>
                </a:cxn>
                <a:cxn ang="0">
                  <a:pos x="T6" y="T7"/>
                </a:cxn>
                <a:cxn ang="0">
                  <a:pos x="T8" y="T9"/>
                </a:cxn>
              </a:cxnLst>
              <a:rect b="b" l="0" r="r" t="0"/>
              <a:pathLst>
                <a:path h="57" w="162">
                  <a:moveTo>
                    <a:pt x="145" y="11"/>
                  </a:moveTo>
                  <a:cubicBezTo>
                    <a:pt x="108" y="0"/>
                    <a:pt x="63" y="0"/>
                    <a:pt x="26" y="10"/>
                  </a:cubicBezTo>
                  <a:cubicBezTo>
                    <a:pt x="0" y="17"/>
                    <a:pt x="5" y="57"/>
                    <a:pt x="33" y="57"/>
                  </a:cubicBezTo>
                  <a:cubicBezTo>
                    <a:pt x="69" y="57"/>
                    <a:pt x="110" y="56"/>
                    <a:pt x="145" y="45"/>
                  </a:cubicBezTo>
                  <a:cubicBezTo>
                    <a:pt x="162" y="40"/>
                    <a:pt x="162" y="16"/>
                    <a:pt x="145" y="11"/>
                  </a:cubicBezTo>
                  <a:close/>
                </a:path>
              </a:pathLst>
            </a:custGeom>
            <a:solidFill>
              <a:srgbClr val="FF9899"/>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24" name="Freeform 16"/>
            <p:cNvSpPr/>
            <p:nvPr/>
          </p:nvSpPr>
          <p:spPr bwMode="auto">
            <a:xfrm>
              <a:off x="642" y="3262"/>
              <a:ext cx="1142" cy="668"/>
            </a:xfrm>
            <a:custGeom>
              <a:gdLst>
                <a:gd fmla="*/ 71 w 526" name="T0"/>
                <a:gd fmla="*/ 24 h 308" name="T1"/>
                <a:gd fmla="*/ 143 w 526" name="T2"/>
                <a:gd fmla="*/ 258 h 308" name="T3"/>
                <a:gd fmla="*/ 424 w 526" name="T4"/>
                <a:gd fmla="*/ 287 h 308" name="T5"/>
                <a:gd fmla="*/ 490 w 526" name="T6"/>
                <a:gd fmla="*/ 171 h 308" name="T7"/>
                <a:gd fmla="*/ 287 w 526" name="T8"/>
                <a:gd fmla="*/ 139 h 308" name="T9"/>
                <a:gd fmla="*/ 139 w 526" name="T10"/>
                <a:gd fmla="*/ 42 h 308" name="T11"/>
                <a:gd fmla="*/ 71 w 526" name="T12"/>
                <a:gd fmla="*/ 24 h 308" name="T13"/>
              </a:gdLst>
              <a:cxnLst>
                <a:cxn ang="0">
                  <a:pos x="T0" y="T1"/>
                </a:cxn>
                <a:cxn ang="0">
                  <a:pos x="T2" y="T3"/>
                </a:cxn>
                <a:cxn ang="0">
                  <a:pos x="T4" y="T5"/>
                </a:cxn>
                <a:cxn ang="0">
                  <a:pos x="T6" y="T7"/>
                </a:cxn>
                <a:cxn ang="0">
                  <a:pos x="T8" y="T9"/>
                </a:cxn>
                <a:cxn ang="0">
                  <a:pos x="T10" y="T11"/>
                </a:cxn>
                <a:cxn ang="0">
                  <a:pos x="T12" y="T13"/>
                </a:cxn>
              </a:cxnLst>
              <a:rect b="b" l="0" r="r" t="0"/>
              <a:pathLst>
                <a:path h="308" w="526">
                  <a:moveTo>
                    <a:pt x="71" y="24"/>
                  </a:moveTo>
                  <a:cubicBezTo>
                    <a:pt x="0" y="98"/>
                    <a:pt x="74" y="213"/>
                    <a:pt x="143" y="258"/>
                  </a:cubicBezTo>
                  <a:cubicBezTo>
                    <a:pt x="220" y="308"/>
                    <a:pt x="337" y="297"/>
                    <a:pt x="424" y="287"/>
                  </a:cubicBezTo>
                  <a:cubicBezTo>
                    <a:pt x="477" y="281"/>
                    <a:pt x="526" y="225"/>
                    <a:pt x="490" y="171"/>
                  </a:cubicBezTo>
                  <a:cubicBezTo>
                    <a:pt x="448" y="108"/>
                    <a:pt x="352" y="138"/>
                    <a:pt x="287" y="139"/>
                  </a:cubicBezTo>
                  <a:cubicBezTo>
                    <a:pt x="217" y="141"/>
                    <a:pt x="165" y="110"/>
                    <a:pt x="139" y="42"/>
                  </a:cubicBezTo>
                  <a:cubicBezTo>
                    <a:pt x="129" y="15"/>
                    <a:pt x="94" y="0"/>
                    <a:pt x="71" y="24"/>
                  </a:cubicBezTo>
                  <a:close/>
                </a:path>
              </a:pathLst>
            </a:custGeom>
            <a:solidFill>
              <a:srgbClr val="FFDCE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25" name="Freeform 17"/>
            <p:cNvSpPr/>
            <p:nvPr/>
          </p:nvSpPr>
          <p:spPr bwMode="auto">
            <a:xfrm>
              <a:off x="1603" y="3778"/>
              <a:ext cx="187" cy="37"/>
            </a:xfrm>
            <a:custGeom>
              <a:gdLst>
                <a:gd fmla="*/ 5 w 86" name="T0"/>
                <a:gd fmla="*/ 9 h 17" name="T1"/>
                <a:gd fmla="*/ 84 w 86" name="T2"/>
                <a:gd fmla="*/ 12 h 17" name="T3"/>
                <a:gd fmla="*/ 84 w 86" name="T4"/>
                <a:gd fmla="*/ 10 h 17" name="T5"/>
                <a:gd fmla="*/ 7 w 86" name="T6"/>
                <a:gd fmla="*/ 2 h 17" name="T7"/>
                <a:gd fmla="*/ 5 w 86" name="T8"/>
                <a:gd fmla="*/ 9 h 17" name="T9"/>
              </a:gdLst>
              <a:cxnLst>
                <a:cxn ang="0">
                  <a:pos x="T0" y="T1"/>
                </a:cxn>
                <a:cxn ang="0">
                  <a:pos x="T2" y="T3"/>
                </a:cxn>
                <a:cxn ang="0">
                  <a:pos x="T4" y="T5"/>
                </a:cxn>
                <a:cxn ang="0">
                  <a:pos x="T6" y="T7"/>
                </a:cxn>
                <a:cxn ang="0">
                  <a:pos x="T8" y="T9"/>
                </a:cxn>
              </a:cxnLst>
              <a:rect b="b" l="0" r="r" t="0"/>
              <a:pathLst>
                <a:path h="17" w="86">
                  <a:moveTo>
                    <a:pt x="5" y="9"/>
                  </a:moveTo>
                  <a:cubicBezTo>
                    <a:pt x="31" y="17"/>
                    <a:pt x="58" y="15"/>
                    <a:pt x="84" y="12"/>
                  </a:cubicBezTo>
                  <a:cubicBezTo>
                    <a:pt x="86" y="12"/>
                    <a:pt x="86" y="10"/>
                    <a:pt x="84" y="10"/>
                  </a:cubicBezTo>
                  <a:cubicBezTo>
                    <a:pt x="58" y="7"/>
                    <a:pt x="32" y="10"/>
                    <a:pt x="7" y="2"/>
                  </a:cubicBezTo>
                  <a:cubicBezTo>
                    <a:pt x="2" y="0"/>
                    <a:pt x="0" y="7"/>
                    <a:pt x="5" y="9"/>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26" name="Freeform 18"/>
            <p:cNvSpPr/>
            <p:nvPr/>
          </p:nvSpPr>
          <p:spPr bwMode="auto">
            <a:xfrm>
              <a:off x="1634" y="3704"/>
              <a:ext cx="130" cy="20"/>
            </a:xfrm>
            <a:custGeom>
              <a:gdLst>
                <a:gd fmla="*/ 3 w 60" name="T0"/>
                <a:gd fmla="*/ 5 h 9" name="T1"/>
                <a:gd fmla="*/ 58 w 60" name="T2"/>
                <a:gd fmla="*/ 7 h 9" name="T3"/>
                <a:gd fmla="*/ 58 w 60" name="T4"/>
                <a:gd fmla="*/ 4 h 9" name="T5"/>
                <a:gd fmla="*/ 4 w 60" name="T6"/>
                <a:gd fmla="*/ 0 h 9" name="T7"/>
                <a:gd fmla="*/ 3 w 60" name="T8"/>
                <a:gd fmla="*/ 5 h 9" name="T9"/>
              </a:gdLst>
              <a:cxnLst>
                <a:cxn ang="0">
                  <a:pos x="T0" y="T1"/>
                </a:cxn>
                <a:cxn ang="0">
                  <a:pos x="T2" y="T3"/>
                </a:cxn>
                <a:cxn ang="0">
                  <a:pos x="T4" y="T5"/>
                </a:cxn>
                <a:cxn ang="0">
                  <a:pos x="T6" y="T7"/>
                </a:cxn>
                <a:cxn ang="0">
                  <a:pos x="T8" y="T9"/>
                </a:cxn>
              </a:cxnLst>
              <a:rect b="b" l="0" r="r" t="0"/>
              <a:pathLst>
                <a:path h="9" w="60">
                  <a:moveTo>
                    <a:pt x="3" y="5"/>
                  </a:moveTo>
                  <a:cubicBezTo>
                    <a:pt x="21" y="8"/>
                    <a:pt x="40" y="9"/>
                    <a:pt x="58" y="7"/>
                  </a:cubicBezTo>
                  <a:cubicBezTo>
                    <a:pt x="60" y="7"/>
                    <a:pt x="60" y="4"/>
                    <a:pt x="58" y="4"/>
                  </a:cubicBezTo>
                  <a:cubicBezTo>
                    <a:pt x="40" y="2"/>
                    <a:pt x="22" y="3"/>
                    <a:pt x="4" y="0"/>
                  </a:cubicBezTo>
                  <a:cubicBezTo>
                    <a:pt x="1" y="0"/>
                    <a:pt x="0" y="5"/>
                    <a:pt x="3" y="5"/>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27" name="Freeform 19"/>
            <p:cNvSpPr/>
            <p:nvPr/>
          </p:nvSpPr>
          <p:spPr bwMode="auto">
            <a:xfrm>
              <a:off x="1582" y="3609"/>
              <a:ext cx="189" cy="50"/>
            </a:xfrm>
            <a:custGeom>
              <a:gdLst>
                <a:gd fmla="*/ 5 w 87" name="T0"/>
                <a:gd fmla="*/ 21 h 23" name="T1"/>
                <a:gd fmla="*/ 85 w 87" name="T2"/>
                <a:gd fmla="*/ 6 h 23" name="T3"/>
                <a:gd fmla="*/ 85 w 87" name="T4"/>
                <a:gd fmla="*/ 3 h 23" name="T5"/>
                <a:gd fmla="*/ 2 w 87" name="T6"/>
                <a:gd fmla="*/ 17 h 23" name="T7"/>
                <a:gd fmla="*/ 5 w 87" name="T8"/>
                <a:gd fmla="*/ 21 h 23" name="T9"/>
              </a:gdLst>
              <a:cxnLst>
                <a:cxn ang="0">
                  <a:pos x="T0" y="T1"/>
                </a:cxn>
                <a:cxn ang="0">
                  <a:pos x="T2" y="T3"/>
                </a:cxn>
                <a:cxn ang="0">
                  <a:pos x="T4" y="T5"/>
                </a:cxn>
                <a:cxn ang="0">
                  <a:pos x="T6" y="T7"/>
                </a:cxn>
                <a:cxn ang="0">
                  <a:pos x="T8" y="T9"/>
                </a:cxn>
              </a:cxnLst>
              <a:rect b="b" l="0" r="r" t="0"/>
              <a:pathLst>
                <a:path h="23" w="87">
                  <a:moveTo>
                    <a:pt x="5" y="21"/>
                  </a:moveTo>
                  <a:cubicBezTo>
                    <a:pt x="30" y="8"/>
                    <a:pt x="58" y="9"/>
                    <a:pt x="85" y="6"/>
                  </a:cubicBezTo>
                  <a:cubicBezTo>
                    <a:pt x="87" y="6"/>
                    <a:pt x="87" y="3"/>
                    <a:pt x="85" y="3"/>
                  </a:cubicBezTo>
                  <a:cubicBezTo>
                    <a:pt x="57" y="0"/>
                    <a:pt x="27" y="2"/>
                    <a:pt x="2" y="17"/>
                  </a:cubicBezTo>
                  <a:cubicBezTo>
                    <a:pt x="0" y="19"/>
                    <a:pt x="2" y="23"/>
                    <a:pt x="5" y="21"/>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28" name="Freeform 20"/>
            <p:cNvSpPr/>
            <p:nvPr/>
          </p:nvSpPr>
          <p:spPr bwMode="auto">
            <a:xfrm>
              <a:off x="1972" y="3262"/>
              <a:ext cx="1144" cy="668"/>
            </a:xfrm>
            <a:custGeom>
              <a:gdLst>
                <a:gd fmla="*/ 456 w 527" name="T0"/>
                <a:gd fmla="*/ 24 h 308" name="T1"/>
                <a:gd fmla="*/ 384 w 527" name="T2"/>
                <a:gd fmla="*/ 258 h 308" name="T3"/>
                <a:gd fmla="*/ 103 w 527" name="T4"/>
                <a:gd fmla="*/ 287 h 308" name="T5"/>
                <a:gd fmla="*/ 37 w 527" name="T6"/>
                <a:gd fmla="*/ 171 h 308" name="T7"/>
                <a:gd fmla="*/ 240 w 527" name="T8"/>
                <a:gd fmla="*/ 139 h 308" name="T9"/>
                <a:gd fmla="*/ 388 w 527" name="T10"/>
                <a:gd fmla="*/ 42 h 308" name="T11"/>
                <a:gd fmla="*/ 456 w 527" name="T12"/>
                <a:gd fmla="*/ 24 h 308" name="T13"/>
              </a:gdLst>
              <a:cxnLst>
                <a:cxn ang="0">
                  <a:pos x="T0" y="T1"/>
                </a:cxn>
                <a:cxn ang="0">
                  <a:pos x="T2" y="T3"/>
                </a:cxn>
                <a:cxn ang="0">
                  <a:pos x="T4" y="T5"/>
                </a:cxn>
                <a:cxn ang="0">
                  <a:pos x="T6" y="T7"/>
                </a:cxn>
                <a:cxn ang="0">
                  <a:pos x="T8" y="T9"/>
                </a:cxn>
                <a:cxn ang="0">
                  <a:pos x="T10" y="T11"/>
                </a:cxn>
                <a:cxn ang="0">
                  <a:pos x="T12" y="T13"/>
                </a:cxn>
              </a:cxnLst>
              <a:rect b="b" l="0" r="r" t="0"/>
              <a:pathLst>
                <a:path h="308" w="527">
                  <a:moveTo>
                    <a:pt x="456" y="24"/>
                  </a:moveTo>
                  <a:cubicBezTo>
                    <a:pt x="527" y="98"/>
                    <a:pt x="453" y="213"/>
                    <a:pt x="384" y="258"/>
                  </a:cubicBezTo>
                  <a:cubicBezTo>
                    <a:pt x="307" y="308"/>
                    <a:pt x="189" y="297"/>
                    <a:pt x="103" y="287"/>
                  </a:cubicBezTo>
                  <a:cubicBezTo>
                    <a:pt x="50" y="281"/>
                    <a:pt x="0" y="225"/>
                    <a:pt x="37" y="171"/>
                  </a:cubicBezTo>
                  <a:cubicBezTo>
                    <a:pt x="79" y="108"/>
                    <a:pt x="175" y="138"/>
                    <a:pt x="240" y="139"/>
                  </a:cubicBezTo>
                  <a:cubicBezTo>
                    <a:pt x="310" y="141"/>
                    <a:pt x="361" y="110"/>
                    <a:pt x="388" y="42"/>
                  </a:cubicBezTo>
                  <a:cubicBezTo>
                    <a:pt x="398" y="15"/>
                    <a:pt x="433" y="0"/>
                    <a:pt x="456" y="24"/>
                  </a:cubicBezTo>
                  <a:close/>
                </a:path>
              </a:pathLst>
            </a:custGeom>
            <a:solidFill>
              <a:srgbClr val="FFDCE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29" name="Freeform 21"/>
            <p:cNvSpPr/>
            <p:nvPr/>
          </p:nvSpPr>
          <p:spPr bwMode="auto">
            <a:xfrm>
              <a:off x="1968" y="3778"/>
              <a:ext cx="187" cy="37"/>
            </a:xfrm>
            <a:custGeom>
              <a:gdLst>
                <a:gd fmla="*/ 79 w 86" name="T0"/>
                <a:gd fmla="*/ 2 h 17" name="T1"/>
                <a:gd fmla="*/ 2 w 86" name="T2"/>
                <a:gd fmla="*/ 10 h 17" name="T3"/>
                <a:gd fmla="*/ 2 w 86" name="T4"/>
                <a:gd fmla="*/ 12 h 17" name="T5"/>
                <a:gd fmla="*/ 81 w 86" name="T6"/>
                <a:gd fmla="*/ 9 h 17" name="T7"/>
                <a:gd fmla="*/ 79 w 86" name="T8"/>
                <a:gd fmla="*/ 2 h 17" name="T9"/>
              </a:gdLst>
              <a:cxnLst>
                <a:cxn ang="0">
                  <a:pos x="T0" y="T1"/>
                </a:cxn>
                <a:cxn ang="0">
                  <a:pos x="T2" y="T3"/>
                </a:cxn>
                <a:cxn ang="0">
                  <a:pos x="T4" y="T5"/>
                </a:cxn>
                <a:cxn ang="0">
                  <a:pos x="T6" y="T7"/>
                </a:cxn>
                <a:cxn ang="0">
                  <a:pos x="T8" y="T9"/>
                </a:cxn>
              </a:cxnLst>
              <a:rect b="b" l="0" r="r" t="0"/>
              <a:pathLst>
                <a:path h="17" w="86">
                  <a:moveTo>
                    <a:pt x="79" y="2"/>
                  </a:moveTo>
                  <a:cubicBezTo>
                    <a:pt x="54" y="10"/>
                    <a:pt x="28" y="7"/>
                    <a:pt x="2" y="10"/>
                  </a:cubicBezTo>
                  <a:cubicBezTo>
                    <a:pt x="0" y="10"/>
                    <a:pt x="0" y="12"/>
                    <a:pt x="2" y="12"/>
                  </a:cubicBezTo>
                  <a:cubicBezTo>
                    <a:pt x="28" y="15"/>
                    <a:pt x="55" y="17"/>
                    <a:pt x="81" y="9"/>
                  </a:cubicBezTo>
                  <a:cubicBezTo>
                    <a:pt x="86" y="7"/>
                    <a:pt x="84" y="0"/>
                    <a:pt x="79" y="2"/>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30" name="Freeform 22"/>
            <p:cNvSpPr/>
            <p:nvPr/>
          </p:nvSpPr>
          <p:spPr bwMode="auto">
            <a:xfrm>
              <a:off x="1994" y="3704"/>
              <a:ext cx="130" cy="20"/>
            </a:xfrm>
            <a:custGeom>
              <a:gdLst>
                <a:gd fmla="*/ 55 w 60" name="T0"/>
                <a:gd fmla="*/ 0 h 9" name="T1"/>
                <a:gd fmla="*/ 2 w 60" name="T2"/>
                <a:gd fmla="*/ 4 h 9" name="T3"/>
                <a:gd fmla="*/ 2 w 60" name="T4"/>
                <a:gd fmla="*/ 7 h 9" name="T5"/>
                <a:gd fmla="*/ 57 w 60" name="T6"/>
                <a:gd fmla="*/ 5 h 9" name="T7"/>
                <a:gd fmla="*/ 55 w 60" name="T8"/>
                <a:gd fmla="*/ 0 h 9" name="T9"/>
              </a:gdLst>
              <a:cxnLst>
                <a:cxn ang="0">
                  <a:pos x="T0" y="T1"/>
                </a:cxn>
                <a:cxn ang="0">
                  <a:pos x="T2" y="T3"/>
                </a:cxn>
                <a:cxn ang="0">
                  <a:pos x="T4" y="T5"/>
                </a:cxn>
                <a:cxn ang="0">
                  <a:pos x="T6" y="T7"/>
                </a:cxn>
                <a:cxn ang="0">
                  <a:pos x="T8" y="T9"/>
                </a:cxn>
              </a:cxnLst>
              <a:rect b="b" l="0" r="r" t="0"/>
              <a:pathLst>
                <a:path h="9" w="60">
                  <a:moveTo>
                    <a:pt x="55" y="0"/>
                  </a:moveTo>
                  <a:cubicBezTo>
                    <a:pt x="38" y="3"/>
                    <a:pt x="20" y="2"/>
                    <a:pt x="2" y="4"/>
                  </a:cubicBezTo>
                  <a:cubicBezTo>
                    <a:pt x="0" y="4"/>
                    <a:pt x="0" y="7"/>
                    <a:pt x="2" y="7"/>
                  </a:cubicBezTo>
                  <a:cubicBezTo>
                    <a:pt x="20" y="9"/>
                    <a:pt x="39" y="8"/>
                    <a:pt x="57" y="5"/>
                  </a:cubicBezTo>
                  <a:cubicBezTo>
                    <a:pt x="60" y="5"/>
                    <a:pt x="58" y="0"/>
                    <a:pt x="55" y="0"/>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31" name="Freeform 23"/>
            <p:cNvSpPr/>
            <p:nvPr/>
          </p:nvSpPr>
          <p:spPr bwMode="auto">
            <a:xfrm>
              <a:off x="1985" y="3609"/>
              <a:ext cx="191" cy="50"/>
            </a:xfrm>
            <a:custGeom>
              <a:gdLst>
                <a:gd fmla="*/ 85 w 88" name="T0"/>
                <a:gd fmla="*/ 17 h 23" name="T1"/>
                <a:gd fmla="*/ 3 w 88" name="T2"/>
                <a:gd fmla="*/ 3 h 23" name="T3"/>
                <a:gd fmla="*/ 3 w 88" name="T4"/>
                <a:gd fmla="*/ 6 h 23" name="T5"/>
                <a:gd fmla="*/ 83 w 88" name="T6"/>
                <a:gd fmla="*/ 21 h 23" name="T7"/>
                <a:gd fmla="*/ 85 w 88" name="T8"/>
                <a:gd fmla="*/ 17 h 23" name="T9"/>
              </a:gdLst>
              <a:cxnLst>
                <a:cxn ang="0">
                  <a:pos x="T0" y="T1"/>
                </a:cxn>
                <a:cxn ang="0">
                  <a:pos x="T2" y="T3"/>
                </a:cxn>
                <a:cxn ang="0">
                  <a:pos x="T4" y="T5"/>
                </a:cxn>
                <a:cxn ang="0">
                  <a:pos x="T6" y="T7"/>
                </a:cxn>
                <a:cxn ang="0">
                  <a:pos x="T8" y="T9"/>
                </a:cxn>
              </a:cxnLst>
              <a:rect b="b" l="0" r="r" t="0"/>
              <a:pathLst>
                <a:path h="23" w="88">
                  <a:moveTo>
                    <a:pt x="85" y="17"/>
                  </a:moveTo>
                  <a:cubicBezTo>
                    <a:pt x="61" y="2"/>
                    <a:pt x="31" y="0"/>
                    <a:pt x="3" y="3"/>
                  </a:cubicBezTo>
                  <a:cubicBezTo>
                    <a:pt x="0" y="3"/>
                    <a:pt x="0" y="6"/>
                    <a:pt x="3" y="6"/>
                  </a:cubicBezTo>
                  <a:cubicBezTo>
                    <a:pt x="30" y="9"/>
                    <a:pt x="58" y="8"/>
                    <a:pt x="83" y="21"/>
                  </a:cubicBezTo>
                  <a:cubicBezTo>
                    <a:pt x="86" y="23"/>
                    <a:pt x="88" y="19"/>
                    <a:pt x="85" y="17"/>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32" name="Freeform 24"/>
            <p:cNvSpPr/>
            <p:nvPr/>
          </p:nvSpPr>
          <p:spPr bwMode="auto">
            <a:xfrm>
              <a:off x="968" y="743"/>
              <a:ext cx="464" cy="1255"/>
            </a:xfrm>
            <a:custGeom>
              <a:gdLst>
                <a:gd fmla="*/ 194 w 214" name="T0"/>
                <a:gd fmla="*/ 307 h 579" name="T1"/>
                <a:gd fmla="*/ 138 w 214" name="T2"/>
                <a:gd fmla="*/ 58 h 579" name="T3"/>
                <a:gd fmla="*/ 29 w 214" name="T4"/>
                <a:gd fmla="*/ 58 h 579" name="T5"/>
                <a:gd fmla="*/ 7 w 214" name="T6"/>
                <a:gd fmla="*/ 329 h 579" name="T7"/>
                <a:gd fmla="*/ 107 w 214" name="T8"/>
                <a:gd fmla="*/ 561 h 579" name="T9"/>
                <a:gd fmla="*/ 165 w 214" name="T10"/>
                <a:gd fmla="*/ 527 h 579" name="T11"/>
                <a:gd fmla="*/ 167 w 214" name="T12"/>
                <a:gd fmla="*/ 526 h 579" name="T13"/>
                <a:gd fmla="*/ 194 w 214" name="T14"/>
                <a:gd fmla="*/ 307 h 579"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579" w="214">
                  <a:moveTo>
                    <a:pt x="194" y="307"/>
                  </a:moveTo>
                  <a:cubicBezTo>
                    <a:pt x="188" y="221"/>
                    <a:pt x="171" y="138"/>
                    <a:pt x="138" y="58"/>
                  </a:cubicBezTo>
                  <a:cubicBezTo>
                    <a:pt x="119" y="9"/>
                    <a:pt x="45" y="0"/>
                    <a:pt x="29" y="58"/>
                  </a:cubicBezTo>
                  <a:cubicBezTo>
                    <a:pt x="5" y="145"/>
                    <a:pt x="0" y="240"/>
                    <a:pt x="7" y="329"/>
                  </a:cubicBezTo>
                  <a:cubicBezTo>
                    <a:pt x="13" y="418"/>
                    <a:pt x="32" y="505"/>
                    <a:pt x="107" y="561"/>
                  </a:cubicBezTo>
                  <a:cubicBezTo>
                    <a:pt x="131" y="579"/>
                    <a:pt x="164" y="554"/>
                    <a:pt x="165" y="527"/>
                  </a:cubicBezTo>
                  <a:cubicBezTo>
                    <a:pt x="166" y="527"/>
                    <a:pt x="166" y="526"/>
                    <a:pt x="167" y="526"/>
                  </a:cubicBezTo>
                  <a:cubicBezTo>
                    <a:pt x="214" y="470"/>
                    <a:pt x="199" y="376"/>
                    <a:pt x="194" y="307"/>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33" name="Freeform 25"/>
            <p:cNvSpPr/>
            <p:nvPr/>
          </p:nvSpPr>
          <p:spPr bwMode="auto">
            <a:xfrm>
              <a:off x="1050" y="977"/>
              <a:ext cx="304" cy="794"/>
            </a:xfrm>
            <a:custGeom>
              <a:gdLst>
                <a:gd fmla="*/ 122 w 140" name="T0"/>
                <a:gd fmla="*/ 194 h 366" name="T1"/>
                <a:gd fmla="*/ 87 w 140" name="T2"/>
                <a:gd fmla="*/ 37 h 366" name="T3"/>
                <a:gd fmla="*/ 18 w 140" name="T4"/>
                <a:gd fmla="*/ 37 h 366" name="T5"/>
                <a:gd fmla="*/ 4 w 140" name="T6"/>
                <a:gd fmla="*/ 207 h 366" name="T7"/>
                <a:gd fmla="*/ 57 w 140" name="T8"/>
                <a:gd fmla="*/ 336 h 366" name="T9"/>
                <a:gd fmla="*/ 122 w 140" name="T10"/>
                <a:gd fmla="*/ 194 h 366" name="T11"/>
              </a:gdLst>
              <a:cxnLst>
                <a:cxn ang="0">
                  <a:pos x="T0" y="T1"/>
                </a:cxn>
                <a:cxn ang="0">
                  <a:pos x="T2" y="T3"/>
                </a:cxn>
                <a:cxn ang="0">
                  <a:pos x="T4" y="T5"/>
                </a:cxn>
                <a:cxn ang="0">
                  <a:pos x="T6" y="T7"/>
                </a:cxn>
                <a:cxn ang="0">
                  <a:pos x="T8" y="T9"/>
                </a:cxn>
                <a:cxn ang="0">
                  <a:pos x="T10" y="T11"/>
                </a:cxn>
              </a:cxnLst>
              <a:rect b="b" l="0" r="r" t="0"/>
              <a:pathLst>
                <a:path h="366" w="140">
                  <a:moveTo>
                    <a:pt x="122" y="194"/>
                  </a:moveTo>
                  <a:cubicBezTo>
                    <a:pt x="118" y="139"/>
                    <a:pt x="107" y="87"/>
                    <a:pt x="87" y="37"/>
                  </a:cubicBezTo>
                  <a:cubicBezTo>
                    <a:pt x="75" y="6"/>
                    <a:pt x="28" y="0"/>
                    <a:pt x="18" y="37"/>
                  </a:cubicBezTo>
                  <a:cubicBezTo>
                    <a:pt x="3" y="91"/>
                    <a:pt x="0" y="151"/>
                    <a:pt x="4" y="207"/>
                  </a:cubicBezTo>
                  <a:cubicBezTo>
                    <a:pt x="7" y="247"/>
                    <a:pt x="13" y="320"/>
                    <a:pt x="57" y="336"/>
                  </a:cubicBezTo>
                  <a:cubicBezTo>
                    <a:pt x="140" y="366"/>
                    <a:pt x="125" y="236"/>
                    <a:pt x="122" y="194"/>
                  </a:cubicBezTo>
                  <a:close/>
                </a:path>
              </a:pathLst>
            </a:custGeom>
            <a:solidFill>
              <a:srgbClr val="FFDCE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34" name="Freeform 26"/>
            <p:cNvSpPr/>
            <p:nvPr/>
          </p:nvSpPr>
          <p:spPr bwMode="auto">
            <a:xfrm>
              <a:off x="2326" y="743"/>
              <a:ext cx="464" cy="1255"/>
            </a:xfrm>
            <a:custGeom>
              <a:gdLst>
                <a:gd fmla="*/ 20 w 214" name="T0"/>
                <a:gd fmla="*/ 307 h 579" name="T1"/>
                <a:gd fmla="*/ 76 w 214" name="T2"/>
                <a:gd fmla="*/ 58 h 579" name="T3"/>
                <a:gd fmla="*/ 185 w 214" name="T4"/>
                <a:gd fmla="*/ 58 h 579" name="T5"/>
                <a:gd fmla="*/ 207 w 214" name="T6"/>
                <a:gd fmla="*/ 329 h 579" name="T7"/>
                <a:gd fmla="*/ 107 w 214" name="T8"/>
                <a:gd fmla="*/ 561 h 579" name="T9"/>
                <a:gd fmla="*/ 49 w 214" name="T10"/>
                <a:gd fmla="*/ 527 h 579" name="T11"/>
                <a:gd fmla="*/ 47 w 214" name="T12"/>
                <a:gd fmla="*/ 526 h 579" name="T13"/>
                <a:gd fmla="*/ 20 w 214" name="T14"/>
                <a:gd fmla="*/ 307 h 579"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579" w="214">
                  <a:moveTo>
                    <a:pt x="20" y="307"/>
                  </a:moveTo>
                  <a:cubicBezTo>
                    <a:pt x="26" y="221"/>
                    <a:pt x="43" y="138"/>
                    <a:pt x="76" y="58"/>
                  </a:cubicBezTo>
                  <a:cubicBezTo>
                    <a:pt x="95" y="9"/>
                    <a:pt x="169" y="0"/>
                    <a:pt x="185" y="58"/>
                  </a:cubicBezTo>
                  <a:cubicBezTo>
                    <a:pt x="209" y="145"/>
                    <a:pt x="214" y="240"/>
                    <a:pt x="207" y="329"/>
                  </a:cubicBezTo>
                  <a:cubicBezTo>
                    <a:pt x="201" y="418"/>
                    <a:pt x="181" y="505"/>
                    <a:pt x="107" y="561"/>
                  </a:cubicBezTo>
                  <a:cubicBezTo>
                    <a:pt x="83" y="579"/>
                    <a:pt x="50" y="554"/>
                    <a:pt x="49" y="527"/>
                  </a:cubicBezTo>
                  <a:cubicBezTo>
                    <a:pt x="48" y="527"/>
                    <a:pt x="48" y="526"/>
                    <a:pt x="47" y="526"/>
                  </a:cubicBezTo>
                  <a:cubicBezTo>
                    <a:pt x="0" y="470"/>
                    <a:pt x="15" y="376"/>
                    <a:pt x="20" y="307"/>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35" name="Freeform 27"/>
            <p:cNvSpPr/>
            <p:nvPr/>
          </p:nvSpPr>
          <p:spPr bwMode="auto">
            <a:xfrm>
              <a:off x="2404" y="977"/>
              <a:ext cx="304" cy="794"/>
            </a:xfrm>
            <a:custGeom>
              <a:gdLst>
                <a:gd fmla="*/ 18 w 140" name="T0"/>
                <a:gd fmla="*/ 194 h 366" name="T1"/>
                <a:gd fmla="*/ 53 w 140" name="T2"/>
                <a:gd fmla="*/ 37 h 366" name="T3"/>
                <a:gd fmla="*/ 122 w 140" name="T4"/>
                <a:gd fmla="*/ 37 h 366" name="T5"/>
                <a:gd fmla="*/ 136 w 140" name="T6"/>
                <a:gd fmla="*/ 207 h 366" name="T7"/>
                <a:gd fmla="*/ 83 w 140" name="T8"/>
                <a:gd fmla="*/ 336 h 366" name="T9"/>
                <a:gd fmla="*/ 18 w 140" name="T10"/>
                <a:gd fmla="*/ 194 h 366" name="T11"/>
              </a:gdLst>
              <a:cxnLst>
                <a:cxn ang="0">
                  <a:pos x="T0" y="T1"/>
                </a:cxn>
                <a:cxn ang="0">
                  <a:pos x="T2" y="T3"/>
                </a:cxn>
                <a:cxn ang="0">
                  <a:pos x="T4" y="T5"/>
                </a:cxn>
                <a:cxn ang="0">
                  <a:pos x="T6" y="T7"/>
                </a:cxn>
                <a:cxn ang="0">
                  <a:pos x="T8" y="T9"/>
                </a:cxn>
                <a:cxn ang="0">
                  <a:pos x="T10" y="T11"/>
                </a:cxn>
              </a:cxnLst>
              <a:rect b="b" l="0" r="r" t="0"/>
              <a:pathLst>
                <a:path h="366" w="140">
                  <a:moveTo>
                    <a:pt x="18" y="194"/>
                  </a:moveTo>
                  <a:cubicBezTo>
                    <a:pt x="22" y="139"/>
                    <a:pt x="33" y="87"/>
                    <a:pt x="53" y="37"/>
                  </a:cubicBezTo>
                  <a:cubicBezTo>
                    <a:pt x="65" y="6"/>
                    <a:pt x="112" y="0"/>
                    <a:pt x="122" y="37"/>
                  </a:cubicBezTo>
                  <a:cubicBezTo>
                    <a:pt x="137" y="91"/>
                    <a:pt x="140" y="151"/>
                    <a:pt x="136" y="207"/>
                  </a:cubicBezTo>
                  <a:cubicBezTo>
                    <a:pt x="133" y="247"/>
                    <a:pt x="127" y="320"/>
                    <a:pt x="83" y="336"/>
                  </a:cubicBezTo>
                  <a:cubicBezTo>
                    <a:pt x="0" y="366"/>
                    <a:pt x="15" y="236"/>
                    <a:pt x="18" y="194"/>
                  </a:cubicBezTo>
                  <a:close/>
                </a:path>
              </a:pathLst>
            </a:custGeom>
            <a:solidFill>
              <a:srgbClr val="FFDCE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36" name="Freeform 28"/>
            <p:cNvSpPr/>
            <p:nvPr/>
          </p:nvSpPr>
          <p:spPr bwMode="auto">
            <a:xfrm>
              <a:off x="2209" y="2846"/>
              <a:ext cx="187" cy="347"/>
            </a:xfrm>
            <a:custGeom>
              <a:gdLst>
                <a:gd fmla="*/ 15 w 86" name="T0"/>
                <a:gd fmla="*/ 153 h 160" name="T1"/>
                <a:gd fmla="*/ 44 w 86" name="T2"/>
                <a:gd fmla="*/ 86 h 160" name="T3"/>
                <a:gd fmla="*/ 82 w 86" name="T4"/>
                <a:gd fmla="*/ 19 h 160" name="T5"/>
                <a:gd fmla="*/ 61 w 86" name="T6"/>
                <a:gd fmla="*/ 7 h 160" name="T7"/>
                <a:gd fmla="*/ 19 w 86" name="T8"/>
                <a:gd fmla="*/ 78 h 160" name="T9"/>
                <a:gd fmla="*/ 1 w 86" name="T10"/>
                <a:gd fmla="*/ 151 h 160" name="T11"/>
                <a:gd fmla="*/ 15 w 86" name="T12"/>
                <a:gd fmla="*/ 153 h 160" name="T13"/>
              </a:gdLst>
              <a:cxnLst>
                <a:cxn ang="0">
                  <a:pos x="T0" y="T1"/>
                </a:cxn>
                <a:cxn ang="0">
                  <a:pos x="T2" y="T3"/>
                </a:cxn>
                <a:cxn ang="0">
                  <a:pos x="T4" y="T5"/>
                </a:cxn>
                <a:cxn ang="0">
                  <a:pos x="T6" y="T7"/>
                </a:cxn>
                <a:cxn ang="0">
                  <a:pos x="T8" y="T9"/>
                </a:cxn>
                <a:cxn ang="0">
                  <a:pos x="T10" y="T11"/>
                </a:cxn>
                <a:cxn ang="0">
                  <a:pos x="T12" y="T13"/>
                </a:cxn>
              </a:cxnLst>
              <a:rect b="b" l="0" r="r" t="0"/>
              <a:pathLst>
                <a:path h="160" w="86">
                  <a:moveTo>
                    <a:pt x="15" y="153"/>
                  </a:moveTo>
                  <a:cubicBezTo>
                    <a:pt x="24" y="130"/>
                    <a:pt x="33" y="108"/>
                    <a:pt x="44" y="86"/>
                  </a:cubicBezTo>
                  <a:cubicBezTo>
                    <a:pt x="56" y="64"/>
                    <a:pt x="74" y="42"/>
                    <a:pt x="82" y="19"/>
                  </a:cubicBezTo>
                  <a:cubicBezTo>
                    <a:pt x="86" y="6"/>
                    <a:pt x="70" y="0"/>
                    <a:pt x="61" y="7"/>
                  </a:cubicBezTo>
                  <a:cubicBezTo>
                    <a:pt x="41" y="23"/>
                    <a:pt x="29" y="55"/>
                    <a:pt x="19" y="78"/>
                  </a:cubicBezTo>
                  <a:cubicBezTo>
                    <a:pt x="9" y="101"/>
                    <a:pt x="0" y="125"/>
                    <a:pt x="1" y="151"/>
                  </a:cubicBezTo>
                  <a:cubicBezTo>
                    <a:pt x="2" y="159"/>
                    <a:pt x="12" y="160"/>
                    <a:pt x="15" y="153"/>
                  </a:cubicBezTo>
                  <a:close/>
                </a:path>
              </a:pathLst>
            </a:custGeom>
            <a:solidFill>
              <a:srgbClr val="8DC54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37" name="Freeform 29"/>
            <p:cNvSpPr/>
            <p:nvPr/>
          </p:nvSpPr>
          <p:spPr bwMode="auto">
            <a:xfrm>
              <a:off x="2226" y="2983"/>
              <a:ext cx="319" cy="255"/>
            </a:xfrm>
            <a:custGeom>
              <a:gdLst>
                <a:gd fmla="*/ 18 w 147" name="T0"/>
                <a:gd fmla="*/ 111 h 118" name="T1"/>
                <a:gd fmla="*/ 132 w 147" name="T2"/>
                <a:gd fmla="*/ 35 h 118" name="T3"/>
                <a:gd fmla="*/ 118 w 147" name="T4"/>
                <a:gd fmla="*/ 10 h 118" name="T5"/>
                <a:gd fmla="*/ 3 w 147" name="T6"/>
                <a:gd fmla="*/ 103 h 118" name="T7"/>
                <a:gd fmla="*/ 18 w 147" name="T8"/>
                <a:gd fmla="*/ 111 h 118" name="T9"/>
              </a:gdLst>
              <a:cxnLst>
                <a:cxn ang="0">
                  <a:pos x="T0" y="T1"/>
                </a:cxn>
                <a:cxn ang="0">
                  <a:pos x="T2" y="T3"/>
                </a:cxn>
                <a:cxn ang="0">
                  <a:pos x="T4" y="T5"/>
                </a:cxn>
                <a:cxn ang="0">
                  <a:pos x="T6" y="T7"/>
                </a:cxn>
                <a:cxn ang="0">
                  <a:pos x="T8" y="T9"/>
                </a:cxn>
              </a:cxnLst>
              <a:rect b="b" l="0" r="r" t="0"/>
              <a:pathLst>
                <a:path h="118" w="147">
                  <a:moveTo>
                    <a:pt x="18" y="111"/>
                  </a:moveTo>
                  <a:cubicBezTo>
                    <a:pt x="49" y="75"/>
                    <a:pt x="94" y="62"/>
                    <a:pt x="132" y="35"/>
                  </a:cubicBezTo>
                  <a:cubicBezTo>
                    <a:pt x="147" y="24"/>
                    <a:pt x="134" y="0"/>
                    <a:pt x="118" y="10"/>
                  </a:cubicBezTo>
                  <a:cubicBezTo>
                    <a:pt x="77" y="32"/>
                    <a:pt x="21" y="57"/>
                    <a:pt x="3" y="103"/>
                  </a:cubicBezTo>
                  <a:cubicBezTo>
                    <a:pt x="0" y="111"/>
                    <a:pt x="12" y="118"/>
                    <a:pt x="18" y="111"/>
                  </a:cubicBezTo>
                  <a:close/>
                </a:path>
              </a:pathLst>
            </a:custGeom>
            <a:solidFill>
              <a:srgbClr val="8DC54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38" name="Freeform 30"/>
            <p:cNvSpPr/>
            <p:nvPr/>
          </p:nvSpPr>
          <p:spPr bwMode="auto">
            <a:xfrm>
              <a:off x="2239" y="3156"/>
              <a:ext cx="341" cy="113"/>
            </a:xfrm>
            <a:custGeom>
              <a:gdLst>
                <a:gd fmla="*/ 14 w 157" name="T0"/>
                <a:gd fmla="*/ 50 h 52" name="T1"/>
                <a:gd fmla="*/ 139 w 157" name="T2"/>
                <a:gd fmla="*/ 31 h 52" name="T3"/>
                <a:gd fmla="*/ 132 w 157" name="T4"/>
                <a:gd fmla="*/ 4 h 52" name="T5"/>
                <a:gd fmla="*/ 11 w 157" name="T6"/>
                <a:gd fmla="*/ 29 h 52" name="T7"/>
                <a:gd fmla="*/ 14 w 157" name="T8"/>
                <a:gd fmla="*/ 50 h 52" name="T9"/>
              </a:gdLst>
              <a:cxnLst>
                <a:cxn ang="0">
                  <a:pos x="T0" y="T1"/>
                </a:cxn>
                <a:cxn ang="0">
                  <a:pos x="T2" y="T3"/>
                </a:cxn>
                <a:cxn ang="0">
                  <a:pos x="T4" y="T5"/>
                </a:cxn>
                <a:cxn ang="0">
                  <a:pos x="T6" y="T7"/>
                </a:cxn>
                <a:cxn ang="0">
                  <a:pos x="T8" y="T9"/>
                </a:cxn>
              </a:cxnLst>
              <a:rect b="b" l="0" r="r" t="0"/>
              <a:pathLst>
                <a:path h="52" w="157">
                  <a:moveTo>
                    <a:pt x="14" y="50"/>
                  </a:moveTo>
                  <a:cubicBezTo>
                    <a:pt x="55" y="52"/>
                    <a:pt x="99" y="39"/>
                    <a:pt x="139" y="31"/>
                  </a:cubicBezTo>
                  <a:cubicBezTo>
                    <a:pt x="157" y="27"/>
                    <a:pt x="149" y="0"/>
                    <a:pt x="132" y="4"/>
                  </a:cubicBezTo>
                  <a:cubicBezTo>
                    <a:pt x="92" y="13"/>
                    <a:pt x="50" y="17"/>
                    <a:pt x="11" y="29"/>
                  </a:cubicBezTo>
                  <a:cubicBezTo>
                    <a:pt x="0" y="33"/>
                    <a:pt x="2" y="50"/>
                    <a:pt x="14" y="50"/>
                  </a:cubicBezTo>
                  <a:close/>
                </a:path>
              </a:pathLst>
            </a:custGeom>
            <a:solidFill>
              <a:srgbClr val="8DC54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39" name="Freeform 31"/>
            <p:cNvSpPr/>
            <p:nvPr/>
          </p:nvSpPr>
          <p:spPr bwMode="auto">
            <a:xfrm>
              <a:off x="1710" y="3039"/>
              <a:ext cx="744" cy="945"/>
            </a:xfrm>
            <a:custGeom>
              <a:gdLst>
                <a:gd fmla="*/ 243 w 343" name="T0"/>
                <a:gd fmla="*/ 35 h 436" name="T1"/>
                <a:gd fmla="*/ 166 w 343" name="T2"/>
                <a:gd fmla="*/ 7 h 436" name="T3"/>
                <a:gd fmla="*/ 108 w 343" name="T4"/>
                <a:gd fmla="*/ 74 h 436" name="T5"/>
                <a:gd fmla="*/ 54 w 343" name="T6"/>
                <a:gd fmla="*/ 206 h 436" name="T7"/>
                <a:gd fmla="*/ 8 w 343" name="T8"/>
                <a:gd fmla="*/ 348 h 436" name="T9"/>
                <a:gd fmla="*/ 193 w 343" name="T10"/>
                <a:gd fmla="*/ 278 h 436" name="T11"/>
                <a:gd fmla="*/ 278 w 343" name="T12"/>
                <a:gd fmla="*/ 215 h 436" name="T13"/>
                <a:gd fmla="*/ 243 w 343" name="T14"/>
                <a:gd fmla="*/ 35 h 436"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436" w="343">
                  <a:moveTo>
                    <a:pt x="243" y="35"/>
                  </a:moveTo>
                  <a:cubicBezTo>
                    <a:pt x="222" y="15"/>
                    <a:pt x="195" y="0"/>
                    <a:pt x="166" y="7"/>
                  </a:cubicBezTo>
                  <a:cubicBezTo>
                    <a:pt x="135" y="14"/>
                    <a:pt x="119" y="48"/>
                    <a:pt x="108" y="74"/>
                  </a:cubicBezTo>
                  <a:cubicBezTo>
                    <a:pt x="89" y="118"/>
                    <a:pt x="73" y="162"/>
                    <a:pt x="54" y="206"/>
                  </a:cubicBezTo>
                  <a:cubicBezTo>
                    <a:pt x="38" y="245"/>
                    <a:pt x="0" y="305"/>
                    <a:pt x="8" y="348"/>
                  </a:cubicBezTo>
                  <a:cubicBezTo>
                    <a:pt x="24" y="436"/>
                    <a:pt x="161" y="303"/>
                    <a:pt x="193" y="278"/>
                  </a:cubicBezTo>
                  <a:cubicBezTo>
                    <a:pt x="221" y="256"/>
                    <a:pt x="252" y="239"/>
                    <a:pt x="278" y="215"/>
                  </a:cubicBezTo>
                  <a:cubicBezTo>
                    <a:pt x="343" y="156"/>
                    <a:pt x="294" y="83"/>
                    <a:pt x="243" y="35"/>
                  </a:cubicBezTo>
                  <a:close/>
                </a:path>
              </a:pathLst>
            </a:custGeom>
            <a:solidFill>
              <a:srgbClr val="FF8D3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40" name="Freeform 32"/>
            <p:cNvSpPr/>
            <p:nvPr/>
          </p:nvSpPr>
          <p:spPr bwMode="auto">
            <a:xfrm>
              <a:off x="1840" y="3188"/>
              <a:ext cx="295" cy="144"/>
            </a:xfrm>
            <a:custGeom>
              <a:gdLst>
                <a:gd fmla="*/ 8 w 136" name="T0"/>
                <a:gd fmla="*/ 12 h 66" name="T1"/>
                <a:gd fmla="*/ 130 w 136" name="T2"/>
                <a:gd fmla="*/ 64 h 66" name="T3"/>
                <a:gd fmla="*/ 134 w 136" name="T4"/>
                <a:gd fmla="*/ 60 h 66" name="T5"/>
                <a:gd fmla="*/ 8 w 136" name="T6"/>
                <a:gd fmla="*/ 0 h 66" name="T7"/>
                <a:gd fmla="*/ 8 w 136" name="T8"/>
                <a:gd fmla="*/ 12 h 66" name="T9"/>
              </a:gdLst>
              <a:cxnLst>
                <a:cxn ang="0">
                  <a:pos x="T0" y="T1"/>
                </a:cxn>
                <a:cxn ang="0">
                  <a:pos x="T2" y="T3"/>
                </a:cxn>
                <a:cxn ang="0">
                  <a:pos x="T4" y="T5"/>
                </a:cxn>
                <a:cxn ang="0">
                  <a:pos x="T6" y="T7"/>
                </a:cxn>
                <a:cxn ang="0">
                  <a:pos x="T8" y="T9"/>
                </a:cxn>
              </a:cxnLst>
              <a:rect b="b" l="0" r="r" t="0"/>
              <a:pathLst>
                <a:path h="66" w="136">
                  <a:moveTo>
                    <a:pt x="8" y="12"/>
                  </a:moveTo>
                  <a:cubicBezTo>
                    <a:pt x="56" y="13"/>
                    <a:pt x="92" y="39"/>
                    <a:pt x="130" y="64"/>
                  </a:cubicBezTo>
                  <a:cubicBezTo>
                    <a:pt x="133" y="66"/>
                    <a:pt x="136" y="62"/>
                    <a:pt x="134" y="60"/>
                  </a:cubicBezTo>
                  <a:cubicBezTo>
                    <a:pt x="101" y="26"/>
                    <a:pt x="55" y="2"/>
                    <a:pt x="8" y="0"/>
                  </a:cubicBezTo>
                  <a:cubicBezTo>
                    <a:pt x="0" y="0"/>
                    <a:pt x="0" y="12"/>
                    <a:pt x="8" y="12"/>
                  </a:cubicBezTo>
                  <a:close/>
                </a:path>
              </a:pathLst>
            </a:custGeom>
            <a:solidFill>
              <a:srgbClr val="FF741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41" name="Freeform 33"/>
            <p:cNvSpPr/>
            <p:nvPr/>
          </p:nvSpPr>
          <p:spPr bwMode="auto">
            <a:xfrm>
              <a:off x="1771" y="3336"/>
              <a:ext cx="262" cy="145"/>
            </a:xfrm>
            <a:custGeom>
              <a:gdLst>
                <a:gd fmla="*/ 7 w 121" name="T0"/>
                <a:gd fmla="*/ 16 h 67" name="T1"/>
                <a:gd fmla="*/ 115 w 121" name="T2"/>
                <a:gd fmla="*/ 65 h 67" name="T3"/>
                <a:gd fmla="*/ 120 w 121" name="T4"/>
                <a:gd fmla="*/ 61 h 67" name="T5"/>
                <a:gd fmla="*/ 7 w 121" name="T6"/>
                <a:gd fmla="*/ 4 h 67" name="T7"/>
                <a:gd fmla="*/ 7 w 121" name="T8"/>
                <a:gd fmla="*/ 16 h 67" name="T9"/>
              </a:gdLst>
              <a:cxnLst>
                <a:cxn ang="0">
                  <a:pos x="T0" y="T1"/>
                </a:cxn>
                <a:cxn ang="0">
                  <a:pos x="T2" y="T3"/>
                </a:cxn>
                <a:cxn ang="0">
                  <a:pos x="T4" y="T5"/>
                </a:cxn>
                <a:cxn ang="0">
                  <a:pos x="T6" y="T7"/>
                </a:cxn>
                <a:cxn ang="0">
                  <a:pos x="T8" y="T9"/>
                </a:cxn>
              </a:cxnLst>
              <a:rect b="b" l="0" r="r" t="0"/>
              <a:pathLst>
                <a:path h="67" w="120">
                  <a:moveTo>
                    <a:pt x="7" y="16"/>
                  </a:moveTo>
                  <a:cubicBezTo>
                    <a:pt x="54" y="12"/>
                    <a:pt x="81" y="40"/>
                    <a:pt x="115" y="65"/>
                  </a:cubicBezTo>
                  <a:cubicBezTo>
                    <a:pt x="118" y="67"/>
                    <a:pt x="121" y="64"/>
                    <a:pt x="120" y="61"/>
                  </a:cubicBezTo>
                  <a:cubicBezTo>
                    <a:pt x="100" y="20"/>
                    <a:pt x="51" y="0"/>
                    <a:pt x="7" y="4"/>
                  </a:cubicBezTo>
                  <a:cubicBezTo>
                    <a:pt x="0" y="5"/>
                    <a:pt x="0" y="16"/>
                    <a:pt x="7" y="16"/>
                  </a:cubicBezTo>
                  <a:close/>
                </a:path>
              </a:pathLst>
            </a:custGeom>
            <a:solidFill>
              <a:srgbClr val="FF741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42" name="Freeform 34"/>
            <p:cNvSpPr/>
            <p:nvPr/>
          </p:nvSpPr>
          <p:spPr bwMode="auto">
            <a:xfrm>
              <a:off x="1731" y="3481"/>
              <a:ext cx="204" cy="102"/>
            </a:xfrm>
            <a:custGeom>
              <a:gdLst>
                <a:gd fmla="*/ 8 w 94" name="T0"/>
                <a:gd fmla="*/ 12 h 47" name="T1"/>
                <a:gd fmla="*/ 86 w 94" name="T2"/>
                <a:gd fmla="*/ 45 h 47" name="T3"/>
                <a:gd fmla="*/ 91 w 94" name="T4"/>
                <a:gd fmla="*/ 39 h 47" name="T5"/>
                <a:gd fmla="*/ 8 w 94" name="T6"/>
                <a:gd fmla="*/ 1 h 47" name="T7"/>
                <a:gd fmla="*/ 8 w 94" name="T8"/>
                <a:gd fmla="*/ 12 h 47" name="T9"/>
              </a:gdLst>
              <a:cxnLst>
                <a:cxn ang="0">
                  <a:pos x="T0" y="T1"/>
                </a:cxn>
                <a:cxn ang="0">
                  <a:pos x="T2" y="T3"/>
                </a:cxn>
                <a:cxn ang="0">
                  <a:pos x="T4" y="T5"/>
                </a:cxn>
                <a:cxn ang="0">
                  <a:pos x="T6" y="T7"/>
                </a:cxn>
                <a:cxn ang="0">
                  <a:pos x="T8" y="T9"/>
                </a:cxn>
              </a:cxnLst>
              <a:rect b="b" l="0" r="r" t="0"/>
              <a:pathLst>
                <a:path h="47" w="94">
                  <a:moveTo>
                    <a:pt x="8" y="12"/>
                  </a:moveTo>
                  <a:cubicBezTo>
                    <a:pt x="39" y="14"/>
                    <a:pt x="60" y="32"/>
                    <a:pt x="86" y="45"/>
                  </a:cubicBezTo>
                  <a:cubicBezTo>
                    <a:pt x="90" y="47"/>
                    <a:pt x="94" y="42"/>
                    <a:pt x="91" y="39"/>
                  </a:cubicBezTo>
                  <a:cubicBezTo>
                    <a:pt x="71" y="16"/>
                    <a:pt x="37" y="2"/>
                    <a:pt x="8" y="1"/>
                  </a:cubicBezTo>
                  <a:cubicBezTo>
                    <a:pt x="0" y="0"/>
                    <a:pt x="0" y="12"/>
                    <a:pt x="8" y="12"/>
                  </a:cubicBezTo>
                  <a:close/>
                </a:path>
              </a:pathLst>
            </a:custGeom>
            <a:solidFill>
              <a:srgbClr val="FF741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grpSp>
      <p:sp>
        <p:nvSpPr>
          <p:cNvPr id="43" name="矩形 42"/>
          <p:cNvSpPr/>
          <p:nvPr/>
        </p:nvSpPr>
        <p:spPr>
          <a:xfrm>
            <a:off x="5079999" y="2110367"/>
            <a:ext cx="6451600" cy="1078992"/>
          </a:xfrm>
          <a:prstGeom prst="rect">
            <a:avLst/>
          </a:prstGeom>
        </p:spPr>
        <p:txBody>
          <a:bodyPr wrap="square">
            <a:spAutoFit/>
            <a:scene3d>
              <a:camera prst="orthographicFront"/>
              <a:lightRig dir="t" rig="threePt"/>
            </a:scene3d>
            <a:sp3d contourW="12700"/>
          </a:bodyPr>
          <a:lstStyle/>
          <a:p>
            <a:pPr algn="just">
              <a:lnSpc>
                <a:spcPct val="120000"/>
              </a:lnSpc>
            </a:pPr>
            <a:r>
              <a:rPr altLang="en-US" b="1" lang="zh-CN" smtClean="0" sz="5400">
                <a:solidFill>
                  <a:schemeClr val="bg1"/>
                </a:solidFill>
                <a:cs typeface="+mn-ea"/>
                <a:sym typeface="+mn-lt"/>
              </a:rPr>
              <a:t>可爱卡通手绘小兔子</a:t>
            </a:r>
          </a:p>
        </p:txBody>
      </p:sp>
      <p:sp>
        <p:nvSpPr>
          <p:cNvPr id="44" name="Freeform 21"/>
          <p:cNvSpPr/>
          <p:nvPr/>
        </p:nvSpPr>
        <p:spPr bwMode="auto">
          <a:xfrm>
            <a:off x="5423828" y="3181081"/>
            <a:ext cx="5760000" cy="120829"/>
          </a:xfrm>
          <a:custGeom>
            <a:gdLst>
              <a:gd fmla="*/ 3 w 764" name="T0"/>
              <a:gd fmla="*/ 1 h 70" name="T1"/>
              <a:gd fmla="*/ 0 w 764" name="T2"/>
              <a:gd fmla="*/ 4 h 70" name="T3"/>
              <a:gd fmla="*/ 3 w 764" name="T4"/>
              <a:gd fmla="*/ 8 h 70" name="T5"/>
              <a:gd fmla="*/ 183 w 764" name="T6"/>
              <a:gd fmla="*/ 7 h 70" name="T7"/>
              <a:gd fmla="*/ 625 w 764" name="T8"/>
              <a:gd fmla="*/ 9 h 70" name="T9"/>
              <a:gd fmla="*/ 638 w 764" name="T10"/>
              <a:gd fmla="*/ 9 h 70" name="T11"/>
              <a:gd fmla="*/ 517 w 764" name="T12"/>
              <a:gd fmla="*/ 13 h 70" name="T13"/>
              <a:gd fmla="*/ 241 w 764" name="T14"/>
              <a:gd fmla="*/ 22 h 70" name="T15"/>
              <a:gd fmla="*/ 47 w 764" name="T16"/>
              <a:gd fmla="*/ 33 h 70" name="T17"/>
              <a:gd fmla="*/ 47 w 764" name="T18"/>
              <a:gd fmla="*/ 39 h 70" name="T19"/>
              <a:gd fmla="*/ 215 w 764" name="T20"/>
              <a:gd fmla="*/ 33 h 70" name="T21"/>
              <a:gd fmla="*/ 539 w 764" name="T22"/>
              <a:gd fmla="*/ 40 h 70" name="T23"/>
              <a:gd fmla="*/ 530 w 764" name="T24"/>
              <a:gd fmla="*/ 40 h 70" name="T25"/>
              <a:gd fmla="*/ 236 w 764" name="T26"/>
              <a:gd fmla="*/ 60 h 70" name="T27"/>
              <a:gd fmla="*/ 217 w 764" name="T28"/>
              <a:gd fmla="*/ 63 h 70" name="T29"/>
              <a:gd fmla="*/ 215 w 764" name="T30"/>
              <a:gd fmla="*/ 67 h 70" name="T31"/>
              <a:gd fmla="*/ 218 w 764" name="T32"/>
              <a:gd fmla="*/ 70 h 70" name="T33"/>
              <a:gd fmla="*/ 237 w 764" name="T34"/>
              <a:gd fmla="*/ 67 h 70" name="T35"/>
              <a:gd fmla="*/ 530 w 764" name="T36"/>
              <a:gd fmla="*/ 47 h 70" name="T37"/>
              <a:gd fmla="*/ 575 w 764" name="T38"/>
              <a:gd fmla="*/ 47 h 70" name="T39"/>
              <a:gd fmla="*/ 575 w 764" name="T40"/>
              <a:gd fmla="*/ 41 h 70" name="T41"/>
              <a:gd fmla="*/ 573 w 764" name="T42"/>
              <a:gd fmla="*/ 40 h 70" name="T43"/>
              <a:gd fmla="*/ 560 w 764" name="T44"/>
              <a:gd fmla="*/ 37 h 70" name="T45"/>
              <a:gd fmla="*/ 321 w 764" name="T46"/>
              <a:gd fmla="*/ 22 h 70" name="T47"/>
              <a:gd fmla="*/ 517 w 764" name="T48"/>
              <a:gd fmla="*/ 19 h 70" name="T49"/>
              <a:gd fmla="*/ 668 w 764" name="T50"/>
              <a:gd fmla="*/ 14 h 70" name="T51"/>
              <a:gd fmla="*/ 761 w 764" name="T52"/>
              <a:gd fmla="*/ 8 h 70" name="T53"/>
              <a:gd fmla="*/ 763 w 764" name="T54"/>
              <a:gd fmla="*/ 7 h 70" name="T55"/>
              <a:gd fmla="*/ 763 w 764" name="T56"/>
              <a:gd fmla="*/ 2 h 70" name="T57"/>
              <a:gd fmla="*/ 763 w 764" name="T58"/>
              <a:gd fmla="*/ 2 h 70" name="T59"/>
              <a:gd fmla="*/ 759 w 764" name="T60"/>
              <a:gd fmla="*/ 2 h 70" name="T61"/>
              <a:gd fmla="*/ 759 w 764" name="T62"/>
              <a:gd fmla="*/ 2 h 70" name="T63"/>
              <a:gd fmla="*/ 759 w 764" name="T64"/>
              <a:gd fmla="*/ 2 h 70" name="T65"/>
              <a:gd fmla="*/ 682 w 764" name="T66"/>
              <a:gd fmla="*/ 2 h 70" name="T67"/>
              <a:gd fmla="*/ 625 w 764" name="T68"/>
              <a:gd fmla="*/ 2 h 70" name="T69"/>
              <a:gd fmla="*/ 183 w 764" name="T70"/>
              <a:gd fmla="*/ 1 h 70" name="T71"/>
              <a:gd fmla="*/ 3 w 764" name="T72"/>
              <a:gd fmla="*/ 1 h 70" name="T7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b="b" l="0" r="r" t="0"/>
            <a:pathLst>
              <a:path h="70" w="764">
                <a:moveTo>
                  <a:pt x="3" y="1"/>
                </a:moveTo>
                <a:cubicBezTo>
                  <a:pt x="1" y="1"/>
                  <a:pt x="0" y="3"/>
                  <a:pt x="0" y="4"/>
                </a:cubicBezTo>
                <a:cubicBezTo>
                  <a:pt x="0" y="6"/>
                  <a:pt x="1" y="8"/>
                  <a:pt x="3" y="8"/>
                </a:cubicBezTo>
                <a:cubicBezTo>
                  <a:pt x="59" y="8"/>
                  <a:pt x="121" y="8"/>
                  <a:pt x="183" y="7"/>
                </a:cubicBezTo>
                <a:cubicBezTo>
                  <a:pt x="330" y="7"/>
                  <a:pt x="473" y="7"/>
                  <a:pt x="625" y="9"/>
                </a:cubicBezTo>
                <a:cubicBezTo>
                  <a:pt x="627" y="9"/>
                  <a:pt x="632" y="9"/>
                  <a:pt x="638" y="9"/>
                </a:cubicBezTo>
                <a:cubicBezTo>
                  <a:pt x="581" y="11"/>
                  <a:pt x="523" y="13"/>
                  <a:pt x="517" y="13"/>
                </a:cubicBezTo>
                <a:cubicBezTo>
                  <a:pt x="414" y="7"/>
                  <a:pt x="327" y="15"/>
                  <a:pt x="241" y="22"/>
                </a:cubicBezTo>
                <a:cubicBezTo>
                  <a:pt x="178" y="28"/>
                  <a:pt x="115" y="33"/>
                  <a:pt x="47" y="33"/>
                </a:cubicBezTo>
                <a:cubicBezTo>
                  <a:pt x="47" y="39"/>
                  <a:pt x="47" y="39"/>
                  <a:pt x="47" y="39"/>
                </a:cubicBezTo>
                <a:cubicBezTo>
                  <a:pt x="108" y="39"/>
                  <a:pt x="162" y="36"/>
                  <a:pt x="215" y="33"/>
                </a:cubicBezTo>
                <a:cubicBezTo>
                  <a:pt x="316" y="28"/>
                  <a:pt x="411" y="22"/>
                  <a:pt x="539" y="40"/>
                </a:cubicBezTo>
                <a:cubicBezTo>
                  <a:pt x="530" y="40"/>
                  <a:pt x="530" y="40"/>
                  <a:pt x="530" y="40"/>
                </a:cubicBezTo>
                <a:cubicBezTo>
                  <a:pt x="427" y="40"/>
                  <a:pt x="355" y="40"/>
                  <a:pt x="236" y="60"/>
                </a:cubicBezTo>
                <a:cubicBezTo>
                  <a:pt x="217" y="63"/>
                  <a:pt x="217" y="63"/>
                  <a:pt x="217" y="63"/>
                </a:cubicBezTo>
                <a:cubicBezTo>
                  <a:pt x="216" y="64"/>
                  <a:pt x="214" y="65"/>
                  <a:pt x="215" y="67"/>
                </a:cubicBezTo>
                <a:cubicBezTo>
                  <a:pt x="215" y="69"/>
                  <a:pt x="217" y="70"/>
                  <a:pt x="218" y="70"/>
                </a:cubicBezTo>
                <a:cubicBezTo>
                  <a:pt x="237" y="67"/>
                  <a:pt x="237" y="67"/>
                  <a:pt x="237" y="67"/>
                </a:cubicBezTo>
                <a:cubicBezTo>
                  <a:pt x="356" y="46"/>
                  <a:pt x="427" y="47"/>
                  <a:pt x="530" y="47"/>
                </a:cubicBezTo>
                <a:cubicBezTo>
                  <a:pt x="546" y="47"/>
                  <a:pt x="563" y="47"/>
                  <a:pt x="575" y="47"/>
                </a:cubicBezTo>
                <a:cubicBezTo>
                  <a:pt x="575" y="41"/>
                  <a:pt x="575" y="41"/>
                  <a:pt x="575" y="41"/>
                </a:cubicBezTo>
                <a:cubicBezTo>
                  <a:pt x="574" y="41"/>
                  <a:pt x="574" y="40"/>
                  <a:pt x="573" y="40"/>
                </a:cubicBezTo>
                <a:cubicBezTo>
                  <a:pt x="569" y="39"/>
                  <a:pt x="561" y="37"/>
                  <a:pt x="560" y="37"/>
                </a:cubicBezTo>
                <a:cubicBezTo>
                  <a:pt x="467" y="23"/>
                  <a:pt x="392" y="20"/>
                  <a:pt x="321" y="22"/>
                </a:cubicBezTo>
                <a:cubicBezTo>
                  <a:pt x="382" y="18"/>
                  <a:pt x="446" y="15"/>
                  <a:pt x="517" y="19"/>
                </a:cubicBezTo>
                <a:cubicBezTo>
                  <a:pt x="524" y="20"/>
                  <a:pt x="602" y="17"/>
                  <a:pt x="668" y="14"/>
                </a:cubicBezTo>
                <a:cubicBezTo>
                  <a:pt x="713" y="12"/>
                  <a:pt x="753" y="10"/>
                  <a:pt x="761" y="8"/>
                </a:cubicBezTo>
                <a:cubicBezTo>
                  <a:pt x="762" y="8"/>
                  <a:pt x="763" y="8"/>
                  <a:pt x="763" y="7"/>
                </a:cubicBezTo>
                <a:cubicBezTo>
                  <a:pt x="764" y="6"/>
                  <a:pt x="764" y="4"/>
                  <a:pt x="763" y="2"/>
                </a:cubicBezTo>
                <a:cubicBezTo>
                  <a:pt x="763" y="2"/>
                  <a:pt x="763" y="2"/>
                  <a:pt x="763" y="2"/>
                </a:cubicBezTo>
                <a:cubicBezTo>
                  <a:pt x="763" y="2"/>
                  <a:pt x="761" y="2"/>
                  <a:pt x="759" y="2"/>
                </a:cubicBezTo>
                <a:cubicBezTo>
                  <a:pt x="759" y="2"/>
                  <a:pt x="759" y="2"/>
                  <a:pt x="759" y="2"/>
                </a:cubicBezTo>
                <a:cubicBezTo>
                  <a:pt x="759" y="2"/>
                  <a:pt x="759" y="2"/>
                  <a:pt x="759" y="2"/>
                </a:cubicBezTo>
                <a:cubicBezTo>
                  <a:pt x="748" y="2"/>
                  <a:pt x="713" y="2"/>
                  <a:pt x="682" y="2"/>
                </a:cubicBezTo>
                <a:cubicBezTo>
                  <a:pt x="655" y="2"/>
                  <a:pt x="631" y="2"/>
                  <a:pt x="625" y="2"/>
                </a:cubicBezTo>
                <a:cubicBezTo>
                  <a:pt x="474" y="0"/>
                  <a:pt x="330" y="1"/>
                  <a:pt x="183" y="1"/>
                </a:cubicBezTo>
                <a:cubicBezTo>
                  <a:pt x="126" y="1"/>
                  <a:pt x="68" y="1"/>
                  <a:pt x="3" y="1"/>
                </a:cubicBezTo>
                <a:close/>
              </a:path>
            </a:pathLst>
          </a:custGeom>
          <a:solidFill>
            <a:schemeClr val="bg1"/>
          </a:solidFill>
          <a:ln>
            <a:solidFill>
              <a:schemeClr val="bg1"/>
            </a:solidFill>
          </a:ln>
        </p:spPr>
        <p:txBody>
          <a:bodyPr anchor="t" anchorCtr="0" bIns="45720" compatLnSpc="1" lIns="91440" numCol="1" rIns="91440" tIns="45720" vert="horz" wrap="square">
            <a:prstTxWarp prst="textNoShape">
              <a:avLst/>
            </a:prstTxWarp>
          </a:bodyPr>
          <a:lstStyle/>
          <a:p>
            <a:endParaRPr altLang="en-US" lang="zh-CN">
              <a:solidFill>
                <a:srgbClr val="34322F"/>
              </a:solidFill>
              <a:cs typeface="+mn-ea"/>
              <a:sym typeface="+mn-lt"/>
            </a:endParaRPr>
          </a:p>
        </p:txBody>
      </p:sp>
      <p:sp>
        <p:nvSpPr>
          <p:cNvPr id="49" name="矩形 48">
            <a:extLst>
              <a:ext uri="{FF2B5EF4-FFF2-40B4-BE49-F238E27FC236}">
                <a16:creationId xmlns:a16="http://schemas.microsoft.com/office/drawing/2014/main" id="{EF95B270-31C3-4649-B03C-B1A2FC0D22BD}"/>
              </a:ext>
            </a:extLst>
          </p:cNvPr>
          <p:cNvSpPr/>
          <p:nvPr/>
        </p:nvSpPr>
        <p:spPr>
          <a:xfrm>
            <a:off x="5576227" y="3409507"/>
            <a:ext cx="5500628" cy="457200"/>
          </a:xfrm>
          <a:prstGeom prst="rect">
            <a:avLst/>
          </a:prstGeom>
        </p:spPr>
        <p:txBody>
          <a:bodyPr wrap="square">
            <a:spAutoFit/>
          </a:bodyPr>
          <a:lstStyle/>
          <a:p>
            <a:pPr algn="ctr">
              <a:lnSpc>
                <a:spcPct val="150000"/>
              </a:lnSpc>
            </a:pPr>
            <a:r>
              <a:rPr altLang="zh-CN" lang="en-US" smtClean="0" sz="1600">
                <a:solidFill>
                  <a:schemeClr val="bg1"/>
                </a:solidFill>
                <a:cs typeface="+mn-ea"/>
                <a:sym typeface="+mn-lt"/>
              </a:rPr>
              <a:t>ADD YOUR TEXT HERE ADD YOUR TEXT HERE </a:t>
            </a:r>
          </a:p>
        </p:txBody>
      </p:sp>
      <p:sp>
        <p:nvSpPr>
          <p:cNvPr id="50" name="文本框 49"/>
          <p:cNvSpPr txBox="1"/>
          <p:nvPr/>
        </p:nvSpPr>
        <p:spPr>
          <a:xfrm>
            <a:off x="6604000" y="3966698"/>
            <a:ext cx="3623733" cy="457200"/>
          </a:xfrm>
          <a:prstGeom prst="rect">
            <a:avLst/>
          </a:prstGeom>
          <a:noFill/>
        </p:spPr>
        <p:txBody>
          <a:bodyPr rtlCol="0" wrap="square">
            <a:spAutoFit/>
          </a:bodyPr>
          <a:lstStyle/>
          <a:p>
            <a:pPr algn="dist"/>
            <a:r>
              <a:rPr altLang="en-US" lang="zh-CN" sz="2400">
                <a:solidFill>
                  <a:schemeClr val="bg1"/>
                </a:solidFill>
                <a:cs typeface="+mn-ea"/>
                <a:sym typeface="+mn-lt"/>
              </a:rPr>
              <a:t>优页PPT 20XX.12</a:t>
            </a:r>
          </a:p>
        </p:txBody>
      </p:sp>
      <p:grpSp>
        <p:nvGrpSpPr>
          <p:cNvPr id="51" name="组合 50"/>
          <p:cNvGrpSpPr/>
          <p:nvPr/>
        </p:nvGrpSpPr>
        <p:grpSpPr>
          <a:xfrm>
            <a:off x="7929221" y="4931117"/>
            <a:ext cx="489839" cy="725598"/>
            <a:chOff x="6009007" y="5114134"/>
            <a:chExt cx="539853" cy="799683"/>
          </a:xfrm>
        </p:grpSpPr>
        <p:grpSp>
          <p:nvGrpSpPr>
            <p:cNvPr id="52" name="组合 51"/>
            <p:cNvGrpSpPr/>
            <p:nvPr/>
          </p:nvGrpSpPr>
          <p:grpSpPr>
            <a:xfrm>
              <a:off x="6076862" y="5114134"/>
              <a:ext cx="311137" cy="161892"/>
              <a:chOff x="7092920" y="4246590"/>
              <a:chExt cx="770185" cy="400745"/>
            </a:xfrm>
          </p:grpSpPr>
          <p:sp>
            <p:nvSpPr>
              <p:cNvPr id="59" name="任意多边形 58"/>
              <p:cNvSpPr/>
              <p:nvPr/>
            </p:nvSpPr>
            <p:spPr>
              <a:xfrm rot="246557">
                <a:off x="7092920" y="4246590"/>
                <a:ext cx="85861" cy="354539"/>
              </a:xfrm>
              <a:custGeom>
                <a:gdLst>
                  <a:gd fmla="*/ 0 w 263396" name="connsiteX0"/>
                  <a:gd fmla="*/ 0 h 651163" name="connsiteY0"/>
                  <a:gd fmla="*/ 263236 w 263396" name="connsiteX1"/>
                  <a:gd fmla="*/ 249382 h 651163" name="connsiteY1"/>
                  <a:gd fmla="*/ 41563 w 263396" name="connsiteX2"/>
                  <a:gd fmla="*/ 471054 h 651163" name="connsiteY2"/>
                  <a:gd fmla="*/ 207818 w 263396" name="connsiteX3"/>
                  <a:gd fmla="*/ 651163 h 651163" name="connsiteY3"/>
                </a:gdLst>
                <a:cxnLst>
                  <a:cxn ang="0">
                    <a:pos x="connsiteX0" y="connsiteY0"/>
                  </a:cxn>
                  <a:cxn ang="0">
                    <a:pos x="connsiteX1" y="connsiteY1"/>
                  </a:cxn>
                  <a:cxn ang="0">
                    <a:pos x="connsiteX2" y="connsiteY2"/>
                  </a:cxn>
                  <a:cxn ang="0">
                    <a:pos x="connsiteX3" y="connsiteY3"/>
                  </a:cxn>
                </a:cxnLst>
                <a:rect b="b" l="l" r="r" t="t"/>
                <a:pathLst>
                  <a:path h="651163" w="263396">
                    <a:moveTo>
                      <a:pt x="0" y="0"/>
                    </a:moveTo>
                    <a:cubicBezTo>
                      <a:pt x="128154" y="85436"/>
                      <a:pt x="256309" y="170873"/>
                      <a:pt x="263236" y="249382"/>
                    </a:cubicBezTo>
                    <a:cubicBezTo>
                      <a:pt x="270163" y="327891"/>
                      <a:pt x="50799" y="404091"/>
                      <a:pt x="41563" y="471054"/>
                    </a:cubicBezTo>
                    <a:cubicBezTo>
                      <a:pt x="32327" y="538018"/>
                      <a:pt x="120072" y="594590"/>
                      <a:pt x="207818" y="651163"/>
                    </a:cubicBezTo>
                  </a:path>
                </a:pathLst>
              </a:custGeom>
              <a:noFill/>
              <a:ln cap="rnd" w="25400">
                <a:solidFill>
                  <a:schemeClr val="bg1"/>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60" name="任意多边形 59"/>
              <p:cNvSpPr/>
              <p:nvPr/>
            </p:nvSpPr>
            <p:spPr>
              <a:xfrm rot="246557">
                <a:off x="7450357" y="4286367"/>
                <a:ext cx="85861" cy="354539"/>
              </a:xfrm>
              <a:custGeom>
                <a:gdLst>
                  <a:gd fmla="*/ 0 w 263396" name="connsiteX0"/>
                  <a:gd fmla="*/ 0 h 651163" name="connsiteY0"/>
                  <a:gd fmla="*/ 263236 w 263396" name="connsiteX1"/>
                  <a:gd fmla="*/ 249382 h 651163" name="connsiteY1"/>
                  <a:gd fmla="*/ 41563 w 263396" name="connsiteX2"/>
                  <a:gd fmla="*/ 471054 h 651163" name="connsiteY2"/>
                  <a:gd fmla="*/ 207818 w 263396" name="connsiteX3"/>
                  <a:gd fmla="*/ 651163 h 651163" name="connsiteY3"/>
                </a:gdLst>
                <a:cxnLst>
                  <a:cxn ang="0">
                    <a:pos x="connsiteX0" y="connsiteY0"/>
                  </a:cxn>
                  <a:cxn ang="0">
                    <a:pos x="connsiteX1" y="connsiteY1"/>
                  </a:cxn>
                  <a:cxn ang="0">
                    <a:pos x="connsiteX2" y="connsiteY2"/>
                  </a:cxn>
                  <a:cxn ang="0">
                    <a:pos x="connsiteX3" y="connsiteY3"/>
                  </a:cxn>
                </a:cxnLst>
                <a:rect b="b" l="l" r="r" t="t"/>
                <a:pathLst>
                  <a:path h="651163" w="263396">
                    <a:moveTo>
                      <a:pt x="0" y="0"/>
                    </a:moveTo>
                    <a:cubicBezTo>
                      <a:pt x="128154" y="85436"/>
                      <a:pt x="256309" y="170873"/>
                      <a:pt x="263236" y="249382"/>
                    </a:cubicBezTo>
                    <a:cubicBezTo>
                      <a:pt x="270163" y="327891"/>
                      <a:pt x="50799" y="404091"/>
                      <a:pt x="41563" y="471054"/>
                    </a:cubicBezTo>
                    <a:cubicBezTo>
                      <a:pt x="32327" y="538018"/>
                      <a:pt x="120072" y="594590"/>
                      <a:pt x="207818" y="651163"/>
                    </a:cubicBezTo>
                  </a:path>
                </a:pathLst>
              </a:custGeom>
              <a:noFill/>
              <a:ln cap="rnd" w="25400">
                <a:solidFill>
                  <a:schemeClr val="bg1"/>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61" name="任意多边形 60"/>
              <p:cNvSpPr/>
              <p:nvPr/>
            </p:nvSpPr>
            <p:spPr>
              <a:xfrm rot="246557">
                <a:off x="7777244" y="4292796"/>
                <a:ext cx="85861" cy="354539"/>
              </a:xfrm>
              <a:custGeom>
                <a:gdLst>
                  <a:gd fmla="*/ 0 w 263396" name="connsiteX0"/>
                  <a:gd fmla="*/ 0 h 651163" name="connsiteY0"/>
                  <a:gd fmla="*/ 263236 w 263396" name="connsiteX1"/>
                  <a:gd fmla="*/ 249382 h 651163" name="connsiteY1"/>
                  <a:gd fmla="*/ 41563 w 263396" name="connsiteX2"/>
                  <a:gd fmla="*/ 471054 h 651163" name="connsiteY2"/>
                  <a:gd fmla="*/ 207818 w 263396" name="connsiteX3"/>
                  <a:gd fmla="*/ 651163 h 651163" name="connsiteY3"/>
                </a:gdLst>
                <a:cxnLst>
                  <a:cxn ang="0">
                    <a:pos x="connsiteX0" y="connsiteY0"/>
                  </a:cxn>
                  <a:cxn ang="0">
                    <a:pos x="connsiteX1" y="connsiteY1"/>
                  </a:cxn>
                  <a:cxn ang="0">
                    <a:pos x="connsiteX2" y="connsiteY2"/>
                  </a:cxn>
                  <a:cxn ang="0">
                    <a:pos x="connsiteX3" y="connsiteY3"/>
                  </a:cxn>
                </a:cxnLst>
                <a:rect b="b" l="l" r="r" t="t"/>
                <a:pathLst>
                  <a:path h="651163" w="263396">
                    <a:moveTo>
                      <a:pt x="0" y="0"/>
                    </a:moveTo>
                    <a:cubicBezTo>
                      <a:pt x="128154" y="85436"/>
                      <a:pt x="256309" y="170873"/>
                      <a:pt x="263236" y="249382"/>
                    </a:cubicBezTo>
                    <a:cubicBezTo>
                      <a:pt x="270163" y="327891"/>
                      <a:pt x="50799" y="404091"/>
                      <a:pt x="41563" y="471054"/>
                    </a:cubicBezTo>
                    <a:cubicBezTo>
                      <a:pt x="32327" y="538018"/>
                      <a:pt x="120072" y="594590"/>
                      <a:pt x="207818" y="651163"/>
                    </a:cubicBezTo>
                  </a:path>
                </a:pathLst>
              </a:custGeom>
              <a:noFill/>
              <a:ln cap="rnd" w="25400">
                <a:solidFill>
                  <a:schemeClr val="bg1"/>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grpSp>
          <p:nvGrpSpPr>
            <p:cNvPr id="53" name="组合 52"/>
            <p:cNvGrpSpPr/>
            <p:nvPr/>
          </p:nvGrpSpPr>
          <p:grpSpPr>
            <a:xfrm>
              <a:off x="6009007" y="5410125"/>
              <a:ext cx="539853" cy="503692"/>
              <a:chOff x="6009007" y="5410125"/>
              <a:chExt cx="539853" cy="503692"/>
            </a:xfrm>
          </p:grpSpPr>
          <p:grpSp>
            <p:nvGrpSpPr>
              <p:cNvPr id="54" name="组合 53"/>
              <p:cNvGrpSpPr/>
              <p:nvPr/>
            </p:nvGrpSpPr>
            <p:grpSpPr>
              <a:xfrm>
                <a:off x="6009007" y="5410125"/>
                <a:ext cx="456217" cy="503692"/>
                <a:chOff x="6022959" y="4749850"/>
                <a:chExt cx="707623" cy="781261"/>
              </a:xfrm>
            </p:grpSpPr>
            <p:sp>
              <p:nvSpPr>
                <p:cNvPr id="56" name="任意多边形 55"/>
                <p:cNvSpPr/>
                <p:nvPr/>
              </p:nvSpPr>
              <p:spPr>
                <a:xfrm>
                  <a:off x="6024605" y="4796852"/>
                  <a:ext cx="689806" cy="734259"/>
                </a:xfrm>
                <a:custGeom>
                  <a:gdLst>
                    <a:gd fmla="*/ 1442 w 689807" name="connsiteX0"/>
                    <a:gd fmla="*/ 0 h 1058750" name="connsiteY0"/>
                    <a:gd fmla="*/ 91383 w 689807" name="connsiteX1"/>
                    <a:gd fmla="*/ 1034322 h 1058750" name="connsiteY1"/>
                    <a:gd fmla="*/ 571068 w 689807" name="connsiteX2"/>
                    <a:gd fmla="*/ 1034322 h 1058750" name="connsiteY2"/>
                    <a:gd fmla="*/ 684265 w 689807" name="connsiteX3"/>
                    <a:gd fmla="*/ 18077 h 1058750" name="connsiteY3"/>
                    <a:gd fmla="*/ 1442 w 689807" name="connsiteX4"/>
                    <a:gd fmla="*/ 0 h 1058750"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058750" w="689807">
                      <a:moveTo>
                        <a:pt x="1442" y="0"/>
                      </a:moveTo>
                      <a:cubicBezTo>
                        <a:pt x="-2306" y="432216"/>
                        <a:pt x="-6053" y="864433"/>
                        <a:pt x="91383" y="1034322"/>
                      </a:cubicBezTo>
                      <a:cubicBezTo>
                        <a:pt x="251278" y="1034322"/>
                        <a:pt x="466137" y="1089286"/>
                        <a:pt x="571068" y="1034322"/>
                      </a:cubicBezTo>
                      <a:cubicBezTo>
                        <a:pt x="671003" y="689548"/>
                        <a:pt x="704252" y="195461"/>
                        <a:pt x="684265" y="18077"/>
                      </a:cubicBezTo>
                      <a:cubicBezTo>
                        <a:pt x="476828" y="52392"/>
                        <a:pt x="168538" y="32920"/>
                        <a:pt x="1442" y="0"/>
                      </a:cubicBezTo>
                      <a:close/>
                    </a:path>
                  </a:pathLst>
                </a:custGeom>
                <a:noFill/>
                <a:ln cap="rnd" w="25400">
                  <a:solidFill>
                    <a:schemeClr val="bg1"/>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57" name="任意多边形 56"/>
                <p:cNvSpPr/>
                <p:nvPr/>
              </p:nvSpPr>
              <p:spPr>
                <a:xfrm>
                  <a:off x="6022959" y="4885958"/>
                  <a:ext cx="707623" cy="39185"/>
                </a:xfrm>
                <a:custGeom>
                  <a:gdLst>
                    <a:gd fmla="*/ 0 w 707624" name="connsiteX0"/>
                    <a:gd fmla="*/ 0 h 39184" name="connsiteY0"/>
                    <a:gd fmla="*/ 707624 w 707624" name="connsiteX1"/>
                    <a:gd fmla="*/ 11354 h 39184" name="connsiteY1"/>
                  </a:gdLst>
                  <a:cxnLst>
                    <a:cxn ang="0">
                      <a:pos x="connsiteX0" y="connsiteY0"/>
                    </a:cxn>
                    <a:cxn ang="0">
                      <a:pos x="connsiteX1" y="connsiteY1"/>
                    </a:cxn>
                  </a:cxnLst>
                  <a:rect b="b" l="l" r="r" t="t"/>
                  <a:pathLst>
                    <a:path h="39184" w="707624">
                      <a:moveTo>
                        <a:pt x="0" y="0"/>
                      </a:moveTo>
                      <a:cubicBezTo>
                        <a:pt x="235875" y="41884"/>
                        <a:pt x="471749" y="56876"/>
                        <a:pt x="707624" y="11354"/>
                      </a:cubicBezTo>
                    </a:path>
                  </a:pathLst>
                </a:custGeom>
                <a:noFill/>
                <a:ln cap="rnd" w="25400">
                  <a:solidFill>
                    <a:schemeClr val="bg1"/>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58" name="任意多边形 57"/>
                <p:cNvSpPr/>
                <p:nvPr/>
              </p:nvSpPr>
              <p:spPr>
                <a:xfrm flipV="1">
                  <a:off x="6022959" y="4749850"/>
                  <a:ext cx="674007" cy="49095"/>
                </a:xfrm>
                <a:custGeom>
                  <a:gdLst>
                    <a:gd fmla="*/ 0 w 674007" name="connsiteX0"/>
                    <a:gd fmla="*/ 2094 h 49095" name="connsiteY0"/>
                    <a:gd fmla="*/ 674007 w 674007" name="connsiteX1"/>
                    <a:gd fmla="*/ 0 h 49095" name="connsiteY1"/>
                  </a:gdLst>
                  <a:cxnLst>
                    <a:cxn ang="0">
                      <a:pos x="connsiteX0" y="connsiteY0"/>
                    </a:cxn>
                    <a:cxn ang="0">
                      <a:pos x="connsiteX1" y="connsiteY1"/>
                    </a:cxn>
                  </a:cxnLst>
                  <a:rect b="b" l="l" r="r" t="t"/>
                  <a:pathLst>
                    <a:path h="49095" w="674007">
                      <a:moveTo>
                        <a:pt x="0" y="2094"/>
                      </a:moveTo>
                      <a:cubicBezTo>
                        <a:pt x="208981" y="70872"/>
                        <a:pt x="478473" y="58969"/>
                        <a:pt x="674007" y="0"/>
                      </a:cubicBezTo>
                    </a:path>
                  </a:pathLst>
                </a:custGeom>
                <a:noFill/>
                <a:ln cap="rnd" w="25400">
                  <a:solidFill>
                    <a:schemeClr val="bg1"/>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sp>
            <p:nvSpPr>
              <p:cNvPr id="55" name="任意多边形 54"/>
              <p:cNvSpPr/>
              <p:nvPr/>
            </p:nvSpPr>
            <p:spPr>
              <a:xfrm>
                <a:off x="6418135" y="5562903"/>
                <a:ext cx="130725" cy="206145"/>
              </a:xfrm>
              <a:custGeom>
                <a:gdLst>
                  <a:gd fmla="*/ 34669 w 160345" name="connsiteX0"/>
                  <a:gd fmla="*/ 10170 h 252854" name="connsiteY0"/>
                  <a:gd fmla="*/ 160345 w 160345" name="connsiteX1"/>
                  <a:gd fmla="*/ 23171 h 252854" name="connsiteY1"/>
                  <a:gd fmla="*/ 134343 w 160345" name="connsiteX2"/>
                  <a:gd fmla="*/ 161848 h 252854" name="connsiteY2"/>
                  <a:gd fmla="*/ 0 w 160345" name="connsiteX3"/>
                  <a:gd fmla="*/ 252854 h 252854" name="connsiteY3"/>
                </a:gdLst>
                <a:cxnLst>
                  <a:cxn ang="0">
                    <a:pos x="connsiteX0" y="connsiteY0"/>
                  </a:cxn>
                  <a:cxn ang="0">
                    <a:pos x="connsiteX1" y="connsiteY1"/>
                  </a:cxn>
                  <a:cxn ang="0">
                    <a:pos x="connsiteX2" y="connsiteY2"/>
                  </a:cxn>
                  <a:cxn ang="0">
                    <a:pos x="connsiteX3" y="connsiteY3"/>
                  </a:cxn>
                </a:cxnLst>
                <a:rect b="b" l="l" r="r" t="t"/>
                <a:pathLst>
                  <a:path h="252854" w="160345">
                    <a:moveTo>
                      <a:pt x="34669" y="10170"/>
                    </a:moveTo>
                    <a:cubicBezTo>
                      <a:pt x="89201" y="-303"/>
                      <a:pt x="143733" y="-10776"/>
                      <a:pt x="160345" y="23171"/>
                    </a:cubicBezTo>
                    <a:cubicBezTo>
                      <a:pt x="151678" y="69397"/>
                      <a:pt x="161067" y="123568"/>
                      <a:pt x="134343" y="161848"/>
                    </a:cubicBezTo>
                    <a:cubicBezTo>
                      <a:pt x="107619" y="200128"/>
                      <a:pt x="53809" y="226491"/>
                      <a:pt x="0" y="252854"/>
                    </a:cubicBezTo>
                  </a:path>
                </a:pathLst>
              </a:custGeom>
              <a:noFill/>
              <a:ln cap="rnd" w="25400">
                <a:solidFill>
                  <a:schemeClr val="bg1"/>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grpSp>
    </p:spTree>
    <p:extLst>
      <p:ext uri="{BB962C8B-B14F-4D97-AF65-F5344CB8AC3E}">
        <p14:creationId val="807266750"/>
      </p:ext>
    </p:extLst>
  </p:cSld>
  <p:clrMapOvr>
    <a:masterClrMapping/>
  </p:clrMapOvr>
  <p:transition/>
  <p:timing/>
</p:sld>
</file>

<file path=ppt/slides/slide1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rgbClr val="FF9899"/>
        </a:solidFill>
        <a:effectLst/>
      </p:bgPr>
    </p:bg>
    <p:spTree>
      <p:nvGrpSpPr>
        <p:cNvPr id="1" name=""/>
        <p:cNvGrpSpPr/>
        <p:nvPr/>
      </p:nvGrpSpPr>
      <p:grpSpPr>
        <a:xfrm>
          <a:off x="0" y="0"/>
          <a:ext cx="0" cy="0"/>
        </a:xfrm>
      </p:grpSpPr>
      <p:grpSp>
        <p:nvGrpSpPr>
          <p:cNvPr id="33" name="Group 4"/>
          <p:cNvGrpSpPr>
            <a:grpSpLocks noChangeAspect="1"/>
          </p:cNvGrpSpPr>
          <p:nvPr/>
        </p:nvGrpSpPr>
        <p:grpSpPr>
          <a:xfrm rot="10800000">
            <a:off x="130629" y="-458619"/>
            <a:ext cx="1001212" cy="1385668"/>
            <a:chOff x="586" y="743"/>
            <a:chExt cx="2586" cy="3579"/>
          </a:xfrm>
        </p:grpSpPr>
        <p:sp>
          <p:nvSpPr>
            <p:cNvPr id="34" name="Freeform 8"/>
            <p:cNvSpPr/>
            <p:nvPr/>
          </p:nvSpPr>
          <p:spPr bwMode="auto">
            <a:xfrm>
              <a:off x="586" y="1482"/>
              <a:ext cx="2586" cy="2840"/>
            </a:xfrm>
            <a:custGeom>
              <a:gdLst>
                <a:gd fmla="*/ 1181 w 1192" name="T0"/>
                <a:gd fmla="*/ 646 h 1310" name="T1"/>
                <a:gd fmla="*/ 1155 w 1192" name="T2"/>
                <a:gd fmla="*/ 406 h 1310" name="T3"/>
                <a:gd fmla="*/ 1033 w 1192" name="T4"/>
                <a:gd fmla="*/ 179 h 1310" name="T5"/>
                <a:gd fmla="*/ 636 w 1192" name="T6"/>
                <a:gd fmla="*/ 2 h 1310" name="T7"/>
                <a:gd fmla="*/ 597 w 1192" name="T8"/>
                <a:gd fmla="*/ 0 h 1310" name="T9"/>
                <a:gd fmla="*/ 597 w 1192" name="T10"/>
                <a:gd fmla="*/ 0 h 1310" name="T11"/>
                <a:gd fmla="*/ 596 w 1192" name="T12"/>
                <a:gd fmla="*/ 0 h 1310" name="T13"/>
                <a:gd fmla="*/ 595 w 1192" name="T14"/>
                <a:gd fmla="*/ 0 h 1310" name="T15"/>
                <a:gd fmla="*/ 595 w 1192" name="T16"/>
                <a:gd fmla="*/ 0 h 1310" name="T17"/>
                <a:gd fmla="*/ 556 w 1192" name="T18"/>
                <a:gd fmla="*/ 2 h 1310" name="T19"/>
                <a:gd fmla="*/ 159 w 1192" name="T20"/>
                <a:gd fmla="*/ 179 h 1310" name="T21"/>
                <a:gd fmla="*/ 37 w 1192" name="T22"/>
                <a:gd fmla="*/ 406 h 1310" name="T23"/>
                <a:gd fmla="*/ 10 w 1192" name="T24"/>
                <a:gd fmla="*/ 646 h 1310" name="T25"/>
                <a:gd fmla="*/ 3 w 1192" name="T26"/>
                <a:gd fmla="*/ 925 h 1310" name="T27"/>
                <a:gd fmla="*/ 16 w 1192" name="T28"/>
                <a:gd fmla="*/ 1073 h 1310" name="T29"/>
                <a:gd fmla="*/ 56 w 1192" name="T30"/>
                <a:gd fmla="*/ 1210 h 1310" name="T31"/>
                <a:gd fmla="*/ 139 w 1192" name="T32"/>
                <a:gd fmla="*/ 1234 h 1310" name="T33"/>
                <a:gd fmla="*/ 386 w 1192" name="T34"/>
                <a:gd fmla="*/ 1305 h 1310" name="T35"/>
                <a:gd fmla="*/ 596 w 1192" name="T36"/>
                <a:gd fmla="*/ 1305 h 1310" name="T37"/>
                <a:gd fmla="*/ 806 w 1192" name="T38"/>
                <a:gd fmla="*/ 1305 h 1310" name="T39"/>
                <a:gd fmla="*/ 1053 w 1192" name="T40"/>
                <a:gd fmla="*/ 1234 h 1310" name="T41"/>
                <a:gd fmla="*/ 1136 w 1192" name="T42"/>
                <a:gd fmla="*/ 1210 h 1310" name="T43"/>
                <a:gd fmla="*/ 1176 w 1192" name="T44"/>
                <a:gd fmla="*/ 1073 h 1310" name="T45"/>
                <a:gd fmla="*/ 1189 w 1192" name="T46"/>
                <a:gd fmla="*/ 925 h 1310" name="T47"/>
                <a:gd fmla="*/ 1181 w 1192" name="T48"/>
                <a:gd fmla="*/ 646 h 1310" name="T4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b="b" l="0" r="r" t="0"/>
              <a:pathLst>
                <a:path h="1310" w="1192">
                  <a:moveTo>
                    <a:pt x="1181" y="646"/>
                  </a:moveTo>
                  <a:cubicBezTo>
                    <a:pt x="1175" y="566"/>
                    <a:pt x="1172" y="485"/>
                    <a:pt x="1155" y="406"/>
                  </a:cubicBezTo>
                  <a:cubicBezTo>
                    <a:pt x="1137" y="323"/>
                    <a:pt x="1089" y="243"/>
                    <a:pt x="1033" y="179"/>
                  </a:cubicBezTo>
                  <a:cubicBezTo>
                    <a:pt x="928" y="58"/>
                    <a:pt x="790" y="13"/>
                    <a:pt x="636" y="2"/>
                  </a:cubicBezTo>
                  <a:cubicBezTo>
                    <a:pt x="623" y="1"/>
                    <a:pt x="610" y="1"/>
                    <a:pt x="597" y="0"/>
                  </a:cubicBezTo>
                  <a:cubicBezTo>
                    <a:pt x="597" y="0"/>
                    <a:pt x="597" y="0"/>
                    <a:pt x="597" y="0"/>
                  </a:cubicBezTo>
                  <a:cubicBezTo>
                    <a:pt x="596" y="0"/>
                    <a:pt x="596" y="0"/>
                    <a:pt x="596" y="0"/>
                  </a:cubicBezTo>
                  <a:cubicBezTo>
                    <a:pt x="596" y="0"/>
                    <a:pt x="595" y="0"/>
                    <a:pt x="595" y="0"/>
                  </a:cubicBezTo>
                  <a:cubicBezTo>
                    <a:pt x="595" y="0"/>
                    <a:pt x="595" y="0"/>
                    <a:pt x="595" y="0"/>
                  </a:cubicBezTo>
                  <a:cubicBezTo>
                    <a:pt x="582" y="1"/>
                    <a:pt x="569" y="1"/>
                    <a:pt x="556" y="2"/>
                  </a:cubicBezTo>
                  <a:cubicBezTo>
                    <a:pt x="402" y="13"/>
                    <a:pt x="264" y="58"/>
                    <a:pt x="159" y="179"/>
                  </a:cubicBezTo>
                  <a:cubicBezTo>
                    <a:pt x="103" y="243"/>
                    <a:pt x="54" y="323"/>
                    <a:pt x="37" y="406"/>
                  </a:cubicBezTo>
                  <a:cubicBezTo>
                    <a:pt x="20" y="485"/>
                    <a:pt x="17" y="566"/>
                    <a:pt x="10" y="646"/>
                  </a:cubicBezTo>
                  <a:cubicBezTo>
                    <a:pt x="3" y="739"/>
                    <a:pt x="0" y="832"/>
                    <a:pt x="3" y="925"/>
                  </a:cubicBezTo>
                  <a:cubicBezTo>
                    <a:pt x="5" y="974"/>
                    <a:pt x="9" y="1024"/>
                    <a:pt x="16" y="1073"/>
                  </a:cubicBezTo>
                  <a:cubicBezTo>
                    <a:pt x="23" y="1117"/>
                    <a:pt x="28" y="1173"/>
                    <a:pt x="56" y="1210"/>
                  </a:cubicBezTo>
                  <a:cubicBezTo>
                    <a:pt x="77" y="1240"/>
                    <a:pt x="112" y="1246"/>
                    <a:pt x="139" y="1234"/>
                  </a:cubicBezTo>
                  <a:cubicBezTo>
                    <a:pt x="207" y="1287"/>
                    <a:pt x="304" y="1300"/>
                    <a:pt x="386" y="1305"/>
                  </a:cubicBezTo>
                  <a:cubicBezTo>
                    <a:pt x="456" y="1310"/>
                    <a:pt x="526" y="1307"/>
                    <a:pt x="596" y="1305"/>
                  </a:cubicBezTo>
                  <a:cubicBezTo>
                    <a:pt x="666" y="1307"/>
                    <a:pt x="736" y="1310"/>
                    <a:pt x="806" y="1305"/>
                  </a:cubicBezTo>
                  <a:cubicBezTo>
                    <a:pt x="888" y="1300"/>
                    <a:pt x="985" y="1287"/>
                    <a:pt x="1053" y="1234"/>
                  </a:cubicBezTo>
                  <a:cubicBezTo>
                    <a:pt x="1080" y="1246"/>
                    <a:pt x="1115" y="1240"/>
                    <a:pt x="1136" y="1210"/>
                  </a:cubicBezTo>
                  <a:cubicBezTo>
                    <a:pt x="1163" y="1173"/>
                    <a:pt x="1169" y="1117"/>
                    <a:pt x="1176" y="1073"/>
                  </a:cubicBezTo>
                  <a:cubicBezTo>
                    <a:pt x="1183" y="1024"/>
                    <a:pt x="1187" y="974"/>
                    <a:pt x="1189" y="925"/>
                  </a:cubicBezTo>
                  <a:cubicBezTo>
                    <a:pt x="1192" y="832"/>
                    <a:pt x="1189" y="739"/>
                    <a:pt x="1181" y="646"/>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35" name="Freeform 9"/>
            <p:cNvSpPr/>
            <p:nvPr/>
          </p:nvSpPr>
          <p:spPr bwMode="auto">
            <a:xfrm>
              <a:off x="1465" y="2467"/>
              <a:ext cx="440" cy="234"/>
            </a:xfrm>
            <a:custGeom>
              <a:gdLst>
                <a:gd fmla="*/ 2 w 203" name="T0"/>
                <a:gd fmla="*/ 30 h 108" name="T1"/>
                <a:gd fmla="*/ 105 w 203" name="T2"/>
                <a:gd fmla="*/ 99 h 108" name="T3"/>
                <a:gd fmla="*/ 202 w 203" name="T4"/>
                <a:gd fmla="*/ 4 h 108" name="T5"/>
                <a:gd fmla="*/ 197 w 203" name="T6"/>
                <a:gd fmla="*/ 2 h 108" name="T7"/>
                <a:gd fmla="*/ 108 w 203" name="T8"/>
                <a:gd fmla="*/ 82 h 108" name="T9"/>
                <a:gd fmla="*/ 11 w 203" name="T10"/>
                <a:gd fmla="*/ 27 h 108" name="T11"/>
                <a:gd fmla="*/ 2 w 203" name="T12"/>
                <a:gd fmla="*/ 30 h 108" name="T13"/>
              </a:gdLst>
              <a:cxnLst>
                <a:cxn ang="0">
                  <a:pos x="T0" y="T1"/>
                </a:cxn>
                <a:cxn ang="0">
                  <a:pos x="T2" y="T3"/>
                </a:cxn>
                <a:cxn ang="0">
                  <a:pos x="T4" y="T5"/>
                </a:cxn>
                <a:cxn ang="0">
                  <a:pos x="T6" y="T7"/>
                </a:cxn>
                <a:cxn ang="0">
                  <a:pos x="T8" y="T9"/>
                </a:cxn>
                <a:cxn ang="0">
                  <a:pos x="T10" y="T11"/>
                </a:cxn>
                <a:cxn ang="0">
                  <a:pos x="T12" y="T13"/>
                </a:cxn>
              </a:cxnLst>
              <a:rect b="b" l="0" r="r" t="0"/>
              <a:pathLst>
                <a:path h="108" w="203">
                  <a:moveTo>
                    <a:pt x="2" y="30"/>
                  </a:moveTo>
                  <a:cubicBezTo>
                    <a:pt x="14" y="81"/>
                    <a:pt x="53" y="108"/>
                    <a:pt x="105" y="99"/>
                  </a:cubicBezTo>
                  <a:cubicBezTo>
                    <a:pt x="150" y="91"/>
                    <a:pt x="197" y="50"/>
                    <a:pt x="202" y="4"/>
                  </a:cubicBezTo>
                  <a:cubicBezTo>
                    <a:pt x="203" y="1"/>
                    <a:pt x="199" y="0"/>
                    <a:pt x="197" y="2"/>
                  </a:cubicBezTo>
                  <a:cubicBezTo>
                    <a:pt x="179" y="41"/>
                    <a:pt x="151" y="70"/>
                    <a:pt x="108" y="82"/>
                  </a:cubicBezTo>
                  <a:cubicBezTo>
                    <a:pt x="64" y="93"/>
                    <a:pt x="26" y="70"/>
                    <a:pt x="11" y="27"/>
                  </a:cubicBezTo>
                  <a:cubicBezTo>
                    <a:pt x="9" y="22"/>
                    <a:pt x="0" y="24"/>
                    <a:pt x="2" y="30"/>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36" name="Freeform 10"/>
            <p:cNvSpPr/>
            <p:nvPr/>
          </p:nvSpPr>
          <p:spPr bwMode="auto">
            <a:xfrm>
              <a:off x="1892" y="2467"/>
              <a:ext cx="441" cy="238"/>
            </a:xfrm>
            <a:custGeom>
              <a:gdLst>
                <a:gd fmla="*/ 192 w 203" name="T0"/>
                <a:gd fmla="*/ 27 h 110" name="T1"/>
                <a:gd fmla="*/ 95 w 203" name="T2"/>
                <a:gd fmla="*/ 82 h 110" name="T3"/>
                <a:gd fmla="*/ 6 w 203" name="T4"/>
                <a:gd fmla="*/ 2 h 110" name="T5"/>
                <a:gd fmla="*/ 1 w 203" name="T6"/>
                <a:gd fmla="*/ 4 h 110" name="T7"/>
                <a:gd fmla="*/ 98 w 203" name="T8"/>
                <a:gd fmla="*/ 99 h 110" name="T9"/>
                <a:gd fmla="*/ 201 w 203" name="T10"/>
                <a:gd fmla="*/ 30 h 110" name="T11"/>
                <a:gd fmla="*/ 192 w 203" name="T12"/>
                <a:gd fmla="*/ 27 h 110" name="T13"/>
              </a:gdLst>
              <a:cxnLst>
                <a:cxn ang="0">
                  <a:pos x="T0" y="T1"/>
                </a:cxn>
                <a:cxn ang="0">
                  <a:pos x="T2" y="T3"/>
                </a:cxn>
                <a:cxn ang="0">
                  <a:pos x="T4" y="T5"/>
                </a:cxn>
                <a:cxn ang="0">
                  <a:pos x="T6" y="T7"/>
                </a:cxn>
                <a:cxn ang="0">
                  <a:pos x="T8" y="T9"/>
                </a:cxn>
                <a:cxn ang="0">
                  <a:pos x="T10" y="T11"/>
                </a:cxn>
                <a:cxn ang="0">
                  <a:pos x="T12" y="T13"/>
                </a:cxn>
              </a:cxnLst>
              <a:rect b="b" l="0" r="r" t="0"/>
              <a:pathLst>
                <a:path h="110" w="203">
                  <a:moveTo>
                    <a:pt x="192" y="27"/>
                  </a:moveTo>
                  <a:cubicBezTo>
                    <a:pt x="177" y="70"/>
                    <a:pt x="139" y="92"/>
                    <a:pt x="95" y="82"/>
                  </a:cubicBezTo>
                  <a:cubicBezTo>
                    <a:pt x="53" y="71"/>
                    <a:pt x="24" y="40"/>
                    <a:pt x="6" y="2"/>
                  </a:cubicBezTo>
                  <a:cubicBezTo>
                    <a:pt x="5" y="0"/>
                    <a:pt x="0" y="1"/>
                    <a:pt x="1" y="4"/>
                  </a:cubicBezTo>
                  <a:cubicBezTo>
                    <a:pt x="7" y="51"/>
                    <a:pt x="53" y="89"/>
                    <a:pt x="98" y="99"/>
                  </a:cubicBezTo>
                  <a:cubicBezTo>
                    <a:pt x="150" y="110"/>
                    <a:pt x="190" y="79"/>
                    <a:pt x="201" y="30"/>
                  </a:cubicBezTo>
                  <a:cubicBezTo>
                    <a:pt x="203" y="24"/>
                    <a:pt x="194" y="22"/>
                    <a:pt x="192" y="27"/>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37" name="Freeform 11"/>
            <p:cNvSpPr/>
            <p:nvPr/>
          </p:nvSpPr>
          <p:spPr bwMode="auto">
            <a:xfrm>
              <a:off x="1814" y="2354"/>
              <a:ext cx="171" cy="123"/>
            </a:xfrm>
            <a:custGeom>
              <a:gdLst>
                <a:gd fmla="*/ 78 w 79" name="T0"/>
                <a:gd fmla="*/ 13 h 57" name="T1"/>
                <a:gd fmla="*/ 65 w 79" name="T2"/>
                <a:gd fmla="*/ 2 h 57" name="T3"/>
                <a:gd fmla="*/ 63 w 79" name="T4"/>
                <a:gd fmla="*/ 2 h 57" name="T5"/>
                <a:gd fmla="*/ 39 w 79" name="T6"/>
                <a:gd fmla="*/ 0 h 57" name="T7"/>
                <a:gd fmla="*/ 16 w 79" name="T8"/>
                <a:gd fmla="*/ 2 h 57" name="T9"/>
                <a:gd fmla="*/ 13 w 79" name="T10"/>
                <a:gd fmla="*/ 2 h 57" name="T11"/>
                <a:gd fmla="*/ 1 w 79" name="T12"/>
                <a:gd fmla="*/ 13 h 57" name="T13"/>
                <a:gd fmla="*/ 2 w 79" name="T14"/>
                <a:gd fmla="*/ 25 h 57" name="T15"/>
                <a:gd fmla="*/ 28 w 79" name="T16"/>
                <a:gd fmla="*/ 53 h 57" name="T17"/>
                <a:gd fmla="*/ 51 w 79" name="T18"/>
                <a:gd fmla="*/ 53 h 57" name="T19"/>
                <a:gd fmla="*/ 76 w 79" name="T20"/>
                <a:gd fmla="*/ 25 h 57" name="T21"/>
                <a:gd fmla="*/ 78 w 79" name="T22"/>
                <a:gd fmla="*/ 13 h 57"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57" w="79">
                  <a:moveTo>
                    <a:pt x="78" y="13"/>
                  </a:moveTo>
                  <a:cubicBezTo>
                    <a:pt x="77" y="7"/>
                    <a:pt x="73" y="3"/>
                    <a:pt x="65" y="2"/>
                  </a:cubicBezTo>
                  <a:cubicBezTo>
                    <a:pt x="65" y="2"/>
                    <a:pt x="64" y="2"/>
                    <a:pt x="63" y="2"/>
                  </a:cubicBezTo>
                  <a:cubicBezTo>
                    <a:pt x="55" y="0"/>
                    <a:pt x="47" y="0"/>
                    <a:pt x="39" y="0"/>
                  </a:cubicBezTo>
                  <a:cubicBezTo>
                    <a:pt x="32" y="0"/>
                    <a:pt x="24" y="0"/>
                    <a:pt x="16" y="2"/>
                  </a:cubicBezTo>
                  <a:cubicBezTo>
                    <a:pt x="15" y="2"/>
                    <a:pt x="14" y="2"/>
                    <a:pt x="13" y="2"/>
                  </a:cubicBezTo>
                  <a:cubicBezTo>
                    <a:pt x="6" y="3"/>
                    <a:pt x="2" y="7"/>
                    <a:pt x="1" y="13"/>
                  </a:cubicBezTo>
                  <a:cubicBezTo>
                    <a:pt x="0" y="16"/>
                    <a:pt x="0" y="21"/>
                    <a:pt x="2" y="25"/>
                  </a:cubicBezTo>
                  <a:cubicBezTo>
                    <a:pt x="8" y="35"/>
                    <a:pt x="18" y="48"/>
                    <a:pt x="28" y="53"/>
                  </a:cubicBezTo>
                  <a:cubicBezTo>
                    <a:pt x="36" y="57"/>
                    <a:pt x="43" y="57"/>
                    <a:pt x="51" y="53"/>
                  </a:cubicBezTo>
                  <a:cubicBezTo>
                    <a:pt x="61" y="48"/>
                    <a:pt x="71" y="35"/>
                    <a:pt x="76" y="25"/>
                  </a:cubicBezTo>
                  <a:cubicBezTo>
                    <a:pt x="79" y="21"/>
                    <a:pt x="79" y="16"/>
                    <a:pt x="78" y="13"/>
                  </a:cubicBezTo>
                  <a:close/>
                </a:path>
              </a:pathLst>
            </a:custGeom>
            <a:solidFill>
              <a:srgbClr val="5B0822"/>
            </a:solidFill>
            <a:ln cap="flat" w="14288">
              <a:solidFill>
                <a:srgbClr val="5B0822"/>
              </a:solidFill>
              <a:prstDash val="solid"/>
              <a:miter lim="800000"/>
            </a:ln>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38" name="Freeform 12"/>
            <p:cNvSpPr/>
            <p:nvPr/>
          </p:nvSpPr>
          <p:spPr bwMode="auto">
            <a:xfrm>
              <a:off x="1139" y="2120"/>
              <a:ext cx="434" cy="271"/>
            </a:xfrm>
            <a:custGeom>
              <a:gdLst>
                <a:gd fmla="*/ 32 w 200" name="T0"/>
                <a:gd fmla="*/ 76 h 125" name="T1"/>
                <a:gd fmla="*/ 111 w 200" name="T2"/>
                <a:gd fmla="*/ 60 h 125" name="T3"/>
                <a:gd fmla="*/ 167 w 200" name="T4"/>
                <a:gd fmla="*/ 121 h 125" name="T5"/>
                <a:gd fmla="*/ 179 w 200" name="T6"/>
                <a:gd fmla="*/ 120 h 125" name="T7"/>
                <a:gd fmla="*/ 129 w 200" name="T8"/>
                <a:gd fmla="*/ 18 h 125" name="T9"/>
                <a:gd fmla="*/ 12 w 200" name="T10"/>
                <a:gd fmla="*/ 50 h 125" name="T11"/>
                <a:gd fmla="*/ 32 w 200" name="T12"/>
                <a:gd fmla="*/ 76 h 125" name="T13"/>
              </a:gdLst>
              <a:cxnLst>
                <a:cxn ang="0">
                  <a:pos x="T0" y="T1"/>
                </a:cxn>
                <a:cxn ang="0">
                  <a:pos x="T2" y="T3"/>
                </a:cxn>
                <a:cxn ang="0">
                  <a:pos x="T4" y="T5"/>
                </a:cxn>
                <a:cxn ang="0">
                  <a:pos x="T6" y="T7"/>
                </a:cxn>
                <a:cxn ang="0">
                  <a:pos x="T8" y="T9"/>
                </a:cxn>
                <a:cxn ang="0">
                  <a:pos x="T10" y="T11"/>
                </a:cxn>
                <a:cxn ang="0">
                  <a:pos x="T12" y="T13"/>
                </a:cxn>
              </a:cxnLst>
              <a:rect b="b" l="0" r="r" t="0"/>
              <a:pathLst>
                <a:path h="125" w="200">
                  <a:moveTo>
                    <a:pt x="32" y="76"/>
                  </a:moveTo>
                  <a:cubicBezTo>
                    <a:pt x="54" y="59"/>
                    <a:pt x="84" y="48"/>
                    <a:pt x="111" y="60"/>
                  </a:cubicBezTo>
                  <a:cubicBezTo>
                    <a:pt x="141" y="73"/>
                    <a:pt x="146" y="101"/>
                    <a:pt x="167" y="121"/>
                  </a:cubicBezTo>
                  <a:cubicBezTo>
                    <a:pt x="171" y="125"/>
                    <a:pt x="177" y="124"/>
                    <a:pt x="179" y="120"/>
                  </a:cubicBezTo>
                  <a:cubicBezTo>
                    <a:pt x="200" y="83"/>
                    <a:pt x="164" y="32"/>
                    <a:pt x="129" y="18"/>
                  </a:cubicBezTo>
                  <a:cubicBezTo>
                    <a:pt x="86" y="0"/>
                    <a:pt x="42" y="15"/>
                    <a:pt x="12" y="50"/>
                  </a:cubicBezTo>
                  <a:cubicBezTo>
                    <a:pt x="0" y="63"/>
                    <a:pt x="16" y="88"/>
                    <a:pt x="32" y="76"/>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39" name="Freeform 13"/>
            <p:cNvSpPr/>
            <p:nvPr/>
          </p:nvSpPr>
          <p:spPr bwMode="auto">
            <a:xfrm>
              <a:off x="2165" y="2120"/>
              <a:ext cx="435" cy="271"/>
            </a:xfrm>
            <a:custGeom>
              <a:gdLst>
                <a:gd fmla="*/ 189 w 200" name="T0"/>
                <a:gd fmla="*/ 50 h 125" name="T1"/>
                <a:gd fmla="*/ 71 w 200" name="T2"/>
                <a:gd fmla="*/ 18 h 125" name="T3"/>
                <a:gd fmla="*/ 21 w 200" name="T4"/>
                <a:gd fmla="*/ 120 h 125" name="T5"/>
                <a:gd fmla="*/ 33 w 200" name="T6"/>
                <a:gd fmla="*/ 121 h 125" name="T7"/>
                <a:gd fmla="*/ 54 w 200" name="T8"/>
                <a:gd fmla="*/ 89 h 125" name="T9"/>
                <a:gd fmla="*/ 89 w 200" name="T10"/>
                <a:gd fmla="*/ 60 h 125" name="T11"/>
                <a:gd fmla="*/ 169 w 200" name="T12"/>
                <a:gd fmla="*/ 76 h 125" name="T13"/>
                <a:gd fmla="*/ 189 w 200" name="T14"/>
                <a:gd fmla="*/ 50 h 125"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25" w="200">
                  <a:moveTo>
                    <a:pt x="189" y="50"/>
                  </a:moveTo>
                  <a:cubicBezTo>
                    <a:pt x="159" y="15"/>
                    <a:pt x="115" y="0"/>
                    <a:pt x="71" y="18"/>
                  </a:cubicBezTo>
                  <a:cubicBezTo>
                    <a:pt x="37" y="32"/>
                    <a:pt x="0" y="83"/>
                    <a:pt x="21" y="120"/>
                  </a:cubicBezTo>
                  <a:cubicBezTo>
                    <a:pt x="24" y="124"/>
                    <a:pt x="30" y="125"/>
                    <a:pt x="33" y="121"/>
                  </a:cubicBezTo>
                  <a:cubicBezTo>
                    <a:pt x="43" y="112"/>
                    <a:pt x="47" y="101"/>
                    <a:pt x="54" y="89"/>
                  </a:cubicBezTo>
                  <a:cubicBezTo>
                    <a:pt x="63" y="76"/>
                    <a:pt x="75" y="68"/>
                    <a:pt x="89" y="60"/>
                  </a:cubicBezTo>
                  <a:cubicBezTo>
                    <a:pt x="115" y="46"/>
                    <a:pt x="148" y="60"/>
                    <a:pt x="169" y="76"/>
                  </a:cubicBezTo>
                  <a:cubicBezTo>
                    <a:pt x="184" y="88"/>
                    <a:pt x="200" y="63"/>
                    <a:pt x="189" y="50"/>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40" name="Freeform 14"/>
            <p:cNvSpPr/>
            <p:nvPr/>
          </p:nvSpPr>
          <p:spPr bwMode="auto">
            <a:xfrm>
              <a:off x="1013" y="2415"/>
              <a:ext cx="352" cy="123"/>
            </a:xfrm>
            <a:custGeom>
              <a:gdLst>
                <a:gd fmla="*/ 17 w 162" name="T0"/>
                <a:gd fmla="*/ 45 h 57" name="T1"/>
                <a:gd fmla="*/ 129 w 162" name="T2"/>
                <a:gd fmla="*/ 57 h 57" name="T3"/>
                <a:gd fmla="*/ 135 w 162" name="T4"/>
                <a:gd fmla="*/ 10 h 57" name="T5"/>
                <a:gd fmla="*/ 17 w 162" name="T6"/>
                <a:gd fmla="*/ 11 h 57" name="T7"/>
                <a:gd fmla="*/ 17 w 162" name="T8"/>
                <a:gd fmla="*/ 45 h 57" name="T9"/>
              </a:gdLst>
              <a:cxnLst>
                <a:cxn ang="0">
                  <a:pos x="T0" y="T1"/>
                </a:cxn>
                <a:cxn ang="0">
                  <a:pos x="T2" y="T3"/>
                </a:cxn>
                <a:cxn ang="0">
                  <a:pos x="T4" y="T5"/>
                </a:cxn>
                <a:cxn ang="0">
                  <a:pos x="T6" y="T7"/>
                </a:cxn>
                <a:cxn ang="0">
                  <a:pos x="T8" y="T9"/>
                </a:cxn>
              </a:cxnLst>
              <a:rect b="b" l="0" r="r" t="0"/>
              <a:pathLst>
                <a:path h="57" w="162">
                  <a:moveTo>
                    <a:pt x="17" y="45"/>
                  </a:moveTo>
                  <a:cubicBezTo>
                    <a:pt x="51" y="56"/>
                    <a:pt x="93" y="57"/>
                    <a:pt x="129" y="57"/>
                  </a:cubicBezTo>
                  <a:cubicBezTo>
                    <a:pt x="156" y="57"/>
                    <a:pt x="162" y="17"/>
                    <a:pt x="135" y="10"/>
                  </a:cubicBezTo>
                  <a:cubicBezTo>
                    <a:pt x="98" y="0"/>
                    <a:pt x="53" y="0"/>
                    <a:pt x="17" y="11"/>
                  </a:cubicBezTo>
                  <a:cubicBezTo>
                    <a:pt x="0" y="16"/>
                    <a:pt x="0" y="40"/>
                    <a:pt x="17" y="45"/>
                  </a:cubicBezTo>
                  <a:close/>
                </a:path>
              </a:pathLst>
            </a:custGeom>
            <a:solidFill>
              <a:srgbClr val="FF9899"/>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41" name="Freeform 15"/>
            <p:cNvSpPr/>
            <p:nvPr/>
          </p:nvSpPr>
          <p:spPr bwMode="auto">
            <a:xfrm>
              <a:off x="2432" y="2415"/>
              <a:ext cx="352" cy="123"/>
            </a:xfrm>
            <a:custGeom>
              <a:gdLst>
                <a:gd fmla="*/ 145 w 162" name="T0"/>
                <a:gd fmla="*/ 11 h 57" name="T1"/>
                <a:gd fmla="*/ 26 w 162" name="T2"/>
                <a:gd fmla="*/ 10 h 57" name="T3"/>
                <a:gd fmla="*/ 33 w 162" name="T4"/>
                <a:gd fmla="*/ 57 h 57" name="T5"/>
                <a:gd fmla="*/ 145 w 162" name="T6"/>
                <a:gd fmla="*/ 45 h 57" name="T7"/>
                <a:gd fmla="*/ 145 w 162" name="T8"/>
                <a:gd fmla="*/ 11 h 57" name="T9"/>
              </a:gdLst>
              <a:cxnLst>
                <a:cxn ang="0">
                  <a:pos x="T0" y="T1"/>
                </a:cxn>
                <a:cxn ang="0">
                  <a:pos x="T2" y="T3"/>
                </a:cxn>
                <a:cxn ang="0">
                  <a:pos x="T4" y="T5"/>
                </a:cxn>
                <a:cxn ang="0">
                  <a:pos x="T6" y="T7"/>
                </a:cxn>
                <a:cxn ang="0">
                  <a:pos x="T8" y="T9"/>
                </a:cxn>
              </a:cxnLst>
              <a:rect b="b" l="0" r="r" t="0"/>
              <a:pathLst>
                <a:path h="57" w="162">
                  <a:moveTo>
                    <a:pt x="145" y="11"/>
                  </a:moveTo>
                  <a:cubicBezTo>
                    <a:pt x="108" y="0"/>
                    <a:pt x="63" y="0"/>
                    <a:pt x="26" y="10"/>
                  </a:cubicBezTo>
                  <a:cubicBezTo>
                    <a:pt x="0" y="17"/>
                    <a:pt x="5" y="57"/>
                    <a:pt x="33" y="57"/>
                  </a:cubicBezTo>
                  <a:cubicBezTo>
                    <a:pt x="69" y="57"/>
                    <a:pt x="110" y="56"/>
                    <a:pt x="145" y="45"/>
                  </a:cubicBezTo>
                  <a:cubicBezTo>
                    <a:pt x="162" y="40"/>
                    <a:pt x="162" y="16"/>
                    <a:pt x="145" y="11"/>
                  </a:cubicBezTo>
                  <a:close/>
                </a:path>
              </a:pathLst>
            </a:custGeom>
            <a:solidFill>
              <a:srgbClr val="FF9899"/>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42" name="Freeform 16"/>
            <p:cNvSpPr/>
            <p:nvPr/>
          </p:nvSpPr>
          <p:spPr bwMode="auto">
            <a:xfrm>
              <a:off x="642" y="3262"/>
              <a:ext cx="1142" cy="668"/>
            </a:xfrm>
            <a:custGeom>
              <a:gdLst>
                <a:gd fmla="*/ 71 w 526" name="T0"/>
                <a:gd fmla="*/ 24 h 308" name="T1"/>
                <a:gd fmla="*/ 143 w 526" name="T2"/>
                <a:gd fmla="*/ 258 h 308" name="T3"/>
                <a:gd fmla="*/ 424 w 526" name="T4"/>
                <a:gd fmla="*/ 287 h 308" name="T5"/>
                <a:gd fmla="*/ 490 w 526" name="T6"/>
                <a:gd fmla="*/ 171 h 308" name="T7"/>
                <a:gd fmla="*/ 287 w 526" name="T8"/>
                <a:gd fmla="*/ 139 h 308" name="T9"/>
                <a:gd fmla="*/ 139 w 526" name="T10"/>
                <a:gd fmla="*/ 42 h 308" name="T11"/>
                <a:gd fmla="*/ 71 w 526" name="T12"/>
                <a:gd fmla="*/ 24 h 308" name="T13"/>
              </a:gdLst>
              <a:cxnLst>
                <a:cxn ang="0">
                  <a:pos x="T0" y="T1"/>
                </a:cxn>
                <a:cxn ang="0">
                  <a:pos x="T2" y="T3"/>
                </a:cxn>
                <a:cxn ang="0">
                  <a:pos x="T4" y="T5"/>
                </a:cxn>
                <a:cxn ang="0">
                  <a:pos x="T6" y="T7"/>
                </a:cxn>
                <a:cxn ang="0">
                  <a:pos x="T8" y="T9"/>
                </a:cxn>
                <a:cxn ang="0">
                  <a:pos x="T10" y="T11"/>
                </a:cxn>
                <a:cxn ang="0">
                  <a:pos x="T12" y="T13"/>
                </a:cxn>
              </a:cxnLst>
              <a:rect b="b" l="0" r="r" t="0"/>
              <a:pathLst>
                <a:path h="308" w="526">
                  <a:moveTo>
                    <a:pt x="71" y="24"/>
                  </a:moveTo>
                  <a:cubicBezTo>
                    <a:pt x="0" y="98"/>
                    <a:pt x="74" y="213"/>
                    <a:pt x="143" y="258"/>
                  </a:cubicBezTo>
                  <a:cubicBezTo>
                    <a:pt x="220" y="308"/>
                    <a:pt x="337" y="297"/>
                    <a:pt x="424" y="287"/>
                  </a:cubicBezTo>
                  <a:cubicBezTo>
                    <a:pt x="477" y="281"/>
                    <a:pt x="526" y="225"/>
                    <a:pt x="490" y="171"/>
                  </a:cubicBezTo>
                  <a:cubicBezTo>
                    <a:pt x="448" y="108"/>
                    <a:pt x="352" y="138"/>
                    <a:pt x="287" y="139"/>
                  </a:cubicBezTo>
                  <a:cubicBezTo>
                    <a:pt x="217" y="141"/>
                    <a:pt x="165" y="110"/>
                    <a:pt x="139" y="42"/>
                  </a:cubicBezTo>
                  <a:cubicBezTo>
                    <a:pt x="129" y="15"/>
                    <a:pt x="94" y="0"/>
                    <a:pt x="71" y="24"/>
                  </a:cubicBezTo>
                  <a:close/>
                </a:path>
              </a:pathLst>
            </a:custGeom>
            <a:solidFill>
              <a:srgbClr val="FFDCE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43" name="Freeform 17"/>
            <p:cNvSpPr/>
            <p:nvPr/>
          </p:nvSpPr>
          <p:spPr bwMode="auto">
            <a:xfrm>
              <a:off x="1603" y="3778"/>
              <a:ext cx="187" cy="37"/>
            </a:xfrm>
            <a:custGeom>
              <a:gdLst>
                <a:gd fmla="*/ 5 w 86" name="T0"/>
                <a:gd fmla="*/ 9 h 17" name="T1"/>
                <a:gd fmla="*/ 84 w 86" name="T2"/>
                <a:gd fmla="*/ 12 h 17" name="T3"/>
                <a:gd fmla="*/ 84 w 86" name="T4"/>
                <a:gd fmla="*/ 10 h 17" name="T5"/>
                <a:gd fmla="*/ 7 w 86" name="T6"/>
                <a:gd fmla="*/ 2 h 17" name="T7"/>
                <a:gd fmla="*/ 5 w 86" name="T8"/>
                <a:gd fmla="*/ 9 h 17" name="T9"/>
              </a:gdLst>
              <a:cxnLst>
                <a:cxn ang="0">
                  <a:pos x="T0" y="T1"/>
                </a:cxn>
                <a:cxn ang="0">
                  <a:pos x="T2" y="T3"/>
                </a:cxn>
                <a:cxn ang="0">
                  <a:pos x="T4" y="T5"/>
                </a:cxn>
                <a:cxn ang="0">
                  <a:pos x="T6" y="T7"/>
                </a:cxn>
                <a:cxn ang="0">
                  <a:pos x="T8" y="T9"/>
                </a:cxn>
              </a:cxnLst>
              <a:rect b="b" l="0" r="r" t="0"/>
              <a:pathLst>
                <a:path h="17" w="86">
                  <a:moveTo>
                    <a:pt x="5" y="9"/>
                  </a:moveTo>
                  <a:cubicBezTo>
                    <a:pt x="31" y="17"/>
                    <a:pt x="58" y="15"/>
                    <a:pt x="84" y="12"/>
                  </a:cubicBezTo>
                  <a:cubicBezTo>
                    <a:pt x="86" y="12"/>
                    <a:pt x="86" y="10"/>
                    <a:pt x="84" y="10"/>
                  </a:cubicBezTo>
                  <a:cubicBezTo>
                    <a:pt x="58" y="7"/>
                    <a:pt x="32" y="10"/>
                    <a:pt x="7" y="2"/>
                  </a:cubicBezTo>
                  <a:cubicBezTo>
                    <a:pt x="2" y="0"/>
                    <a:pt x="0" y="7"/>
                    <a:pt x="5" y="9"/>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44" name="Freeform 18"/>
            <p:cNvSpPr/>
            <p:nvPr/>
          </p:nvSpPr>
          <p:spPr bwMode="auto">
            <a:xfrm>
              <a:off x="1634" y="3704"/>
              <a:ext cx="130" cy="20"/>
            </a:xfrm>
            <a:custGeom>
              <a:gdLst>
                <a:gd fmla="*/ 3 w 60" name="T0"/>
                <a:gd fmla="*/ 5 h 9" name="T1"/>
                <a:gd fmla="*/ 58 w 60" name="T2"/>
                <a:gd fmla="*/ 7 h 9" name="T3"/>
                <a:gd fmla="*/ 58 w 60" name="T4"/>
                <a:gd fmla="*/ 4 h 9" name="T5"/>
                <a:gd fmla="*/ 4 w 60" name="T6"/>
                <a:gd fmla="*/ 0 h 9" name="T7"/>
                <a:gd fmla="*/ 3 w 60" name="T8"/>
                <a:gd fmla="*/ 5 h 9" name="T9"/>
              </a:gdLst>
              <a:cxnLst>
                <a:cxn ang="0">
                  <a:pos x="T0" y="T1"/>
                </a:cxn>
                <a:cxn ang="0">
                  <a:pos x="T2" y="T3"/>
                </a:cxn>
                <a:cxn ang="0">
                  <a:pos x="T4" y="T5"/>
                </a:cxn>
                <a:cxn ang="0">
                  <a:pos x="T6" y="T7"/>
                </a:cxn>
                <a:cxn ang="0">
                  <a:pos x="T8" y="T9"/>
                </a:cxn>
              </a:cxnLst>
              <a:rect b="b" l="0" r="r" t="0"/>
              <a:pathLst>
                <a:path h="9" w="60">
                  <a:moveTo>
                    <a:pt x="3" y="5"/>
                  </a:moveTo>
                  <a:cubicBezTo>
                    <a:pt x="21" y="8"/>
                    <a:pt x="40" y="9"/>
                    <a:pt x="58" y="7"/>
                  </a:cubicBezTo>
                  <a:cubicBezTo>
                    <a:pt x="60" y="7"/>
                    <a:pt x="60" y="4"/>
                    <a:pt x="58" y="4"/>
                  </a:cubicBezTo>
                  <a:cubicBezTo>
                    <a:pt x="40" y="2"/>
                    <a:pt x="22" y="3"/>
                    <a:pt x="4" y="0"/>
                  </a:cubicBezTo>
                  <a:cubicBezTo>
                    <a:pt x="1" y="0"/>
                    <a:pt x="0" y="5"/>
                    <a:pt x="3" y="5"/>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45" name="Freeform 19"/>
            <p:cNvSpPr/>
            <p:nvPr/>
          </p:nvSpPr>
          <p:spPr bwMode="auto">
            <a:xfrm>
              <a:off x="1582" y="3609"/>
              <a:ext cx="189" cy="50"/>
            </a:xfrm>
            <a:custGeom>
              <a:gdLst>
                <a:gd fmla="*/ 5 w 87" name="T0"/>
                <a:gd fmla="*/ 21 h 23" name="T1"/>
                <a:gd fmla="*/ 85 w 87" name="T2"/>
                <a:gd fmla="*/ 6 h 23" name="T3"/>
                <a:gd fmla="*/ 85 w 87" name="T4"/>
                <a:gd fmla="*/ 3 h 23" name="T5"/>
                <a:gd fmla="*/ 2 w 87" name="T6"/>
                <a:gd fmla="*/ 17 h 23" name="T7"/>
                <a:gd fmla="*/ 5 w 87" name="T8"/>
                <a:gd fmla="*/ 21 h 23" name="T9"/>
              </a:gdLst>
              <a:cxnLst>
                <a:cxn ang="0">
                  <a:pos x="T0" y="T1"/>
                </a:cxn>
                <a:cxn ang="0">
                  <a:pos x="T2" y="T3"/>
                </a:cxn>
                <a:cxn ang="0">
                  <a:pos x="T4" y="T5"/>
                </a:cxn>
                <a:cxn ang="0">
                  <a:pos x="T6" y="T7"/>
                </a:cxn>
                <a:cxn ang="0">
                  <a:pos x="T8" y="T9"/>
                </a:cxn>
              </a:cxnLst>
              <a:rect b="b" l="0" r="r" t="0"/>
              <a:pathLst>
                <a:path h="23" w="87">
                  <a:moveTo>
                    <a:pt x="5" y="21"/>
                  </a:moveTo>
                  <a:cubicBezTo>
                    <a:pt x="30" y="8"/>
                    <a:pt x="58" y="9"/>
                    <a:pt x="85" y="6"/>
                  </a:cubicBezTo>
                  <a:cubicBezTo>
                    <a:pt x="87" y="6"/>
                    <a:pt x="87" y="3"/>
                    <a:pt x="85" y="3"/>
                  </a:cubicBezTo>
                  <a:cubicBezTo>
                    <a:pt x="57" y="0"/>
                    <a:pt x="27" y="2"/>
                    <a:pt x="2" y="17"/>
                  </a:cubicBezTo>
                  <a:cubicBezTo>
                    <a:pt x="0" y="19"/>
                    <a:pt x="2" y="23"/>
                    <a:pt x="5" y="21"/>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46" name="Freeform 20"/>
            <p:cNvSpPr/>
            <p:nvPr/>
          </p:nvSpPr>
          <p:spPr bwMode="auto">
            <a:xfrm>
              <a:off x="1972" y="3262"/>
              <a:ext cx="1144" cy="668"/>
            </a:xfrm>
            <a:custGeom>
              <a:gdLst>
                <a:gd fmla="*/ 456 w 527" name="T0"/>
                <a:gd fmla="*/ 24 h 308" name="T1"/>
                <a:gd fmla="*/ 384 w 527" name="T2"/>
                <a:gd fmla="*/ 258 h 308" name="T3"/>
                <a:gd fmla="*/ 103 w 527" name="T4"/>
                <a:gd fmla="*/ 287 h 308" name="T5"/>
                <a:gd fmla="*/ 37 w 527" name="T6"/>
                <a:gd fmla="*/ 171 h 308" name="T7"/>
                <a:gd fmla="*/ 240 w 527" name="T8"/>
                <a:gd fmla="*/ 139 h 308" name="T9"/>
                <a:gd fmla="*/ 388 w 527" name="T10"/>
                <a:gd fmla="*/ 42 h 308" name="T11"/>
                <a:gd fmla="*/ 456 w 527" name="T12"/>
                <a:gd fmla="*/ 24 h 308" name="T13"/>
              </a:gdLst>
              <a:cxnLst>
                <a:cxn ang="0">
                  <a:pos x="T0" y="T1"/>
                </a:cxn>
                <a:cxn ang="0">
                  <a:pos x="T2" y="T3"/>
                </a:cxn>
                <a:cxn ang="0">
                  <a:pos x="T4" y="T5"/>
                </a:cxn>
                <a:cxn ang="0">
                  <a:pos x="T6" y="T7"/>
                </a:cxn>
                <a:cxn ang="0">
                  <a:pos x="T8" y="T9"/>
                </a:cxn>
                <a:cxn ang="0">
                  <a:pos x="T10" y="T11"/>
                </a:cxn>
                <a:cxn ang="0">
                  <a:pos x="T12" y="T13"/>
                </a:cxn>
              </a:cxnLst>
              <a:rect b="b" l="0" r="r" t="0"/>
              <a:pathLst>
                <a:path h="308" w="527">
                  <a:moveTo>
                    <a:pt x="456" y="24"/>
                  </a:moveTo>
                  <a:cubicBezTo>
                    <a:pt x="527" y="98"/>
                    <a:pt x="453" y="213"/>
                    <a:pt x="384" y="258"/>
                  </a:cubicBezTo>
                  <a:cubicBezTo>
                    <a:pt x="307" y="308"/>
                    <a:pt x="189" y="297"/>
                    <a:pt x="103" y="287"/>
                  </a:cubicBezTo>
                  <a:cubicBezTo>
                    <a:pt x="50" y="281"/>
                    <a:pt x="0" y="225"/>
                    <a:pt x="37" y="171"/>
                  </a:cubicBezTo>
                  <a:cubicBezTo>
                    <a:pt x="79" y="108"/>
                    <a:pt x="175" y="138"/>
                    <a:pt x="240" y="139"/>
                  </a:cubicBezTo>
                  <a:cubicBezTo>
                    <a:pt x="310" y="141"/>
                    <a:pt x="361" y="110"/>
                    <a:pt x="388" y="42"/>
                  </a:cubicBezTo>
                  <a:cubicBezTo>
                    <a:pt x="398" y="15"/>
                    <a:pt x="433" y="0"/>
                    <a:pt x="456" y="24"/>
                  </a:cubicBezTo>
                  <a:close/>
                </a:path>
              </a:pathLst>
            </a:custGeom>
            <a:solidFill>
              <a:srgbClr val="FFDCE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47" name="Freeform 21"/>
            <p:cNvSpPr/>
            <p:nvPr/>
          </p:nvSpPr>
          <p:spPr bwMode="auto">
            <a:xfrm>
              <a:off x="1968" y="3778"/>
              <a:ext cx="187" cy="37"/>
            </a:xfrm>
            <a:custGeom>
              <a:gdLst>
                <a:gd fmla="*/ 79 w 86" name="T0"/>
                <a:gd fmla="*/ 2 h 17" name="T1"/>
                <a:gd fmla="*/ 2 w 86" name="T2"/>
                <a:gd fmla="*/ 10 h 17" name="T3"/>
                <a:gd fmla="*/ 2 w 86" name="T4"/>
                <a:gd fmla="*/ 12 h 17" name="T5"/>
                <a:gd fmla="*/ 81 w 86" name="T6"/>
                <a:gd fmla="*/ 9 h 17" name="T7"/>
                <a:gd fmla="*/ 79 w 86" name="T8"/>
                <a:gd fmla="*/ 2 h 17" name="T9"/>
              </a:gdLst>
              <a:cxnLst>
                <a:cxn ang="0">
                  <a:pos x="T0" y="T1"/>
                </a:cxn>
                <a:cxn ang="0">
                  <a:pos x="T2" y="T3"/>
                </a:cxn>
                <a:cxn ang="0">
                  <a:pos x="T4" y="T5"/>
                </a:cxn>
                <a:cxn ang="0">
                  <a:pos x="T6" y="T7"/>
                </a:cxn>
                <a:cxn ang="0">
                  <a:pos x="T8" y="T9"/>
                </a:cxn>
              </a:cxnLst>
              <a:rect b="b" l="0" r="r" t="0"/>
              <a:pathLst>
                <a:path h="17" w="86">
                  <a:moveTo>
                    <a:pt x="79" y="2"/>
                  </a:moveTo>
                  <a:cubicBezTo>
                    <a:pt x="54" y="10"/>
                    <a:pt x="28" y="7"/>
                    <a:pt x="2" y="10"/>
                  </a:cubicBezTo>
                  <a:cubicBezTo>
                    <a:pt x="0" y="10"/>
                    <a:pt x="0" y="12"/>
                    <a:pt x="2" y="12"/>
                  </a:cubicBezTo>
                  <a:cubicBezTo>
                    <a:pt x="28" y="15"/>
                    <a:pt x="55" y="17"/>
                    <a:pt x="81" y="9"/>
                  </a:cubicBezTo>
                  <a:cubicBezTo>
                    <a:pt x="86" y="7"/>
                    <a:pt x="84" y="0"/>
                    <a:pt x="79" y="2"/>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48" name="Freeform 22"/>
            <p:cNvSpPr/>
            <p:nvPr/>
          </p:nvSpPr>
          <p:spPr bwMode="auto">
            <a:xfrm>
              <a:off x="1994" y="3704"/>
              <a:ext cx="130" cy="20"/>
            </a:xfrm>
            <a:custGeom>
              <a:gdLst>
                <a:gd fmla="*/ 55 w 60" name="T0"/>
                <a:gd fmla="*/ 0 h 9" name="T1"/>
                <a:gd fmla="*/ 2 w 60" name="T2"/>
                <a:gd fmla="*/ 4 h 9" name="T3"/>
                <a:gd fmla="*/ 2 w 60" name="T4"/>
                <a:gd fmla="*/ 7 h 9" name="T5"/>
                <a:gd fmla="*/ 57 w 60" name="T6"/>
                <a:gd fmla="*/ 5 h 9" name="T7"/>
                <a:gd fmla="*/ 55 w 60" name="T8"/>
                <a:gd fmla="*/ 0 h 9" name="T9"/>
              </a:gdLst>
              <a:cxnLst>
                <a:cxn ang="0">
                  <a:pos x="T0" y="T1"/>
                </a:cxn>
                <a:cxn ang="0">
                  <a:pos x="T2" y="T3"/>
                </a:cxn>
                <a:cxn ang="0">
                  <a:pos x="T4" y="T5"/>
                </a:cxn>
                <a:cxn ang="0">
                  <a:pos x="T6" y="T7"/>
                </a:cxn>
                <a:cxn ang="0">
                  <a:pos x="T8" y="T9"/>
                </a:cxn>
              </a:cxnLst>
              <a:rect b="b" l="0" r="r" t="0"/>
              <a:pathLst>
                <a:path h="9" w="60">
                  <a:moveTo>
                    <a:pt x="55" y="0"/>
                  </a:moveTo>
                  <a:cubicBezTo>
                    <a:pt x="38" y="3"/>
                    <a:pt x="20" y="2"/>
                    <a:pt x="2" y="4"/>
                  </a:cubicBezTo>
                  <a:cubicBezTo>
                    <a:pt x="0" y="4"/>
                    <a:pt x="0" y="7"/>
                    <a:pt x="2" y="7"/>
                  </a:cubicBezTo>
                  <a:cubicBezTo>
                    <a:pt x="20" y="9"/>
                    <a:pt x="39" y="8"/>
                    <a:pt x="57" y="5"/>
                  </a:cubicBezTo>
                  <a:cubicBezTo>
                    <a:pt x="60" y="5"/>
                    <a:pt x="58" y="0"/>
                    <a:pt x="55" y="0"/>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62" name="Freeform 23"/>
            <p:cNvSpPr/>
            <p:nvPr/>
          </p:nvSpPr>
          <p:spPr bwMode="auto">
            <a:xfrm>
              <a:off x="1985" y="3609"/>
              <a:ext cx="191" cy="50"/>
            </a:xfrm>
            <a:custGeom>
              <a:gdLst>
                <a:gd fmla="*/ 85 w 88" name="T0"/>
                <a:gd fmla="*/ 17 h 23" name="T1"/>
                <a:gd fmla="*/ 3 w 88" name="T2"/>
                <a:gd fmla="*/ 3 h 23" name="T3"/>
                <a:gd fmla="*/ 3 w 88" name="T4"/>
                <a:gd fmla="*/ 6 h 23" name="T5"/>
                <a:gd fmla="*/ 83 w 88" name="T6"/>
                <a:gd fmla="*/ 21 h 23" name="T7"/>
                <a:gd fmla="*/ 85 w 88" name="T8"/>
                <a:gd fmla="*/ 17 h 23" name="T9"/>
              </a:gdLst>
              <a:cxnLst>
                <a:cxn ang="0">
                  <a:pos x="T0" y="T1"/>
                </a:cxn>
                <a:cxn ang="0">
                  <a:pos x="T2" y="T3"/>
                </a:cxn>
                <a:cxn ang="0">
                  <a:pos x="T4" y="T5"/>
                </a:cxn>
                <a:cxn ang="0">
                  <a:pos x="T6" y="T7"/>
                </a:cxn>
                <a:cxn ang="0">
                  <a:pos x="T8" y="T9"/>
                </a:cxn>
              </a:cxnLst>
              <a:rect b="b" l="0" r="r" t="0"/>
              <a:pathLst>
                <a:path h="23" w="88">
                  <a:moveTo>
                    <a:pt x="85" y="17"/>
                  </a:moveTo>
                  <a:cubicBezTo>
                    <a:pt x="61" y="2"/>
                    <a:pt x="31" y="0"/>
                    <a:pt x="3" y="3"/>
                  </a:cubicBezTo>
                  <a:cubicBezTo>
                    <a:pt x="0" y="3"/>
                    <a:pt x="0" y="6"/>
                    <a:pt x="3" y="6"/>
                  </a:cubicBezTo>
                  <a:cubicBezTo>
                    <a:pt x="30" y="9"/>
                    <a:pt x="58" y="8"/>
                    <a:pt x="83" y="21"/>
                  </a:cubicBezTo>
                  <a:cubicBezTo>
                    <a:pt x="86" y="23"/>
                    <a:pt x="88" y="19"/>
                    <a:pt x="85" y="17"/>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63" name="Freeform 24"/>
            <p:cNvSpPr/>
            <p:nvPr/>
          </p:nvSpPr>
          <p:spPr bwMode="auto">
            <a:xfrm>
              <a:off x="968" y="743"/>
              <a:ext cx="464" cy="1255"/>
            </a:xfrm>
            <a:custGeom>
              <a:gdLst>
                <a:gd fmla="*/ 194 w 214" name="T0"/>
                <a:gd fmla="*/ 307 h 579" name="T1"/>
                <a:gd fmla="*/ 138 w 214" name="T2"/>
                <a:gd fmla="*/ 58 h 579" name="T3"/>
                <a:gd fmla="*/ 29 w 214" name="T4"/>
                <a:gd fmla="*/ 58 h 579" name="T5"/>
                <a:gd fmla="*/ 7 w 214" name="T6"/>
                <a:gd fmla="*/ 329 h 579" name="T7"/>
                <a:gd fmla="*/ 107 w 214" name="T8"/>
                <a:gd fmla="*/ 561 h 579" name="T9"/>
                <a:gd fmla="*/ 165 w 214" name="T10"/>
                <a:gd fmla="*/ 527 h 579" name="T11"/>
                <a:gd fmla="*/ 167 w 214" name="T12"/>
                <a:gd fmla="*/ 526 h 579" name="T13"/>
                <a:gd fmla="*/ 194 w 214" name="T14"/>
                <a:gd fmla="*/ 307 h 579"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579" w="214">
                  <a:moveTo>
                    <a:pt x="194" y="307"/>
                  </a:moveTo>
                  <a:cubicBezTo>
                    <a:pt x="188" y="221"/>
                    <a:pt x="171" y="138"/>
                    <a:pt x="138" y="58"/>
                  </a:cubicBezTo>
                  <a:cubicBezTo>
                    <a:pt x="119" y="9"/>
                    <a:pt x="45" y="0"/>
                    <a:pt x="29" y="58"/>
                  </a:cubicBezTo>
                  <a:cubicBezTo>
                    <a:pt x="5" y="145"/>
                    <a:pt x="0" y="240"/>
                    <a:pt x="7" y="329"/>
                  </a:cubicBezTo>
                  <a:cubicBezTo>
                    <a:pt x="13" y="418"/>
                    <a:pt x="32" y="505"/>
                    <a:pt x="107" y="561"/>
                  </a:cubicBezTo>
                  <a:cubicBezTo>
                    <a:pt x="131" y="579"/>
                    <a:pt x="164" y="554"/>
                    <a:pt x="165" y="527"/>
                  </a:cubicBezTo>
                  <a:cubicBezTo>
                    <a:pt x="166" y="527"/>
                    <a:pt x="166" y="526"/>
                    <a:pt x="167" y="526"/>
                  </a:cubicBezTo>
                  <a:cubicBezTo>
                    <a:pt x="214" y="470"/>
                    <a:pt x="199" y="376"/>
                    <a:pt x="194" y="307"/>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64" name="Freeform 25"/>
            <p:cNvSpPr/>
            <p:nvPr/>
          </p:nvSpPr>
          <p:spPr bwMode="auto">
            <a:xfrm>
              <a:off x="1050" y="977"/>
              <a:ext cx="304" cy="794"/>
            </a:xfrm>
            <a:custGeom>
              <a:gdLst>
                <a:gd fmla="*/ 122 w 140" name="T0"/>
                <a:gd fmla="*/ 194 h 366" name="T1"/>
                <a:gd fmla="*/ 87 w 140" name="T2"/>
                <a:gd fmla="*/ 37 h 366" name="T3"/>
                <a:gd fmla="*/ 18 w 140" name="T4"/>
                <a:gd fmla="*/ 37 h 366" name="T5"/>
                <a:gd fmla="*/ 4 w 140" name="T6"/>
                <a:gd fmla="*/ 207 h 366" name="T7"/>
                <a:gd fmla="*/ 57 w 140" name="T8"/>
                <a:gd fmla="*/ 336 h 366" name="T9"/>
                <a:gd fmla="*/ 122 w 140" name="T10"/>
                <a:gd fmla="*/ 194 h 366" name="T11"/>
              </a:gdLst>
              <a:cxnLst>
                <a:cxn ang="0">
                  <a:pos x="T0" y="T1"/>
                </a:cxn>
                <a:cxn ang="0">
                  <a:pos x="T2" y="T3"/>
                </a:cxn>
                <a:cxn ang="0">
                  <a:pos x="T4" y="T5"/>
                </a:cxn>
                <a:cxn ang="0">
                  <a:pos x="T6" y="T7"/>
                </a:cxn>
                <a:cxn ang="0">
                  <a:pos x="T8" y="T9"/>
                </a:cxn>
                <a:cxn ang="0">
                  <a:pos x="T10" y="T11"/>
                </a:cxn>
              </a:cxnLst>
              <a:rect b="b" l="0" r="r" t="0"/>
              <a:pathLst>
                <a:path h="366" w="140">
                  <a:moveTo>
                    <a:pt x="122" y="194"/>
                  </a:moveTo>
                  <a:cubicBezTo>
                    <a:pt x="118" y="139"/>
                    <a:pt x="107" y="87"/>
                    <a:pt x="87" y="37"/>
                  </a:cubicBezTo>
                  <a:cubicBezTo>
                    <a:pt x="75" y="6"/>
                    <a:pt x="28" y="0"/>
                    <a:pt x="18" y="37"/>
                  </a:cubicBezTo>
                  <a:cubicBezTo>
                    <a:pt x="3" y="91"/>
                    <a:pt x="0" y="151"/>
                    <a:pt x="4" y="207"/>
                  </a:cubicBezTo>
                  <a:cubicBezTo>
                    <a:pt x="7" y="247"/>
                    <a:pt x="13" y="320"/>
                    <a:pt x="57" y="336"/>
                  </a:cubicBezTo>
                  <a:cubicBezTo>
                    <a:pt x="140" y="366"/>
                    <a:pt x="125" y="236"/>
                    <a:pt x="122" y="194"/>
                  </a:cubicBezTo>
                  <a:close/>
                </a:path>
              </a:pathLst>
            </a:custGeom>
            <a:solidFill>
              <a:srgbClr val="FFDCE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65" name="Freeform 26"/>
            <p:cNvSpPr/>
            <p:nvPr/>
          </p:nvSpPr>
          <p:spPr bwMode="auto">
            <a:xfrm>
              <a:off x="2326" y="743"/>
              <a:ext cx="464" cy="1255"/>
            </a:xfrm>
            <a:custGeom>
              <a:gdLst>
                <a:gd fmla="*/ 20 w 214" name="T0"/>
                <a:gd fmla="*/ 307 h 579" name="T1"/>
                <a:gd fmla="*/ 76 w 214" name="T2"/>
                <a:gd fmla="*/ 58 h 579" name="T3"/>
                <a:gd fmla="*/ 185 w 214" name="T4"/>
                <a:gd fmla="*/ 58 h 579" name="T5"/>
                <a:gd fmla="*/ 207 w 214" name="T6"/>
                <a:gd fmla="*/ 329 h 579" name="T7"/>
                <a:gd fmla="*/ 107 w 214" name="T8"/>
                <a:gd fmla="*/ 561 h 579" name="T9"/>
                <a:gd fmla="*/ 49 w 214" name="T10"/>
                <a:gd fmla="*/ 527 h 579" name="T11"/>
                <a:gd fmla="*/ 47 w 214" name="T12"/>
                <a:gd fmla="*/ 526 h 579" name="T13"/>
                <a:gd fmla="*/ 20 w 214" name="T14"/>
                <a:gd fmla="*/ 307 h 579"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579" w="214">
                  <a:moveTo>
                    <a:pt x="20" y="307"/>
                  </a:moveTo>
                  <a:cubicBezTo>
                    <a:pt x="26" y="221"/>
                    <a:pt x="43" y="138"/>
                    <a:pt x="76" y="58"/>
                  </a:cubicBezTo>
                  <a:cubicBezTo>
                    <a:pt x="95" y="9"/>
                    <a:pt x="169" y="0"/>
                    <a:pt x="185" y="58"/>
                  </a:cubicBezTo>
                  <a:cubicBezTo>
                    <a:pt x="209" y="145"/>
                    <a:pt x="214" y="240"/>
                    <a:pt x="207" y="329"/>
                  </a:cubicBezTo>
                  <a:cubicBezTo>
                    <a:pt x="201" y="418"/>
                    <a:pt x="181" y="505"/>
                    <a:pt x="107" y="561"/>
                  </a:cubicBezTo>
                  <a:cubicBezTo>
                    <a:pt x="83" y="579"/>
                    <a:pt x="50" y="554"/>
                    <a:pt x="49" y="527"/>
                  </a:cubicBezTo>
                  <a:cubicBezTo>
                    <a:pt x="48" y="527"/>
                    <a:pt x="48" y="526"/>
                    <a:pt x="47" y="526"/>
                  </a:cubicBezTo>
                  <a:cubicBezTo>
                    <a:pt x="0" y="470"/>
                    <a:pt x="15" y="376"/>
                    <a:pt x="20" y="307"/>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66" name="Freeform 27"/>
            <p:cNvSpPr/>
            <p:nvPr/>
          </p:nvSpPr>
          <p:spPr bwMode="auto">
            <a:xfrm>
              <a:off x="2404" y="977"/>
              <a:ext cx="304" cy="794"/>
            </a:xfrm>
            <a:custGeom>
              <a:gdLst>
                <a:gd fmla="*/ 18 w 140" name="T0"/>
                <a:gd fmla="*/ 194 h 366" name="T1"/>
                <a:gd fmla="*/ 53 w 140" name="T2"/>
                <a:gd fmla="*/ 37 h 366" name="T3"/>
                <a:gd fmla="*/ 122 w 140" name="T4"/>
                <a:gd fmla="*/ 37 h 366" name="T5"/>
                <a:gd fmla="*/ 136 w 140" name="T6"/>
                <a:gd fmla="*/ 207 h 366" name="T7"/>
                <a:gd fmla="*/ 83 w 140" name="T8"/>
                <a:gd fmla="*/ 336 h 366" name="T9"/>
                <a:gd fmla="*/ 18 w 140" name="T10"/>
                <a:gd fmla="*/ 194 h 366" name="T11"/>
              </a:gdLst>
              <a:cxnLst>
                <a:cxn ang="0">
                  <a:pos x="T0" y="T1"/>
                </a:cxn>
                <a:cxn ang="0">
                  <a:pos x="T2" y="T3"/>
                </a:cxn>
                <a:cxn ang="0">
                  <a:pos x="T4" y="T5"/>
                </a:cxn>
                <a:cxn ang="0">
                  <a:pos x="T6" y="T7"/>
                </a:cxn>
                <a:cxn ang="0">
                  <a:pos x="T8" y="T9"/>
                </a:cxn>
                <a:cxn ang="0">
                  <a:pos x="T10" y="T11"/>
                </a:cxn>
              </a:cxnLst>
              <a:rect b="b" l="0" r="r" t="0"/>
              <a:pathLst>
                <a:path h="366" w="140">
                  <a:moveTo>
                    <a:pt x="18" y="194"/>
                  </a:moveTo>
                  <a:cubicBezTo>
                    <a:pt x="22" y="139"/>
                    <a:pt x="33" y="87"/>
                    <a:pt x="53" y="37"/>
                  </a:cubicBezTo>
                  <a:cubicBezTo>
                    <a:pt x="65" y="6"/>
                    <a:pt x="112" y="0"/>
                    <a:pt x="122" y="37"/>
                  </a:cubicBezTo>
                  <a:cubicBezTo>
                    <a:pt x="137" y="91"/>
                    <a:pt x="140" y="151"/>
                    <a:pt x="136" y="207"/>
                  </a:cubicBezTo>
                  <a:cubicBezTo>
                    <a:pt x="133" y="247"/>
                    <a:pt x="127" y="320"/>
                    <a:pt x="83" y="336"/>
                  </a:cubicBezTo>
                  <a:cubicBezTo>
                    <a:pt x="0" y="366"/>
                    <a:pt x="15" y="236"/>
                    <a:pt x="18" y="194"/>
                  </a:cubicBezTo>
                  <a:close/>
                </a:path>
              </a:pathLst>
            </a:custGeom>
            <a:solidFill>
              <a:srgbClr val="FFDCE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67" name="Freeform 28"/>
            <p:cNvSpPr/>
            <p:nvPr/>
          </p:nvSpPr>
          <p:spPr bwMode="auto">
            <a:xfrm>
              <a:off x="2209" y="2846"/>
              <a:ext cx="187" cy="347"/>
            </a:xfrm>
            <a:custGeom>
              <a:gdLst>
                <a:gd fmla="*/ 15 w 86" name="T0"/>
                <a:gd fmla="*/ 153 h 160" name="T1"/>
                <a:gd fmla="*/ 44 w 86" name="T2"/>
                <a:gd fmla="*/ 86 h 160" name="T3"/>
                <a:gd fmla="*/ 82 w 86" name="T4"/>
                <a:gd fmla="*/ 19 h 160" name="T5"/>
                <a:gd fmla="*/ 61 w 86" name="T6"/>
                <a:gd fmla="*/ 7 h 160" name="T7"/>
                <a:gd fmla="*/ 19 w 86" name="T8"/>
                <a:gd fmla="*/ 78 h 160" name="T9"/>
                <a:gd fmla="*/ 1 w 86" name="T10"/>
                <a:gd fmla="*/ 151 h 160" name="T11"/>
                <a:gd fmla="*/ 15 w 86" name="T12"/>
                <a:gd fmla="*/ 153 h 160" name="T13"/>
              </a:gdLst>
              <a:cxnLst>
                <a:cxn ang="0">
                  <a:pos x="T0" y="T1"/>
                </a:cxn>
                <a:cxn ang="0">
                  <a:pos x="T2" y="T3"/>
                </a:cxn>
                <a:cxn ang="0">
                  <a:pos x="T4" y="T5"/>
                </a:cxn>
                <a:cxn ang="0">
                  <a:pos x="T6" y="T7"/>
                </a:cxn>
                <a:cxn ang="0">
                  <a:pos x="T8" y="T9"/>
                </a:cxn>
                <a:cxn ang="0">
                  <a:pos x="T10" y="T11"/>
                </a:cxn>
                <a:cxn ang="0">
                  <a:pos x="T12" y="T13"/>
                </a:cxn>
              </a:cxnLst>
              <a:rect b="b" l="0" r="r" t="0"/>
              <a:pathLst>
                <a:path h="160" w="86">
                  <a:moveTo>
                    <a:pt x="15" y="153"/>
                  </a:moveTo>
                  <a:cubicBezTo>
                    <a:pt x="24" y="130"/>
                    <a:pt x="33" y="108"/>
                    <a:pt x="44" y="86"/>
                  </a:cubicBezTo>
                  <a:cubicBezTo>
                    <a:pt x="56" y="64"/>
                    <a:pt x="74" y="42"/>
                    <a:pt x="82" y="19"/>
                  </a:cubicBezTo>
                  <a:cubicBezTo>
                    <a:pt x="86" y="6"/>
                    <a:pt x="70" y="0"/>
                    <a:pt x="61" y="7"/>
                  </a:cubicBezTo>
                  <a:cubicBezTo>
                    <a:pt x="41" y="23"/>
                    <a:pt x="29" y="55"/>
                    <a:pt x="19" y="78"/>
                  </a:cubicBezTo>
                  <a:cubicBezTo>
                    <a:pt x="9" y="101"/>
                    <a:pt x="0" y="125"/>
                    <a:pt x="1" y="151"/>
                  </a:cubicBezTo>
                  <a:cubicBezTo>
                    <a:pt x="2" y="159"/>
                    <a:pt x="12" y="160"/>
                    <a:pt x="15" y="153"/>
                  </a:cubicBezTo>
                  <a:close/>
                </a:path>
              </a:pathLst>
            </a:custGeom>
            <a:solidFill>
              <a:srgbClr val="8DC54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68" name="Freeform 29"/>
            <p:cNvSpPr/>
            <p:nvPr/>
          </p:nvSpPr>
          <p:spPr bwMode="auto">
            <a:xfrm>
              <a:off x="2226" y="2983"/>
              <a:ext cx="319" cy="255"/>
            </a:xfrm>
            <a:custGeom>
              <a:gdLst>
                <a:gd fmla="*/ 18 w 147" name="T0"/>
                <a:gd fmla="*/ 111 h 118" name="T1"/>
                <a:gd fmla="*/ 132 w 147" name="T2"/>
                <a:gd fmla="*/ 35 h 118" name="T3"/>
                <a:gd fmla="*/ 118 w 147" name="T4"/>
                <a:gd fmla="*/ 10 h 118" name="T5"/>
                <a:gd fmla="*/ 3 w 147" name="T6"/>
                <a:gd fmla="*/ 103 h 118" name="T7"/>
                <a:gd fmla="*/ 18 w 147" name="T8"/>
                <a:gd fmla="*/ 111 h 118" name="T9"/>
              </a:gdLst>
              <a:cxnLst>
                <a:cxn ang="0">
                  <a:pos x="T0" y="T1"/>
                </a:cxn>
                <a:cxn ang="0">
                  <a:pos x="T2" y="T3"/>
                </a:cxn>
                <a:cxn ang="0">
                  <a:pos x="T4" y="T5"/>
                </a:cxn>
                <a:cxn ang="0">
                  <a:pos x="T6" y="T7"/>
                </a:cxn>
                <a:cxn ang="0">
                  <a:pos x="T8" y="T9"/>
                </a:cxn>
              </a:cxnLst>
              <a:rect b="b" l="0" r="r" t="0"/>
              <a:pathLst>
                <a:path h="118" w="147">
                  <a:moveTo>
                    <a:pt x="18" y="111"/>
                  </a:moveTo>
                  <a:cubicBezTo>
                    <a:pt x="49" y="75"/>
                    <a:pt x="94" y="62"/>
                    <a:pt x="132" y="35"/>
                  </a:cubicBezTo>
                  <a:cubicBezTo>
                    <a:pt x="147" y="24"/>
                    <a:pt x="134" y="0"/>
                    <a:pt x="118" y="10"/>
                  </a:cubicBezTo>
                  <a:cubicBezTo>
                    <a:pt x="77" y="32"/>
                    <a:pt x="21" y="57"/>
                    <a:pt x="3" y="103"/>
                  </a:cubicBezTo>
                  <a:cubicBezTo>
                    <a:pt x="0" y="111"/>
                    <a:pt x="12" y="118"/>
                    <a:pt x="18" y="111"/>
                  </a:cubicBezTo>
                  <a:close/>
                </a:path>
              </a:pathLst>
            </a:custGeom>
            <a:solidFill>
              <a:srgbClr val="8DC54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69" name="Freeform 30"/>
            <p:cNvSpPr/>
            <p:nvPr/>
          </p:nvSpPr>
          <p:spPr bwMode="auto">
            <a:xfrm>
              <a:off x="2239" y="3156"/>
              <a:ext cx="341" cy="113"/>
            </a:xfrm>
            <a:custGeom>
              <a:gdLst>
                <a:gd fmla="*/ 14 w 157" name="T0"/>
                <a:gd fmla="*/ 50 h 52" name="T1"/>
                <a:gd fmla="*/ 139 w 157" name="T2"/>
                <a:gd fmla="*/ 31 h 52" name="T3"/>
                <a:gd fmla="*/ 132 w 157" name="T4"/>
                <a:gd fmla="*/ 4 h 52" name="T5"/>
                <a:gd fmla="*/ 11 w 157" name="T6"/>
                <a:gd fmla="*/ 29 h 52" name="T7"/>
                <a:gd fmla="*/ 14 w 157" name="T8"/>
                <a:gd fmla="*/ 50 h 52" name="T9"/>
              </a:gdLst>
              <a:cxnLst>
                <a:cxn ang="0">
                  <a:pos x="T0" y="T1"/>
                </a:cxn>
                <a:cxn ang="0">
                  <a:pos x="T2" y="T3"/>
                </a:cxn>
                <a:cxn ang="0">
                  <a:pos x="T4" y="T5"/>
                </a:cxn>
                <a:cxn ang="0">
                  <a:pos x="T6" y="T7"/>
                </a:cxn>
                <a:cxn ang="0">
                  <a:pos x="T8" y="T9"/>
                </a:cxn>
              </a:cxnLst>
              <a:rect b="b" l="0" r="r" t="0"/>
              <a:pathLst>
                <a:path h="52" w="157">
                  <a:moveTo>
                    <a:pt x="14" y="50"/>
                  </a:moveTo>
                  <a:cubicBezTo>
                    <a:pt x="55" y="52"/>
                    <a:pt x="99" y="39"/>
                    <a:pt x="139" y="31"/>
                  </a:cubicBezTo>
                  <a:cubicBezTo>
                    <a:pt x="157" y="27"/>
                    <a:pt x="149" y="0"/>
                    <a:pt x="132" y="4"/>
                  </a:cubicBezTo>
                  <a:cubicBezTo>
                    <a:pt x="92" y="13"/>
                    <a:pt x="50" y="17"/>
                    <a:pt x="11" y="29"/>
                  </a:cubicBezTo>
                  <a:cubicBezTo>
                    <a:pt x="0" y="33"/>
                    <a:pt x="2" y="50"/>
                    <a:pt x="14" y="50"/>
                  </a:cubicBezTo>
                  <a:close/>
                </a:path>
              </a:pathLst>
            </a:custGeom>
            <a:solidFill>
              <a:srgbClr val="8DC54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70" name="Freeform 31"/>
            <p:cNvSpPr/>
            <p:nvPr/>
          </p:nvSpPr>
          <p:spPr bwMode="auto">
            <a:xfrm>
              <a:off x="1710" y="3039"/>
              <a:ext cx="744" cy="945"/>
            </a:xfrm>
            <a:custGeom>
              <a:gdLst>
                <a:gd fmla="*/ 243 w 343" name="T0"/>
                <a:gd fmla="*/ 35 h 436" name="T1"/>
                <a:gd fmla="*/ 166 w 343" name="T2"/>
                <a:gd fmla="*/ 7 h 436" name="T3"/>
                <a:gd fmla="*/ 108 w 343" name="T4"/>
                <a:gd fmla="*/ 74 h 436" name="T5"/>
                <a:gd fmla="*/ 54 w 343" name="T6"/>
                <a:gd fmla="*/ 206 h 436" name="T7"/>
                <a:gd fmla="*/ 8 w 343" name="T8"/>
                <a:gd fmla="*/ 348 h 436" name="T9"/>
                <a:gd fmla="*/ 193 w 343" name="T10"/>
                <a:gd fmla="*/ 278 h 436" name="T11"/>
                <a:gd fmla="*/ 278 w 343" name="T12"/>
                <a:gd fmla="*/ 215 h 436" name="T13"/>
                <a:gd fmla="*/ 243 w 343" name="T14"/>
                <a:gd fmla="*/ 35 h 436"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436" w="343">
                  <a:moveTo>
                    <a:pt x="243" y="35"/>
                  </a:moveTo>
                  <a:cubicBezTo>
                    <a:pt x="222" y="15"/>
                    <a:pt x="195" y="0"/>
                    <a:pt x="166" y="7"/>
                  </a:cubicBezTo>
                  <a:cubicBezTo>
                    <a:pt x="135" y="14"/>
                    <a:pt x="119" y="48"/>
                    <a:pt x="108" y="74"/>
                  </a:cubicBezTo>
                  <a:cubicBezTo>
                    <a:pt x="89" y="118"/>
                    <a:pt x="73" y="162"/>
                    <a:pt x="54" y="206"/>
                  </a:cubicBezTo>
                  <a:cubicBezTo>
                    <a:pt x="38" y="245"/>
                    <a:pt x="0" y="305"/>
                    <a:pt x="8" y="348"/>
                  </a:cubicBezTo>
                  <a:cubicBezTo>
                    <a:pt x="24" y="436"/>
                    <a:pt x="161" y="303"/>
                    <a:pt x="193" y="278"/>
                  </a:cubicBezTo>
                  <a:cubicBezTo>
                    <a:pt x="221" y="256"/>
                    <a:pt x="252" y="239"/>
                    <a:pt x="278" y="215"/>
                  </a:cubicBezTo>
                  <a:cubicBezTo>
                    <a:pt x="343" y="156"/>
                    <a:pt x="294" y="83"/>
                    <a:pt x="243" y="35"/>
                  </a:cubicBezTo>
                  <a:close/>
                </a:path>
              </a:pathLst>
            </a:custGeom>
            <a:solidFill>
              <a:srgbClr val="FF8D3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71" name="Freeform 32"/>
            <p:cNvSpPr/>
            <p:nvPr/>
          </p:nvSpPr>
          <p:spPr bwMode="auto">
            <a:xfrm>
              <a:off x="1840" y="3188"/>
              <a:ext cx="295" cy="144"/>
            </a:xfrm>
            <a:custGeom>
              <a:gdLst>
                <a:gd fmla="*/ 8 w 136" name="T0"/>
                <a:gd fmla="*/ 12 h 66" name="T1"/>
                <a:gd fmla="*/ 130 w 136" name="T2"/>
                <a:gd fmla="*/ 64 h 66" name="T3"/>
                <a:gd fmla="*/ 134 w 136" name="T4"/>
                <a:gd fmla="*/ 60 h 66" name="T5"/>
                <a:gd fmla="*/ 8 w 136" name="T6"/>
                <a:gd fmla="*/ 0 h 66" name="T7"/>
                <a:gd fmla="*/ 8 w 136" name="T8"/>
                <a:gd fmla="*/ 12 h 66" name="T9"/>
              </a:gdLst>
              <a:cxnLst>
                <a:cxn ang="0">
                  <a:pos x="T0" y="T1"/>
                </a:cxn>
                <a:cxn ang="0">
                  <a:pos x="T2" y="T3"/>
                </a:cxn>
                <a:cxn ang="0">
                  <a:pos x="T4" y="T5"/>
                </a:cxn>
                <a:cxn ang="0">
                  <a:pos x="T6" y="T7"/>
                </a:cxn>
                <a:cxn ang="0">
                  <a:pos x="T8" y="T9"/>
                </a:cxn>
              </a:cxnLst>
              <a:rect b="b" l="0" r="r" t="0"/>
              <a:pathLst>
                <a:path h="66" w="136">
                  <a:moveTo>
                    <a:pt x="8" y="12"/>
                  </a:moveTo>
                  <a:cubicBezTo>
                    <a:pt x="56" y="13"/>
                    <a:pt x="92" y="39"/>
                    <a:pt x="130" y="64"/>
                  </a:cubicBezTo>
                  <a:cubicBezTo>
                    <a:pt x="133" y="66"/>
                    <a:pt x="136" y="62"/>
                    <a:pt x="134" y="60"/>
                  </a:cubicBezTo>
                  <a:cubicBezTo>
                    <a:pt x="101" y="26"/>
                    <a:pt x="55" y="2"/>
                    <a:pt x="8" y="0"/>
                  </a:cubicBezTo>
                  <a:cubicBezTo>
                    <a:pt x="0" y="0"/>
                    <a:pt x="0" y="12"/>
                    <a:pt x="8" y="12"/>
                  </a:cubicBezTo>
                  <a:close/>
                </a:path>
              </a:pathLst>
            </a:custGeom>
            <a:solidFill>
              <a:srgbClr val="FF741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72" name="Freeform 33"/>
            <p:cNvSpPr/>
            <p:nvPr/>
          </p:nvSpPr>
          <p:spPr bwMode="auto">
            <a:xfrm>
              <a:off x="1771" y="3336"/>
              <a:ext cx="262" cy="145"/>
            </a:xfrm>
            <a:custGeom>
              <a:gdLst>
                <a:gd fmla="*/ 7 w 121" name="T0"/>
                <a:gd fmla="*/ 16 h 67" name="T1"/>
                <a:gd fmla="*/ 115 w 121" name="T2"/>
                <a:gd fmla="*/ 65 h 67" name="T3"/>
                <a:gd fmla="*/ 120 w 121" name="T4"/>
                <a:gd fmla="*/ 61 h 67" name="T5"/>
                <a:gd fmla="*/ 7 w 121" name="T6"/>
                <a:gd fmla="*/ 4 h 67" name="T7"/>
                <a:gd fmla="*/ 7 w 121" name="T8"/>
                <a:gd fmla="*/ 16 h 67" name="T9"/>
              </a:gdLst>
              <a:cxnLst>
                <a:cxn ang="0">
                  <a:pos x="T0" y="T1"/>
                </a:cxn>
                <a:cxn ang="0">
                  <a:pos x="T2" y="T3"/>
                </a:cxn>
                <a:cxn ang="0">
                  <a:pos x="T4" y="T5"/>
                </a:cxn>
                <a:cxn ang="0">
                  <a:pos x="T6" y="T7"/>
                </a:cxn>
                <a:cxn ang="0">
                  <a:pos x="T8" y="T9"/>
                </a:cxn>
              </a:cxnLst>
              <a:rect b="b" l="0" r="r" t="0"/>
              <a:pathLst>
                <a:path h="67" w="120">
                  <a:moveTo>
                    <a:pt x="7" y="16"/>
                  </a:moveTo>
                  <a:cubicBezTo>
                    <a:pt x="54" y="12"/>
                    <a:pt x="81" y="40"/>
                    <a:pt x="115" y="65"/>
                  </a:cubicBezTo>
                  <a:cubicBezTo>
                    <a:pt x="118" y="67"/>
                    <a:pt x="121" y="64"/>
                    <a:pt x="120" y="61"/>
                  </a:cubicBezTo>
                  <a:cubicBezTo>
                    <a:pt x="100" y="20"/>
                    <a:pt x="51" y="0"/>
                    <a:pt x="7" y="4"/>
                  </a:cubicBezTo>
                  <a:cubicBezTo>
                    <a:pt x="0" y="5"/>
                    <a:pt x="0" y="16"/>
                    <a:pt x="7" y="16"/>
                  </a:cubicBezTo>
                  <a:close/>
                </a:path>
              </a:pathLst>
            </a:custGeom>
            <a:solidFill>
              <a:srgbClr val="FF741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73" name="Freeform 34"/>
            <p:cNvSpPr/>
            <p:nvPr/>
          </p:nvSpPr>
          <p:spPr bwMode="auto">
            <a:xfrm>
              <a:off x="1731" y="3481"/>
              <a:ext cx="204" cy="102"/>
            </a:xfrm>
            <a:custGeom>
              <a:gdLst>
                <a:gd fmla="*/ 8 w 94" name="T0"/>
                <a:gd fmla="*/ 12 h 47" name="T1"/>
                <a:gd fmla="*/ 86 w 94" name="T2"/>
                <a:gd fmla="*/ 45 h 47" name="T3"/>
                <a:gd fmla="*/ 91 w 94" name="T4"/>
                <a:gd fmla="*/ 39 h 47" name="T5"/>
                <a:gd fmla="*/ 8 w 94" name="T6"/>
                <a:gd fmla="*/ 1 h 47" name="T7"/>
                <a:gd fmla="*/ 8 w 94" name="T8"/>
                <a:gd fmla="*/ 12 h 47" name="T9"/>
              </a:gdLst>
              <a:cxnLst>
                <a:cxn ang="0">
                  <a:pos x="T0" y="T1"/>
                </a:cxn>
                <a:cxn ang="0">
                  <a:pos x="T2" y="T3"/>
                </a:cxn>
                <a:cxn ang="0">
                  <a:pos x="T4" y="T5"/>
                </a:cxn>
                <a:cxn ang="0">
                  <a:pos x="T6" y="T7"/>
                </a:cxn>
                <a:cxn ang="0">
                  <a:pos x="T8" y="T9"/>
                </a:cxn>
              </a:cxnLst>
              <a:rect b="b" l="0" r="r" t="0"/>
              <a:pathLst>
                <a:path h="47" w="94">
                  <a:moveTo>
                    <a:pt x="8" y="12"/>
                  </a:moveTo>
                  <a:cubicBezTo>
                    <a:pt x="39" y="14"/>
                    <a:pt x="60" y="32"/>
                    <a:pt x="86" y="45"/>
                  </a:cubicBezTo>
                  <a:cubicBezTo>
                    <a:pt x="90" y="47"/>
                    <a:pt x="94" y="42"/>
                    <a:pt x="91" y="39"/>
                  </a:cubicBezTo>
                  <a:cubicBezTo>
                    <a:pt x="71" y="16"/>
                    <a:pt x="37" y="2"/>
                    <a:pt x="8" y="1"/>
                  </a:cubicBezTo>
                  <a:cubicBezTo>
                    <a:pt x="0" y="0"/>
                    <a:pt x="0" y="12"/>
                    <a:pt x="8" y="12"/>
                  </a:cubicBezTo>
                  <a:close/>
                </a:path>
              </a:pathLst>
            </a:custGeom>
            <a:solidFill>
              <a:srgbClr val="FF741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grpSp>
      <p:sp>
        <p:nvSpPr>
          <p:cNvPr id="74" name="文本框 73"/>
          <p:cNvSpPr txBox="1"/>
          <p:nvPr/>
        </p:nvSpPr>
        <p:spPr>
          <a:xfrm>
            <a:off x="1279739" y="254513"/>
            <a:ext cx="3118917" cy="579120"/>
          </a:xfrm>
          <a:prstGeom prst="rect">
            <a:avLst/>
          </a:prstGeom>
          <a:noFill/>
        </p:spPr>
        <p:txBody>
          <a:bodyPr rtlCol="0" wrap="square">
            <a:spAutoFit/>
          </a:bodyPr>
          <a:lstStyle/>
          <a:p>
            <a:pPr algn="ctr"/>
            <a:r>
              <a:rPr altLang="en-US" b="1" lang="zh-CN" smtClean="0" sz="3200">
                <a:solidFill>
                  <a:schemeClr val="bg1"/>
                </a:solidFill>
                <a:cs typeface="+mn-ea"/>
                <a:sym typeface="+mn-lt"/>
              </a:rPr>
              <a:t>请在此添加标题</a:t>
            </a:r>
          </a:p>
        </p:txBody>
      </p:sp>
      <p:sp>
        <p:nvSpPr>
          <p:cNvPr id="49" name="文本框 48"/>
          <p:cNvSpPr txBox="1"/>
          <p:nvPr/>
        </p:nvSpPr>
        <p:spPr>
          <a:xfrm>
            <a:off x="1732608" y="2569539"/>
            <a:ext cx="2393045" cy="1158240"/>
          </a:xfrm>
          <a:prstGeom prst="rect">
            <a:avLst/>
          </a:prstGeom>
          <a:noFill/>
        </p:spPr>
        <p:txBody>
          <a:bodyPr rtlCol="0" wrap="square">
            <a:spAutoFit/>
          </a:bodyPr>
          <a:lstStyle/>
          <a:p>
            <a:pPr>
              <a:lnSpc>
                <a:spcPct val="125000"/>
              </a:lnSpc>
            </a:pPr>
            <a:r>
              <a:rPr altLang="en-US" lang="zh-CN" sz="1400">
                <a:solidFill>
                  <a:schemeClr val="bg1"/>
                </a:solidFill>
                <a:cs typeface="+mn-ea"/>
                <a:sym typeface="+mn-lt"/>
              </a:rPr>
              <a:t>请在这里输入文字请在这里输入文字请在这里输入文字请在这里输入文字请在这里输入文字请在这里输入文字</a:t>
            </a:r>
          </a:p>
        </p:txBody>
      </p:sp>
      <p:sp>
        <p:nvSpPr>
          <p:cNvPr id="50" name="文本框 49"/>
          <p:cNvSpPr txBox="1"/>
          <p:nvPr/>
        </p:nvSpPr>
        <p:spPr>
          <a:xfrm>
            <a:off x="2794029" y="2139809"/>
            <a:ext cx="1249680" cy="518160"/>
          </a:xfrm>
          <a:prstGeom prst="rect">
            <a:avLst/>
          </a:prstGeom>
          <a:noFill/>
          <a:effectLst/>
        </p:spPr>
        <p:txBody>
          <a:bodyPr rtlCol="0" wrap="none">
            <a:spAutoFit/>
          </a:bodyPr>
          <a:lstStyle/>
          <a:p>
            <a:r>
              <a:rPr altLang="en-US" lang="zh-CN" smtClean="0" sz="2800">
                <a:solidFill>
                  <a:schemeClr val="bg1"/>
                </a:solidFill>
                <a:cs typeface="+mn-ea"/>
                <a:sym typeface="+mn-lt"/>
              </a:rPr>
              <a:t>小标题</a:t>
            </a:r>
          </a:p>
        </p:txBody>
      </p:sp>
      <p:sp>
        <p:nvSpPr>
          <p:cNvPr id="51" name="文本框 50"/>
          <p:cNvSpPr txBox="1"/>
          <p:nvPr/>
        </p:nvSpPr>
        <p:spPr>
          <a:xfrm>
            <a:off x="1732608" y="4619279"/>
            <a:ext cx="2393045" cy="1158240"/>
          </a:xfrm>
          <a:prstGeom prst="rect">
            <a:avLst/>
          </a:prstGeom>
          <a:noFill/>
        </p:spPr>
        <p:txBody>
          <a:bodyPr rtlCol="0" wrap="square">
            <a:spAutoFit/>
          </a:bodyPr>
          <a:lstStyle/>
          <a:p>
            <a:pPr>
              <a:lnSpc>
                <a:spcPct val="125000"/>
              </a:lnSpc>
            </a:pPr>
            <a:r>
              <a:rPr altLang="en-US" lang="zh-CN" sz="1400">
                <a:solidFill>
                  <a:schemeClr val="bg1"/>
                </a:solidFill>
                <a:cs typeface="+mn-ea"/>
                <a:sym typeface="+mn-lt"/>
              </a:rPr>
              <a:t>请在这里输入文字请在这里输入文字请在这里输入文字请在这里输入文字请在这里输入文字请在这里输入文字</a:t>
            </a:r>
          </a:p>
        </p:txBody>
      </p:sp>
      <p:sp>
        <p:nvSpPr>
          <p:cNvPr id="52" name="文本框 51"/>
          <p:cNvSpPr txBox="1"/>
          <p:nvPr/>
        </p:nvSpPr>
        <p:spPr>
          <a:xfrm>
            <a:off x="2794029" y="4189548"/>
            <a:ext cx="1249680" cy="518160"/>
          </a:xfrm>
          <a:prstGeom prst="rect">
            <a:avLst/>
          </a:prstGeom>
          <a:noFill/>
          <a:effectLst/>
        </p:spPr>
        <p:txBody>
          <a:bodyPr rtlCol="0" wrap="none">
            <a:spAutoFit/>
          </a:bodyPr>
          <a:lstStyle/>
          <a:p>
            <a:r>
              <a:rPr altLang="en-US" lang="zh-CN" smtClean="0" sz="2800">
                <a:solidFill>
                  <a:schemeClr val="bg1"/>
                </a:solidFill>
                <a:cs typeface="+mn-ea"/>
                <a:sym typeface="+mn-lt"/>
              </a:rPr>
              <a:t>小标题</a:t>
            </a:r>
          </a:p>
        </p:txBody>
      </p:sp>
      <p:sp>
        <p:nvSpPr>
          <p:cNvPr id="53" name="文本框 52"/>
          <p:cNvSpPr txBox="1"/>
          <p:nvPr/>
        </p:nvSpPr>
        <p:spPr>
          <a:xfrm>
            <a:off x="8194425" y="2569539"/>
            <a:ext cx="2393045" cy="1158240"/>
          </a:xfrm>
          <a:prstGeom prst="rect">
            <a:avLst/>
          </a:prstGeom>
          <a:noFill/>
        </p:spPr>
        <p:txBody>
          <a:bodyPr rtlCol="0" wrap="square">
            <a:spAutoFit/>
          </a:bodyPr>
          <a:lstStyle/>
          <a:p>
            <a:pPr>
              <a:lnSpc>
                <a:spcPct val="125000"/>
              </a:lnSpc>
            </a:pPr>
            <a:r>
              <a:rPr altLang="en-US" lang="zh-CN" sz="1400">
                <a:solidFill>
                  <a:schemeClr val="bg1"/>
                </a:solidFill>
                <a:cs typeface="+mn-ea"/>
                <a:sym typeface="+mn-lt"/>
              </a:rPr>
              <a:t>请在这里输入文字请在这里输入文字请在这里输入文字请在这里输入文字请在这里输入文字请在这里输入文字</a:t>
            </a:r>
          </a:p>
        </p:txBody>
      </p:sp>
      <p:sp>
        <p:nvSpPr>
          <p:cNvPr id="54" name="文本框 53"/>
          <p:cNvSpPr txBox="1"/>
          <p:nvPr/>
        </p:nvSpPr>
        <p:spPr>
          <a:xfrm>
            <a:off x="8208095" y="2139809"/>
            <a:ext cx="1249680" cy="518160"/>
          </a:xfrm>
          <a:prstGeom prst="rect">
            <a:avLst/>
          </a:prstGeom>
          <a:noFill/>
          <a:effectLst/>
        </p:spPr>
        <p:txBody>
          <a:bodyPr rtlCol="0" wrap="none">
            <a:spAutoFit/>
          </a:bodyPr>
          <a:lstStyle/>
          <a:p>
            <a:r>
              <a:rPr altLang="en-US" lang="zh-CN" smtClean="0" sz="2800">
                <a:solidFill>
                  <a:schemeClr val="bg1"/>
                </a:solidFill>
                <a:cs typeface="+mn-ea"/>
                <a:sym typeface="+mn-lt"/>
              </a:rPr>
              <a:t>小标题</a:t>
            </a:r>
          </a:p>
        </p:txBody>
      </p:sp>
      <p:sp>
        <p:nvSpPr>
          <p:cNvPr id="55" name="文本框 54"/>
          <p:cNvSpPr txBox="1"/>
          <p:nvPr/>
        </p:nvSpPr>
        <p:spPr>
          <a:xfrm>
            <a:off x="8194425" y="4619279"/>
            <a:ext cx="2393045" cy="1158240"/>
          </a:xfrm>
          <a:prstGeom prst="rect">
            <a:avLst/>
          </a:prstGeom>
          <a:noFill/>
        </p:spPr>
        <p:txBody>
          <a:bodyPr rtlCol="0" wrap="square">
            <a:spAutoFit/>
          </a:bodyPr>
          <a:lstStyle/>
          <a:p>
            <a:pPr>
              <a:lnSpc>
                <a:spcPct val="125000"/>
              </a:lnSpc>
            </a:pPr>
            <a:r>
              <a:rPr altLang="en-US" lang="zh-CN" sz="1400">
                <a:solidFill>
                  <a:schemeClr val="bg1"/>
                </a:solidFill>
                <a:cs typeface="+mn-ea"/>
                <a:sym typeface="+mn-lt"/>
              </a:rPr>
              <a:t>请在这里输入文字请在这里输入文字请在这里输入文字请在这里输入文字请在这里输入文字请在这里输入文字</a:t>
            </a:r>
          </a:p>
        </p:txBody>
      </p:sp>
      <p:sp>
        <p:nvSpPr>
          <p:cNvPr id="56" name="文本框 55"/>
          <p:cNvSpPr txBox="1"/>
          <p:nvPr/>
        </p:nvSpPr>
        <p:spPr>
          <a:xfrm>
            <a:off x="8208095" y="4189548"/>
            <a:ext cx="1249680" cy="518160"/>
          </a:xfrm>
          <a:prstGeom prst="rect">
            <a:avLst/>
          </a:prstGeom>
          <a:noFill/>
          <a:effectLst/>
        </p:spPr>
        <p:txBody>
          <a:bodyPr rtlCol="0" wrap="none">
            <a:spAutoFit/>
          </a:bodyPr>
          <a:lstStyle/>
          <a:p>
            <a:r>
              <a:rPr altLang="en-US" lang="zh-CN" smtClean="0" sz="2800">
                <a:solidFill>
                  <a:schemeClr val="bg1"/>
                </a:solidFill>
                <a:cs typeface="+mn-ea"/>
                <a:sym typeface="+mn-lt"/>
              </a:rPr>
              <a:t>小标题</a:t>
            </a:r>
          </a:p>
        </p:txBody>
      </p:sp>
      <p:grpSp>
        <p:nvGrpSpPr>
          <p:cNvPr id="57" name="组合 56"/>
          <p:cNvGrpSpPr/>
          <p:nvPr/>
        </p:nvGrpSpPr>
        <p:grpSpPr>
          <a:xfrm>
            <a:off x="6552932" y="3149259"/>
            <a:ext cx="594095" cy="414915"/>
            <a:chOff x="2552782" y="2162638"/>
            <a:chExt cx="6911261" cy="3633873"/>
          </a:xfrm>
        </p:grpSpPr>
        <p:sp>
          <p:nvSpPr>
            <p:cNvPr id="58" name="椭圆 31"/>
            <p:cNvSpPr/>
            <p:nvPr/>
          </p:nvSpPr>
          <p:spPr>
            <a:xfrm rot="5400000">
              <a:off x="4297709" y="630176"/>
              <a:ext cx="3421408" cy="6911261"/>
            </a:xfrm>
            <a:custGeom>
              <a:gdLst>
                <a:gd fmla="*/ 31476 w 648684" name="connsiteX0"/>
                <a:gd fmla="*/ 22718 h 562276" name="connsiteY0"/>
                <a:gd fmla="*/ 648684 w 648684" name="connsiteX1"/>
                <a:gd fmla="*/ 14573 h 562276" name="connsiteY1"/>
                <a:gd fmla="*/ 643438 w 648684" name="connsiteX2"/>
                <a:gd fmla="*/ 545699 h 562276" name="connsiteY2"/>
                <a:gd fmla="*/ 11005 w 648684" name="connsiteX3"/>
                <a:gd fmla="*/ 525560 h 562276" name="connsiteY3"/>
                <a:gd fmla="*/ 76132 w 648684" name="connsiteX4"/>
                <a:gd fmla="*/ 279153 h 562276" name="connsiteY4"/>
                <a:gd fmla="*/ 31476 w 648684" name="connsiteX5"/>
                <a:gd fmla="*/ 22718 h 562276" name="connsiteY5"/>
                <a:gd fmla="*/ 62645 w 660406" name="connsiteX6"/>
                <a:gd fmla="*/ 132510 h 651949"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562276" w="648684">
                  <a:moveTo>
                    <a:pt x="31476" y="22718"/>
                  </a:moveTo>
                  <a:cubicBezTo>
                    <a:pt x="149400" y="4275"/>
                    <a:pt x="424155" y="-13389"/>
                    <a:pt x="648684" y="14573"/>
                  </a:cubicBezTo>
                  <a:cubicBezTo>
                    <a:pt x="609553" y="92898"/>
                    <a:pt x="618372" y="432838"/>
                    <a:pt x="643438" y="545699"/>
                  </a:cubicBezTo>
                  <a:cubicBezTo>
                    <a:pt x="542091" y="567277"/>
                    <a:pt x="109269" y="574431"/>
                    <a:pt x="11005" y="525560"/>
                  </a:cubicBezTo>
                  <a:cubicBezTo>
                    <a:pt x="-33861" y="453465"/>
                    <a:pt x="72720" y="362960"/>
                    <a:pt x="76132" y="279153"/>
                  </a:cubicBezTo>
                  <a:cubicBezTo>
                    <a:pt x="79544" y="195346"/>
                    <a:pt x="-41749" y="78155"/>
                    <a:pt x="31476" y="22718"/>
                  </a:cubicBezTo>
                  <a:close/>
                </a:path>
              </a:pathLst>
            </a:custGeom>
            <a:pattFill prst="pct25">
              <a:fgClr>
                <a:schemeClr val="accent1">
                  <a:lumMod val="50000"/>
                </a:schemeClr>
              </a:fgClr>
              <a:bgClr>
                <a:schemeClr val="bg1"/>
              </a:bgClr>
            </a:pattFill>
            <a:ln cap="rnd" w="25400">
              <a:solidFill>
                <a:schemeClr val="bg1"/>
              </a:solidFill>
              <a:prstDash val="solid"/>
              <a:round/>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cs typeface="+mn-ea"/>
                <a:sym typeface="+mn-lt"/>
              </a:endParaRPr>
            </a:p>
          </p:txBody>
        </p:sp>
        <p:sp>
          <p:nvSpPr>
            <p:cNvPr id="59" name="椭圆 31"/>
            <p:cNvSpPr/>
            <p:nvPr/>
          </p:nvSpPr>
          <p:spPr>
            <a:xfrm flipH="1" rot="16200000">
              <a:off x="5856680" y="2190497"/>
              <a:ext cx="3489396" cy="3433678"/>
            </a:xfrm>
            <a:custGeom>
              <a:gdLst>
                <a:gd fmla="*/ 72869 w 661574" name="connsiteX0"/>
                <a:gd fmla="*/ 23576 h 567351" name="connsiteY0"/>
                <a:gd fmla="*/ 660478 w 661574" name="connsiteX1"/>
                <a:gd fmla="*/ 24503 h 567351" name="connsiteY1"/>
                <a:gd fmla="*/ 661574 w 661574" name="connsiteX2"/>
                <a:gd fmla="*/ 550186 h 567351" name="connsiteY2"/>
                <a:gd fmla="*/ 52398 w 661574" name="connsiteX3"/>
                <a:gd fmla="*/ 512809 h 567351" name="connsiteY3"/>
                <a:gd fmla="*/ 72869 w 661574" name="connsiteX4"/>
                <a:gd fmla="*/ 23576 h 567351" name="connsiteY4"/>
                <a:gd fmla="*/ 51067 w 648099" name="connsiteX5"/>
                <a:gd fmla="*/ 18182 h 565791" name="connsiteY5"/>
                <a:gd fmla="*/ 62645 w 660406" name="connsiteX6"/>
                <a:gd fmla="*/ 132510 h 651949" name="connsiteY6"/>
              </a:gdLst>
              <a:cxnLst>
                <a:cxn ang="0">
                  <a:pos x="connsiteX0" y="connsiteY0"/>
                </a:cxn>
                <a:cxn ang="0">
                  <a:pos x="connsiteX1" y="connsiteY1"/>
                </a:cxn>
                <a:cxn ang="0">
                  <a:pos x="connsiteX2" y="connsiteY2"/>
                </a:cxn>
                <a:cxn ang="0">
                  <a:pos x="connsiteX3" y="connsiteY3"/>
                </a:cxn>
                <a:cxn ang="0">
                  <a:pos x="connsiteX4" y="connsiteY4"/>
                </a:cxn>
              </a:cxnLst>
              <a:rect b="b" l="l" r="r" t="t"/>
              <a:pathLst>
                <a:path h="567351" w="661574">
                  <a:moveTo>
                    <a:pt x="72869" y="23576"/>
                  </a:moveTo>
                  <a:cubicBezTo>
                    <a:pt x="184450" y="15112"/>
                    <a:pt x="500961" y="-25493"/>
                    <a:pt x="660478" y="24503"/>
                  </a:cubicBezTo>
                  <a:cubicBezTo>
                    <a:pt x="621347" y="102828"/>
                    <a:pt x="636508" y="437325"/>
                    <a:pt x="661574" y="550186"/>
                  </a:cubicBezTo>
                  <a:cubicBezTo>
                    <a:pt x="560227" y="571764"/>
                    <a:pt x="148547" y="585268"/>
                    <a:pt x="52398" y="512809"/>
                  </a:cubicBezTo>
                  <a:cubicBezTo>
                    <a:pt x="-13816" y="401434"/>
                    <a:pt x="-27876" y="101288"/>
                    <a:pt x="72869" y="23576"/>
                  </a:cubicBezTo>
                  <a:close/>
                </a:path>
              </a:pathLst>
            </a:custGeom>
            <a:solidFill>
              <a:srgbClr val="FF9899"/>
            </a:solidFill>
            <a:ln cap="rnd" w="25400">
              <a:solidFill>
                <a:schemeClr val="bg1"/>
              </a:solidFill>
              <a:prstDash val="solid"/>
              <a:round/>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cs typeface="+mn-ea"/>
                <a:sym typeface="+mn-lt"/>
              </a:endParaRPr>
            </a:p>
          </p:txBody>
        </p:sp>
        <p:sp>
          <p:nvSpPr>
            <p:cNvPr id="60" name="椭圆 31"/>
            <p:cNvSpPr/>
            <p:nvPr/>
          </p:nvSpPr>
          <p:spPr>
            <a:xfrm rot="5400000">
              <a:off x="2658522" y="2219722"/>
              <a:ext cx="3489396" cy="3375227"/>
            </a:xfrm>
            <a:custGeom>
              <a:gdLst>
                <a:gd fmla="*/ 72869 w 661574" name="connsiteX0"/>
                <a:gd fmla="*/ 13918 h 557693" name="connsiteY0"/>
                <a:gd fmla="*/ 660478 w 661574" name="connsiteX1"/>
                <a:gd fmla="*/ 14845 h 557693" name="connsiteY1"/>
                <a:gd fmla="*/ 661574 w 661574" name="connsiteX2"/>
                <a:gd fmla="*/ 540528 h 557693" name="connsiteY2"/>
                <a:gd fmla="*/ 52398 w 661574" name="connsiteX3"/>
                <a:gd fmla="*/ 503151 h 557693" name="connsiteY3"/>
                <a:gd fmla="*/ 72869 w 661574" name="connsiteX4"/>
                <a:gd fmla="*/ 13918 h 557693" name="connsiteY4"/>
                <a:gd fmla="*/ 51067 w 648099" name="connsiteX5"/>
                <a:gd fmla="*/ 18182 h 565791" name="connsiteY5"/>
                <a:gd fmla="*/ 62645 w 660406" name="connsiteX6"/>
                <a:gd fmla="*/ 132510 h 651949" name="connsiteY6"/>
              </a:gdLst>
              <a:cxnLst>
                <a:cxn ang="0">
                  <a:pos x="connsiteX0" y="connsiteY0"/>
                </a:cxn>
                <a:cxn ang="0">
                  <a:pos x="connsiteX1" y="connsiteY1"/>
                </a:cxn>
                <a:cxn ang="0">
                  <a:pos x="connsiteX2" y="connsiteY2"/>
                </a:cxn>
                <a:cxn ang="0">
                  <a:pos x="connsiteX3" y="connsiteY3"/>
                </a:cxn>
                <a:cxn ang="0">
                  <a:pos x="connsiteX4" y="connsiteY4"/>
                </a:cxn>
              </a:cxnLst>
              <a:rect b="b" l="l" r="r" t="t"/>
              <a:pathLst>
                <a:path h="557693" w="661574">
                  <a:moveTo>
                    <a:pt x="72869" y="13918"/>
                  </a:moveTo>
                  <a:cubicBezTo>
                    <a:pt x="184450" y="5454"/>
                    <a:pt x="435949" y="-13117"/>
                    <a:pt x="660478" y="14845"/>
                  </a:cubicBezTo>
                  <a:cubicBezTo>
                    <a:pt x="621347" y="93170"/>
                    <a:pt x="636508" y="427667"/>
                    <a:pt x="661574" y="540528"/>
                  </a:cubicBezTo>
                  <a:cubicBezTo>
                    <a:pt x="560227" y="562106"/>
                    <a:pt x="148547" y="575610"/>
                    <a:pt x="52398" y="503151"/>
                  </a:cubicBezTo>
                  <a:cubicBezTo>
                    <a:pt x="-13816" y="391776"/>
                    <a:pt x="-27876" y="91630"/>
                    <a:pt x="72869" y="13918"/>
                  </a:cubicBezTo>
                  <a:close/>
                </a:path>
              </a:pathLst>
            </a:custGeom>
            <a:solidFill>
              <a:srgbClr val="FF9899"/>
            </a:solidFill>
            <a:ln cap="rnd" w="25400">
              <a:solidFill>
                <a:schemeClr val="bg1"/>
              </a:solidFill>
              <a:prstDash val="solid"/>
              <a:round/>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cs typeface="+mn-ea"/>
                <a:sym typeface="+mn-lt"/>
              </a:endParaRPr>
            </a:p>
          </p:txBody>
        </p:sp>
      </p:grpSp>
      <p:grpSp>
        <p:nvGrpSpPr>
          <p:cNvPr id="61" name="组合 60"/>
          <p:cNvGrpSpPr/>
          <p:nvPr/>
        </p:nvGrpSpPr>
        <p:grpSpPr>
          <a:xfrm>
            <a:off x="5015078" y="3163535"/>
            <a:ext cx="595605" cy="539131"/>
            <a:chOff x="5022041" y="2580739"/>
            <a:chExt cx="549363" cy="710185"/>
          </a:xfrm>
        </p:grpSpPr>
        <p:sp>
          <p:nvSpPr>
            <p:cNvPr id="93" name="任意多边形 92"/>
            <p:cNvSpPr/>
            <p:nvPr/>
          </p:nvSpPr>
          <p:spPr>
            <a:xfrm>
              <a:off x="5079052" y="2582210"/>
              <a:ext cx="492352" cy="637767"/>
            </a:xfrm>
            <a:custGeom>
              <a:gdLst>
                <a:gd fmla="*/ 50716 w 492352" name="connsiteX0"/>
                <a:gd fmla="*/ 641946 h 641946" name="connsiteY0"/>
                <a:gd fmla="*/ 5640 w 492352" name="connsiteX1"/>
                <a:gd fmla="*/ 30199 h 641946" name="connsiteY1"/>
                <a:gd fmla="*/ 430643 w 492352" name="connsiteX2"/>
                <a:gd fmla="*/ 23759 h 641946" name="connsiteY2"/>
                <a:gd fmla="*/ 404885 w 492352" name="connsiteX3"/>
                <a:gd fmla="*/ 197624 h 641946" name="connsiteY3"/>
                <a:gd fmla="*/ 475719 w 492352" name="connsiteX4"/>
                <a:gd fmla="*/ 375427 h 641946" name="connsiteY4"/>
                <a:gd fmla="*/ 41271 w 492352" name="connsiteX5"/>
                <a:gd fmla="*/ 414063 h 641946" name="connsiteY5"/>
                <a:gd fmla="*/ 25758 w 487339" name="connsiteX6"/>
                <a:gd fmla="*/ 360370 h 547114"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641946" w="492352">
                  <a:moveTo>
                    <a:pt x="50716" y="641946"/>
                  </a:moveTo>
                  <a:cubicBezTo>
                    <a:pt x="50716" y="531939"/>
                    <a:pt x="-20118" y="80641"/>
                    <a:pt x="5640" y="30199"/>
                  </a:cubicBezTo>
                  <a:cubicBezTo>
                    <a:pt x="18519" y="-13804"/>
                    <a:pt x="364102" y="-4145"/>
                    <a:pt x="430643" y="23759"/>
                  </a:cubicBezTo>
                  <a:cubicBezTo>
                    <a:pt x="497184" y="51663"/>
                    <a:pt x="397372" y="139013"/>
                    <a:pt x="404885" y="197624"/>
                  </a:cubicBezTo>
                  <a:cubicBezTo>
                    <a:pt x="412398" y="256235"/>
                    <a:pt x="536321" y="339354"/>
                    <a:pt x="475719" y="375427"/>
                  </a:cubicBezTo>
                  <a:cubicBezTo>
                    <a:pt x="415117" y="411500"/>
                    <a:pt x="232307" y="409233"/>
                    <a:pt x="41271" y="414063"/>
                  </a:cubicBezTo>
                </a:path>
              </a:pathLst>
            </a:custGeom>
            <a:noFill/>
            <a:ln cap="rnd" w="25400">
              <a:solidFill>
                <a:schemeClr val="bg1"/>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94" name="任意多边形 93"/>
            <p:cNvSpPr/>
            <p:nvPr/>
          </p:nvSpPr>
          <p:spPr>
            <a:xfrm>
              <a:off x="5022041" y="2580739"/>
              <a:ext cx="109554" cy="710185"/>
            </a:xfrm>
            <a:custGeom>
              <a:gdLst>
                <a:gd fmla="*/ 109554 w 109554" name="connsiteX0"/>
                <a:gd fmla="*/ 650616 h 710185" name="connsiteY0"/>
                <a:gd fmla="*/ 59548 w 109554" name="connsiteX1"/>
                <a:gd fmla="*/ 655379 h 710185" name="connsiteY1"/>
                <a:gd fmla="*/ 17 w 109554" name="connsiteX2"/>
                <a:gd fmla="*/ 107691 h 710185" name="connsiteY2"/>
                <a:gd fmla="*/ 54785 w 109554" name="connsiteX3"/>
                <a:gd fmla="*/ 31491 h 710185" name="connsiteY3"/>
              </a:gdLst>
              <a:cxnLst>
                <a:cxn ang="0">
                  <a:pos x="connsiteX0" y="connsiteY0"/>
                </a:cxn>
                <a:cxn ang="0">
                  <a:pos x="connsiteX1" y="connsiteY1"/>
                </a:cxn>
                <a:cxn ang="0">
                  <a:pos x="connsiteX2" y="connsiteY2"/>
                </a:cxn>
                <a:cxn ang="0">
                  <a:pos x="connsiteX3" y="connsiteY3"/>
                </a:cxn>
              </a:cxnLst>
              <a:rect b="b" l="l" r="r" t="t"/>
              <a:pathLst>
                <a:path h="710185" w="109554">
                  <a:moveTo>
                    <a:pt x="109554" y="650616"/>
                  </a:moveTo>
                  <a:cubicBezTo>
                    <a:pt x="85543" y="709949"/>
                    <a:pt x="77804" y="745866"/>
                    <a:pt x="59548" y="655379"/>
                  </a:cubicBezTo>
                  <a:cubicBezTo>
                    <a:pt x="41292" y="564892"/>
                    <a:pt x="811" y="211672"/>
                    <a:pt x="17" y="107691"/>
                  </a:cubicBezTo>
                  <a:cubicBezTo>
                    <a:pt x="-777" y="3710"/>
                    <a:pt x="27202" y="-31811"/>
                    <a:pt x="54785" y="31491"/>
                  </a:cubicBezTo>
                </a:path>
              </a:pathLst>
            </a:custGeom>
            <a:noFill/>
            <a:ln cap="rnd" w="25400">
              <a:solidFill>
                <a:schemeClr val="bg1"/>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grpSp>
        <p:nvGrpSpPr>
          <p:cNvPr id="95" name="组合 94"/>
          <p:cNvGrpSpPr/>
          <p:nvPr/>
        </p:nvGrpSpPr>
        <p:grpSpPr>
          <a:xfrm>
            <a:off x="4985523" y="4403002"/>
            <a:ext cx="509823" cy="441290"/>
            <a:chOff x="5690320" y="3267617"/>
            <a:chExt cx="794412" cy="687626"/>
          </a:xfrm>
        </p:grpSpPr>
        <p:sp>
          <p:nvSpPr>
            <p:cNvPr id="96" name="任意多边形 95"/>
            <p:cNvSpPr/>
            <p:nvPr/>
          </p:nvSpPr>
          <p:spPr>
            <a:xfrm>
              <a:off x="5690320" y="3267617"/>
              <a:ext cx="686763" cy="661661"/>
            </a:xfrm>
            <a:custGeom>
              <a:gdLst>
                <a:gd fmla="*/ 563 w 686763" name="connsiteX0"/>
                <a:gd fmla="*/ 416587 h 661661" name="connsiteY0"/>
                <a:gd fmla="*/ 282112 w 686763" name="connsiteX1"/>
                <a:gd fmla="*/ 65871 h 661661" name="connsiteY1"/>
                <a:gd fmla="*/ 640350 w 686763" name="connsiteX2"/>
                <a:gd fmla="*/ 9307 h 661661" name="connsiteY2"/>
                <a:gd fmla="*/ 685777 w 686763" name="connsiteX3"/>
                <a:gd fmla="*/ 322411 h 661661" name="connsiteY3"/>
                <a:gd fmla="*/ 354600 w 686763" name="connsiteX4"/>
                <a:gd fmla="*/ 660817 h 661661" name="connsiteY4"/>
                <a:gd fmla="*/ 563 w 686763" name="connsiteX5"/>
                <a:gd fmla="*/ 416587 h 661661" name="connsiteY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661661" w="686763">
                  <a:moveTo>
                    <a:pt x="563" y="416587"/>
                  </a:moveTo>
                  <a:cubicBezTo>
                    <a:pt x="-11518" y="364321"/>
                    <a:pt x="173527" y="136356"/>
                    <a:pt x="282112" y="65871"/>
                  </a:cubicBezTo>
                  <a:cubicBezTo>
                    <a:pt x="470707" y="6816"/>
                    <a:pt x="588704" y="-13911"/>
                    <a:pt x="640350" y="9307"/>
                  </a:cubicBezTo>
                  <a:cubicBezTo>
                    <a:pt x="691996" y="32525"/>
                    <a:pt x="687682" y="168106"/>
                    <a:pt x="685777" y="322411"/>
                  </a:cubicBezTo>
                  <a:cubicBezTo>
                    <a:pt x="638152" y="430996"/>
                    <a:pt x="468802" y="645121"/>
                    <a:pt x="354600" y="660817"/>
                  </a:cubicBezTo>
                  <a:cubicBezTo>
                    <a:pt x="240398" y="676513"/>
                    <a:pt x="12644" y="468853"/>
                    <a:pt x="563" y="416587"/>
                  </a:cubicBezTo>
                  <a:close/>
                </a:path>
              </a:pathLst>
            </a:custGeom>
            <a:noFill/>
            <a:ln cap="rnd" w="25400">
              <a:solidFill>
                <a:schemeClr val="bg1"/>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97" name="任意多边形 96"/>
            <p:cNvSpPr/>
            <p:nvPr/>
          </p:nvSpPr>
          <p:spPr>
            <a:xfrm>
              <a:off x="5805065" y="3288003"/>
              <a:ext cx="679667" cy="667240"/>
            </a:xfrm>
            <a:custGeom>
              <a:gdLst>
                <a:gd fmla="*/ 185 w 679669" name="connsiteX0"/>
                <a:gd fmla="*/ 402649 h 667240" name="connsiteY0"/>
                <a:gd fmla="*/ 271788 w 679669" name="connsiteX1"/>
                <a:gd fmla="*/ 81777 h 667240" name="connsiteY1"/>
                <a:gd fmla="*/ 630026 w 679669" name="connsiteX2"/>
                <a:gd fmla="*/ 15266 h 667240" name="connsiteY2"/>
                <a:gd fmla="*/ 675453 w 679669" name="connsiteX3"/>
                <a:gd fmla="*/ 328370 h 667240" name="connsiteY3"/>
                <a:gd fmla="*/ 344276 w 679669" name="connsiteX4"/>
                <a:gd fmla="*/ 666776 h 667240" name="connsiteY4"/>
                <a:gd fmla="*/ 185 w 679669" name="connsiteX5"/>
                <a:gd fmla="*/ 402649 h 667240" name="connsiteY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667240" w="679669">
                  <a:moveTo>
                    <a:pt x="185" y="402649"/>
                  </a:moveTo>
                  <a:cubicBezTo>
                    <a:pt x="8002" y="364842"/>
                    <a:pt x="163203" y="152262"/>
                    <a:pt x="271788" y="81777"/>
                  </a:cubicBezTo>
                  <a:cubicBezTo>
                    <a:pt x="460383" y="22722"/>
                    <a:pt x="562749" y="-25833"/>
                    <a:pt x="630026" y="15266"/>
                  </a:cubicBezTo>
                  <a:cubicBezTo>
                    <a:pt x="697304" y="56365"/>
                    <a:pt x="677358" y="174065"/>
                    <a:pt x="675453" y="328370"/>
                  </a:cubicBezTo>
                  <a:cubicBezTo>
                    <a:pt x="627828" y="436955"/>
                    <a:pt x="456821" y="654396"/>
                    <a:pt x="344276" y="666776"/>
                  </a:cubicBezTo>
                  <a:cubicBezTo>
                    <a:pt x="231731" y="679156"/>
                    <a:pt x="-7632" y="440456"/>
                    <a:pt x="185" y="402649"/>
                  </a:cubicBezTo>
                  <a:close/>
                </a:path>
              </a:pathLst>
            </a:custGeom>
            <a:solidFill>
              <a:schemeClr val="bg1"/>
            </a:solidFill>
            <a:ln cap="rnd" w="25400">
              <a:solidFill>
                <a:schemeClr val="bg1"/>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98" name="椭圆 31"/>
            <p:cNvSpPr/>
            <p:nvPr/>
          </p:nvSpPr>
          <p:spPr>
            <a:xfrm>
              <a:off x="6249821" y="3447064"/>
              <a:ext cx="107962" cy="98387"/>
            </a:xfrm>
            <a:custGeom>
              <a:gdLst>
                <a:gd fmla="*/ 128078 w 660438" name="connsiteX0"/>
                <a:gd fmla="*/ 64927 h 653852" name="connsiteY0"/>
                <a:gd fmla="*/ 410712 w 660438" name="connsiteX1"/>
                <a:gd fmla="*/ 15051 h 653852" name="connsiteY1"/>
                <a:gd fmla="*/ 659670 w 660438" name="connsiteX2"/>
                <a:gd fmla="*/ 337329 h 653852" name="connsiteY2"/>
                <a:gd fmla="*/ 331423 w 660438" name="connsiteX3"/>
                <a:gd fmla="*/ 653852 h 653852" name="connsiteY3"/>
                <a:gd fmla="*/ 3176 w 660438" name="connsiteX4"/>
                <a:gd fmla="*/ 337329 h 653852" name="connsiteY4"/>
                <a:gd fmla="*/ 62645 w 660438" name="connsiteX5"/>
                <a:gd fmla="*/ 134413 h 653852" name="connsiteY5"/>
                <a:gd fmla="*/ 62645 w 660406" name="connsiteX6"/>
                <a:gd fmla="*/ 132510 h 651949"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653852" w="660438">
                  <a:moveTo>
                    <a:pt x="128078" y="64927"/>
                  </a:moveTo>
                  <a:cubicBezTo>
                    <a:pt x="200406" y="22404"/>
                    <a:pt x="266694" y="-24807"/>
                    <a:pt x="410712" y="15051"/>
                  </a:cubicBezTo>
                  <a:cubicBezTo>
                    <a:pt x="554730" y="54909"/>
                    <a:pt x="671038" y="190221"/>
                    <a:pt x="659670" y="337329"/>
                  </a:cubicBezTo>
                  <a:cubicBezTo>
                    <a:pt x="648302" y="484437"/>
                    <a:pt x="512709" y="653852"/>
                    <a:pt x="331423" y="653852"/>
                  </a:cubicBezTo>
                  <a:cubicBezTo>
                    <a:pt x="150137" y="653852"/>
                    <a:pt x="14721" y="457153"/>
                    <a:pt x="3176" y="337329"/>
                  </a:cubicBezTo>
                  <a:cubicBezTo>
                    <a:pt x="-8369" y="217505"/>
                    <a:pt x="11590" y="209227"/>
                    <a:pt x="62645" y="134413"/>
                  </a:cubicBezTo>
                </a:path>
              </a:pathLst>
            </a:custGeom>
            <a:noFill/>
            <a:ln cap="rnd" w="25400">
              <a:solidFill>
                <a:schemeClr val="bg1"/>
              </a:solidFill>
              <a:round/>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cs typeface="+mn-ea"/>
                <a:sym typeface="+mn-lt"/>
              </a:endParaRPr>
            </a:p>
          </p:txBody>
        </p:sp>
      </p:grpSp>
      <p:grpSp>
        <p:nvGrpSpPr>
          <p:cNvPr id="99" name="组合 98"/>
          <p:cNvGrpSpPr/>
          <p:nvPr/>
        </p:nvGrpSpPr>
        <p:grpSpPr>
          <a:xfrm rot="262778">
            <a:off x="6617167" y="4343514"/>
            <a:ext cx="479796" cy="474285"/>
            <a:chOff x="6576763" y="2324072"/>
            <a:chExt cx="719607" cy="711344"/>
          </a:xfrm>
        </p:grpSpPr>
        <p:sp>
          <p:nvSpPr>
            <p:cNvPr id="100" name="任意多边形 99"/>
            <p:cNvSpPr/>
            <p:nvPr/>
          </p:nvSpPr>
          <p:spPr>
            <a:xfrm>
              <a:off x="6576763" y="2324072"/>
              <a:ext cx="719607" cy="711344"/>
            </a:xfrm>
            <a:custGeom>
              <a:gdLst>
                <a:gd fmla="*/ 85501 w 719607" name="connsiteX0"/>
                <a:gd fmla="*/ 127028 h 711344" name="connsiteY0"/>
                <a:gd fmla="*/ 141537 w 719607" name="connsiteX1"/>
                <a:gd fmla="*/ 317528 h 711344" name="connsiteY1"/>
                <a:gd fmla="*/ 1837 w 719607" name="connsiteX2"/>
                <a:gd fmla="*/ 508028 h 711344" name="connsiteY2"/>
                <a:gd fmla="*/ 344737 w 719607" name="connsiteX3"/>
                <a:gd fmla="*/ 711228 h 711344" name="connsiteY3"/>
                <a:gd fmla="*/ 713037 w 719607" name="connsiteX4"/>
                <a:gd fmla="*/ 482628 h 711344" name="connsiteY4"/>
                <a:gd fmla="*/ 433637 w 719607" name="connsiteX5"/>
                <a:gd fmla="*/ 279428 h 711344" name="connsiteY5"/>
                <a:gd fmla="*/ 497137 w 719607" name="connsiteX6"/>
                <a:gd fmla="*/ 76228 h 711344" name="connsiteY6"/>
                <a:gd fmla="*/ 344737 w 719607" name="connsiteX7"/>
                <a:gd fmla="*/ 127028 h 711344" name="connsiteY7"/>
                <a:gd fmla="*/ 306637 w 719607" name="connsiteX8"/>
                <a:gd fmla="*/ 28 h 711344" name="connsiteY8"/>
                <a:gd fmla="*/ 243137 w 719607" name="connsiteX9"/>
                <a:gd fmla="*/ 139728 h 711344" name="connsiteY9"/>
                <a:gd fmla="*/ 85501 w 719607" name="connsiteX10"/>
                <a:gd fmla="*/ 127028 h 711344" name="connsiteY1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b="b" l="l" r="r" t="t"/>
              <a:pathLst>
                <a:path h="711344" w="719607">
                  <a:moveTo>
                    <a:pt x="85501" y="127028"/>
                  </a:moveTo>
                  <a:cubicBezTo>
                    <a:pt x="68568" y="156661"/>
                    <a:pt x="155481" y="254028"/>
                    <a:pt x="141537" y="317528"/>
                  </a:cubicBezTo>
                  <a:cubicBezTo>
                    <a:pt x="127593" y="381028"/>
                    <a:pt x="2640" y="412076"/>
                    <a:pt x="1837" y="508028"/>
                  </a:cubicBezTo>
                  <a:cubicBezTo>
                    <a:pt x="1034" y="603980"/>
                    <a:pt x="-42482" y="715461"/>
                    <a:pt x="344737" y="711228"/>
                  </a:cubicBezTo>
                  <a:cubicBezTo>
                    <a:pt x="731956" y="706995"/>
                    <a:pt x="732889" y="623934"/>
                    <a:pt x="713037" y="482628"/>
                  </a:cubicBezTo>
                  <a:cubicBezTo>
                    <a:pt x="693185" y="341322"/>
                    <a:pt x="460952" y="286490"/>
                    <a:pt x="433637" y="279428"/>
                  </a:cubicBezTo>
                  <a:cubicBezTo>
                    <a:pt x="406322" y="272366"/>
                    <a:pt x="511954" y="101628"/>
                    <a:pt x="497137" y="76228"/>
                  </a:cubicBezTo>
                  <a:cubicBezTo>
                    <a:pt x="482320" y="50828"/>
                    <a:pt x="376487" y="139728"/>
                    <a:pt x="344737" y="127028"/>
                  </a:cubicBezTo>
                  <a:cubicBezTo>
                    <a:pt x="312987" y="114328"/>
                    <a:pt x="323570" y="-2089"/>
                    <a:pt x="306637" y="28"/>
                  </a:cubicBezTo>
                  <a:cubicBezTo>
                    <a:pt x="289704" y="2145"/>
                    <a:pt x="240990" y="88225"/>
                    <a:pt x="243137" y="139728"/>
                  </a:cubicBezTo>
                  <a:cubicBezTo>
                    <a:pt x="245284" y="191231"/>
                    <a:pt x="102434" y="97395"/>
                    <a:pt x="85501" y="127028"/>
                  </a:cubicBezTo>
                  <a:close/>
                </a:path>
              </a:pathLst>
            </a:custGeom>
            <a:noFill/>
            <a:ln cap="rnd" w="25400">
              <a:solidFill>
                <a:schemeClr val="bg1"/>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01" name="任意多边形 100"/>
            <p:cNvSpPr/>
            <p:nvPr/>
          </p:nvSpPr>
          <p:spPr>
            <a:xfrm>
              <a:off x="6743118" y="2591324"/>
              <a:ext cx="277432" cy="48473"/>
            </a:xfrm>
            <a:custGeom>
              <a:gdLst>
                <a:gd fmla="*/ 40 w 277432" name="connsiteX0"/>
                <a:gd fmla="*/ 21867 h 48473" name="connsiteY0"/>
                <a:gd fmla="*/ 130050 w 277432" name="connsiteX1"/>
                <a:gd fmla="*/ 30534 h 48473" name="connsiteY1"/>
                <a:gd fmla="*/ 277394 w 277432" name="connsiteX2"/>
                <a:gd fmla="*/ 198 h 48473" name="connsiteY2"/>
                <a:gd fmla="*/ 143051 w 277432" name="connsiteX3"/>
                <a:gd fmla="*/ 47868 h 48473" name="connsiteY3"/>
                <a:gd fmla="*/ 40 w 277432" name="connsiteX4"/>
                <a:gd fmla="*/ 21867 h 48473"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48473" w="277432">
                  <a:moveTo>
                    <a:pt x="40" y="21867"/>
                  </a:moveTo>
                  <a:cubicBezTo>
                    <a:pt x="-2127" y="18978"/>
                    <a:pt x="83824" y="34146"/>
                    <a:pt x="130050" y="30534"/>
                  </a:cubicBezTo>
                  <a:cubicBezTo>
                    <a:pt x="176276" y="26923"/>
                    <a:pt x="275227" y="-2691"/>
                    <a:pt x="277394" y="198"/>
                  </a:cubicBezTo>
                  <a:cubicBezTo>
                    <a:pt x="279561" y="3087"/>
                    <a:pt x="190721" y="42812"/>
                    <a:pt x="143051" y="47868"/>
                  </a:cubicBezTo>
                  <a:cubicBezTo>
                    <a:pt x="95381" y="52924"/>
                    <a:pt x="2207" y="24756"/>
                    <a:pt x="40" y="21867"/>
                  </a:cubicBezTo>
                  <a:close/>
                </a:path>
              </a:pathLst>
            </a:custGeom>
            <a:noFill/>
            <a:ln cap="rnd" w="25400">
              <a:solidFill>
                <a:schemeClr val="bg1"/>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02" name="任意多边形 101"/>
            <p:cNvSpPr/>
            <p:nvPr/>
          </p:nvSpPr>
          <p:spPr>
            <a:xfrm>
              <a:off x="6772379" y="2737963"/>
              <a:ext cx="330006" cy="169086"/>
            </a:xfrm>
            <a:custGeom>
              <a:gdLst>
                <a:gd fmla="*/ 269214 w 330006" name="connsiteX0"/>
                <a:gd fmla="*/ 74 h 169086" name="connsiteY0"/>
                <a:gd fmla="*/ 527 w 330006" name="connsiteX1"/>
                <a:gd fmla="*/ 52078 h 169086" name="connsiteY1"/>
                <a:gd fmla="*/ 329884 w 330006" name="connsiteX2"/>
                <a:gd fmla="*/ 134417 h 169086" name="connsiteY2"/>
                <a:gd fmla="*/ 30862 w 330006" name="connsiteX3"/>
                <a:gd fmla="*/ 169086 h 169086" name="connsiteY3"/>
              </a:gdLst>
              <a:cxnLst>
                <a:cxn ang="0">
                  <a:pos x="connsiteX0" y="connsiteY0"/>
                </a:cxn>
                <a:cxn ang="0">
                  <a:pos x="connsiteX1" y="connsiteY1"/>
                </a:cxn>
                <a:cxn ang="0">
                  <a:pos x="connsiteX2" y="connsiteY2"/>
                </a:cxn>
                <a:cxn ang="0">
                  <a:pos x="connsiteX3" y="connsiteY3"/>
                </a:cxn>
              </a:cxnLst>
              <a:rect b="b" l="l" r="r" t="t"/>
              <a:pathLst>
                <a:path h="169086" w="330006">
                  <a:moveTo>
                    <a:pt x="269214" y="74"/>
                  </a:moveTo>
                  <a:cubicBezTo>
                    <a:pt x="127287" y="-1732"/>
                    <a:pt x="-9585" y="29688"/>
                    <a:pt x="527" y="52078"/>
                  </a:cubicBezTo>
                  <a:cubicBezTo>
                    <a:pt x="10639" y="74469"/>
                    <a:pt x="324828" y="114916"/>
                    <a:pt x="329884" y="134417"/>
                  </a:cubicBezTo>
                  <a:cubicBezTo>
                    <a:pt x="334940" y="153918"/>
                    <a:pt x="182901" y="161502"/>
                    <a:pt x="30862" y="169086"/>
                  </a:cubicBezTo>
                </a:path>
              </a:pathLst>
            </a:custGeom>
            <a:noFill/>
            <a:ln cap="rnd" w="25400">
              <a:solidFill>
                <a:schemeClr val="bg1"/>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03" name="任意多边形 102"/>
            <p:cNvSpPr/>
            <p:nvPr/>
          </p:nvSpPr>
          <p:spPr>
            <a:xfrm>
              <a:off x="6851501" y="2695530"/>
              <a:ext cx="34789" cy="281687"/>
            </a:xfrm>
            <a:custGeom>
              <a:gdLst>
                <a:gd fmla="*/ 0 w 34789" name="connsiteX0"/>
                <a:gd fmla="*/ 0 h 281687" name="connsiteY0"/>
                <a:gd fmla="*/ 34669 w 34789" name="connsiteX1"/>
                <a:gd fmla="*/ 281687 h 281687" name="connsiteY1"/>
              </a:gdLst>
              <a:cxnLst>
                <a:cxn ang="0">
                  <a:pos x="connsiteX0" y="connsiteY0"/>
                </a:cxn>
                <a:cxn ang="0">
                  <a:pos x="connsiteX1" y="connsiteY1"/>
                </a:cxn>
              </a:cxnLst>
              <a:rect b="b" l="l" r="r" t="t"/>
              <a:pathLst>
                <a:path h="281687" w="34789">
                  <a:moveTo>
                    <a:pt x="0" y="0"/>
                  </a:moveTo>
                  <a:cubicBezTo>
                    <a:pt x="24557" y="93896"/>
                    <a:pt x="36114" y="179124"/>
                    <a:pt x="34669" y="281687"/>
                  </a:cubicBezTo>
                </a:path>
              </a:pathLst>
            </a:custGeom>
            <a:noFill/>
            <a:ln cap="rnd" w="25400">
              <a:solidFill>
                <a:schemeClr val="bg1"/>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04" name="任意多边形 103"/>
            <p:cNvSpPr/>
            <p:nvPr/>
          </p:nvSpPr>
          <p:spPr>
            <a:xfrm>
              <a:off x="6948493" y="2695529"/>
              <a:ext cx="34789" cy="281687"/>
            </a:xfrm>
            <a:custGeom>
              <a:gdLst>
                <a:gd fmla="*/ 0 w 34789" name="connsiteX0"/>
                <a:gd fmla="*/ 0 h 281687" name="connsiteY0"/>
                <a:gd fmla="*/ 34669 w 34789" name="connsiteX1"/>
                <a:gd fmla="*/ 281687 h 281687" name="connsiteY1"/>
              </a:gdLst>
              <a:cxnLst>
                <a:cxn ang="0">
                  <a:pos x="connsiteX0" y="connsiteY0"/>
                </a:cxn>
                <a:cxn ang="0">
                  <a:pos x="connsiteX1" y="connsiteY1"/>
                </a:cxn>
              </a:cxnLst>
              <a:rect b="b" l="l" r="r" t="t"/>
              <a:pathLst>
                <a:path h="281687" w="34789">
                  <a:moveTo>
                    <a:pt x="0" y="0"/>
                  </a:moveTo>
                  <a:cubicBezTo>
                    <a:pt x="24557" y="93896"/>
                    <a:pt x="36114" y="179124"/>
                    <a:pt x="34669" y="281687"/>
                  </a:cubicBezTo>
                </a:path>
              </a:pathLst>
            </a:custGeom>
            <a:noFill/>
            <a:ln cap="rnd" w="25400">
              <a:solidFill>
                <a:schemeClr val="bg1"/>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sp>
        <p:nvSpPr>
          <p:cNvPr id="105" name="任意多边形 104"/>
          <p:cNvSpPr/>
          <p:nvPr/>
        </p:nvSpPr>
        <p:spPr>
          <a:xfrm>
            <a:off x="4297791" y="2288673"/>
            <a:ext cx="3549473" cy="3536251"/>
          </a:xfrm>
          <a:custGeom>
            <a:gdLst>
              <a:gd fmla="*/ 515 w 3911346" name="connsiteX0"/>
              <a:gd fmla="*/ 1856961 h 3896776" name="connsiteY0"/>
              <a:gd fmla="*/ 1984061 w 3911346" name="connsiteX1"/>
              <a:gd fmla="*/ 25 h 3896776" name="connsiteY1"/>
              <a:gd fmla="*/ 3911335 w 3911346" name="connsiteX2"/>
              <a:gd fmla="*/ 1814757 h 3896776" name="connsiteY2"/>
              <a:gd fmla="*/ 2012196 w 3911346" name="connsiteX3"/>
              <a:gd fmla="*/ 3896776 h 3896776" name="connsiteY3"/>
              <a:gd fmla="*/ 515 w 3911346" name="connsiteX4"/>
              <a:gd fmla="*/ 1856961 h 3896776" name="connsiteY4"/>
              <a:gd fmla="*/ 288611 w 3974359" name="connsiteX5"/>
              <a:gd fmla="*/ 1617980 h 3896983" name="connsiteY5"/>
            </a:gdLst>
            <a:cxnLst>
              <a:cxn ang="0">
                <a:pos x="connsiteX0" y="connsiteY0"/>
              </a:cxn>
              <a:cxn ang="0">
                <a:pos x="connsiteX1" y="connsiteY1"/>
              </a:cxn>
              <a:cxn ang="0">
                <a:pos x="connsiteX2" y="connsiteY2"/>
              </a:cxn>
              <a:cxn ang="0">
                <a:pos x="connsiteX3" y="connsiteY3"/>
              </a:cxn>
              <a:cxn ang="0">
                <a:pos x="connsiteX4" y="connsiteY4"/>
              </a:cxn>
            </a:cxnLst>
            <a:rect b="b" l="l" r="r" t="t"/>
            <a:pathLst>
              <a:path h="3896776" w="3911346">
                <a:moveTo>
                  <a:pt x="515" y="1856961"/>
                </a:moveTo>
                <a:cubicBezTo>
                  <a:pt x="-32309" y="1376316"/>
                  <a:pt x="1515138" y="7059"/>
                  <a:pt x="1984061" y="25"/>
                </a:cubicBezTo>
                <a:cubicBezTo>
                  <a:pt x="2452984" y="-7009"/>
                  <a:pt x="3906646" y="1488856"/>
                  <a:pt x="3911335" y="1814757"/>
                </a:cubicBezTo>
                <a:cubicBezTo>
                  <a:pt x="3916024" y="2140658"/>
                  <a:pt x="2490498" y="3887398"/>
                  <a:pt x="2012196" y="3896776"/>
                </a:cubicBezTo>
                <a:cubicBezTo>
                  <a:pt x="1580787" y="3863952"/>
                  <a:pt x="33339" y="2337606"/>
                  <a:pt x="515" y="1856961"/>
                </a:cubicBezTo>
                <a:close/>
              </a:path>
            </a:pathLst>
          </a:custGeom>
          <a:noFill/>
          <a:ln cap="rnd" w="34925">
            <a:solidFill>
              <a:schemeClr val="bg1"/>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06" name="任意多边形 105"/>
          <p:cNvSpPr/>
          <p:nvPr/>
        </p:nvSpPr>
        <p:spPr>
          <a:xfrm>
            <a:off x="5491043" y="3397837"/>
            <a:ext cx="1230242" cy="1213270"/>
          </a:xfrm>
          <a:custGeom>
            <a:gdLst>
              <a:gd fmla="*/ 515 w 3911346" name="connsiteX0"/>
              <a:gd fmla="*/ 1856961 h 3896776" name="connsiteY0"/>
              <a:gd fmla="*/ 1984061 w 3911346" name="connsiteX1"/>
              <a:gd fmla="*/ 25 h 3896776" name="connsiteY1"/>
              <a:gd fmla="*/ 3911335 w 3911346" name="connsiteX2"/>
              <a:gd fmla="*/ 1814757 h 3896776" name="connsiteY2"/>
              <a:gd fmla="*/ 2012196 w 3911346" name="connsiteX3"/>
              <a:gd fmla="*/ 3896776 h 3896776" name="connsiteY3"/>
              <a:gd fmla="*/ 515 w 3911346" name="connsiteX4"/>
              <a:gd fmla="*/ 1856961 h 3896776" name="connsiteY4"/>
              <a:gd fmla="*/ 288611 w 3974359" name="connsiteX5"/>
              <a:gd fmla="*/ 1617980 h 3896983" name="connsiteY5"/>
            </a:gdLst>
            <a:cxnLst>
              <a:cxn ang="0">
                <a:pos x="connsiteX0" y="connsiteY0"/>
              </a:cxn>
              <a:cxn ang="0">
                <a:pos x="connsiteX1" y="connsiteY1"/>
              </a:cxn>
              <a:cxn ang="0">
                <a:pos x="connsiteX2" y="connsiteY2"/>
              </a:cxn>
              <a:cxn ang="0">
                <a:pos x="connsiteX3" y="connsiteY3"/>
              </a:cxn>
              <a:cxn ang="0">
                <a:pos x="connsiteX4" y="connsiteY4"/>
              </a:cxn>
            </a:cxnLst>
            <a:rect b="b" l="l" r="r" t="t"/>
            <a:pathLst>
              <a:path h="3896776" w="3911346">
                <a:moveTo>
                  <a:pt x="515" y="1856961"/>
                </a:moveTo>
                <a:cubicBezTo>
                  <a:pt x="-32309" y="1376316"/>
                  <a:pt x="1515138" y="7059"/>
                  <a:pt x="1984061" y="25"/>
                </a:cubicBezTo>
                <a:cubicBezTo>
                  <a:pt x="2452984" y="-7009"/>
                  <a:pt x="3906646" y="1488856"/>
                  <a:pt x="3911335" y="1814757"/>
                </a:cubicBezTo>
                <a:cubicBezTo>
                  <a:pt x="3916024" y="2140658"/>
                  <a:pt x="2490498" y="3887398"/>
                  <a:pt x="2012196" y="3896776"/>
                </a:cubicBezTo>
                <a:cubicBezTo>
                  <a:pt x="1580787" y="3863952"/>
                  <a:pt x="33339" y="2337606"/>
                  <a:pt x="515" y="1856961"/>
                </a:cubicBezTo>
                <a:close/>
              </a:path>
            </a:pathLst>
          </a:custGeom>
          <a:noFill/>
          <a:ln cap="rnd" w="34925">
            <a:solidFill>
              <a:schemeClr val="bg1"/>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07" name="任意多边形 106"/>
          <p:cNvSpPr/>
          <p:nvPr/>
        </p:nvSpPr>
        <p:spPr>
          <a:xfrm>
            <a:off x="4328385" y="3925011"/>
            <a:ext cx="1187545" cy="16335"/>
          </a:xfrm>
          <a:custGeom>
            <a:gdLst>
              <a:gd fmla="*/ 0 w 3762531" name="connsiteX0"/>
              <a:gd fmla="*/ 86371 h 86371" name="connsiteY0"/>
              <a:gd fmla="*/ 3762531 w 3762531" name="connsiteX1"/>
              <a:gd fmla="*/ 71381 h 86371" name="connsiteY1"/>
              <a:gd fmla="*/ 3762531 w 3762531" name="connsiteX2"/>
              <a:gd fmla="*/ 28556 h 43546" name="connsiteY2"/>
            </a:gdLst>
            <a:cxnLst>
              <a:cxn ang="0">
                <a:pos x="connsiteX0" y="connsiteY0"/>
              </a:cxn>
              <a:cxn ang="0">
                <a:pos x="connsiteX1" y="connsiteY1"/>
              </a:cxn>
            </a:cxnLst>
            <a:rect b="b" l="l" r="r" t="t"/>
            <a:pathLst>
              <a:path h="86371" w="3762530">
                <a:moveTo>
                  <a:pt x="0" y="86371"/>
                </a:moveTo>
                <a:cubicBezTo>
                  <a:pt x="1239187" y="-23557"/>
                  <a:pt x="2508354" y="-28553"/>
                  <a:pt x="3762531" y="71381"/>
                </a:cubicBezTo>
              </a:path>
            </a:pathLst>
          </a:custGeom>
          <a:noFill/>
          <a:ln cap="rnd" w="19050">
            <a:solidFill>
              <a:schemeClr val="bg1"/>
            </a:solidFill>
            <a:prstDash val="dash"/>
            <a:round/>
            <a:headEnd len="lg" type="none" w="med"/>
            <a:tailEnd len="lg" type="none" w="me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08" name="任意多边形 107"/>
          <p:cNvSpPr/>
          <p:nvPr/>
        </p:nvSpPr>
        <p:spPr>
          <a:xfrm>
            <a:off x="6706663" y="3913441"/>
            <a:ext cx="1187545" cy="32669"/>
          </a:xfrm>
          <a:custGeom>
            <a:gdLst>
              <a:gd fmla="*/ 0 w 3762531" name="connsiteX0"/>
              <a:gd fmla="*/ 86371 h 86371" name="connsiteY0"/>
              <a:gd fmla="*/ 3762531 w 3762531" name="connsiteX1"/>
              <a:gd fmla="*/ 71381 h 86371" name="connsiteY1"/>
              <a:gd fmla="*/ 3762531 w 3762531" name="connsiteX2"/>
              <a:gd fmla="*/ 28556 h 43546" name="connsiteY2"/>
            </a:gdLst>
            <a:cxnLst>
              <a:cxn ang="0">
                <a:pos x="connsiteX0" y="connsiteY0"/>
              </a:cxn>
              <a:cxn ang="0">
                <a:pos x="connsiteX1" y="connsiteY1"/>
              </a:cxn>
            </a:cxnLst>
            <a:rect b="b" l="l" r="r" t="t"/>
            <a:pathLst>
              <a:path h="86371" w="3762530">
                <a:moveTo>
                  <a:pt x="0" y="86371"/>
                </a:moveTo>
                <a:cubicBezTo>
                  <a:pt x="1239187" y="-23557"/>
                  <a:pt x="2508354" y="-28553"/>
                  <a:pt x="3762531" y="71381"/>
                </a:cubicBezTo>
              </a:path>
            </a:pathLst>
          </a:custGeom>
          <a:noFill/>
          <a:ln cap="rnd" w="19050">
            <a:solidFill>
              <a:schemeClr val="bg1"/>
            </a:solidFill>
            <a:prstDash val="dash"/>
            <a:round/>
            <a:headEnd len="lg" type="none" w="med"/>
            <a:tailEnd len="lg" type="none" w="me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09" name="任意多边形 108"/>
          <p:cNvSpPr/>
          <p:nvPr/>
        </p:nvSpPr>
        <p:spPr>
          <a:xfrm rot="5400000">
            <a:off x="5514207" y="2844737"/>
            <a:ext cx="1187545" cy="32669"/>
          </a:xfrm>
          <a:custGeom>
            <a:gdLst>
              <a:gd fmla="*/ 0 w 3762531" name="connsiteX0"/>
              <a:gd fmla="*/ 86371 h 86371" name="connsiteY0"/>
              <a:gd fmla="*/ 3762531 w 3762531" name="connsiteX1"/>
              <a:gd fmla="*/ 71381 h 86371" name="connsiteY1"/>
              <a:gd fmla="*/ 3762531 w 3762531" name="connsiteX2"/>
              <a:gd fmla="*/ 28556 h 43546" name="connsiteY2"/>
            </a:gdLst>
            <a:cxnLst>
              <a:cxn ang="0">
                <a:pos x="connsiteX0" y="connsiteY0"/>
              </a:cxn>
              <a:cxn ang="0">
                <a:pos x="connsiteX1" y="connsiteY1"/>
              </a:cxn>
            </a:cxnLst>
            <a:rect b="b" l="l" r="r" t="t"/>
            <a:pathLst>
              <a:path h="86371" w="3762530">
                <a:moveTo>
                  <a:pt x="0" y="86371"/>
                </a:moveTo>
                <a:cubicBezTo>
                  <a:pt x="1239187" y="-23557"/>
                  <a:pt x="2508354" y="-28553"/>
                  <a:pt x="3762531" y="71381"/>
                </a:cubicBezTo>
              </a:path>
            </a:pathLst>
          </a:custGeom>
          <a:noFill/>
          <a:ln cap="rnd" w="19050">
            <a:solidFill>
              <a:schemeClr val="bg1"/>
            </a:solidFill>
            <a:prstDash val="dash"/>
            <a:round/>
            <a:headEnd len="lg" type="none" w="med"/>
            <a:tailEnd len="lg" type="none" w="me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10" name="任意多边形 109"/>
          <p:cNvSpPr/>
          <p:nvPr/>
        </p:nvSpPr>
        <p:spPr>
          <a:xfrm rot="5400000">
            <a:off x="5522374" y="5230808"/>
            <a:ext cx="1187545" cy="16335"/>
          </a:xfrm>
          <a:custGeom>
            <a:gdLst>
              <a:gd fmla="*/ 0 w 3762531" name="connsiteX0"/>
              <a:gd fmla="*/ 86371 h 86371" name="connsiteY0"/>
              <a:gd fmla="*/ 3762531 w 3762531" name="connsiteX1"/>
              <a:gd fmla="*/ 71381 h 86371" name="connsiteY1"/>
              <a:gd fmla="*/ 3762531 w 3762531" name="connsiteX2"/>
              <a:gd fmla="*/ 28556 h 43546" name="connsiteY2"/>
            </a:gdLst>
            <a:cxnLst>
              <a:cxn ang="0">
                <a:pos x="connsiteX0" y="connsiteY0"/>
              </a:cxn>
              <a:cxn ang="0">
                <a:pos x="connsiteX1" y="connsiteY1"/>
              </a:cxn>
            </a:cxnLst>
            <a:rect b="b" l="l" r="r" t="t"/>
            <a:pathLst>
              <a:path h="86371" w="3762530">
                <a:moveTo>
                  <a:pt x="0" y="86371"/>
                </a:moveTo>
                <a:cubicBezTo>
                  <a:pt x="1239187" y="-23557"/>
                  <a:pt x="2508354" y="-28553"/>
                  <a:pt x="3762531" y="71381"/>
                </a:cubicBezTo>
              </a:path>
            </a:pathLst>
          </a:custGeom>
          <a:noFill/>
          <a:ln cap="rnd" w="19050">
            <a:solidFill>
              <a:schemeClr val="bg1"/>
            </a:solidFill>
            <a:prstDash val="dash"/>
            <a:round/>
            <a:headEnd len="lg" type="none" w="med"/>
            <a:tailEnd len="lg" type="none" w="me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Tree>
    <p:extLst>
      <p:ext uri="{BB962C8B-B14F-4D97-AF65-F5344CB8AC3E}">
        <p14:creationId val="1586889854"/>
      </p:ext>
    </p:extLst>
  </p:cSld>
  <p:clrMapOvr>
    <a:masterClrMapping/>
  </p:clrMapOvr>
  <p:transition/>
  <p:timing/>
</p:sld>
</file>

<file path=ppt/slides/slide1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rgbClr val="FF9899"/>
        </a:solidFill>
        <a:effectLst/>
      </p:bgPr>
    </p:bg>
    <p:spTree>
      <p:nvGrpSpPr>
        <p:cNvPr id="1" name=""/>
        <p:cNvGrpSpPr/>
        <p:nvPr/>
      </p:nvGrpSpPr>
      <p:grpSpPr>
        <a:xfrm>
          <a:off x="0" y="0"/>
          <a:ext cx="0" cy="0"/>
        </a:xfrm>
      </p:grpSpPr>
      <p:grpSp>
        <p:nvGrpSpPr>
          <p:cNvPr id="33" name="Group 4"/>
          <p:cNvGrpSpPr>
            <a:grpSpLocks noChangeAspect="1"/>
          </p:cNvGrpSpPr>
          <p:nvPr/>
        </p:nvGrpSpPr>
        <p:grpSpPr>
          <a:xfrm rot="10800000">
            <a:off x="130629" y="-458619"/>
            <a:ext cx="1001212" cy="1385668"/>
            <a:chOff x="586" y="743"/>
            <a:chExt cx="2586" cy="3579"/>
          </a:xfrm>
        </p:grpSpPr>
        <p:sp>
          <p:nvSpPr>
            <p:cNvPr id="34" name="Freeform 8"/>
            <p:cNvSpPr/>
            <p:nvPr/>
          </p:nvSpPr>
          <p:spPr bwMode="auto">
            <a:xfrm>
              <a:off x="586" y="1482"/>
              <a:ext cx="2586" cy="2840"/>
            </a:xfrm>
            <a:custGeom>
              <a:gdLst>
                <a:gd fmla="*/ 1181 w 1192" name="T0"/>
                <a:gd fmla="*/ 646 h 1310" name="T1"/>
                <a:gd fmla="*/ 1155 w 1192" name="T2"/>
                <a:gd fmla="*/ 406 h 1310" name="T3"/>
                <a:gd fmla="*/ 1033 w 1192" name="T4"/>
                <a:gd fmla="*/ 179 h 1310" name="T5"/>
                <a:gd fmla="*/ 636 w 1192" name="T6"/>
                <a:gd fmla="*/ 2 h 1310" name="T7"/>
                <a:gd fmla="*/ 597 w 1192" name="T8"/>
                <a:gd fmla="*/ 0 h 1310" name="T9"/>
                <a:gd fmla="*/ 597 w 1192" name="T10"/>
                <a:gd fmla="*/ 0 h 1310" name="T11"/>
                <a:gd fmla="*/ 596 w 1192" name="T12"/>
                <a:gd fmla="*/ 0 h 1310" name="T13"/>
                <a:gd fmla="*/ 595 w 1192" name="T14"/>
                <a:gd fmla="*/ 0 h 1310" name="T15"/>
                <a:gd fmla="*/ 595 w 1192" name="T16"/>
                <a:gd fmla="*/ 0 h 1310" name="T17"/>
                <a:gd fmla="*/ 556 w 1192" name="T18"/>
                <a:gd fmla="*/ 2 h 1310" name="T19"/>
                <a:gd fmla="*/ 159 w 1192" name="T20"/>
                <a:gd fmla="*/ 179 h 1310" name="T21"/>
                <a:gd fmla="*/ 37 w 1192" name="T22"/>
                <a:gd fmla="*/ 406 h 1310" name="T23"/>
                <a:gd fmla="*/ 10 w 1192" name="T24"/>
                <a:gd fmla="*/ 646 h 1310" name="T25"/>
                <a:gd fmla="*/ 3 w 1192" name="T26"/>
                <a:gd fmla="*/ 925 h 1310" name="T27"/>
                <a:gd fmla="*/ 16 w 1192" name="T28"/>
                <a:gd fmla="*/ 1073 h 1310" name="T29"/>
                <a:gd fmla="*/ 56 w 1192" name="T30"/>
                <a:gd fmla="*/ 1210 h 1310" name="T31"/>
                <a:gd fmla="*/ 139 w 1192" name="T32"/>
                <a:gd fmla="*/ 1234 h 1310" name="T33"/>
                <a:gd fmla="*/ 386 w 1192" name="T34"/>
                <a:gd fmla="*/ 1305 h 1310" name="T35"/>
                <a:gd fmla="*/ 596 w 1192" name="T36"/>
                <a:gd fmla="*/ 1305 h 1310" name="T37"/>
                <a:gd fmla="*/ 806 w 1192" name="T38"/>
                <a:gd fmla="*/ 1305 h 1310" name="T39"/>
                <a:gd fmla="*/ 1053 w 1192" name="T40"/>
                <a:gd fmla="*/ 1234 h 1310" name="T41"/>
                <a:gd fmla="*/ 1136 w 1192" name="T42"/>
                <a:gd fmla="*/ 1210 h 1310" name="T43"/>
                <a:gd fmla="*/ 1176 w 1192" name="T44"/>
                <a:gd fmla="*/ 1073 h 1310" name="T45"/>
                <a:gd fmla="*/ 1189 w 1192" name="T46"/>
                <a:gd fmla="*/ 925 h 1310" name="T47"/>
                <a:gd fmla="*/ 1181 w 1192" name="T48"/>
                <a:gd fmla="*/ 646 h 1310" name="T4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b="b" l="0" r="r" t="0"/>
              <a:pathLst>
                <a:path h="1310" w="1192">
                  <a:moveTo>
                    <a:pt x="1181" y="646"/>
                  </a:moveTo>
                  <a:cubicBezTo>
                    <a:pt x="1175" y="566"/>
                    <a:pt x="1172" y="485"/>
                    <a:pt x="1155" y="406"/>
                  </a:cubicBezTo>
                  <a:cubicBezTo>
                    <a:pt x="1137" y="323"/>
                    <a:pt x="1089" y="243"/>
                    <a:pt x="1033" y="179"/>
                  </a:cubicBezTo>
                  <a:cubicBezTo>
                    <a:pt x="928" y="58"/>
                    <a:pt x="790" y="13"/>
                    <a:pt x="636" y="2"/>
                  </a:cubicBezTo>
                  <a:cubicBezTo>
                    <a:pt x="623" y="1"/>
                    <a:pt x="610" y="1"/>
                    <a:pt x="597" y="0"/>
                  </a:cubicBezTo>
                  <a:cubicBezTo>
                    <a:pt x="597" y="0"/>
                    <a:pt x="597" y="0"/>
                    <a:pt x="597" y="0"/>
                  </a:cubicBezTo>
                  <a:cubicBezTo>
                    <a:pt x="596" y="0"/>
                    <a:pt x="596" y="0"/>
                    <a:pt x="596" y="0"/>
                  </a:cubicBezTo>
                  <a:cubicBezTo>
                    <a:pt x="596" y="0"/>
                    <a:pt x="595" y="0"/>
                    <a:pt x="595" y="0"/>
                  </a:cubicBezTo>
                  <a:cubicBezTo>
                    <a:pt x="595" y="0"/>
                    <a:pt x="595" y="0"/>
                    <a:pt x="595" y="0"/>
                  </a:cubicBezTo>
                  <a:cubicBezTo>
                    <a:pt x="582" y="1"/>
                    <a:pt x="569" y="1"/>
                    <a:pt x="556" y="2"/>
                  </a:cubicBezTo>
                  <a:cubicBezTo>
                    <a:pt x="402" y="13"/>
                    <a:pt x="264" y="58"/>
                    <a:pt x="159" y="179"/>
                  </a:cubicBezTo>
                  <a:cubicBezTo>
                    <a:pt x="103" y="243"/>
                    <a:pt x="54" y="323"/>
                    <a:pt x="37" y="406"/>
                  </a:cubicBezTo>
                  <a:cubicBezTo>
                    <a:pt x="20" y="485"/>
                    <a:pt x="17" y="566"/>
                    <a:pt x="10" y="646"/>
                  </a:cubicBezTo>
                  <a:cubicBezTo>
                    <a:pt x="3" y="739"/>
                    <a:pt x="0" y="832"/>
                    <a:pt x="3" y="925"/>
                  </a:cubicBezTo>
                  <a:cubicBezTo>
                    <a:pt x="5" y="974"/>
                    <a:pt x="9" y="1024"/>
                    <a:pt x="16" y="1073"/>
                  </a:cubicBezTo>
                  <a:cubicBezTo>
                    <a:pt x="23" y="1117"/>
                    <a:pt x="28" y="1173"/>
                    <a:pt x="56" y="1210"/>
                  </a:cubicBezTo>
                  <a:cubicBezTo>
                    <a:pt x="77" y="1240"/>
                    <a:pt x="112" y="1246"/>
                    <a:pt x="139" y="1234"/>
                  </a:cubicBezTo>
                  <a:cubicBezTo>
                    <a:pt x="207" y="1287"/>
                    <a:pt x="304" y="1300"/>
                    <a:pt x="386" y="1305"/>
                  </a:cubicBezTo>
                  <a:cubicBezTo>
                    <a:pt x="456" y="1310"/>
                    <a:pt x="526" y="1307"/>
                    <a:pt x="596" y="1305"/>
                  </a:cubicBezTo>
                  <a:cubicBezTo>
                    <a:pt x="666" y="1307"/>
                    <a:pt x="736" y="1310"/>
                    <a:pt x="806" y="1305"/>
                  </a:cubicBezTo>
                  <a:cubicBezTo>
                    <a:pt x="888" y="1300"/>
                    <a:pt x="985" y="1287"/>
                    <a:pt x="1053" y="1234"/>
                  </a:cubicBezTo>
                  <a:cubicBezTo>
                    <a:pt x="1080" y="1246"/>
                    <a:pt x="1115" y="1240"/>
                    <a:pt x="1136" y="1210"/>
                  </a:cubicBezTo>
                  <a:cubicBezTo>
                    <a:pt x="1163" y="1173"/>
                    <a:pt x="1169" y="1117"/>
                    <a:pt x="1176" y="1073"/>
                  </a:cubicBezTo>
                  <a:cubicBezTo>
                    <a:pt x="1183" y="1024"/>
                    <a:pt x="1187" y="974"/>
                    <a:pt x="1189" y="925"/>
                  </a:cubicBezTo>
                  <a:cubicBezTo>
                    <a:pt x="1192" y="832"/>
                    <a:pt x="1189" y="739"/>
                    <a:pt x="1181" y="646"/>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35" name="Freeform 9"/>
            <p:cNvSpPr/>
            <p:nvPr/>
          </p:nvSpPr>
          <p:spPr bwMode="auto">
            <a:xfrm>
              <a:off x="1465" y="2467"/>
              <a:ext cx="440" cy="234"/>
            </a:xfrm>
            <a:custGeom>
              <a:gdLst>
                <a:gd fmla="*/ 2 w 203" name="T0"/>
                <a:gd fmla="*/ 30 h 108" name="T1"/>
                <a:gd fmla="*/ 105 w 203" name="T2"/>
                <a:gd fmla="*/ 99 h 108" name="T3"/>
                <a:gd fmla="*/ 202 w 203" name="T4"/>
                <a:gd fmla="*/ 4 h 108" name="T5"/>
                <a:gd fmla="*/ 197 w 203" name="T6"/>
                <a:gd fmla="*/ 2 h 108" name="T7"/>
                <a:gd fmla="*/ 108 w 203" name="T8"/>
                <a:gd fmla="*/ 82 h 108" name="T9"/>
                <a:gd fmla="*/ 11 w 203" name="T10"/>
                <a:gd fmla="*/ 27 h 108" name="T11"/>
                <a:gd fmla="*/ 2 w 203" name="T12"/>
                <a:gd fmla="*/ 30 h 108" name="T13"/>
              </a:gdLst>
              <a:cxnLst>
                <a:cxn ang="0">
                  <a:pos x="T0" y="T1"/>
                </a:cxn>
                <a:cxn ang="0">
                  <a:pos x="T2" y="T3"/>
                </a:cxn>
                <a:cxn ang="0">
                  <a:pos x="T4" y="T5"/>
                </a:cxn>
                <a:cxn ang="0">
                  <a:pos x="T6" y="T7"/>
                </a:cxn>
                <a:cxn ang="0">
                  <a:pos x="T8" y="T9"/>
                </a:cxn>
                <a:cxn ang="0">
                  <a:pos x="T10" y="T11"/>
                </a:cxn>
                <a:cxn ang="0">
                  <a:pos x="T12" y="T13"/>
                </a:cxn>
              </a:cxnLst>
              <a:rect b="b" l="0" r="r" t="0"/>
              <a:pathLst>
                <a:path h="108" w="203">
                  <a:moveTo>
                    <a:pt x="2" y="30"/>
                  </a:moveTo>
                  <a:cubicBezTo>
                    <a:pt x="14" y="81"/>
                    <a:pt x="53" y="108"/>
                    <a:pt x="105" y="99"/>
                  </a:cubicBezTo>
                  <a:cubicBezTo>
                    <a:pt x="150" y="91"/>
                    <a:pt x="197" y="50"/>
                    <a:pt x="202" y="4"/>
                  </a:cubicBezTo>
                  <a:cubicBezTo>
                    <a:pt x="203" y="1"/>
                    <a:pt x="199" y="0"/>
                    <a:pt x="197" y="2"/>
                  </a:cubicBezTo>
                  <a:cubicBezTo>
                    <a:pt x="179" y="41"/>
                    <a:pt x="151" y="70"/>
                    <a:pt x="108" y="82"/>
                  </a:cubicBezTo>
                  <a:cubicBezTo>
                    <a:pt x="64" y="93"/>
                    <a:pt x="26" y="70"/>
                    <a:pt x="11" y="27"/>
                  </a:cubicBezTo>
                  <a:cubicBezTo>
                    <a:pt x="9" y="22"/>
                    <a:pt x="0" y="24"/>
                    <a:pt x="2" y="30"/>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36" name="Freeform 10"/>
            <p:cNvSpPr/>
            <p:nvPr/>
          </p:nvSpPr>
          <p:spPr bwMode="auto">
            <a:xfrm>
              <a:off x="1892" y="2467"/>
              <a:ext cx="441" cy="238"/>
            </a:xfrm>
            <a:custGeom>
              <a:gdLst>
                <a:gd fmla="*/ 192 w 203" name="T0"/>
                <a:gd fmla="*/ 27 h 110" name="T1"/>
                <a:gd fmla="*/ 95 w 203" name="T2"/>
                <a:gd fmla="*/ 82 h 110" name="T3"/>
                <a:gd fmla="*/ 6 w 203" name="T4"/>
                <a:gd fmla="*/ 2 h 110" name="T5"/>
                <a:gd fmla="*/ 1 w 203" name="T6"/>
                <a:gd fmla="*/ 4 h 110" name="T7"/>
                <a:gd fmla="*/ 98 w 203" name="T8"/>
                <a:gd fmla="*/ 99 h 110" name="T9"/>
                <a:gd fmla="*/ 201 w 203" name="T10"/>
                <a:gd fmla="*/ 30 h 110" name="T11"/>
                <a:gd fmla="*/ 192 w 203" name="T12"/>
                <a:gd fmla="*/ 27 h 110" name="T13"/>
              </a:gdLst>
              <a:cxnLst>
                <a:cxn ang="0">
                  <a:pos x="T0" y="T1"/>
                </a:cxn>
                <a:cxn ang="0">
                  <a:pos x="T2" y="T3"/>
                </a:cxn>
                <a:cxn ang="0">
                  <a:pos x="T4" y="T5"/>
                </a:cxn>
                <a:cxn ang="0">
                  <a:pos x="T6" y="T7"/>
                </a:cxn>
                <a:cxn ang="0">
                  <a:pos x="T8" y="T9"/>
                </a:cxn>
                <a:cxn ang="0">
                  <a:pos x="T10" y="T11"/>
                </a:cxn>
                <a:cxn ang="0">
                  <a:pos x="T12" y="T13"/>
                </a:cxn>
              </a:cxnLst>
              <a:rect b="b" l="0" r="r" t="0"/>
              <a:pathLst>
                <a:path h="110" w="203">
                  <a:moveTo>
                    <a:pt x="192" y="27"/>
                  </a:moveTo>
                  <a:cubicBezTo>
                    <a:pt x="177" y="70"/>
                    <a:pt x="139" y="92"/>
                    <a:pt x="95" y="82"/>
                  </a:cubicBezTo>
                  <a:cubicBezTo>
                    <a:pt x="53" y="71"/>
                    <a:pt x="24" y="40"/>
                    <a:pt x="6" y="2"/>
                  </a:cubicBezTo>
                  <a:cubicBezTo>
                    <a:pt x="5" y="0"/>
                    <a:pt x="0" y="1"/>
                    <a:pt x="1" y="4"/>
                  </a:cubicBezTo>
                  <a:cubicBezTo>
                    <a:pt x="7" y="51"/>
                    <a:pt x="53" y="89"/>
                    <a:pt x="98" y="99"/>
                  </a:cubicBezTo>
                  <a:cubicBezTo>
                    <a:pt x="150" y="110"/>
                    <a:pt x="190" y="79"/>
                    <a:pt x="201" y="30"/>
                  </a:cubicBezTo>
                  <a:cubicBezTo>
                    <a:pt x="203" y="24"/>
                    <a:pt x="194" y="22"/>
                    <a:pt x="192" y="27"/>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37" name="Freeform 11"/>
            <p:cNvSpPr/>
            <p:nvPr/>
          </p:nvSpPr>
          <p:spPr bwMode="auto">
            <a:xfrm>
              <a:off x="1814" y="2354"/>
              <a:ext cx="171" cy="123"/>
            </a:xfrm>
            <a:custGeom>
              <a:gdLst>
                <a:gd fmla="*/ 78 w 79" name="T0"/>
                <a:gd fmla="*/ 13 h 57" name="T1"/>
                <a:gd fmla="*/ 65 w 79" name="T2"/>
                <a:gd fmla="*/ 2 h 57" name="T3"/>
                <a:gd fmla="*/ 63 w 79" name="T4"/>
                <a:gd fmla="*/ 2 h 57" name="T5"/>
                <a:gd fmla="*/ 39 w 79" name="T6"/>
                <a:gd fmla="*/ 0 h 57" name="T7"/>
                <a:gd fmla="*/ 16 w 79" name="T8"/>
                <a:gd fmla="*/ 2 h 57" name="T9"/>
                <a:gd fmla="*/ 13 w 79" name="T10"/>
                <a:gd fmla="*/ 2 h 57" name="T11"/>
                <a:gd fmla="*/ 1 w 79" name="T12"/>
                <a:gd fmla="*/ 13 h 57" name="T13"/>
                <a:gd fmla="*/ 2 w 79" name="T14"/>
                <a:gd fmla="*/ 25 h 57" name="T15"/>
                <a:gd fmla="*/ 28 w 79" name="T16"/>
                <a:gd fmla="*/ 53 h 57" name="T17"/>
                <a:gd fmla="*/ 51 w 79" name="T18"/>
                <a:gd fmla="*/ 53 h 57" name="T19"/>
                <a:gd fmla="*/ 76 w 79" name="T20"/>
                <a:gd fmla="*/ 25 h 57" name="T21"/>
                <a:gd fmla="*/ 78 w 79" name="T22"/>
                <a:gd fmla="*/ 13 h 57"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57" w="79">
                  <a:moveTo>
                    <a:pt x="78" y="13"/>
                  </a:moveTo>
                  <a:cubicBezTo>
                    <a:pt x="77" y="7"/>
                    <a:pt x="73" y="3"/>
                    <a:pt x="65" y="2"/>
                  </a:cubicBezTo>
                  <a:cubicBezTo>
                    <a:pt x="65" y="2"/>
                    <a:pt x="64" y="2"/>
                    <a:pt x="63" y="2"/>
                  </a:cubicBezTo>
                  <a:cubicBezTo>
                    <a:pt x="55" y="0"/>
                    <a:pt x="47" y="0"/>
                    <a:pt x="39" y="0"/>
                  </a:cubicBezTo>
                  <a:cubicBezTo>
                    <a:pt x="32" y="0"/>
                    <a:pt x="24" y="0"/>
                    <a:pt x="16" y="2"/>
                  </a:cubicBezTo>
                  <a:cubicBezTo>
                    <a:pt x="15" y="2"/>
                    <a:pt x="14" y="2"/>
                    <a:pt x="13" y="2"/>
                  </a:cubicBezTo>
                  <a:cubicBezTo>
                    <a:pt x="6" y="3"/>
                    <a:pt x="2" y="7"/>
                    <a:pt x="1" y="13"/>
                  </a:cubicBezTo>
                  <a:cubicBezTo>
                    <a:pt x="0" y="16"/>
                    <a:pt x="0" y="21"/>
                    <a:pt x="2" y="25"/>
                  </a:cubicBezTo>
                  <a:cubicBezTo>
                    <a:pt x="8" y="35"/>
                    <a:pt x="18" y="48"/>
                    <a:pt x="28" y="53"/>
                  </a:cubicBezTo>
                  <a:cubicBezTo>
                    <a:pt x="36" y="57"/>
                    <a:pt x="43" y="57"/>
                    <a:pt x="51" y="53"/>
                  </a:cubicBezTo>
                  <a:cubicBezTo>
                    <a:pt x="61" y="48"/>
                    <a:pt x="71" y="35"/>
                    <a:pt x="76" y="25"/>
                  </a:cubicBezTo>
                  <a:cubicBezTo>
                    <a:pt x="79" y="21"/>
                    <a:pt x="79" y="16"/>
                    <a:pt x="78" y="13"/>
                  </a:cubicBezTo>
                  <a:close/>
                </a:path>
              </a:pathLst>
            </a:custGeom>
            <a:solidFill>
              <a:srgbClr val="5B0822"/>
            </a:solidFill>
            <a:ln cap="flat" w="14288">
              <a:solidFill>
                <a:srgbClr val="5B0822"/>
              </a:solidFill>
              <a:prstDash val="solid"/>
              <a:miter lim="800000"/>
            </a:ln>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38" name="Freeform 12"/>
            <p:cNvSpPr/>
            <p:nvPr/>
          </p:nvSpPr>
          <p:spPr bwMode="auto">
            <a:xfrm>
              <a:off x="1139" y="2120"/>
              <a:ext cx="434" cy="271"/>
            </a:xfrm>
            <a:custGeom>
              <a:gdLst>
                <a:gd fmla="*/ 32 w 200" name="T0"/>
                <a:gd fmla="*/ 76 h 125" name="T1"/>
                <a:gd fmla="*/ 111 w 200" name="T2"/>
                <a:gd fmla="*/ 60 h 125" name="T3"/>
                <a:gd fmla="*/ 167 w 200" name="T4"/>
                <a:gd fmla="*/ 121 h 125" name="T5"/>
                <a:gd fmla="*/ 179 w 200" name="T6"/>
                <a:gd fmla="*/ 120 h 125" name="T7"/>
                <a:gd fmla="*/ 129 w 200" name="T8"/>
                <a:gd fmla="*/ 18 h 125" name="T9"/>
                <a:gd fmla="*/ 12 w 200" name="T10"/>
                <a:gd fmla="*/ 50 h 125" name="T11"/>
                <a:gd fmla="*/ 32 w 200" name="T12"/>
                <a:gd fmla="*/ 76 h 125" name="T13"/>
              </a:gdLst>
              <a:cxnLst>
                <a:cxn ang="0">
                  <a:pos x="T0" y="T1"/>
                </a:cxn>
                <a:cxn ang="0">
                  <a:pos x="T2" y="T3"/>
                </a:cxn>
                <a:cxn ang="0">
                  <a:pos x="T4" y="T5"/>
                </a:cxn>
                <a:cxn ang="0">
                  <a:pos x="T6" y="T7"/>
                </a:cxn>
                <a:cxn ang="0">
                  <a:pos x="T8" y="T9"/>
                </a:cxn>
                <a:cxn ang="0">
                  <a:pos x="T10" y="T11"/>
                </a:cxn>
                <a:cxn ang="0">
                  <a:pos x="T12" y="T13"/>
                </a:cxn>
              </a:cxnLst>
              <a:rect b="b" l="0" r="r" t="0"/>
              <a:pathLst>
                <a:path h="125" w="200">
                  <a:moveTo>
                    <a:pt x="32" y="76"/>
                  </a:moveTo>
                  <a:cubicBezTo>
                    <a:pt x="54" y="59"/>
                    <a:pt x="84" y="48"/>
                    <a:pt x="111" y="60"/>
                  </a:cubicBezTo>
                  <a:cubicBezTo>
                    <a:pt x="141" y="73"/>
                    <a:pt x="146" y="101"/>
                    <a:pt x="167" y="121"/>
                  </a:cubicBezTo>
                  <a:cubicBezTo>
                    <a:pt x="171" y="125"/>
                    <a:pt x="177" y="124"/>
                    <a:pt x="179" y="120"/>
                  </a:cubicBezTo>
                  <a:cubicBezTo>
                    <a:pt x="200" y="83"/>
                    <a:pt x="164" y="32"/>
                    <a:pt x="129" y="18"/>
                  </a:cubicBezTo>
                  <a:cubicBezTo>
                    <a:pt x="86" y="0"/>
                    <a:pt x="42" y="15"/>
                    <a:pt x="12" y="50"/>
                  </a:cubicBezTo>
                  <a:cubicBezTo>
                    <a:pt x="0" y="63"/>
                    <a:pt x="16" y="88"/>
                    <a:pt x="32" y="76"/>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39" name="Freeform 13"/>
            <p:cNvSpPr/>
            <p:nvPr/>
          </p:nvSpPr>
          <p:spPr bwMode="auto">
            <a:xfrm>
              <a:off x="2165" y="2120"/>
              <a:ext cx="435" cy="271"/>
            </a:xfrm>
            <a:custGeom>
              <a:gdLst>
                <a:gd fmla="*/ 189 w 200" name="T0"/>
                <a:gd fmla="*/ 50 h 125" name="T1"/>
                <a:gd fmla="*/ 71 w 200" name="T2"/>
                <a:gd fmla="*/ 18 h 125" name="T3"/>
                <a:gd fmla="*/ 21 w 200" name="T4"/>
                <a:gd fmla="*/ 120 h 125" name="T5"/>
                <a:gd fmla="*/ 33 w 200" name="T6"/>
                <a:gd fmla="*/ 121 h 125" name="T7"/>
                <a:gd fmla="*/ 54 w 200" name="T8"/>
                <a:gd fmla="*/ 89 h 125" name="T9"/>
                <a:gd fmla="*/ 89 w 200" name="T10"/>
                <a:gd fmla="*/ 60 h 125" name="T11"/>
                <a:gd fmla="*/ 169 w 200" name="T12"/>
                <a:gd fmla="*/ 76 h 125" name="T13"/>
                <a:gd fmla="*/ 189 w 200" name="T14"/>
                <a:gd fmla="*/ 50 h 125"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25" w="200">
                  <a:moveTo>
                    <a:pt x="189" y="50"/>
                  </a:moveTo>
                  <a:cubicBezTo>
                    <a:pt x="159" y="15"/>
                    <a:pt x="115" y="0"/>
                    <a:pt x="71" y="18"/>
                  </a:cubicBezTo>
                  <a:cubicBezTo>
                    <a:pt x="37" y="32"/>
                    <a:pt x="0" y="83"/>
                    <a:pt x="21" y="120"/>
                  </a:cubicBezTo>
                  <a:cubicBezTo>
                    <a:pt x="24" y="124"/>
                    <a:pt x="30" y="125"/>
                    <a:pt x="33" y="121"/>
                  </a:cubicBezTo>
                  <a:cubicBezTo>
                    <a:pt x="43" y="112"/>
                    <a:pt x="47" y="101"/>
                    <a:pt x="54" y="89"/>
                  </a:cubicBezTo>
                  <a:cubicBezTo>
                    <a:pt x="63" y="76"/>
                    <a:pt x="75" y="68"/>
                    <a:pt x="89" y="60"/>
                  </a:cubicBezTo>
                  <a:cubicBezTo>
                    <a:pt x="115" y="46"/>
                    <a:pt x="148" y="60"/>
                    <a:pt x="169" y="76"/>
                  </a:cubicBezTo>
                  <a:cubicBezTo>
                    <a:pt x="184" y="88"/>
                    <a:pt x="200" y="63"/>
                    <a:pt x="189" y="50"/>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40" name="Freeform 14"/>
            <p:cNvSpPr/>
            <p:nvPr/>
          </p:nvSpPr>
          <p:spPr bwMode="auto">
            <a:xfrm>
              <a:off x="1013" y="2415"/>
              <a:ext cx="352" cy="123"/>
            </a:xfrm>
            <a:custGeom>
              <a:gdLst>
                <a:gd fmla="*/ 17 w 162" name="T0"/>
                <a:gd fmla="*/ 45 h 57" name="T1"/>
                <a:gd fmla="*/ 129 w 162" name="T2"/>
                <a:gd fmla="*/ 57 h 57" name="T3"/>
                <a:gd fmla="*/ 135 w 162" name="T4"/>
                <a:gd fmla="*/ 10 h 57" name="T5"/>
                <a:gd fmla="*/ 17 w 162" name="T6"/>
                <a:gd fmla="*/ 11 h 57" name="T7"/>
                <a:gd fmla="*/ 17 w 162" name="T8"/>
                <a:gd fmla="*/ 45 h 57" name="T9"/>
              </a:gdLst>
              <a:cxnLst>
                <a:cxn ang="0">
                  <a:pos x="T0" y="T1"/>
                </a:cxn>
                <a:cxn ang="0">
                  <a:pos x="T2" y="T3"/>
                </a:cxn>
                <a:cxn ang="0">
                  <a:pos x="T4" y="T5"/>
                </a:cxn>
                <a:cxn ang="0">
                  <a:pos x="T6" y="T7"/>
                </a:cxn>
                <a:cxn ang="0">
                  <a:pos x="T8" y="T9"/>
                </a:cxn>
              </a:cxnLst>
              <a:rect b="b" l="0" r="r" t="0"/>
              <a:pathLst>
                <a:path h="57" w="162">
                  <a:moveTo>
                    <a:pt x="17" y="45"/>
                  </a:moveTo>
                  <a:cubicBezTo>
                    <a:pt x="51" y="56"/>
                    <a:pt x="93" y="57"/>
                    <a:pt x="129" y="57"/>
                  </a:cubicBezTo>
                  <a:cubicBezTo>
                    <a:pt x="156" y="57"/>
                    <a:pt x="162" y="17"/>
                    <a:pt x="135" y="10"/>
                  </a:cubicBezTo>
                  <a:cubicBezTo>
                    <a:pt x="98" y="0"/>
                    <a:pt x="53" y="0"/>
                    <a:pt x="17" y="11"/>
                  </a:cubicBezTo>
                  <a:cubicBezTo>
                    <a:pt x="0" y="16"/>
                    <a:pt x="0" y="40"/>
                    <a:pt x="17" y="45"/>
                  </a:cubicBezTo>
                  <a:close/>
                </a:path>
              </a:pathLst>
            </a:custGeom>
            <a:solidFill>
              <a:srgbClr val="FF9899"/>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41" name="Freeform 15"/>
            <p:cNvSpPr/>
            <p:nvPr/>
          </p:nvSpPr>
          <p:spPr bwMode="auto">
            <a:xfrm>
              <a:off x="2432" y="2415"/>
              <a:ext cx="352" cy="123"/>
            </a:xfrm>
            <a:custGeom>
              <a:gdLst>
                <a:gd fmla="*/ 145 w 162" name="T0"/>
                <a:gd fmla="*/ 11 h 57" name="T1"/>
                <a:gd fmla="*/ 26 w 162" name="T2"/>
                <a:gd fmla="*/ 10 h 57" name="T3"/>
                <a:gd fmla="*/ 33 w 162" name="T4"/>
                <a:gd fmla="*/ 57 h 57" name="T5"/>
                <a:gd fmla="*/ 145 w 162" name="T6"/>
                <a:gd fmla="*/ 45 h 57" name="T7"/>
                <a:gd fmla="*/ 145 w 162" name="T8"/>
                <a:gd fmla="*/ 11 h 57" name="T9"/>
              </a:gdLst>
              <a:cxnLst>
                <a:cxn ang="0">
                  <a:pos x="T0" y="T1"/>
                </a:cxn>
                <a:cxn ang="0">
                  <a:pos x="T2" y="T3"/>
                </a:cxn>
                <a:cxn ang="0">
                  <a:pos x="T4" y="T5"/>
                </a:cxn>
                <a:cxn ang="0">
                  <a:pos x="T6" y="T7"/>
                </a:cxn>
                <a:cxn ang="0">
                  <a:pos x="T8" y="T9"/>
                </a:cxn>
              </a:cxnLst>
              <a:rect b="b" l="0" r="r" t="0"/>
              <a:pathLst>
                <a:path h="57" w="162">
                  <a:moveTo>
                    <a:pt x="145" y="11"/>
                  </a:moveTo>
                  <a:cubicBezTo>
                    <a:pt x="108" y="0"/>
                    <a:pt x="63" y="0"/>
                    <a:pt x="26" y="10"/>
                  </a:cubicBezTo>
                  <a:cubicBezTo>
                    <a:pt x="0" y="17"/>
                    <a:pt x="5" y="57"/>
                    <a:pt x="33" y="57"/>
                  </a:cubicBezTo>
                  <a:cubicBezTo>
                    <a:pt x="69" y="57"/>
                    <a:pt x="110" y="56"/>
                    <a:pt x="145" y="45"/>
                  </a:cubicBezTo>
                  <a:cubicBezTo>
                    <a:pt x="162" y="40"/>
                    <a:pt x="162" y="16"/>
                    <a:pt x="145" y="11"/>
                  </a:cubicBezTo>
                  <a:close/>
                </a:path>
              </a:pathLst>
            </a:custGeom>
            <a:solidFill>
              <a:srgbClr val="FF9899"/>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42" name="Freeform 16"/>
            <p:cNvSpPr/>
            <p:nvPr/>
          </p:nvSpPr>
          <p:spPr bwMode="auto">
            <a:xfrm>
              <a:off x="642" y="3262"/>
              <a:ext cx="1142" cy="668"/>
            </a:xfrm>
            <a:custGeom>
              <a:gdLst>
                <a:gd fmla="*/ 71 w 526" name="T0"/>
                <a:gd fmla="*/ 24 h 308" name="T1"/>
                <a:gd fmla="*/ 143 w 526" name="T2"/>
                <a:gd fmla="*/ 258 h 308" name="T3"/>
                <a:gd fmla="*/ 424 w 526" name="T4"/>
                <a:gd fmla="*/ 287 h 308" name="T5"/>
                <a:gd fmla="*/ 490 w 526" name="T6"/>
                <a:gd fmla="*/ 171 h 308" name="T7"/>
                <a:gd fmla="*/ 287 w 526" name="T8"/>
                <a:gd fmla="*/ 139 h 308" name="T9"/>
                <a:gd fmla="*/ 139 w 526" name="T10"/>
                <a:gd fmla="*/ 42 h 308" name="T11"/>
                <a:gd fmla="*/ 71 w 526" name="T12"/>
                <a:gd fmla="*/ 24 h 308" name="T13"/>
              </a:gdLst>
              <a:cxnLst>
                <a:cxn ang="0">
                  <a:pos x="T0" y="T1"/>
                </a:cxn>
                <a:cxn ang="0">
                  <a:pos x="T2" y="T3"/>
                </a:cxn>
                <a:cxn ang="0">
                  <a:pos x="T4" y="T5"/>
                </a:cxn>
                <a:cxn ang="0">
                  <a:pos x="T6" y="T7"/>
                </a:cxn>
                <a:cxn ang="0">
                  <a:pos x="T8" y="T9"/>
                </a:cxn>
                <a:cxn ang="0">
                  <a:pos x="T10" y="T11"/>
                </a:cxn>
                <a:cxn ang="0">
                  <a:pos x="T12" y="T13"/>
                </a:cxn>
              </a:cxnLst>
              <a:rect b="b" l="0" r="r" t="0"/>
              <a:pathLst>
                <a:path h="308" w="526">
                  <a:moveTo>
                    <a:pt x="71" y="24"/>
                  </a:moveTo>
                  <a:cubicBezTo>
                    <a:pt x="0" y="98"/>
                    <a:pt x="74" y="213"/>
                    <a:pt x="143" y="258"/>
                  </a:cubicBezTo>
                  <a:cubicBezTo>
                    <a:pt x="220" y="308"/>
                    <a:pt x="337" y="297"/>
                    <a:pt x="424" y="287"/>
                  </a:cubicBezTo>
                  <a:cubicBezTo>
                    <a:pt x="477" y="281"/>
                    <a:pt x="526" y="225"/>
                    <a:pt x="490" y="171"/>
                  </a:cubicBezTo>
                  <a:cubicBezTo>
                    <a:pt x="448" y="108"/>
                    <a:pt x="352" y="138"/>
                    <a:pt x="287" y="139"/>
                  </a:cubicBezTo>
                  <a:cubicBezTo>
                    <a:pt x="217" y="141"/>
                    <a:pt x="165" y="110"/>
                    <a:pt x="139" y="42"/>
                  </a:cubicBezTo>
                  <a:cubicBezTo>
                    <a:pt x="129" y="15"/>
                    <a:pt x="94" y="0"/>
                    <a:pt x="71" y="24"/>
                  </a:cubicBezTo>
                  <a:close/>
                </a:path>
              </a:pathLst>
            </a:custGeom>
            <a:solidFill>
              <a:srgbClr val="FFDCE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43" name="Freeform 17"/>
            <p:cNvSpPr/>
            <p:nvPr/>
          </p:nvSpPr>
          <p:spPr bwMode="auto">
            <a:xfrm>
              <a:off x="1603" y="3778"/>
              <a:ext cx="187" cy="37"/>
            </a:xfrm>
            <a:custGeom>
              <a:gdLst>
                <a:gd fmla="*/ 5 w 86" name="T0"/>
                <a:gd fmla="*/ 9 h 17" name="T1"/>
                <a:gd fmla="*/ 84 w 86" name="T2"/>
                <a:gd fmla="*/ 12 h 17" name="T3"/>
                <a:gd fmla="*/ 84 w 86" name="T4"/>
                <a:gd fmla="*/ 10 h 17" name="T5"/>
                <a:gd fmla="*/ 7 w 86" name="T6"/>
                <a:gd fmla="*/ 2 h 17" name="T7"/>
                <a:gd fmla="*/ 5 w 86" name="T8"/>
                <a:gd fmla="*/ 9 h 17" name="T9"/>
              </a:gdLst>
              <a:cxnLst>
                <a:cxn ang="0">
                  <a:pos x="T0" y="T1"/>
                </a:cxn>
                <a:cxn ang="0">
                  <a:pos x="T2" y="T3"/>
                </a:cxn>
                <a:cxn ang="0">
                  <a:pos x="T4" y="T5"/>
                </a:cxn>
                <a:cxn ang="0">
                  <a:pos x="T6" y="T7"/>
                </a:cxn>
                <a:cxn ang="0">
                  <a:pos x="T8" y="T9"/>
                </a:cxn>
              </a:cxnLst>
              <a:rect b="b" l="0" r="r" t="0"/>
              <a:pathLst>
                <a:path h="17" w="86">
                  <a:moveTo>
                    <a:pt x="5" y="9"/>
                  </a:moveTo>
                  <a:cubicBezTo>
                    <a:pt x="31" y="17"/>
                    <a:pt x="58" y="15"/>
                    <a:pt x="84" y="12"/>
                  </a:cubicBezTo>
                  <a:cubicBezTo>
                    <a:pt x="86" y="12"/>
                    <a:pt x="86" y="10"/>
                    <a:pt x="84" y="10"/>
                  </a:cubicBezTo>
                  <a:cubicBezTo>
                    <a:pt x="58" y="7"/>
                    <a:pt x="32" y="10"/>
                    <a:pt x="7" y="2"/>
                  </a:cubicBezTo>
                  <a:cubicBezTo>
                    <a:pt x="2" y="0"/>
                    <a:pt x="0" y="7"/>
                    <a:pt x="5" y="9"/>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44" name="Freeform 18"/>
            <p:cNvSpPr/>
            <p:nvPr/>
          </p:nvSpPr>
          <p:spPr bwMode="auto">
            <a:xfrm>
              <a:off x="1634" y="3704"/>
              <a:ext cx="130" cy="20"/>
            </a:xfrm>
            <a:custGeom>
              <a:gdLst>
                <a:gd fmla="*/ 3 w 60" name="T0"/>
                <a:gd fmla="*/ 5 h 9" name="T1"/>
                <a:gd fmla="*/ 58 w 60" name="T2"/>
                <a:gd fmla="*/ 7 h 9" name="T3"/>
                <a:gd fmla="*/ 58 w 60" name="T4"/>
                <a:gd fmla="*/ 4 h 9" name="T5"/>
                <a:gd fmla="*/ 4 w 60" name="T6"/>
                <a:gd fmla="*/ 0 h 9" name="T7"/>
                <a:gd fmla="*/ 3 w 60" name="T8"/>
                <a:gd fmla="*/ 5 h 9" name="T9"/>
              </a:gdLst>
              <a:cxnLst>
                <a:cxn ang="0">
                  <a:pos x="T0" y="T1"/>
                </a:cxn>
                <a:cxn ang="0">
                  <a:pos x="T2" y="T3"/>
                </a:cxn>
                <a:cxn ang="0">
                  <a:pos x="T4" y="T5"/>
                </a:cxn>
                <a:cxn ang="0">
                  <a:pos x="T6" y="T7"/>
                </a:cxn>
                <a:cxn ang="0">
                  <a:pos x="T8" y="T9"/>
                </a:cxn>
              </a:cxnLst>
              <a:rect b="b" l="0" r="r" t="0"/>
              <a:pathLst>
                <a:path h="9" w="60">
                  <a:moveTo>
                    <a:pt x="3" y="5"/>
                  </a:moveTo>
                  <a:cubicBezTo>
                    <a:pt x="21" y="8"/>
                    <a:pt x="40" y="9"/>
                    <a:pt x="58" y="7"/>
                  </a:cubicBezTo>
                  <a:cubicBezTo>
                    <a:pt x="60" y="7"/>
                    <a:pt x="60" y="4"/>
                    <a:pt x="58" y="4"/>
                  </a:cubicBezTo>
                  <a:cubicBezTo>
                    <a:pt x="40" y="2"/>
                    <a:pt x="22" y="3"/>
                    <a:pt x="4" y="0"/>
                  </a:cubicBezTo>
                  <a:cubicBezTo>
                    <a:pt x="1" y="0"/>
                    <a:pt x="0" y="5"/>
                    <a:pt x="3" y="5"/>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45" name="Freeform 19"/>
            <p:cNvSpPr/>
            <p:nvPr/>
          </p:nvSpPr>
          <p:spPr bwMode="auto">
            <a:xfrm>
              <a:off x="1582" y="3609"/>
              <a:ext cx="189" cy="50"/>
            </a:xfrm>
            <a:custGeom>
              <a:gdLst>
                <a:gd fmla="*/ 5 w 87" name="T0"/>
                <a:gd fmla="*/ 21 h 23" name="T1"/>
                <a:gd fmla="*/ 85 w 87" name="T2"/>
                <a:gd fmla="*/ 6 h 23" name="T3"/>
                <a:gd fmla="*/ 85 w 87" name="T4"/>
                <a:gd fmla="*/ 3 h 23" name="T5"/>
                <a:gd fmla="*/ 2 w 87" name="T6"/>
                <a:gd fmla="*/ 17 h 23" name="T7"/>
                <a:gd fmla="*/ 5 w 87" name="T8"/>
                <a:gd fmla="*/ 21 h 23" name="T9"/>
              </a:gdLst>
              <a:cxnLst>
                <a:cxn ang="0">
                  <a:pos x="T0" y="T1"/>
                </a:cxn>
                <a:cxn ang="0">
                  <a:pos x="T2" y="T3"/>
                </a:cxn>
                <a:cxn ang="0">
                  <a:pos x="T4" y="T5"/>
                </a:cxn>
                <a:cxn ang="0">
                  <a:pos x="T6" y="T7"/>
                </a:cxn>
                <a:cxn ang="0">
                  <a:pos x="T8" y="T9"/>
                </a:cxn>
              </a:cxnLst>
              <a:rect b="b" l="0" r="r" t="0"/>
              <a:pathLst>
                <a:path h="23" w="87">
                  <a:moveTo>
                    <a:pt x="5" y="21"/>
                  </a:moveTo>
                  <a:cubicBezTo>
                    <a:pt x="30" y="8"/>
                    <a:pt x="58" y="9"/>
                    <a:pt x="85" y="6"/>
                  </a:cubicBezTo>
                  <a:cubicBezTo>
                    <a:pt x="87" y="6"/>
                    <a:pt x="87" y="3"/>
                    <a:pt x="85" y="3"/>
                  </a:cubicBezTo>
                  <a:cubicBezTo>
                    <a:pt x="57" y="0"/>
                    <a:pt x="27" y="2"/>
                    <a:pt x="2" y="17"/>
                  </a:cubicBezTo>
                  <a:cubicBezTo>
                    <a:pt x="0" y="19"/>
                    <a:pt x="2" y="23"/>
                    <a:pt x="5" y="21"/>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46" name="Freeform 20"/>
            <p:cNvSpPr/>
            <p:nvPr/>
          </p:nvSpPr>
          <p:spPr bwMode="auto">
            <a:xfrm>
              <a:off x="1972" y="3262"/>
              <a:ext cx="1144" cy="668"/>
            </a:xfrm>
            <a:custGeom>
              <a:gdLst>
                <a:gd fmla="*/ 456 w 527" name="T0"/>
                <a:gd fmla="*/ 24 h 308" name="T1"/>
                <a:gd fmla="*/ 384 w 527" name="T2"/>
                <a:gd fmla="*/ 258 h 308" name="T3"/>
                <a:gd fmla="*/ 103 w 527" name="T4"/>
                <a:gd fmla="*/ 287 h 308" name="T5"/>
                <a:gd fmla="*/ 37 w 527" name="T6"/>
                <a:gd fmla="*/ 171 h 308" name="T7"/>
                <a:gd fmla="*/ 240 w 527" name="T8"/>
                <a:gd fmla="*/ 139 h 308" name="T9"/>
                <a:gd fmla="*/ 388 w 527" name="T10"/>
                <a:gd fmla="*/ 42 h 308" name="T11"/>
                <a:gd fmla="*/ 456 w 527" name="T12"/>
                <a:gd fmla="*/ 24 h 308" name="T13"/>
              </a:gdLst>
              <a:cxnLst>
                <a:cxn ang="0">
                  <a:pos x="T0" y="T1"/>
                </a:cxn>
                <a:cxn ang="0">
                  <a:pos x="T2" y="T3"/>
                </a:cxn>
                <a:cxn ang="0">
                  <a:pos x="T4" y="T5"/>
                </a:cxn>
                <a:cxn ang="0">
                  <a:pos x="T6" y="T7"/>
                </a:cxn>
                <a:cxn ang="0">
                  <a:pos x="T8" y="T9"/>
                </a:cxn>
                <a:cxn ang="0">
                  <a:pos x="T10" y="T11"/>
                </a:cxn>
                <a:cxn ang="0">
                  <a:pos x="T12" y="T13"/>
                </a:cxn>
              </a:cxnLst>
              <a:rect b="b" l="0" r="r" t="0"/>
              <a:pathLst>
                <a:path h="308" w="527">
                  <a:moveTo>
                    <a:pt x="456" y="24"/>
                  </a:moveTo>
                  <a:cubicBezTo>
                    <a:pt x="527" y="98"/>
                    <a:pt x="453" y="213"/>
                    <a:pt x="384" y="258"/>
                  </a:cubicBezTo>
                  <a:cubicBezTo>
                    <a:pt x="307" y="308"/>
                    <a:pt x="189" y="297"/>
                    <a:pt x="103" y="287"/>
                  </a:cubicBezTo>
                  <a:cubicBezTo>
                    <a:pt x="50" y="281"/>
                    <a:pt x="0" y="225"/>
                    <a:pt x="37" y="171"/>
                  </a:cubicBezTo>
                  <a:cubicBezTo>
                    <a:pt x="79" y="108"/>
                    <a:pt x="175" y="138"/>
                    <a:pt x="240" y="139"/>
                  </a:cubicBezTo>
                  <a:cubicBezTo>
                    <a:pt x="310" y="141"/>
                    <a:pt x="361" y="110"/>
                    <a:pt x="388" y="42"/>
                  </a:cubicBezTo>
                  <a:cubicBezTo>
                    <a:pt x="398" y="15"/>
                    <a:pt x="433" y="0"/>
                    <a:pt x="456" y="24"/>
                  </a:cubicBezTo>
                  <a:close/>
                </a:path>
              </a:pathLst>
            </a:custGeom>
            <a:solidFill>
              <a:srgbClr val="FFDCE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47" name="Freeform 21"/>
            <p:cNvSpPr/>
            <p:nvPr/>
          </p:nvSpPr>
          <p:spPr bwMode="auto">
            <a:xfrm>
              <a:off x="1968" y="3778"/>
              <a:ext cx="187" cy="37"/>
            </a:xfrm>
            <a:custGeom>
              <a:gdLst>
                <a:gd fmla="*/ 79 w 86" name="T0"/>
                <a:gd fmla="*/ 2 h 17" name="T1"/>
                <a:gd fmla="*/ 2 w 86" name="T2"/>
                <a:gd fmla="*/ 10 h 17" name="T3"/>
                <a:gd fmla="*/ 2 w 86" name="T4"/>
                <a:gd fmla="*/ 12 h 17" name="T5"/>
                <a:gd fmla="*/ 81 w 86" name="T6"/>
                <a:gd fmla="*/ 9 h 17" name="T7"/>
                <a:gd fmla="*/ 79 w 86" name="T8"/>
                <a:gd fmla="*/ 2 h 17" name="T9"/>
              </a:gdLst>
              <a:cxnLst>
                <a:cxn ang="0">
                  <a:pos x="T0" y="T1"/>
                </a:cxn>
                <a:cxn ang="0">
                  <a:pos x="T2" y="T3"/>
                </a:cxn>
                <a:cxn ang="0">
                  <a:pos x="T4" y="T5"/>
                </a:cxn>
                <a:cxn ang="0">
                  <a:pos x="T6" y="T7"/>
                </a:cxn>
                <a:cxn ang="0">
                  <a:pos x="T8" y="T9"/>
                </a:cxn>
              </a:cxnLst>
              <a:rect b="b" l="0" r="r" t="0"/>
              <a:pathLst>
                <a:path h="17" w="86">
                  <a:moveTo>
                    <a:pt x="79" y="2"/>
                  </a:moveTo>
                  <a:cubicBezTo>
                    <a:pt x="54" y="10"/>
                    <a:pt x="28" y="7"/>
                    <a:pt x="2" y="10"/>
                  </a:cubicBezTo>
                  <a:cubicBezTo>
                    <a:pt x="0" y="10"/>
                    <a:pt x="0" y="12"/>
                    <a:pt x="2" y="12"/>
                  </a:cubicBezTo>
                  <a:cubicBezTo>
                    <a:pt x="28" y="15"/>
                    <a:pt x="55" y="17"/>
                    <a:pt x="81" y="9"/>
                  </a:cubicBezTo>
                  <a:cubicBezTo>
                    <a:pt x="86" y="7"/>
                    <a:pt x="84" y="0"/>
                    <a:pt x="79" y="2"/>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48" name="Freeform 22"/>
            <p:cNvSpPr/>
            <p:nvPr/>
          </p:nvSpPr>
          <p:spPr bwMode="auto">
            <a:xfrm>
              <a:off x="1994" y="3704"/>
              <a:ext cx="130" cy="20"/>
            </a:xfrm>
            <a:custGeom>
              <a:gdLst>
                <a:gd fmla="*/ 55 w 60" name="T0"/>
                <a:gd fmla="*/ 0 h 9" name="T1"/>
                <a:gd fmla="*/ 2 w 60" name="T2"/>
                <a:gd fmla="*/ 4 h 9" name="T3"/>
                <a:gd fmla="*/ 2 w 60" name="T4"/>
                <a:gd fmla="*/ 7 h 9" name="T5"/>
                <a:gd fmla="*/ 57 w 60" name="T6"/>
                <a:gd fmla="*/ 5 h 9" name="T7"/>
                <a:gd fmla="*/ 55 w 60" name="T8"/>
                <a:gd fmla="*/ 0 h 9" name="T9"/>
              </a:gdLst>
              <a:cxnLst>
                <a:cxn ang="0">
                  <a:pos x="T0" y="T1"/>
                </a:cxn>
                <a:cxn ang="0">
                  <a:pos x="T2" y="T3"/>
                </a:cxn>
                <a:cxn ang="0">
                  <a:pos x="T4" y="T5"/>
                </a:cxn>
                <a:cxn ang="0">
                  <a:pos x="T6" y="T7"/>
                </a:cxn>
                <a:cxn ang="0">
                  <a:pos x="T8" y="T9"/>
                </a:cxn>
              </a:cxnLst>
              <a:rect b="b" l="0" r="r" t="0"/>
              <a:pathLst>
                <a:path h="9" w="60">
                  <a:moveTo>
                    <a:pt x="55" y="0"/>
                  </a:moveTo>
                  <a:cubicBezTo>
                    <a:pt x="38" y="3"/>
                    <a:pt x="20" y="2"/>
                    <a:pt x="2" y="4"/>
                  </a:cubicBezTo>
                  <a:cubicBezTo>
                    <a:pt x="0" y="4"/>
                    <a:pt x="0" y="7"/>
                    <a:pt x="2" y="7"/>
                  </a:cubicBezTo>
                  <a:cubicBezTo>
                    <a:pt x="20" y="9"/>
                    <a:pt x="39" y="8"/>
                    <a:pt x="57" y="5"/>
                  </a:cubicBezTo>
                  <a:cubicBezTo>
                    <a:pt x="60" y="5"/>
                    <a:pt x="58" y="0"/>
                    <a:pt x="55" y="0"/>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62" name="Freeform 23"/>
            <p:cNvSpPr/>
            <p:nvPr/>
          </p:nvSpPr>
          <p:spPr bwMode="auto">
            <a:xfrm>
              <a:off x="1985" y="3609"/>
              <a:ext cx="191" cy="50"/>
            </a:xfrm>
            <a:custGeom>
              <a:gdLst>
                <a:gd fmla="*/ 85 w 88" name="T0"/>
                <a:gd fmla="*/ 17 h 23" name="T1"/>
                <a:gd fmla="*/ 3 w 88" name="T2"/>
                <a:gd fmla="*/ 3 h 23" name="T3"/>
                <a:gd fmla="*/ 3 w 88" name="T4"/>
                <a:gd fmla="*/ 6 h 23" name="T5"/>
                <a:gd fmla="*/ 83 w 88" name="T6"/>
                <a:gd fmla="*/ 21 h 23" name="T7"/>
                <a:gd fmla="*/ 85 w 88" name="T8"/>
                <a:gd fmla="*/ 17 h 23" name="T9"/>
              </a:gdLst>
              <a:cxnLst>
                <a:cxn ang="0">
                  <a:pos x="T0" y="T1"/>
                </a:cxn>
                <a:cxn ang="0">
                  <a:pos x="T2" y="T3"/>
                </a:cxn>
                <a:cxn ang="0">
                  <a:pos x="T4" y="T5"/>
                </a:cxn>
                <a:cxn ang="0">
                  <a:pos x="T6" y="T7"/>
                </a:cxn>
                <a:cxn ang="0">
                  <a:pos x="T8" y="T9"/>
                </a:cxn>
              </a:cxnLst>
              <a:rect b="b" l="0" r="r" t="0"/>
              <a:pathLst>
                <a:path h="23" w="88">
                  <a:moveTo>
                    <a:pt x="85" y="17"/>
                  </a:moveTo>
                  <a:cubicBezTo>
                    <a:pt x="61" y="2"/>
                    <a:pt x="31" y="0"/>
                    <a:pt x="3" y="3"/>
                  </a:cubicBezTo>
                  <a:cubicBezTo>
                    <a:pt x="0" y="3"/>
                    <a:pt x="0" y="6"/>
                    <a:pt x="3" y="6"/>
                  </a:cubicBezTo>
                  <a:cubicBezTo>
                    <a:pt x="30" y="9"/>
                    <a:pt x="58" y="8"/>
                    <a:pt x="83" y="21"/>
                  </a:cubicBezTo>
                  <a:cubicBezTo>
                    <a:pt x="86" y="23"/>
                    <a:pt x="88" y="19"/>
                    <a:pt x="85" y="17"/>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63" name="Freeform 24"/>
            <p:cNvSpPr/>
            <p:nvPr/>
          </p:nvSpPr>
          <p:spPr bwMode="auto">
            <a:xfrm>
              <a:off x="968" y="743"/>
              <a:ext cx="464" cy="1255"/>
            </a:xfrm>
            <a:custGeom>
              <a:gdLst>
                <a:gd fmla="*/ 194 w 214" name="T0"/>
                <a:gd fmla="*/ 307 h 579" name="T1"/>
                <a:gd fmla="*/ 138 w 214" name="T2"/>
                <a:gd fmla="*/ 58 h 579" name="T3"/>
                <a:gd fmla="*/ 29 w 214" name="T4"/>
                <a:gd fmla="*/ 58 h 579" name="T5"/>
                <a:gd fmla="*/ 7 w 214" name="T6"/>
                <a:gd fmla="*/ 329 h 579" name="T7"/>
                <a:gd fmla="*/ 107 w 214" name="T8"/>
                <a:gd fmla="*/ 561 h 579" name="T9"/>
                <a:gd fmla="*/ 165 w 214" name="T10"/>
                <a:gd fmla="*/ 527 h 579" name="T11"/>
                <a:gd fmla="*/ 167 w 214" name="T12"/>
                <a:gd fmla="*/ 526 h 579" name="T13"/>
                <a:gd fmla="*/ 194 w 214" name="T14"/>
                <a:gd fmla="*/ 307 h 579"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579" w="214">
                  <a:moveTo>
                    <a:pt x="194" y="307"/>
                  </a:moveTo>
                  <a:cubicBezTo>
                    <a:pt x="188" y="221"/>
                    <a:pt x="171" y="138"/>
                    <a:pt x="138" y="58"/>
                  </a:cubicBezTo>
                  <a:cubicBezTo>
                    <a:pt x="119" y="9"/>
                    <a:pt x="45" y="0"/>
                    <a:pt x="29" y="58"/>
                  </a:cubicBezTo>
                  <a:cubicBezTo>
                    <a:pt x="5" y="145"/>
                    <a:pt x="0" y="240"/>
                    <a:pt x="7" y="329"/>
                  </a:cubicBezTo>
                  <a:cubicBezTo>
                    <a:pt x="13" y="418"/>
                    <a:pt x="32" y="505"/>
                    <a:pt x="107" y="561"/>
                  </a:cubicBezTo>
                  <a:cubicBezTo>
                    <a:pt x="131" y="579"/>
                    <a:pt x="164" y="554"/>
                    <a:pt x="165" y="527"/>
                  </a:cubicBezTo>
                  <a:cubicBezTo>
                    <a:pt x="166" y="527"/>
                    <a:pt x="166" y="526"/>
                    <a:pt x="167" y="526"/>
                  </a:cubicBezTo>
                  <a:cubicBezTo>
                    <a:pt x="214" y="470"/>
                    <a:pt x="199" y="376"/>
                    <a:pt x="194" y="307"/>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64" name="Freeform 25"/>
            <p:cNvSpPr/>
            <p:nvPr/>
          </p:nvSpPr>
          <p:spPr bwMode="auto">
            <a:xfrm>
              <a:off x="1050" y="977"/>
              <a:ext cx="304" cy="794"/>
            </a:xfrm>
            <a:custGeom>
              <a:gdLst>
                <a:gd fmla="*/ 122 w 140" name="T0"/>
                <a:gd fmla="*/ 194 h 366" name="T1"/>
                <a:gd fmla="*/ 87 w 140" name="T2"/>
                <a:gd fmla="*/ 37 h 366" name="T3"/>
                <a:gd fmla="*/ 18 w 140" name="T4"/>
                <a:gd fmla="*/ 37 h 366" name="T5"/>
                <a:gd fmla="*/ 4 w 140" name="T6"/>
                <a:gd fmla="*/ 207 h 366" name="T7"/>
                <a:gd fmla="*/ 57 w 140" name="T8"/>
                <a:gd fmla="*/ 336 h 366" name="T9"/>
                <a:gd fmla="*/ 122 w 140" name="T10"/>
                <a:gd fmla="*/ 194 h 366" name="T11"/>
              </a:gdLst>
              <a:cxnLst>
                <a:cxn ang="0">
                  <a:pos x="T0" y="T1"/>
                </a:cxn>
                <a:cxn ang="0">
                  <a:pos x="T2" y="T3"/>
                </a:cxn>
                <a:cxn ang="0">
                  <a:pos x="T4" y="T5"/>
                </a:cxn>
                <a:cxn ang="0">
                  <a:pos x="T6" y="T7"/>
                </a:cxn>
                <a:cxn ang="0">
                  <a:pos x="T8" y="T9"/>
                </a:cxn>
                <a:cxn ang="0">
                  <a:pos x="T10" y="T11"/>
                </a:cxn>
              </a:cxnLst>
              <a:rect b="b" l="0" r="r" t="0"/>
              <a:pathLst>
                <a:path h="366" w="140">
                  <a:moveTo>
                    <a:pt x="122" y="194"/>
                  </a:moveTo>
                  <a:cubicBezTo>
                    <a:pt x="118" y="139"/>
                    <a:pt x="107" y="87"/>
                    <a:pt x="87" y="37"/>
                  </a:cubicBezTo>
                  <a:cubicBezTo>
                    <a:pt x="75" y="6"/>
                    <a:pt x="28" y="0"/>
                    <a:pt x="18" y="37"/>
                  </a:cubicBezTo>
                  <a:cubicBezTo>
                    <a:pt x="3" y="91"/>
                    <a:pt x="0" y="151"/>
                    <a:pt x="4" y="207"/>
                  </a:cubicBezTo>
                  <a:cubicBezTo>
                    <a:pt x="7" y="247"/>
                    <a:pt x="13" y="320"/>
                    <a:pt x="57" y="336"/>
                  </a:cubicBezTo>
                  <a:cubicBezTo>
                    <a:pt x="140" y="366"/>
                    <a:pt x="125" y="236"/>
                    <a:pt x="122" y="194"/>
                  </a:cubicBezTo>
                  <a:close/>
                </a:path>
              </a:pathLst>
            </a:custGeom>
            <a:solidFill>
              <a:srgbClr val="FFDCE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65" name="Freeform 26"/>
            <p:cNvSpPr/>
            <p:nvPr/>
          </p:nvSpPr>
          <p:spPr bwMode="auto">
            <a:xfrm>
              <a:off x="2326" y="743"/>
              <a:ext cx="464" cy="1255"/>
            </a:xfrm>
            <a:custGeom>
              <a:gdLst>
                <a:gd fmla="*/ 20 w 214" name="T0"/>
                <a:gd fmla="*/ 307 h 579" name="T1"/>
                <a:gd fmla="*/ 76 w 214" name="T2"/>
                <a:gd fmla="*/ 58 h 579" name="T3"/>
                <a:gd fmla="*/ 185 w 214" name="T4"/>
                <a:gd fmla="*/ 58 h 579" name="T5"/>
                <a:gd fmla="*/ 207 w 214" name="T6"/>
                <a:gd fmla="*/ 329 h 579" name="T7"/>
                <a:gd fmla="*/ 107 w 214" name="T8"/>
                <a:gd fmla="*/ 561 h 579" name="T9"/>
                <a:gd fmla="*/ 49 w 214" name="T10"/>
                <a:gd fmla="*/ 527 h 579" name="T11"/>
                <a:gd fmla="*/ 47 w 214" name="T12"/>
                <a:gd fmla="*/ 526 h 579" name="T13"/>
                <a:gd fmla="*/ 20 w 214" name="T14"/>
                <a:gd fmla="*/ 307 h 579"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579" w="214">
                  <a:moveTo>
                    <a:pt x="20" y="307"/>
                  </a:moveTo>
                  <a:cubicBezTo>
                    <a:pt x="26" y="221"/>
                    <a:pt x="43" y="138"/>
                    <a:pt x="76" y="58"/>
                  </a:cubicBezTo>
                  <a:cubicBezTo>
                    <a:pt x="95" y="9"/>
                    <a:pt x="169" y="0"/>
                    <a:pt x="185" y="58"/>
                  </a:cubicBezTo>
                  <a:cubicBezTo>
                    <a:pt x="209" y="145"/>
                    <a:pt x="214" y="240"/>
                    <a:pt x="207" y="329"/>
                  </a:cubicBezTo>
                  <a:cubicBezTo>
                    <a:pt x="201" y="418"/>
                    <a:pt x="181" y="505"/>
                    <a:pt x="107" y="561"/>
                  </a:cubicBezTo>
                  <a:cubicBezTo>
                    <a:pt x="83" y="579"/>
                    <a:pt x="50" y="554"/>
                    <a:pt x="49" y="527"/>
                  </a:cubicBezTo>
                  <a:cubicBezTo>
                    <a:pt x="48" y="527"/>
                    <a:pt x="48" y="526"/>
                    <a:pt x="47" y="526"/>
                  </a:cubicBezTo>
                  <a:cubicBezTo>
                    <a:pt x="0" y="470"/>
                    <a:pt x="15" y="376"/>
                    <a:pt x="20" y="307"/>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66" name="Freeform 27"/>
            <p:cNvSpPr/>
            <p:nvPr/>
          </p:nvSpPr>
          <p:spPr bwMode="auto">
            <a:xfrm>
              <a:off x="2404" y="977"/>
              <a:ext cx="304" cy="794"/>
            </a:xfrm>
            <a:custGeom>
              <a:gdLst>
                <a:gd fmla="*/ 18 w 140" name="T0"/>
                <a:gd fmla="*/ 194 h 366" name="T1"/>
                <a:gd fmla="*/ 53 w 140" name="T2"/>
                <a:gd fmla="*/ 37 h 366" name="T3"/>
                <a:gd fmla="*/ 122 w 140" name="T4"/>
                <a:gd fmla="*/ 37 h 366" name="T5"/>
                <a:gd fmla="*/ 136 w 140" name="T6"/>
                <a:gd fmla="*/ 207 h 366" name="T7"/>
                <a:gd fmla="*/ 83 w 140" name="T8"/>
                <a:gd fmla="*/ 336 h 366" name="T9"/>
                <a:gd fmla="*/ 18 w 140" name="T10"/>
                <a:gd fmla="*/ 194 h 366" name="T11"/>
              </a:gdLst>
              <a:cxnLst>
                <a:cxn ang="0">
                  <a:pos x="T0" y="T1"/>
                </a:cxn>
                <a:cxn ang="0">
                  <a:pos x="T2" y="T3"/>
                </a:cxn>
                <a:cxn ang="0">
                  <a:pos x="T4" y="T5"/>
                </a:cxn>
                <a:cxn ang="0">
                  <a:pos x="T6" y="T7"/>
                </a:cxn>
                <a:cxn ang="0">
                  <a:pos x="T8" y="T9"/>
                </a:cxn>
                <a:cxn ang="0">
                  <a:pos x="T10" y="T11"/>
                </a:cxn>
              </a:cxnLst>
              <a:rect b="b" l="0" r="r" t="0"/>
              <a:pathLst>
                <a:path h="366" w="140">
                  <a:moveTo>
                    <a:pt x="18" y="194"/>
                  </a:moveTo>
                  <a:cubicBezTo>
                    <a:pt x="22" y="139"/>
                    <a:pt x="33" y="87"/>
                    <a:pt x="53" y="37"/>
                  </a:cubicBezTo>
                  <a:cubicBezTo>
                    <a:pt x="65" y="6"/>
                    <a:pt x="112" y="0"/>
                    <a:pt x="122" y="37"/>
                  </a:cubicBezTo>
                  <a:cubicBezTo>
                    <a:pt x="137" y="91"/>
                    <a:pt x="140" y="151"/>
                    <a:pt x="136" y="207"/>
                  </a:cubicBezTo>
                  <a:cubicBezTo>
                    <a:pt x="133" y="247"/>
                    <a:pt x="127" y="320"/>
                    <a:pt x="83" y="336"/>
                  </a:cubicBezTo>
                  <a:cubicBezTo>
                    <a:pt x="0" y="366"/>
                    <a:pt x="15" y="236"/>
                    <a:pt x="18" y="194"/>
                  </a:cubicBezTo>
                  <a:close/>
                </a:path>
              </a:pathLst>
            </a:custGeom>
            <a:solidFill>
              <a:srgbClr val="FFDCE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67" name="Freeform 28"/>
            <p:cNvSpPr/>
            <p:nvPr/>
          </p:nvSpPr>
          <p:spPr bwMode="auto">
            <a:xfrm>
              <a:off x="2209" y="2846"/>
              <a:ext cx="187" cy="347"/>
            </a:xfrm>
            <a:custGeom>
              <a:gdLst>
                <a:gd fmla="*/ 15 w 86" name="T0"/>
                <a:gd fmla="*/ 153 h 160" name="T1"/>
                <a:gd fmla="*/ 44 w 86" name="T2"/>
                <a:gd fmla="*/ 86 h 160" name="T3"/>
                <a:gd fmla="*/ 82 w 86" name="T4"/>
                <a:gd fmla="*/ 19 h 160" name="T5"/>
                <a:gd fmla="*/ 61 w 86" name="T6"/>
                <a:gd fmla="*/ 7 h 160" name="T7"/>
                <a:gd fmla="*/ 19 w 86" name="T8"/>
                <a:gd fmla="*/ 78 h 160" name="T9"/>
                <a:gd fmla="*/ 1 w 86" name="T10"/>
                <a:gd fmla="*/ 151 h 160" name="T11"/>
                <a:gd fmla="*/ 15 w 86" name="T12"/>
                <a:gd fmla="*/ 153 h 160" name="T13"/>
              </a:gdLst>
              <a:cxnLst>
                <a:cxn ang="0">
                  <a:pos x="T0" y="T1"/>
                </a:cxn>
                <a:cxn ang="0">
                  <a:pos x="T2" y="T3"/>
                </a:cxn>
                <a:cxn ang="0">
                  <a:pos x="T4" y="T5"/>
                </a:cxn>
                <a:cxn ang="0">
                  <a:pos x="T6" y="T7"/>
                </a:cxn>
                <a:cxn ang="0">
                  <a:pos x="T8" y="T9"/>
                </a:cxn>
                <a:cxn ang="0">
                  <a:pos x="T10" y="T11"/>
                </a:cxn>
                <a:cxn ang="0">
                  <a:pos x="T12" y="T13"/>
                </a:cxn>
              </a:cxnLst>
              <a:rect b="b" l="0" r="r" t="0"/>
              <a:pathLst>
                <a:path h="160" w="86">
                  <a:moveTo>
                    <a:pt x="15" y="153"/>
                  </a:moveTo>
                  <a:cubicBezTo>
                    <a:pt x="24" y="130"/>
                    <a:pt x="33" y="108"/>
                    <a:pt x="44" y="86"/>
                  </a:cubicBezTo>
                  <a:cubicBezTo>
                    <a:pt x="56" y="64"/>
                    <a:pt x="74" y="42"/>
                    <a:pt x="82" y="19"/>
                  </a:cubicBezTo>
                  <a:cubicBezTo>
                    <a:pt x="86" y="6"/>
                    <a:pt x="70" y="0"/>
                    <a:pt x="61" y="7"/>
                  </a:cubicBezTo>
                  <a:cubicBezTo>
                    <a:pt x="41" y="23"/>
                    <a:pt x="29" y="55"/>
                    <a:pt x="19" y="78"/>
                  </a:cubicBezTo>
                  <a:cubicBezTo>
                    <a:pt x="9" y="101"/>
                    <a:pt x="0" y="125"/>
                    <a:pt x="1" y="151"/>
                  </a:cubicBezTo>
                  <a:cubicBezTo>
                    <a:pt x="2" y="159"/>
                    <a:pt x="12" y="160"/>
                    <a:pt x="15" y="153"/>
                  </a:cubicBezTo>
                  <a:close/>
                </a:path>
              </a:pathLst>
            </a:custGeom>
            <a:solidFill>
              <a:srgbClr val="8DC54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68" name="Freeform 29"/>
            <p:cNvSpPr/>
            <p:nvPr/>
          </p:nvSpPr>
          <p:spPr bwMode="auto">
            <a:xfrm>
              <a:off x="2226" y="2983"/>
              <a:ext cx="319" cy="255"/>
            </a:xfrm>
            <a:custGeom>
              <a:gdLst>
                <a:gd fmla="*/ 18 w 147" name="T0"/>
                <a:gd fmla="*/ 111 h 118" name="T1"/>
                <a:gd fmla="*/ 132 w 147" name="T2"/>
                <a:gd fmla="*/ 35 h 118" name="T3"/>
                <a:gd fmla="*/ 118 w 147" name="T4"/>
                <a:gd fmla="*/ 10 h 118" name="T5"/>
                <a:gd fmla="*/ 3 w 147" name="T6"/>
                <a:gd fmla="*/ 103 h 118" name="T7"/>
                <a:gd fmla="*/ 18 w 147" name="T8"/>
                <a:gd fmla="*/ 111 h 118" name="T9"/>
              </a:gdLst>
              <a:cxnLst>
                <a:cxn ang="0">
                  <a:pos x="T0" y="T1"/>
                </a:cxn>
                <a:cxn ang="0">
                  <a:pos x="T2" y="T3"/>
                </a:cxn>
                <a:cxn ang="0">
                  <a:pos x="T4" y="T5"/>
                </a:cxn>
                <a:cxn ang="0">
                  <a:pos x="T6" y="T7"/>
                </a:cxn>
                <a:cxn ang="0">
                  <a:pos x="T8" y="T9"/>
                </a:cxn>
              </a:cxnLst>
              <a:rect b="b" l="0" r="r" t="0"/>
              <a:pathLst>
                <a:path h="118" w="147">
                  <a:moveTo>
                    <a:pt x="18" y="111"/>
                  </a:moveTo>
                  <a:cubicBezTo>
                    <a:pt x="49" y="75"/>
                    <a:pt x="94" y="62"/>
                    <a:pt x="132" y="35"/>
                  </a:cubicBezTo>
                  <a:cubicBezTo>
                    <a:pt x="147" y="24"/>
                    <a:pt x="134" y="0"/>
                    <a:pt x="118" y="10"/>
                  </a:cubicBezTo>
                  <a:cubicBezTo>
                    <a:pt x="77" y="32"/>
                    <a:pt x="21" y="57"/>
                    <a:pt x="3" y="103"/>
                  </a:cubicBezTo>
                  <a:cubicBezTo>
                    <a:pt x="0" y="111"/>
                    <a:pt x="12" y="118"/>
                    <a:pt x="18" y="111"/>
                  </a:cubicBezTo>
                  <a:close/>
                </a:path>
              </a:pathLst>
            </a:custGeom>
            <a:solidFill>
              <a:srgbClr val="8DC54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69" name="Freeform 30"/>
            <p:cNvSpPr/>
            <p:nvPr/>
          </p:nvSpPr>
          <p:spPr bwMode="auto">
            <a:xfrm>
              <a:off x="2239" y="3156"/>
              <a:ext cx="341" cy="113"/>
            </a:xfrm>
            <a:custGeom>
              <a:gdLst>
                <a:gd fmla="*/ 14 w 157" name="T0"/>
                <a:gd fmla="*/ 50 h 52" name="T1"/>
                <a:gd fmla="*/ 139 w 157" name="T2"/>
                <a:gd fmla="*/ 31 h 52" name="T3"/>
                <a:gd fmla="*/ 132 w 157" name="T4"/>
                <a:gd fmla="*/ 4 h 52" name="T5"/>
                <a:gd fmla="*/ 11 w 157" name="T6"/>
                <a:gd fmla="*/ 29 h 52" name="T7"/>
                <a:gd fmla="*/ 14 w 157" name="T8"/>
                <a:gd fmla="*/ 50 h 52" name="T9"/>
              </a:gdLst>
              <a:cxnLst>
                <a:cxn ang="0">
                  <a:pos x="T0" y="T1"/>
                </a:cxn>
                <a:cxn ang="0">
                  <a:pos x="T2" y="T3"/>
                </a:cxn>
                <a:cxn ang="0">
                  <a:pos x="T4" y="T5"/>
                </a:cxn>
                <a:cxn ang="0">
                  <a:pos x="T6" y="T7"/>
                </a:cxn>
                <a:cxn ang="0">
                  <a:pos x="T8" y="T9"/>
                </a:cxn>
              </a:cxnLst>
              <a:rect b="b" l="0" r="r" t="0"/>
              <a:pathLst>
                <a:path h="52" w="157">
                  <a:moveTo>
                    <a:pt x="14" y="50"/>
                  </a:moveTo>
                  <a:cubicBezTo>
                    <a:pt x="55" y="52"/>
                    <a:pt x="99" y="39"/>
                    <a:pt x="139" y="31"/>
                  </a:cubicBezTo>
                  <a:cubicBezTo>
                    <a:pt x="157" y="27"/>
                    <a:pt x="149" y="0"/>
                    <a:pt x="132" y="4"/>
                  </a:cubicBezTo>
                  <a:cubicBezTo>
                    <a:pt x="92" y="13"/>
                    <a:pt x="50" y="17"/>
                    <a:pt x="11" y="29"/>
                  </a:cubicBezTo>
                  <a:cubicBezTo>
                    <a:pt x="0" y="33"/>
                    <a:pt x="2" y="50"/>
                    <a:pt x="14" y="50"/>
                  </a:cubicBezTo>
                  <a:close/>
                </a:path>
              </a:pathLst>
            </a:custGeom>
            <a:solidFill>
              <a:srgbClr val="8DC54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70" name="Freeform 31"/>
            <p:cNvSpPr/>
            <p:nvPr/>
          </p:nvSpPr>
          <p:spPr bwMode="auto">
            <a:xfrm>
              <a:off x="1710" y="3039"/>
              <a:ext cx="744" cy="945"/>
            </a:xfrm>
            <a:custGeom>
              <a:gdLst>
                <a:gd fmla="*/ 243 w 343" name="T0"/>
                <a:gd fmla="*/ 35 h 436" name="T1"/>
                <a:gd fmla="*/ 166 w 343" name="T2"/>
                <a:gd fmla="*/ 7 h 436" name="T3"/>
                <a:gd fmla="*/ 108 w 343" name="T4"/>
                <a:gd fmla="*/ 74 h 436" name="T5"/>
                <a:gd fmla="*/ 54 w 343" name="T6"/>
                <a:gd fmla="*/ 206 h 436" name="T7"/>
                <a:gd fmla="*/ 8 w 343" name="T8"/>
                <a:gd fmla="*/ 348 h 436" name="T9"/>
                <a:gd fmla="*/ 193 w 343" name="T10"/>
                <a:gd fmla="*/ 278 h 436" name="T11"/>
                <a:gd fmla="*/ 278 w 343" name="T12"/>
                <a:gd fmla="*/ 215 h 436" name="T13"/>
                <a:gd fmla="*/ 243 w 343" name="T14"/>
                <a:gd fmla="*/ 35 h 436"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436" w="343">
                  <a:moveTo>
                    <a:pt x="243" y="35"/>
                  </a:moveTo>
                  <a:cubicBezTo>
                    <a:pt x="222" y="15"/>
                    <a:pt x="195" y="0"/>
                    <a:pt x="166" y="7"/>
                  </a:cubicBezTo>
                  <a:cubicBezTo>
                    <a:pt x="135" y="14"/>
                    <a:pt x="119" y="48"/>
                    <a:pt x="108" y="74"/>
                  </a:cubicBezTo>
                  <a:cubicBezTo>
                    <a:pt x="89" y="118"/>
                    <a:pt x="73" y="162"/>
                    <a:pt x="54" y="206"/>
                  </a:cubicBezTo>
                  <a:cubicBezTo>
                    <a:pt x="38" y="245"/>
                    <a:pt x="0" y="305"/>
                    <a:pt x="8" y="348"/>
                  </a:cubicBezTo>
                  <a:cubicBezTo>
                    <a:pt x="24" y="436"/>
                    <a:pt x="161" y="303"/>
                    <a:pt x="193" y="278"/>
                  </a:cubicBezTo>
                  <a:cubicBezTo>
                    <a:pt x="221" y="256"/>
                    <a:pt x="252" y="239"/>
                    <a:pt x="278" y="215"/>
                  </a:cubicBezTo>
                  <a:cubicBezTo>
                    <a:pt x="343" y="156"/>
                    <a:pt x="294" y="83"/>
                    <a:pt x="243" y="35"/>
                  </a:cubicBezTo>
                  <a:close/>
                </a:path>
              </a:pathLst>
            </a:custGeom>
            <a:solidFill>
              <a:srgbClr val="FF8D3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71" name="Freeform 32"/>
            <p:cNvSpPr/>
            <p:nvPr/>
          </p:nvSpPr>
          <p:spPr bwMode="auto">
            <a:xfrm>
              <a:off x="1840" y="3188"/>
              <a:ext cx="295" cy="144"/>
            </a:xfrm>
            <a:custGeom>
              <a:gdLst>
                <a:gd fmla="*/ 8 w 136" name="T0"/>
                <a:gd fmla="*/ 12 h 66" name="T1"/>
                <a:gd fmla="*/ 130 w 136" name="T2"/>
                <a:gd fmla="*/ 64 h 66" name="T3"/>
                <a:gd fmla="*/ 134 w 136" name="T4"/>
                <a:gd fmla="*/ 60 h 66" name="T5"/>
                <a:gd fmla="*/ 8 w 136" name="T6"/>
                <a:gd fmla="*/ 0 h 66" name="T7"/>
                <a:gd fmla="*/ 8 w 136" name="T8"/>
                <a:gd fmla="*/ 12 h 66" name="T9"/>
              </a:gdLst>
              <a:cxnLst>
                <a:cxn ang="0">
                  <a:pos x="T0" y="T1"/>
                </a:cxn>
                <a:cxn ang="0">
                  <a:pos x="T2" y="T3"/>
                </a:cxn>
                <a:cxn ang="0">
                  <a:pos x="T4" y="T5"/>
                </a:cxn>
                <a:cxn ang="0">
                  <a:pos x="T6" y="T7"/>
                </a:cxn>
                <a:cxn ang="0">
                  <a:pos x="T8" y="T9"/>
                </a:cxn>
              </a:cxnLst>
              <a:rect b="b" l="0" r="r" t="0"/>
              <a:pathLst>
                <a:path h="66" w="136">
                  <a:moveTo>
                    <a:pt x="8" y="12"/>
                  </a:moveTo>
                  <a:cubicBezTo>
                    <a:pt x="56" y="13"/>
                    <a:pt x="92" y="39"/>
                    <a:pt x="130" y="64"/>
                  </a:cubicBezTo>
                  <a:cubicBezTo>
                    <a:pt x="133" y="66"/>
                    <a:pt x="136" y="62"/>
                    <a:pt x="134" y="60"/>
                  </a:cubicBezTo>
                  <a:cubicBezTo>
                    <a:pt x="101" y="26"/>
                    <a:pt x="55" y="2"/>
                    <a:pt x="8" y="0"/>
                  </a:cubicBezTo>
                  <a:cubicBezTo>
                    <a:pt x="0" y="0"/>
                    <a:pt x="0" y="12"/>
                    <a:pt x="8" y="12"/>
                  </a:cubicBezTo>
                  <a:close/>
                </a:path>
              </a:pathLst>
            </a:custGeom>
            <a:solidFill>
              <a:srgbClr val="FF741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72" name="Freeform 33"/>
            <p:cNvSpPr/>
            <p:nvPr/>
          </p:nvSpPr>
          <p:spPr bwMode="auto">
            <a:xfrm>
              <a:off x="1771" y="3336"/>
              <a:ext cx="262" cy="145"/>
            </a:xfrm>
            <a:custGeom>
              <a:gdLst>
                <a:gd fmla="*/ 7 w 121" name="T0"/>
                <a:gd fmla="*/ 16 h 67" name="T1"/>
                <a:gd fmla="*/ 115 w 121" name="T2"/>
                <a:gd fmla="*/ 65 h 67" name="T3"/>
                <a:gd fmla="*/ 120 w 121" name="T4"/>
                <a:gd fmla="*/ 61 h 67" name="T5"/>
                <a:gd fmla="*/ 7 w 121" name="T6"/>
                <a:gd fmla="*/ 4 h 67" name="T7"/>
                <a:gd fmla="*/ 7 w 121" name="T8"/>
                <a:gd fmla="*/ 16 h 67" name="T9"/>
              </a:gdLst>
              <a:cxnLst>
                <a:cxn ang="0">
                  <a:pos x="T0" y="T1"/>
                </a:cxn>
                <a:cxn ang="0">
                  <a:pos x="T2" y="T3"/>
                </a:cxn>
                <a:cxn ang="0">
                  <a:pos x="T4" y="T5"/>
                </a:cxn>
                <a:cxn ang="0">
                  <a:pos x="T6" y="T7"/>
                </a:cxn>
                <a:cxn ang="0">
                  <a:pos x="T8" y="T9"/>
                </a:cxn>
              </a:cxnLst>
              <a:rect b="b" l="0" r="r" t="0"/>
              <a:pathLst>
                <a:path h="67" w="120">
                  <a:moveTo>
                    <a:pt x="7" y="16"/>
                  </a:moveTo>
                  <a:cubicBezTo>
                    <a:pt x="54" y="12"/>
                    <a:pt x="81" y="40"/>
                    <a:pt x="115" y="65"/>
                  </a:cubicBezTo>
                  <a:cubicBezTo>
                    <a:pt x="118" y="67"/>
                    <a:pt x="121" y="64"/>
                    <a:pt x="120" y="61"/>
                  </a:cubicBezTo>
                  <a:cubicBezTo>
                    <a:pt x="100" y="20"/>
                    <a:pt x="51" y="0"/>
                    <a:pt x="7" y="4"/>
                  </a:cubicBezTo>
                  <a:cubicBezTo>
                    <a:pt x="0" y="5"/>
                    <a:pt x="0" y="16"/>
                    <a:pt x="7" y="16"/>
                  </a:cubicBezTo>
                  <a:close/>
                </a:path>
              </a:pathLst>
            </a:custGeom>
            <a:solidFill>
              <a:srgbClr val="FF741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73" name="Freeform 34"/>
            <p:cNvSpPr/>
            <p:nvPr/>
          </p:nvSpPr>
          <p:spPr bwMode="auto">
            <a:xfrm>
              <a:off x="1731" y="3481"/>
              <a:ext cx="204" cy="102"/>
            </a:xfrm>
            <a:custGeom>
              <a:gdLst>
                <a:gd fmla="*/ 8 w 94" name="T0"/>
                <a:gd fmla="*/ 12 h 47" name="T1"/>
                <a:gd fmla="*/ 86 w 94" name="T2"/>
                <a:gd fmla="*/ 45 h 47" name="T3"/>
                <a:gd fmla="*/ 91 w 94" name="T4"/>
                <a:gd fmla="*/ 39 h 47" name="T5"/>
                <a:gd fmla="*/ 8 w 94" name="T6"/>
                <a:gd fmla="*/ 1 h 47" name="T7"/>
                <a:gd fmla="*/ 8 w 94" name="T8"/>
                <a:gd fmla="*/ 12 h 47" name="T9"/>
              </a:gdLst>
              <a:cxnLst>
                <a:cxn ang="0">
                  <a:pos x="T0" y="T1"/>
                </a:cxn>
                <a:cxn ang="0">
                  <a:pos x="T2" y="T3"/>
                </a:cxn>
                <a:cxn ang="0">
                  <a:pos x="T4" y="T5"/>
                </a:cxn>
                <a:cxn ang="0">
                  <a:pos x="T6" y="T7"/>
                </a:cxn>
                <a:cxn ang="0">
                  <a:pos x="T8" y="T9"/>
                </a:cxn>
              </a:cxnLst>
              <a:rect b="b" l="0" r="r" t="0"/>
              <a:pathLst>
                <a:path h="47" w="94">
                  <a:moveTo>
                    <a:pt x="8" y="12"/>
                  </a:moveTo>
                  <a:cubicBezTo>
                    <a:pt x="39" y="14"/>
                    <a:pt x="60" y="32"/>
                    <a:pt x="86" y="45"/>
                  </a:cubicBezTo>
                  <a:cubicBezTo>
                    <a:pt x="90" y="47"/>
                    <a:pt x="94" y="42"/>
                    <a:pt x="91" y="39"/>
                  </a:cubicBezTo>
                  <a:cubicBezTo>
                    <a:pt x="71" y="16"/>
                    <a:pt x="37" y="2"/>
                    <a:pt x="8" y="1"/>
                  </a:cubicBezTo>
                  <a:cubicBezTo>
                    <a:pt x="0" y="0"/>
                    <a:pt x="0" y="12"/>
                    <a:pt x="8" y="12"/>
                  </a:cubicBezTo>
                  <a:close/>
                </a:path>
              </a:pathLst>
            </a:custGeom>
            <a:solidFill>
              <a:srgbClr val="FF741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grpSp>
      <p:sp>
        <p:nvSpPr>
          <p:cNvPr id="74" name="文本框 73"/>
          <p:cNvSpPr txBox="1"/>
          <p:nvPr/>
        </p:nvSpPr>
        <p:spPr>
          <a:xfrm>
            <a:off x="1279739" y="254513"/>
            <a:ext cx="3118917" cy="579120"/>
          </a:xfrm>
          <a:prstGeom prst="rect">
            <a:avLst/>
          </a:prstGeom>
          <a:noFill/>
        </p:spPr>
        <p:txBody>
          <a:bodyPr rtlCol="0" wrap="square">
            <a:spAutoFit/>
          </a:bodyPr>
          <a:lstStyle/>
          <a:p>
            <a:pPr algn="ctr"/>
            <a:r>
              <a:rPr altLang="en-US" b="1" lang="zh-CN" smtClean="0" sz="3200">
                <a:solidFill>
                  <a:schemeClr val="bg1"/>
                </a:solidFill>
                <a:cs typeface="+mn-ea"/>
                <a:sym typeface="+mn-lt"/>
              </a:rPr>
              <a:t>请在此添加标题</a:t>
            </a:r>
          </a:p>
        </p:txBody>
      </p:sp>
      <p:sp>
        <p:nvSpPr>
          <p:cNvPr id="75" name="矩形: 圆角 4"/>
          <p:cNvSpPr/>
          <p:nvPr/>
        </p:nvSpPr>
        <p:spPr>
          <a:xfrm>
            <a:off x="4902199" y="2184793"/>
            <a:ext cx="2552700" cy="3527436"/>
          </a:xfrm>
          <a:custGeom>
            <a:gdLst>
              <a:gd fmla="*/ 2110308 w 2552700" name="connsiteX0"/>
              <a:gd fmla="*/ 3118496 h 3527436" name="connsiteY0"/>
              <a:gd fmla="*/ 1320801 w 2552700" name="connsiteX1"/>
              <a:gd fmla="*/ 3415907 h 3527436" name="connsiteY1"/>
              <a:gd fmla="*/ 340792 w 2552700" name="connsiteX2"/>
              <a:gd fmla="*/ 3486796 h 3527436" name="connsiteY2"/>
              <a:gd fmla="*/ 50800 w 2552700" name="connsiteX3"/>
              <a:gd fmla="*/ 2930104 h 3527436" name="connsiteY3"/>
              <a:gd fmla="*/ 0 w 2552700" name="connsiteX4"/>
              <a:gd fmla="*/ 518592 h 3527436" name="connsiteY4"/>
              <a:gd fmla="*/ 340792 w 2552700" name="connsiteX5"/>
              <a:gd fmla="*/ 0 h 3527436" name="connsiteY5"/>
              <a:gd fmla="*/ 2110308 w 2552700" name="connsiteX6"/>
              <a:gd fmla="*/ 0 h 3527436" name="connsiteY6"/>
              <a:gd fmla="*/ 2438400 w 2552700" name="connsiteX7"/>
              <a:gd fmla="*/ 607492 h 3527436" name="connsiteY7"/>
              <a:gd fmla="*/ 2552700 w 2552700" name="connsiteX8"/>
              <a:gd fmla="*/ 3044404 h 3527436" name="connsiteY8"/>
              <a:gd fmla="*/ 1744548 w 2552700" name="connsiteX9"/>
              <a:gd fmla="*/ 3527436 h 3527436" name="connsiteY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b="b" l="l" r="r" t="t"/>
            <a:pathLst>
              <a:path h="3527436" w="2552700">
                <a:moveTo>
                  <a:pt x="2110308" y="3118496"/>
                </a:moveTo>
                <a:cubicBezTo>
                  <a:pt x="1851372" y="3171066"/>
                  <a:pt x="1579737" y="3363337"/>
                  <a:pt x="1320801" y="3415907"/>
                </a:cubicBezTo>
                <a:lnTo>
                  <a:pt x="340792" y="3486796"/>
                </a:lnTo>
                <a:cubicBezTo>
                  <a:pt x="96466" y="3486796"/>
                  <a:pt x="50800" y="3174430"/>
                  <a:pt x="50800" y="2930104"/>
                </a:cubicBezTo>
                <a:lnTo>
                  <a:pt x="0" y="518592"/>
                </a:lnTo>
                <a:cubicBezTo>
                  <a:pt x="0" y="274266"/>
                  <a:pt x="96466" y="0"/>
                  <a:pt x="340792" y="0"/>
                </a:cubicBezTo>
                <a:lnTo>
                  <a:pt x="2110308" y="0"/>
                </a:lnTo>
                <a:cubicBezTo>
                  <a:pt x="2354634" y="0"/>
                  <a:pt x="2438400" y="363166"/>
                  <a:pt x="2438400" y="607492"/>
                </a:cubicBezTo>
                <a:lnTo>
                  <a:pt x="2552700" y="3044404"/>
                </a:lnTo>
                <a:cubicBezTo>
                  <a:pt x="2552700" y="3288730"/>
                  <a:pt x="1897434" y="3435996"/>
                  <a:pt x="1744548" y="3527436"/>
                </a:cubicBezTo>
              </a:path>
            </a:pathLst>
          </a:custGeom>
          <a:noFill/>
          <a:ln w="222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76" name="文本框 75"/>
          <p:cNvSpPr txBox="1"/>
          <p:nvPr/>
        </p:nvSpPr>
        <p:spPr>
          <a:xfrm>
            <a:off x="5166697" y="3509829"/>
            <a:ext cx="2023704" cy="457200"/>
          </a:xfrm>
          <a:prstGeom prst="rect">
            <a:avLst/>
          </a:prstGeom>
          <a:noFill/>
        </p:spPr>
        <p:txBody>
          <a:bodyPr rtlCol="0" wrap="square">
            <a:spAutoFit/>
          </a:bodyPr>
          <a:lstStyle/>
          <a:p>
            <a:pPr algn="ctr"/>
            <a:r>
              <a:rPr altLang="en-US" b="1" lang="zh-CN" sz="2400">
                <a:solidFill>
                  <a:schemeClr val="bg1"/>
                </a:solidFill>
                <a:cs typeface="+mn-ea"/>
                <a:sym typeface="+mn-lt"/>
              </a:rPr>
              <a:t>添加标题</a:t>
            </a:r>
          </a:p>
        </p:txBody>
      </p:sp>
      <p:sp>
        <p:nvSpPr>
          <p:cNvPr id="77" name="Freeform 41"/>
          <p:cNvSpPr>
            <a:spLocks noEditPoints="1"/>
          </p:cNvSpPr>
          <p:nvPr/>
        </p:nvSpPr>
        <p:spPr bwMode="auto">
          <a:xfrm>
            <a:off x="5633065" y="2516187"/>
            <a:ext cx="889000" cy="781050"/>
          </a:xfrm>
          <a:custGeom>
            <a:gdLst>
              <a:gd fmla="*/ 321 w 332" name="T0"/>
              <a:gd fmla="*/ 1 h 291" name="T1"/>
              <a:gd fmla="*/ 295 w 332" name="T2"/>
              <a:gd fmla="*/ 5 h 291" name="T3"/>
              <a:gd fmla="*/ 149 w 332" name="T4"/>
              <a:gd fmla="*/ 54 h 291" name="T5"/>
              <a:gd fmla="*/ 124 w 332" name="T6"/>
              <a:gd fmla="*/ 155 h 291" name="T7"/>
              <a:gd fmla="*/ 102 w 332" name="T8"/>
              <a:gd fmla="*/ 219 h 291" name="T9"/>
              <a:gd fmla="*/ 63 w 332" name="T10"/>
              <a:gd fmla="*/ 217 h 291" name="T11"/>
              <a:gd fmla="*/ 4 w 332" name="T12"/>
              <a:gd fmla="*/ 280 h 291" name="T13"/>
              <a:gd fmla="*/ 26 w 332" name="T14"/>
              <a:gd fmla="*/ 291 h 291" name="T15"/>
              <a:gd fmla="*/ 116 w 332" name="T16"/>
              <a:gd fmla="*/ 238 h 291" name="T17"/>
              <a:gd fmla="*/ 148 w 332" name="T18"/>
              <a:gd fmla="*/ 113 h 291" name="T19"/>
              <a:gd fmla="*/ 236 w 332" name="T20"/>
              <a:gd fmla="*/ 78 h 291" name="T21"/>
              <a:gd fmla="*/ 290 w 332" name="T22"/>
              <a:gd fmla="*/ 69 h 291" name="T23"/>
              <a:gd fmla="*/ 264 w 332" name="T24"/>
              <a:gd fmla="*/ 198 h 291" name="T25"/>
              <a:gd fmla="*/ 177 w 332" name="T26"/>
              <a:gd fmla="*/ 238 h 291" name="T27"/>
              <a:gd fmla="*/ 192 w 332" name="T28"/>
              <a:gd fmla="*/ 270 h 291" name="T29"/>
              <a:gd fmla="*/ 274 w 332" name="T30"/>
              <a:gd fmla="*/ 216 h 291" name="T31"/>
              <a:gd fmla="*/ 328 w 332" name="T32"/>
              <a:gd fmla="*/ 21 h 291" name="T33"/>
              <a:gd fmla="*/ 330 w 332" name="T34"/>
              <a:gd fmla="*/ 2 h 291" name="T35"/>
              <a:gd fmla="*/ 290 w 332" name="T36"/>
              <a:gd fmla="*/ 57 h 291" name="T37"/>
              <a:gd fmla="*/ 167 w 332" name="T38"/>
              <a:gd fmla="*/ 86 h 291" name="T39"/>
              <a:gd fmla="*/ 155 w 332" name="T40"/>
              <a:gd fmla="*/ 81 h 291" name="T41"/>
              <a:gd fmla="*/ 156 w 332" name="T42"/>
              <a:gd fmla="*/ 78 h 291" name="T43"/>
              <a:gd fmla="*/ 179 w 332" name="T44"/>
              <a:gd fmla="*/ 37 h 291" name="T45"/>
              <a:gd fmla="*/ 302 w 332" name="T46"/>
              <a:gd fmla="*/ 16 h 291" name="T47"/>
              <a:gd fmla="*/ 311 w 332" name="T48"/>
              <a:gd fmla="*/ 30 h 291" name="T49"/>
              <a:gd fmla="*/ 302 w 332" name="T50"/>
              <a:gd fmla="*/ 49 h 291" name="T51"/>
              <a:gd fmla="*/ 88 w 332" name="T52"/>
              <a:gd fmla="*/ 259 h 291" name="T53"/>
              <a:gd fmla="*/ 31 w 332" name="T54"/>
              <a:gd fmla="*/ 279 h 291" name="T55"/>
              <a:gd fmla="*/ 23 w 332" name="T56"/>
              <a:gd fmla="*/ 260 h 291" name="T57"/>
              <a:gd fmla="*/ 47 w 332" name="T58"/>
              <a:gd fmla="*/ 238 h 291" name="T59"/>
              <a:gd fmla="*/ 73 w 332" name="T60"/>
              <a:gd fmla="*/ 226 h 291" name="T61"/>
              <a:gd fmla="*/ 101 w 332" name="T62"/>
              <a:gd fmla="*/ 240 h 291" name="T63"/>
              <a:gd fmla="*/ 256 w 332" name="T64"/>
              <a:gd fmla="*/ 232 h 291" name="T65"/>
              <a:gd fmla="*/ 200 w 332" name="T66"/>
              <a:gd fmla="*/ 257 h 291" name="T67"/>
              <a:gd fmla="*/ 198 w 332" name="T68"/>
              <a:gd fmla="*/ 236 h 291" name="T69"/>
              <a:gd fmla="*/ 251 w 332" name="T70"/>
              <a:gd fmla="*/ 221 h 291" name="T71"/>
              <a:gd fmla="*/ 256 w 332" name="T72"/>
              <a:gd fmla="*/ 232 h 291" name="T7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b="b" l="0" r="r" t="0"/>
            <a:pathLst>
              <a:path h="291" w="332">
                <a:moveTo>
                  <a:pt x="330" y="2"/>
                </a:moveTo>
                <a:cubicBezTo>
                  <a:pt x="328" y="0"/>
                  <a:pt x="325" y="0"/>
                  <a:pt x="321" y="1"/>
                </a:cubicBezTo>
                <a:cubicBezTo>
                  <a:pt x="315" y="3"/>
                  <a:pt x="308" y="4"/>
                  <a:pt x="302" y="4"/>
                </a:cubicBezTo>
                <a:cubicBezTo>
                  <a:pt x="299" y="4"/>
                  <a:pt x="297" y="5"/>
                  <a:pt x="295" y="5"/>
                </a:cubicBezTo>
                <a:cubicBezTo>
                  <a:pt x="258" y="8"/>
                  <a:pt x="214" y="14"/>
                  <a:pt x="171" y="25"/>
                </a:cubicBezTo>
                <a:cubicBezTo>
                  <a:pt x="155" y="29"/>
                  <a:pt x="148" y="38"/>
                  <a:pt x="149" y="54"/>
                </a:cubicBezTo>
                <a:cubicBezTo>
                  <a:pt x="150" y="64"/>
                  <a:pt x="148" y="76"/>
                  <a:pt x="145" y="87"/>
                </a:cubicBezTo>
                <a:cubicBezTo>
                  <a:pt x="138" y="110"/>
                  <a:pt x="131" y="133"/>
                  <a:pt x="124" y="155"/>
                </a:cubicBezTo>
                <a:cubicBezTo>
                  <a:pt x="119" y="173"/>
                  <a:pt x="113" y="192"/>
                  <a:pt x="107" y="210"/>
                </a:cubicBezTo>
                <a:cubicBezTo>
                  <a:pt x="106" y="215"/>
                  <a:pt x="104" y="218"/>
                  <a:pt x="102" y="219"/>
                </a:cubicBezTo>
                <a:cubicBezTo>
                  <a:pt x="99" y="220"/>
                  <a:pt x="96" y="220"/>
                  <a:pt x="91" y="217"/>
                </a:cubicBezTo>
                <a:cubicBezTo>
                  <a:pt x="81" y="213"/>
                  <a:pt x="71" y="213"/>
                  <a:pt x="63" y="217"/>
                </a:cubicBezTo>
                <a:cubicBezTo>
                  <a:pt x="44" y="228"/>
                  <a:pt x="24" y="238"/>
                  <a:pt x="10" y="256"/>
                </a:cubicBezTo>
                <a:cubicBezTo>
                  <a:pt x="4" y="263"/>
                  <a:pt x="0" y="270"/>
                  <a:pt x="4" y="280"/>
                </a:cubicBezTo>
                <a:cubicBezTo>
                  <a:pt x="8" y="287"/>
                  <a:pt x="14" y="291"/>
                  <a:pt x="25" y="291"/>
                </a:cubicBezTo>
                <a:cubicBezTo>
                  <a:pt x="26" y="291"/>
                  <a:pt x="26" y="291"/>
                  <a:pt x="26" y="291"/>
                </a:cubicBezTo>
                <a:cubicBezTo>
                  <a:pt x="45" y="291"/>
                  <a:pt x="63" y="285"/>
                  <a:pt x="84" y="274"/>
                </a:cubicBezTo>
                <a:cubicBezTo>
                  <a:pt x="99" y="265"/>
                  <a:pt x="113" y="255"/>
                  <a:pt x="116" y="238"/>
                </a:cubicBezTo>
                <a:cubicBezTo>
                  <a:pt x="119" y="209"/>
                  <a:pt x="127" y="182"/>
                  <a:pt x="135" y="155"/>
                </a:cubicBezTo>
                <a:cubicBezTo>
                  <a:pt x="140" y="142"/>
                  <a:pt x="144" y="127"/>
                  <a:pt x="148" y="113"/>
                </a:cubicBezTo>
                <a:cubicBezTo>
                  <a:pt x="149" y="106"/>
                  <a:pt x="154" y="101"/>
                  <a:pt x="161" y="99"/>
                </a:cubicBezTo>
                <a:cubicBezTo>
                  <a:pt x="185" y="90"/>
                  <a:pt x="211" y="84"/>
                  <a:pt x="236" y="78"/>
                </a:cubicBezTo>
                <a:cubicBezTo>
                  <a:pt x="249" y="75"/>
                  <a:pt x="263" y="72"/>
                  <a:pt x="277" y="69"/>
                </a:cubicBezTo>
                <a:cubicBezTo>
                  <a:pt x="283" y="67"/>
                  <a:pt x="288" y="67"/>
                  <a:pt x="290" y="69"/>
                </a:cubicBezTo>
                <a:cubicBezTo>
                  <a:pt x="292" y="72"/>
                  <a:pt x="292" y="77"/>
                  <a:pt x="290" y="83"/>
                </a:cubicBezTo>
                <a:cubicBezTo>
                  <a:pt x="281" y="128"/>
                  <a:pt x="273" y="164"/>
                  <a:pt x="264" y="198"/>
                </a:cubicBezTo>
                <a:cubicBezTo>
                  <a:pt x="261" y="206"/>
                  <a:pt x="258" y="207"/>
                  <a:pt x="249" y="206"/>
                </a:cubicBezTo>
                <a:cubicBezTo>
                  <a:pt x="221" y="204"/>
                  <a:pt x="196" y="215"/>
                  <a:pt x="177" y="238"/>
                </a:cubicBezTo>
                <a:cubicBezTo>
                  <a:pt x="172" y="245"/>
                  <a:pt x="170" y="252"/>
                  <a:pt x="173" y="257"/>
                </a:cubicBezTo>
                <a:cubicBezTo>
                  <a:pt x="175" y="264"/>
                  <a:pt x="182" y="269"/>
                  <a:pt x="192" y="270"/>
                </a:cubicBezTo>
                <a:cubicBezTo>
                  <a:pt x="210" y="274"/>
                  <a:pt x="225" y="266"/>
                  <a:pt x="240" y="258"/>
                </a:cubicBezTo>
                <a:cubicBezTo>
                  <a:pt x="259" y="246"/>
                  <a:pt x="270" y="233"/>
                  <a:pt x="274" y="216"/>
                </a:cubicBezTo>
                <a:cubicBezTo>
                  <a:pt x="278" y="200"/>
                  <a:pt x="281" y="184"/>
                  <a:pt x="284" y="169"/>
                </a:cubicBezTo>
                <a:cubicBezTo>
                  <a:pt x="295" y="119"/>
                  <a:pt x="306" y="68"/>
                  <a:pt x="328" y="21"/>
                </a:cubicBezTo>
                <a:cubicBezTo>
                  <a:pt x="329" y="18"/>
                  <a:pt x="330" y="14"/>
                  <a:pt x="331" y="10"/>
                </a:cubicBezTo>
                <a:cubicBezTo>
                  <a:pt x="332" y="6"/>
                  <a:pt x="331" y="3"/>
                  <a:pt x="330" y="2"/>
                </a:cubicBezTo>
                <a:close/>
                <a:moveTo>
                  <a:pt x="302" y="49"/>
                </a:moveTo>
                <a:cubicBezTo>
                  <a:pt x="300" y="54"/>
                  <a:pt x="296" y="57"/>
                  <a:pt x="290" y="57"/>
                </a:cubicBezTo>
                <a:cubicBezTo>
                  <a:pt x="256" y="61"/>
                  <a:pt x="223" y="70"/>
                  <a:pt x="191" y="79"/>
                </a:cubicBezTo>
                <a:cubicBezTo>
                  <a:pt x="183" y="81"/>
                  <a:pt x="175" y="84"/>
                  <a:pt x="167" y="86"/>
                </a:cubicBezTo>
                <a:cubicBezTo>
                  <a:pt x="160" y="88"/>
                  <a:pt x="157" y="89"/>
                  <a:pt x="156" y="88"/>
                </a:cubicBezTo>
                <a:cubicBezTo>
                  <a:pt x="155" y="87"/>
                  <a:pt x="155" y="84"/>
                  <a:pt x="155" y="81"/>
                </a:cubicBezTo>
                <a:cubicBezTo>
                  <a:pt x="155" y="80"/>
                  <a:pt x="155" y="80"/>
                  <a:pt x="156" y="80"/>
                </a:cubicBezTo>
                <a:cubicBezTo>
                  <a:pt x="156" y="79"/>
                  <a:pt x="156" y="78"/>
                  <a:pt x="156" y="78"/>
                </a:cubicBezTo>
                <a:cubicBezTo>
                  <a:pt x="157" y="73"/>
                  <a:pt x="157" y="69"/>
                  <a:pt x="158" y="66"/>
                </a:cubicBezTo>
                <a:cubicBezTo>
                  <a:pt x="161" y="41"/>
                  <a:pt x="161" y="41"/>
                  <a:pt x="179" y="37"/>
                </a:cubicBezTo>
                <a:cubicBezTo>
                  <a:pt x="184" y="36"/>
                  <a:pt x="189" y="35"/>
                  <a:pt x="197" y="33"/>
                </a:cubicBezTo>
                <a:cubicBezTo>
                  <a:pt x="227" y="24"/>
                  <a:pt x="260" y="19"/>
                  <a:pt x="302" y="16"/>
                </a:cubicBezTo>
                <a:cubicBezTo>
                  <a:pt x="309" y="16"/>
                  <a:pt x="313" y="16"/>
                  <a:pt x="314" y="18"/>
                </a:cubicBezTo>
                <a:cubicBezTo>
                  <a:pt x="315" y="20"/>
                  <a:pt x="315" y="24"/>
                  <a:pt x="311" y="30"/>
                </a:cubicBezTo>
                <a:cubicBezTo>
                  <a:pt x="309" y="33"/>
                  <a:pt x="307" y="37"/>
                  <a:pt x="306" y="41"/>
                </a:cubicBezTo>
                <a:cubicBezTo>
                  <a:pt x="305" y="44"/>
                  <a:pt x="304" y="46"/>
                  <a:pt x="302" y="49"/>
                </a:cubicBezTo>
                <a:close/>
                <a:moveTo>
                  <a:pt x="90" y="258"/>
                </a:moveTo>
                <a:cubicBezTo>
                  <a:pt x="89" y="258"/>
                  <a:pt x="89" y="259"/>
                  <a:pt x="88" y="259"/>
                </a:cubicBezTo>
                <a:cubicBezTo>
                  <a:pt x="71" y="271"/>
                  <a:pt x="54" y="278"/>
                  <a:pt x="38" y="280"/>
                </a:cubicBezTo>
                <a:cubicBezTo>
                  <a:pt x="35" y="279"/>
                  <a:pt x="33" y="279"/>
                  <a:pt x="31" y="279"/>
                </a:cubicBezTo>
                <a:cubicBezTo>
                  <a:pt x="25" y="279"/>
                  <a:pt x="20" y="279"/>
                  <a:pt x="18" y="273"/>
                </a:cubicBezTo>
                <a:cubicBezTo>
                  <a:pt x="16" y="267"/>
                  <a:pt x="19" y="263"/>
                  <a:pt x="23" y="260"/>
                </a:cubicBezTo>
                <a:cubicBezTo>
                  <a:pt x="24" y="258"/>
                  <a:pt x="25" y="257"/>
                  <a:pt x="26" y="256"/>
                </a:cubicBezTo>
                <a:cubicBezTo>
                  <a:pt x="32" y="248"/>
                  <a:pt x="40" y="243"/>
                  <a:pt x="47" y="238"/>
                </a:cubicBezTo>
                <a:cubicBezTo>
                  <a:pt x="50" y="237"/>
                  <a:pt x="53" y="235"/>
                  <a:pt x="55" y="233"/>
                </a:cubicBezTo>
                <a:cubicBezTo>
                  <a:pt x="60" y="230"/>
                  <a:pt x="67" y="227"/>
                  <a:pt x="73" y="226"/>
                </a:cubicBezTo>
                <a:cubicBezTo>
                  <a:pt x="75" y="226"/>
                  <a:pt x="76" y="226"/>
                  <a:pt x="78" y="226"/>
                </a:cubicBezTo>
                <a:cubicBezTo>
                  <a:pt x="89" y="226"/>
                  <a:pt x="97" y="233"/>
                  <a:pt x="101" y="240"/>
                </a:cubicBezTo>
                <a:cubicBezTo>
                  <a:pt x="105" y="248"/>
                  <a:pt x="97" y="253"/>
                  <a:pt x="90" y="258"/>
                </a:cubicBezTo>
                <a:close/>
                <a:moveTo>
                  <a:pt x="256" y="232"/>
                </a:moveTo>
                <a:cubicBezTo>
                  <a:pt x="242" y="247"/>
                  <a:pt x="224" y="253"/>
                  <a:pt x="208" y="258"/>
                </a:cubicBezTo>
                <a:cubicBezTo>
                  <a:pt x="205" y="257"/>
                  <a:pt x="202" y="257"/>
                  <a:pt x="200" y="257"/>
                </a:cubicBezTo>
                <a:cubicBezTo>
                  <a:pt x="195" y="257"/>
                  <a:pt x="190" y="257"/>
                  <a:pt x="189" y="251"/>
                </a:cubicBezTo>
                <a:cubicBezTo>
                  <a:pt x="187" y="244"/>
                  <a:pt x="193" y="239"/>
                  <a:pt x="198" y="236"/>
                </a:cubicBezTo>
                <a:cubicBezTo>
                  <a:pt x="211" y="228"/>
                  <a:pt x="225" y="220"/>
                  <a:pt x="241" y="220"/>
                </a:cubicBezTo>
                <a:cubicBezTo>
                  <a:pt x="244" y="220"/>
                  <a:pt x="247" y="220"/>
                  <a:pt x="251" y="221"/>
                </a:cubicBezTo>
                <a:cubicBezTo>
                  <a:pt x="254" y="221"/>
                  <a:pt x="258" y="223"/>
                  <a:pt x="259" y="225"/>
                </a:cubicBezTo>
                <a:cubicBezTo>
                  <a:pt x="259" y="227"/>
                  <a:pt x="258" y="229"/>
                  <a:pt x="256" y="232"/>
                </a:cubicBez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78" name="矩形: 圆角 4"/>
          <p:cNvSpPr/>
          <p:nvPr/>
        </p:nvSpPr>
        <p:spPr>
          <a:xfrm>
            <a:off x="8559799" y="2184793"/>
            <a:ext cx="2552700" cy="3527436"/>
          </a:xfrm>
          <a:custGeom>
            <a:gdLst>
              <a:gd fmla="*/ 2110308 w 2552700" name="connsiteX0"/>
              <a:gd fmla="*/ 3118496 h 3527436" name="connsiteY0"/>
              <a:gd fmla="*/ 1320801 w 2552700" name="connsiteX1"/>
              <a:gd fmla="*/ 3415907 h 3527436" name="connsiteY1"/>
              <a:gd fmla="*/ 340792 w 2552700" name="connsiteX2"/>
              <a:gd fmla="*/ 3486796 h 3527436" name="connsiteY2"/>
              <a:gd fmla="*/ 50800 w 2552700" name="connsiteX3"/>
              <a:gd fmla="*/ 2930104 h 3527436" name="connsiteY3"/>
              <a:gd fmla="*/ 0 w 2552700" name="connsiteX4"/>
              <a:gd fmla="*/ 518592 h 3527436" name="connsiteY4"/>
              <a:gd fmla="*/ 340792 w 2552700" name="connsiteX5"/>
              <a:gd fmla="*/ 0 h 3527436" name="connsiteY5"/>
              <a:gd fmla="*/ 2110308 w 2552700" name="connsiteX6"/>
              <a:gd fmla="*/ 0 h 3527436" name="connsiteY6"/>
              <a:gd fmla="*/ 2438400 w 2552700" name="connsiteX7"/>
              <a:gd fmla="*/ 607492 h 3527436" name="connsiteY7"/>
              <a:gd fmla="*/ 2552700 w 2552700" name="connsiteX8"/>
              <a:gd fmla="*/ 3044404 h 3527436" name="connsiteY8"/>
              <a:gd fmla="*/ 1744548 w 2552700" name="connsiteX9"/>
              <a:gd fmla="*/ 3527436 h 3527436" name="connsiteY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b="b" l="l" r="r" t="t"/>
            <a:pathLst>
              <a:path h="3527436" w="2552700">
                <a:moveTo>
                  <a:pt x="2110308" y="3118496"/>
                </a:moveTo>
                <a:cubicBezTo>
                  <a:pt x="1851372" y="3171066"/>
                  <a:pt x="1579737" y="3363337"/>
                  <a:pt x="1320801" y="3415907"/>
                </a:cubicBezTo>
                <a:lnTo>
                  <a:pt x="340792" y="3486796"/>
                </a:lnTo>
                <a:cubicBezTo>
                  <a:pt x="96466" y="3486796"/>
                  <a:pt x="50800" y="3174430"/>
                  <a:pt x="50800" y="2930104"/>
                </a:cubicBezTo>
                <a:lnTo>
                  <a:pt x="0" y="518592"/>
                </a:lnTo>
                <a:cubicBezTo>
                  <a:pt x="0" y="274266"/>
                  <a:pt x="96466" y="0"/>
                  <a:pt x="340792" y="0"/>
                </a:cubicBezTo>
                <a:lnTo>
                  <a:pt x="2110308" y="0"/>
                </a:lnTo>
                <a:cubicBezTo>
                  <a:pt x="2354634" y="0"/>
                  <a:pt x="2438400" y="363166"/>
                  <a:pt x="2438400" y="607492"/>
                </a:cubicBezTo>
                <a:lnTo>
                  <a:pt x="2552700" y="3044404"/>
                </a:lnTo>
                <a:cubicBezTo>
                  <a:pt x="2552700" y="3288730"/>
                  <a:pt x="1897434" y="3435996"/>
                  <a:pt x="1744548" y="3527436"/>
                </a:cubicBezTo>
              </a:path>
            </a:pathLst>
          </a:custGeom>
          <a:noFill/>
          <a:ln w="222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79" name="文本框 78"/>
          <p:cNvSpPr txBox="1"/>
          <p:nvPr/>
        </p:nvSpPr>
        <p:spPr>
          <a:xfrm>
            <a:off x="8775699" y="3509829"/>
            <a:ext cx="2023704" cy="457200"/>
          </a:xfrm>
          <a:prstGeom prst="rect">
            <a:avLst/>
          </a:prstGeom>
          <a:noFill/>
        </p:spPr>
        <p:txBody>
          <a:bodyPr rtlCol="0" wrap="square">
            <a:spAutoFit/>
          </a:bodyPr>
          <a:lstStyle/>
          <a:p>
            <a:pPr algn="ctr"/>
            <a:r>
              <a:rPr altLang="en-US" b="1" lang="zh-CN" sz="2400">
                <a:solidFill>
                  <a:schemeClr val="bg1"/>
                </a:solidFill>
                <a:cs typeface="+mn-ea"/>
                <a:sym typeface="+mn-lt"/>
              </a:rPr>
              <a:t>添加标题</a:t>
            </a:r>
          </a:p>
        </p:txBody>
      </p:sp>
      <p:grpSp>
        <p:nvGrpSpPr>
          <p:cNvPr id="80" name="组合 79"/>
          <p:cNvGrpSpPr/>
          <p:nvPr/>
        </p:nvGrpSpPr>
        <p:grpSpPr>
          <a:xfrm>
            <a:off x="9270026" y="2571750"/>
            <a:ext cx="1035050" cy="855662"/>
            <a:chOff x="3178175" y="1092200"/>
            <a:chExt cx="1035050" cy="855662"/>
          </a:xfrm>
          <a:solidFill>
            <a:schemeClr val="bg1"/>
          </a:solidFill>
        </p:grpSpPr>
        <p:sp>
          <p:nvSpPr>
            <p:cNvPr id="81" name="Freeform 73"/>
            <p:cNvSpPr>
              <a:spLocks noEditPoints="1"/>
            </p:cNvSpPr>
            <p:nvPr/>
          </p:nvSpPr>
          <p:spPr bwMode="auto">
            <a:xfrm>
              <a:off x="3427413" y="1325562"/>
              <a:ext cx="528637" cy="473075"/>
            </a:xfrm>
            <a:custGeom>
              <a:gdLst>
                <a:gd fmla="*/ 3 w 197" name="T0"/>
                <a:gd fmla="*/ 61 h 176" name="T1"/>
                <a:gd fmla="*/ 1 w 197" name="T2"/>
                <a:gd fmla="*/ 24 h 176" name="T3"/>
                <a:gd fmla="*/ 29 w 197" name="T4"/>
                <a:gd fmla="*/ 9 h 176" name="T5"/>
                <a:gd fmla="*/ 81 w 197" name="T6"/>
                <a:gd fmla="*/ 30 h 176" name="T7"/>
                <a:gd fmla="*/ 185 w 197" name="T8"/>
                <a:gd fmla="*/ 74 h 176" name="T9"/>
                <a:gd fmla="*/ 197 w 197" name="T10"/>
                <a:gd fmla="*/ 91 h 176" name="T11"/>
                <a:gd fmla="*/ 184 w 197" name="T12"/>
                <a:gd fmla="*/ 106 h 176" name="T13"/>
                <a:gd fmla="*/ 37 w 197" name="T14"/>
                <a:gd fmla="*/ 167 h 176" name="T15"/>
                <a:gd fmla="*/ 10 w 197" name="T16"/>
                <a:gd fmla="*/ 153 h 176" name="T17"/>
                <a:gd fmla="*/ 2 w 197" name="T18"/>
                <a:gd fmla="*/ 61 h 176" name="T19"/>
                <a:gd fmla="*/ 3 w 197" name="T20"/>
                <a:gd fmla="*/ 61 h 176" name="T21"/>
                <a:gd fmla="*/ 175 w 197" name="T22"/>
                <a:gd fmla="*/ 91 h 176" name="T23"/>
                <a:gd fmla="*/ 39 w 197" name="T24"/>
                <a:gd fmla="*/ 35 h 176" name="T25"/>
                <a:gd fmla="*/ 19 w 197" name="T26"/>
                <a:gd fmla="*/ 48 h 176" name="T27"/>
                <a:gd fmla="*/ 27 w 197" name="T28"/>
                <a:gd fmla="*/ 136 h 176" name="T29"/>
                <a:gd fmla="*/ 48 w 197" name="T30"/>
                <a:gd fmla="*/ 148 h 176" name="T31"/>
                <a:gd fmla="*/ 128 w 197" name="T32"/>
                <a:gd fmla="*/ 114 h 176" name="T33"/>
                <a:gd fmla="*/ 175 w 197" name="T34"/>
                <a:gd fmla="*/ 91 h 176"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176" w="197">
                  <a:moveTo>
                    <a:pt x="3" y="61"/>
                  </a:moveTo>
                  <a:cubicBezTo>
                    <a:pt x="2" y="49"/>
                    <a:pt x="0" y="36"/>
                    <a:pt x="1" y="24"/>
                  </a:cubicBezTo>
                  <a:cubicBezTo>
                    <a:pt x="2" y="7"/>
                    <a:pt x="14" y="0"/>
                    <a:pt x="29" y="9"/>
                  </a:cubicBezTo>
                  <a:cubicBezTo>
                    <a:pt x="45" y="18"/>
                    <a:pt x="62" y="27"/>
                    <a:pt x="81" y="30"/>
                  </a:cubicBezTo>
                  <a:cubicBezTo>
                    <a:pt x="119" y="38"/>
                    <a:pt x="151" y="60"/>
                    <a:pt x="185" y="74"/>
                  </a:cubicBezTo>
                  <a:cubicBezTo>
                    <a:pt x="194" y="77"/>
                    <a:pt x="196" y="83"/>
                    <a:pt x="197" y="91"/>
                  </a:cubicBezTo>
                  <a:cubicBezTo>
                    <a:pt x="197" y="99"/>
                    <a:pt x="190" y="104"/>
                    <a:pt x="184" y="106"/>
                  </a:cubicBezTo>
                  <a:cubicBezTo>
                    <a:pt x="132" y="120"/>
                    <a:pt x="87" y="148"/>
                    <a:pt x="37" y="167"/>
                  </a:cubicBezTo>
                  <a:cubicBezTo>
                    <a:pt x="16" y="176"/>
                    <a:pt x="13" y="175"/>
                    <a:pt x="10" y="153"/>
                  </a:cubicBezTo>
                  <a:cubicBezTo>
                    <a:pt x="7" y="122"/>
                    <a:pt x="5" y="92"/>
                    <a:pt x="2" y="61"/>
                  </a:cubicBezTo>
                  <a:cubicBezTo>
                    <a:pt x="2" y="61"/>
                    <a:pt x="2" y="61"/>
                    <a:pt x="3" y="61"/>
                  </a:cubicBezTo>
                  <a:close/>
                  <a:moveTo>
                    <a:pt x="175" y="91"/>
                  </a:moveTo>
                  <a:cubicBezTo>
                    <a:pt x="131" y="66"/>
                    <a:pt x="84" y="51"/>
                    <a:pt x="39" y="35"/>
                  </a:cubicBezTo>
                  <a:cubicBezTo>
                    <a:pt x="24" y="29"/>
                    <a:pt x="17" y="29"/>
                    <a:pt x="19" y="48"/>
                  </a:cubicBezTo>
                  <a:cubicBezTo>
                    <a:pt x="21" y="77"/>
                    <a:pt x="24" y="106"/>
                    <a:pt x="27" y="136"/>
                  </a:cubicBezTo>
                  <a:cubicBezTo>
                    <a:pt x="28" y="149"/>
                    <a:pt x="33" y="155"/>
                    <a:pt x="48" y="148"/>
                  </a:cubicBezTo>
                  <a:cubicBezTo>
                    <a:pt x="74" y="136"/>
                    <a:pt x="101" y="126"/>
                    <a:pt x="128" y="114"/>
                  </a:cubicBezTo>
                  <a:cubicBezTo>
                    <a:pt x="143" y="106"/>
                    <a:pt x="161" y="103"/>
                    <a:pt x="175" y="91"/>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82" name="Freeform 74"/>
            <p:cNvSpPr/>
            <p:nvPr/>
          </p:nvSpPr>
          <p:spPr bwMode="auto">
            <a:xfrm>
              <a:off x="3941763" y="1189037"/>
              <a:ext cx="73025" cy="104775"/>
            </a:xfrm>
            <a:custGeom>
              <a:gdLst>
                <a:gd fmla="*/ 5 w 27" name="T0"/>
                <a:gd fmla="*/ 39 h 39" name="T1"/>
                <a:gd fmla="*/ 1 w 27" name="T2"/>
                <a:gd fmla="*/ 33 h 39" name="T3"/>
                <a:gd fmla="*/ 16 w 27" name="T4"/>
                <a:gd fmla="*/ 4 h 39" name="T5"/>
                <a:gd fmla="*/ 25 w 27" name="T6"/>
                <a:gd fmla="*/ 4 h 39" name="T7"/>
                <a:gd fmla="*/ 15 w 27" name="T8"/>
                <a:gd fmla="*/ 30 h 39" name="T9"/>
                <a:gd fmla="*/ 5 w 27" name="T10"/>
                <a:gd fmla="*/ 39 h 39" name="T11"/>
              </a:gdLst>
              <a:cxnLst>
                <a:cxn ang="0">
                  <a:pos x="T0" y="T1"/>
                </a:cxn>
                <a:cxn ang="0">
                  <a:pos x="T2" y="T3"/>
                </a:cxn>
                <a:cxn ang="0">
                  <a:pos x="T4" y="T5"/>
                </a:cxn>
                <a:cxn ang="0">
                  <a:pos x="T6" y="T7"/>
                </a:cxn>
                <a:cxn ang="0">
                  <a:pos x="T8" y="T9"/>
                </a:cxn>
                <a:cxn ang="0">
                  <a:pos x="T10" y="T11"/>
                </a:cxn>
              </a:cxnLst>
              <a:rect b="b" l="0" r="r" t="0"/>
              <a:pathLst>
                <a:path h="39" w="27">
                  <a:moveTo>
                    <a:pt x="5" y="39"/>
                  </a:moveTo>
                  <a:cubicBezTo>
                    <a:pt x="2" y="38"/>
                    <a:pt x="0" y="35"/>
                    <a:pt x="1" y="33"/>
                  </a:cubicBezTo>
                  <a:cubicBezTo>
                    <a:pt x="6" y="23"/>
                    <a:pt x="11" y="13"/>
                    <a:pt x="16" y="4"/>
                  </a:cubicBezTo>
                  <a:cubicBezTo>
                    <a:pt x="18" y="1"/>
                    <a:pt x="24" y="0"/>
                    <a:pt x="25" y="4"/>
                  </a:cubicBezTo>
                  <a:cubicBezTo>
                    <a:pt x="27" y="14"/>
                    <a:pt x="18" y="21"/>
                    <a:pt x="15" y="30"/>
                  </a:cubicBezTo>
                  <a:cubicBezTo>
                    <a:pt x="13" y="34"/>
                    <a:pt x="11" y="39"/>
                    <a:pt x="5" y="39"/>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83" name="Freeform 75"/>
            <p:cNvSpPr/>
            <p:nvPr/>
          </p:nvSpPr>
          <p:spPr bwMode="auto">
            <a:xfrm>
              <a:off x="4105275" y="1411287"/>
              <a:ext cx="107950" cy="50800"/>
            </a:xfrm>
            <a:custGeom>
              <a:gdLst>
                <a:gd fmla="*/ 40 w 40" name="T0"/>
                <a:gd fmla="*/ 4 h 19" name="T1"/>
                <a:gd fmla="*/ 36 w 40" name="T2"/>
                <a:gd fmla="*/ 9 h 19" name="T3"/>
                <a:gd fmla="*/ 0 w 40" name="T4"/>
                <a:gd fmla="*/ 14 h 19" name="T5"/>
                <a:gd fmla="*/ 0 w 40" name="T6"/>
                <a:gd fmla="*/ 8 h 19" name="T7"/>
                <a:gd fmla="*/ 40 w 40" name="T8"/>
                <a:gd fmla="*/ 4 h 19" name="T9"/>
              </a:gdLst>
              <a:cxnLst>
                <a:cxn ang="0">
                  <a:pos x="T0" y="T1"/>
                </a:cxn>
                <a:cxn ang="0">
                  <a:pos x="T2" y="T3"/>
                </a:cxn>
                <a:cxn ang="0">
                  <a:pos x="T4" y="T5"/>
                </a:cxn>
                <a:cxn ang="0">
                  <a:pos x="T6" y="T7"/>
                </a:cxn>
                <a:cxn ang="0">
                  <a:pos x="T8" y="T9"/>
                </a:cxn>
              </a:cxnLst>
              <a:rect b="b" l="0" r="r" t="0"/>
              <a:pathLst>
                <a:path h="19" w="40">
                  <a:moveTo>
                    <a:pt x="40" y="4"/>
                  </a:moveTo>
                  <a:cubicBezTo>
                    <a:pt x="37" y="7"/>
                    <a:pt x="37" y="9"/>
                    <a:pt x="36" y="9"/>
                  </a:cubicBezTo>
                  <a:cubicBezTo>
                    <a:pt x="24" y="13"/>
                    <a:pt x="13" y="19"/>
                    <a:pt x="0" y="14"/>
                  </a:cubicBezTo>
                  <a:cubicBezTo>
                    <a:pt x="0" y="13"/>
                    <a:pt x="0" y="9"/>
                    <a:pt x="0" y="8"/>
                  </a:cubicBezTo>
                  <a:cubicBezTo>
                    <a:pt x="12" y="3"/>
                    <a:pt x="24" y="0"/>
                    <a:pt x="40" y="4"/>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84" name="Freeform 76"/>
            <p:cNvSpPr/>
            <p:nvPr/>
          </p:nvSpPr>
          <p:spPr bwMode="auto">
            <a:xfrm>
              <a:off x="3703638" y="1849437"/>
              <a:ext cx="53975" cy="98425"/>
            </a:xfrm>
            <a:custGeom>
              <a:gdLst>
                <a:gd fmla="*/ 17 w 20" name="T0"/>
                <a:gd fmla="*/ 25 h 37" name="T1"/>
                <a:gd fmla="*/ 13 w 20" name="T2"/>
                <a:gd fmla="*/ 36 h 37" name="T3"/>
                <a:gd fmla="*/ 2 w 20" name="T4"/>
                <a:gd fmla="*/ 14 h 37" name="T5"/>
                <a:gd fmla="*/ 7 w 20" name="T6"/>
                <a:gd fmla="*/ 2 h 37" name="T7"/>
                <a:gd fmla="*/ 17 w 20" name="T8"/>
                <a:gd fmla="*/ 25 h 37" name="T9"/>
              </a:gdLst>
              <a:cxnLst>
                <a:cxn ang="0">
                  <a:pos x="T0" y="T1"/>
                </a:cxn>
                <a:cxn ang="0">
                  <a:pos x="T2" y="T3"/>
                </a:cxn>
                <a:cxn ang="0">
                  <a:pos x="T4" y="T5"/>
                </a:cxn>
                <a:cxn ang="0">
                  <a:pos x="T6" y="T7"/>
                </a:cxn>
                <a:cxn ang="0">
                  <a:pos x="T8" y="T9"/>
                </a:cxn>
              </a:cxnLst>
              <a:rect b="b" l="0" r="r" t="0"/>
              <a:pathLst>
                <a:path h="37" w="20">
                  <a:moveTo>
                    <a:pt x="17" y="25"/>
                  </a:moveTo>
                  <a:cubicBezTo>
                    <a:pt x="18" y="32"/>
                    <a:pt x="18" y="37"/>
                    <a:pt x="13" y="36"/>
                  </a:cubicBezTo>
                  <a:cubicBezTo>
                    <a:pt x="1" y="34"/>
                    <a:pt x="4" y="22"/>
                    <a:pt x="2" y="14"/>
                  </a:cubicBezTo>
                  <a:cubicBezTo>
                    <a:pt x="1" y="9"/>
                    <a:pt x="0" y="0"/>
                    <a:pt x="7" y="2"/>
                  </a:cubicBezTo>
                  <a:cubicBezTo>
                    <a:pt x="20" y="4"/>
                    <a:pt x="9" y="20"/>
                    <a:pt x="17" y="25"/>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85" name="Freeform 77"/>
            <p:cNvSpPr/>
            <p:nvPr/>
          </p:nvSpPr>
          <p:spPr bwMode="auto">
            <a:xfrm>
              <a:off x="3335338" y="1106487"/>
              <a:ext cx="73025" cy="85725"/>
            </a:xfrm>
            <a:custGeom>
              <a:gdLst>
                <a:gd fmla="*/ 9 w 27" name="T0"/>
                <a:gd fmla="*/ 0 h 32" name="T1"/>
                <a:gd fmla="*/ 27 w 27" name="T2"/>
                <a:gd fmla="*/ 26 h 32" name="T3"/>
                <a:gd fmla="*/ 22 w 27" name="T4"/>
                <a:gd fmla="*/ 30 h 32" name="T5"/>
                <a:gd fmla="*/ 2 w 27" name="T6"/>
                <a:gd fmla="*/ 6 h 32" name="T7"/>
                <a:gd fmla="*/ 9 w 27" name="T8"/>
                <a:gd fmla="*/ 0 h 32" name="T9"/>
              </a:gdLst>
              <a:cxnLst>
                <a:cxn ang="0">
                  <a:pos x="T0" y="T1"/>
                </a:cxn>
                <a:cxn ang="0">
                  <a:pos x="T2" y="T3"/>
                </a:cxn>
                <a:cxn ang="0">
                  <a:pos x="T4" y="T5"/>
                </a:cxn>
                <a:cxn ang="0">
                  <a:pos x="T6" y="T7"/>
                </a:cxn>
                <a:cxn ang="0">
                  <a:pos x="T8" y="T9"/>
                </a:cxn>
              </a:cxnLst>
              <a:rect b="b" l="0" r="r" t="0"/>
              <a:pathLst>
                <a:path h="32" w="27">
                  <a:moveTo>
                    <a:pt x="9" y="0"/>
                  </a:moveTo>
                  <a:cubicBezTo>
                    <a:pt x="18" y="6"/>
                    <a:pt x="24" y="15"/>
                    <a:pt x="27" y="26"/>
                  </a:cubicBezTo>
                  <a:cubicBezTo>
                    <a:pt x="27" y="28"/>
                    <a:pt x="24" y="32"/>
                    <a:pt x="22" y="30"/>
                  </a:cubicBezTo>
                  <a:cubicBezTo>
                    <a:pt x="12" y="25"/>
                    <a:pt x="6" y="16"/>
                    <a:pt x="2" y="6"/>
                  </a:cubicBezTo>
                  <a:cubicBezTo>
                    <a:pt x="0" y="3"/>
                    <a:pt x="4" y="0"/>
                    <a:pt x="9" y="0"/>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86" name="Freeform 78"/>
            <p:cNvSpPr/>
            <p:nvPr/>
          </p:nvSpPr>
          <p:spPr bwMode="auto">
            <a:xfrm>
              <a:off x="3225800" y="1347787"/>
              <a:ext cx="101600" cy="55563"/>
            </a:xfrm>
            <a:custGeom>
              <a:gdLst>
                <a:gd fmla="*/ 38 w 38" name="T0"/>
                <a:gd fmla="*/ 13 h 21" name="T1"/>
                <a:gd fmla="*/ 2 w 38" name="T2"/>
                <a:gd fmla="*/ 13 h 21" name="T3"/>
                <a:gd fmla="*/ 2 w 38" name="T4"/>
                <a:gd fmla="*/ 6 h 21" name="T5"/>
                <a:gd fmla="*/ 38 w 38" name="T6"/>
                <a:gd fmla="*/ 13 h 21" name="T7"/>
              </a:gdLst>
              <a:cxnLst>
                <a:cxn ang="0">
                  <a:pos x="T0" y="T1"/>
                </a:cxn>
                <a:cxn ang="0">
                  <a:pos x="T2" y="T3"/>
                </a:cxn>
                <a:cxn ang="0">
                  <a:pos x="T4" y="T5"/>
                </a:cxn>
                <a:cxn ang="0">
                  <a:pos x="T6" y="T7"/>
                </a:cxn>
              </a:cxnLst>
              <a:rect b="b" l="0" r="r" t="0"/>
              <a:pathLst>
                <a:path h="21" w="38">
                  <a:moveTo>
                    <a:pt x="38" y="13"/>
                  </a:moveTo>
                  <a:cubicBezTo>
                    <a:pt x="23" y="21"/>
                    <a:pt x="12" y="21"/>
                    <a:pt x="2" y="13"/>
                  </a:cubicBezTo>
                  <a:cubicBezTo>
                    <a:pt x="0" y="11"/>
                    <a:pt x="0" y="7"/>
                    <a:pt x="2" y="6"/>
                  </a:cubicBezTo>
                  <a:cubicBezTo>
                    <a:pt x="14" y="0"/>
                    <a:pt x="24" y="9"/>
                    <a:pt x="38" y="13"/>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87" name="Freeform 79"/>
            <p:cNvSpPr/>
            <p:nvPr/>
          </p:nvSpPr>
          <p:spPr bwMode="auto">
            <a:xfrm>
              <a:off x="3178175" y="1658937"/>
              <a:ext cx="90487" cy="47625"/>
            </a:xfrm>
            <a:custGeom>
              <a:gdLst>
                <a:gd fmla="*/ 33 w 34" name="T0"/>
                <a:gd fmla="*/ 0 h 18" name="T1"/>
                <a:gd fmla="*/ 34 w 34" name="T2"/>
                <a:gd fmla="*/ 3 h 18" name="T3"/>
                <a:gd fmla="*/ 6 w 34" name="T4"/>
                <a:gd fmla="*/ 17 h 18" name="T5"/>
                <a:gd fmla="*/ 2 w 34" name="T6"/>
                <a:gd fmla="*/ 11 h 18" name="T7"/>
                <a:gd fmla="*/ 33 w 34" name="T8"/>
                <a:gd fmla="*/ 0 h 18" name="T9"/>
              </a:gdLst>
              <a:cxnLst>
                <a:cxn ang="0">
                  <a:pos x="T0" y="T1"/>
                </a:cxn>
                <a:cxn ang="0">
                  <a:pos x="T2" y="T3"/>
                </a:cxn>
                <a:cxn ang="0">
                  <a:pos x="T4" y="T5"/>
                </a:cxn>
                <a:cxn ang="0">
                  <a:pos x="T6" y="T7"/>
                </a:cxn>
                <a:cxn ang="0">
                  <a:pos x="T8" y="T9"/>
                </a:cxn>
              </a:cxnLst>
              <a:rect b="b" l="0" r="r" t="0"/>
              <a:pathLst>
                <a:path h="18" w="34">
                  <a:moveTo>
                    <a:pt x="33" y="0"/>
                  </a:moveTo>
                  <a:cubicBezTo>
                    <a:pt x="34" y="2"/>
                    <a:pt x="34" y="3"/>
                    <a:pt x="34" y="3"/>
                  </a:cubicBezTo>
                  <a:cubicBezTo>
                    <a:pt x="27" y="13"/>
                    <a:pt x="18" y="18"/>
                    <a:pt x="6" y="17"/>
                  </a:cubicBezTo>
                  <a:cubicBezTo>
                    <a:pt x="4" y="16"/>
                    <a:pt x="0" y="13"/>
                    <a:pt x="2" y="11"/>
                  </a:cubicBezTo>
                  <a:cubicBezTo>
                    <a:pt x="11" y="2"/>
                    <a:pt x="22" y="1"/>
                    <a:pt x="33" y="0"/>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88" name="Freeform 80"/>
            <p:cNvSpPr/>
            <p:nvPr/>
          </p:nvSpPr>
          <p:spPr bwMode="auto">
            <a:xfrm>
              <a:off x="3684588" y="1092200"/>
              <a:ext cx="47625" cy="74613"/>
            </a:xfrm>
            <a:custGeom>
              <a:gdLst>
                <a:gd fmla="*/ 17 w 18" name="T0"/>
                <a:gd fmla="*/ 18 h 28" name="T1"/>
                <a:gd fmla="*/ 12 w 18" name="T2"/>
                <a:gd fmla="*/ 27 h 28" name="T3"/>
                <a:gd fmla="*/ 1 w 18" name="T4"/>
                <a:gd fmla="*/ 9 h 28" name="T5"/>
                <a:gd fmla="*/ 8 w 18" name="T6"/>
                <a:gd fmla="*/ 1 h 28" name="T7"/>
                <a:gd fmla="*/ 17 w 18" name="T8"/>
                <a:gd fmla="*/ 18 h 28" name="T9"/>
              </a:gdLst>
              <a:cxnLst>
                <a:cxn ang="0">
                  <a:pos x="T0" y="T1"/>
                </a:cxn>
                <a:cxn ang="0">
                  <a:pos x="T2" y="T3"/>
                </a:cxn>
                <a:cxn ang="0">
                  <a:pos x="T4" y="T5"/>
                </a:cxn>
                <a:cxn ang="0">
                  <a:pos x="T6" y="T7"/>
                </a:cxn>
                <a:cxn ang="0">
                  <a:pos x="T8" y="T9"/>
                </a:cxn>
              </a:cxnLst>
              <a:rect b="b" l="0" r="r" t="0"/>
              <a:pathLst>
                <a:path h="28" w="18">
                  <a:moveTo>
                    <a:pt x="17" y="18"/>
                  </a:moveTo>
                  <a:cubicBezTo>
                    <a:pt x="16" y="21"/>
                    <a:pt x="18" y="28"/>
                    <a:pt x="12" y="27"/>
                  </a:cubicBezTo>
                  <a:cubicBezTo>
                    <a:pt x="3" y="25"/>
                    <a:pt x="3" y="16"/>
                    <a:pt x="1" y="9"/>
                  </a:cubicBezTo>
                  <a:cubicBezTo>
                    <a:pt x="0" y="4"/>
                    <a:pt x="3" y="0"/>
                    <a:pt x="8" y="1"/>
                  </a:cubicBezTo>
                  <a:cubicBezTo>
                    <a:pt x="16" y="4"/>
                    <a:pt x="16" y="11"/>
                    <a:pt x="17" y="18"/>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89" name="Freeform 81"/>
            <p:cNvSpPr/>
            <p:nvPr/>
          </p:nvSpPr>
          <p:spPr bwMode="auto">
            <a:xfrm>
              <a:off x="3938588" y="1730375"/>
              <a:ext cx="73025" cy="60325"/>
            </a:xfrm>
            <a:custGeom>
              <a:gdLst>
                <a:gd fmla="*/ 9 w 27" name="T0"/>
                <a:gd fmla="*/ 0 h 22" name="T1"/>
                <a:gd fmla="*/ 26 w 27" name="T2"/>
                <a:gd fmla="*/ 16 h 22" name="T3"/>
                <a:gd fmla="*/ 20 w 27" name="T4"/>
                <a:gd fmla="*/ 20 h 22" name="T5"/>
                <a:gd fmla="*/ 1 w 27" name="T6"/>
                <a:gd fmla="*/ 5 h 22" name="T7"/>
                <a:gd fmla="*/ 9 w 27" name="T8"/>
                <a:gd fmla="*/ 0 h 22" name="T9"/>
              </a:gdLst>
              <a:cxnLst>
                <a:cxn ang="0">
                  <a:pos x="T0" y="T1"/>
                </a:cxn>
                <a:cxn ang="0">
                  <a:pos x="T2" y="T3"/>
                </a:cxn>
                <a:cxn ang="0">
                  <a:pos x="T4" y="T5"/>
                </a:cxn>
                <a:cxn ang="0">
                  <a:pos x="T6" y="T7"/>
                </a:cxn>
                <a:cxn ang="0">
                  <a:pos x="T8" y="T9"/>
                </a:cxn>
              </a:cxnLst>
              <a:rect b="b" l="0" r="r" t="0"/>
              <a:pathLst>
                <a:path h="22" w="27">
                  <a:moveTo>
                    <a:pt x="9" y="0"/>
                  </a:moveTo>
                  <a:cubicBezTo>
                    <a:pt x="16" y="3"/>
                    <a:pt x="24" y="6"/>
                    <a:pt x="26" y="16"/>
                  </a:cubicBezTo>
                  <a:cubicBezTo>
                    <a:pt x="27" y="20"/>
                    <a:pt x="23" y="22"/>
                    <a:pt x="20" y="20"/>
                  </a:cubicBezTo>
                  <a:cubicBezTo>
                    <a:pt x="12" y="17"/>
                    <a:pt x="4" y="14"/>
                    <a:pt x="1" y="5"/>
                  </a:cubicBezTo>
                  <a:cubicBezTo>
                    <a:pt x="0" y="0"/>
                    <a:pt x="5" y="1"/>
                    <a:pt x="9" y="0"/>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grpSp>
      <p:sp>
        <p:nvSpPr>
          <p:cNvPr id="90" name="矩形: 圆角 4"/>
          <p:cNvSpPr/>
          <p:nvPr/>
        </p:nvSpPr>
        <p:spPr>
          <a:xfrm>
            <a:off x="1028699" y="2184793"/>
            <a:ext cx="2552700" cy="3527436"/>
          </a:xfrm>
          <a:custGeom>
            <a:gdLst>
              <a:gd fmla="*/ 2110308 w 2552700" name="connsiteX0"/>
              <a:gd fmla="*/ 3118496 h 3527436" name="connsiteY0"/>
              <a:gd fmla="*/ 1320801 w 2552700" name="connsiteX1"/>
              <a:gd fmla="*/ 3415907 h 3527436" name="connsiteY1"/>
              <a:gd fmla="*/ 340792 w 2552700" name="connsiteX2"/>
              <a:gd fmla="*/ 3486796 h 3527436" name="connsiteY2"/>
              <a:gd fmla="*/ 50800 w 2552700" name="connsiteX3"/>
              <a:gd fmla="*/ 2930104 h 3527436" name="connsiteY3"/>
              <a:gd fmla="*/ 0 w 2552700" name="connsiteX4"/>
              <a:gd fmla="*/ 518592 h 3527436" name="connsiteY4"/>
              <a:gd fmla="*/ 340792 w 2552700" name="connsiteX5"/>
              <a:gd fmla="*/ 0 h 3527436" name="connsiteY5"/>
              <a:gd fmla="*/ 2110308 w 2552700" name="connsiteX6"/>
              <a:gd fmla="*/ 0 h 3527436" name="connsiteY6"/>
              <a:gd fmla="*/ 2438400 w 2552700" name="connsiteX7"/>
              <a:gd fmla="*/ 607492 h 3527436" name="connsiteY7"/>
              <a:gd fmla="*/ 2552700 w 2552700" name="connsiteX8"/>
              <a:gd fmla="*/ 3044404 h 3527436" name="connsiteY8"/>
              <a:gd fmla="*/ 1744548 w 2552700" name="connsiteX9"/>
              <a:gd fmla="*/ 3527436 h 3527436" name="connsiteY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b="b" l="l" r="r" t="t"/>
            <a:pathLst>
              <a:path h="3527436" w="2552700">
                <a:moveTo>
                  <a:pt x="2110308" y="3118496"/>
                </a:moveTo>
                <a:cubicBezTo>
                  <a:pt x="1851372" y="3171066"/>
                  <a:pt x="1579737" y="3363337"/>
                  <a:pt x="1320801" y="3415907"/>
                </a:cubicBezTo>
                <a:lnTo>
                  <a:pt x="340792" y="3486796"/>
                </a:lnTo>
                <a:cubicBezTo>
                  <a:pt x="96466" y="3486796"/>
                  <a:pt x="50800" y="3174430"/>
                  <a:pt x="50800" y="2930104"/>
                </a:cubicBezTo>
                <a:lnTo>
                  <a:pt x="0" y="518592"/>
                </a:lnTo>
                <a:cubicBezTo>
                  <a:pt x="0" y="274266"/>
                  <a:pt x="96466" y="0"/>
                  <a:pt x="340792" y="0"/>
                </a:cubicBezTo>
                <a:lnTo>
                  <a:pt x="2110308" y="0"/>
                </a:lnTo>
                <a:cubicBezTo>
                  <a:pt x="2354634" y="0"/>
                  <a:pt x="2438400" y="363166"/>
                  <a:pt x="2438400" y="607492"/>
                </a:cubicBezTo>
                <a:lnTo>
                  <a:pt x="2552700" y="3044404"/>
                </a:lnTo>
                <a:cubicBezTo>
                  <a:pt x="2552700" y="3288730"/>
                  <a:pt x="1897434" y="3435996"/>
                  <a:pt x="1744548" y="3527436"/>
                </a:cubicBezTo>
              </a:path>
            </a:pathLst>
          </a:custGeom>
          <a:noFill/>
          <a:ln w="222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91" name="文本框 90"/>
          <p:cNvSpPr txBox="1"/>
          <p:nvPr/>
        </p:nvSpPr>
        <p:spPr>
          <a:xfrm>
            <a:off x="1198845" y="3509829"/>
            <a:ext cx="2023704" cy="457200"/>
          </a:xfrm>
          <a:prstGeom prst="rect">
            <a:avLst/>
          </a:prstGeom>
          <a:noFill/>
        </p:spPr>
        <p:txBody>
          <a:bodyPr rtlCol="0" wrap="square">
            <a:spAutoFit/>
          </a:bodyPr>
          <a:lstStyle/>
          <a:p>
            <a:pPr algn="ctr"/>
            <a:r>
              <a:rPr altLang="en-US" b="1" lang="zh-CN" sz="2400">
                <a:solidFill>
                  <a:schemeClr val="bg1"/>
                </a:solidFill>
                <a:cs typeface="+mn-ea"/>
                <a:sym typeface="+mn-lt"/>
              </a:rPr>
              <a:t>添加标题</a:t>
            </a:r>
          </a:p>
        </p:txBody>
      </p:sp>
      <p:grpSp>
        <p:nvGrpSpPr>
          <p:cNvPr id="92" name="组合 91"/>
          <p:cNvGrpSpPr/>
          <p:nvPr/>
        </p:nvGrpSpPr>
        <p:grpSpPr>
          <a:xfrm>
            <a:off x="1701109" y="2527299"/>
            <a:ext cx="1019175" cy="777875"/>
            <a:chOff x="3194050" y="2516187"/>
            <a:chExt cx="1019175" cy="777875"/>
          </a:xfrm>
          <a:solidFill>
            <a:schemeClr val="bg1"/>
          </a:solidFill>
        </p:grpSpPr>
        <p:sp>
          <p:nvSpPr>
            <p:cNvPr id="111" name="Freeform 89"/>
            <p:cNvSpPr>
              <a:spLocks noEditPoints="1"/>
            </p:cNvSpPr>
            <p:nvPr/>
          </p:nvSpPr>
          <p:spPr bwMode="auto">
            <a:xfrm>
              <a:off x="3194050" y="2516187"/>
              <a:ext cx="1019175" cy="777875"/>
            </a:xfrm>
            <a:custGeom>
              <a:gdLst>
                <a:gd fmla="*/ 366 w 380" name="T0"/>
                <a:gd fmla="*/ 88 h 290" name="T1"/>
                <a:gd fmla="*/ 361 w 380" name="T2"/>
                <a:gd fmla="*/ 18 h 290" name="T3"/>
                <a:gd fmla="*/ 192 w 380" name="T4"/>
                <a:gd fmla="*/ 54 h 290" name="T5"/>
                <a:gd fmla="*/ 109 w 380" name="T6"/>
                <a:gd fmla="*/ 11 h 290" name="T7"/>
                <a:gd fmla="*/ 19 w 380" name="T8"/>
                <a:gd fmla="*/ 22 h 290" name="T9"/>
                <a:gd fmla="*/ 91 w 380" name="T10"/>
                <a:gd fmla="*/ 15 h 290" name="T11"/>
                <a:gd fmla="*/ 170 w 380" name="T12"/>
                <a:gd fmla="*/ 51 h 290" name="T13"/>
                <a:gd fmla="*/ 171 w 380" name="T14"/>
                <a:gd fmla="*/ 236 h 290" name="T15"/>
                <a:gd fmla="*/ 22 w 380" name="T16"/>
                <a:gd fmla="*/ 242 h 290" name="T17"/>
                <a:gd fmla="*/ 17 w 380" name="T18"/>
                <a:gd fmla="*/ 234 h 290" name="T19"/>
                <a:gd fmla="*/ 15 w 380" name="T20"/>
                <a:gd fmla="*/ 139 h 290" name="T21"/>
                <a:gd fmla="*/ 7 w 380" name="T22"/>
                <a:gd fmla="*/ 22 h 290" name="T23"/>
                <a:gd fmla="*/ 5 w 380" name="T24"/>
                <a:gd fmla="*/ 175 h 290" name="T25"/>
                <a:gd fmla="*/ 24 w 380" name="T26"/>
                <a:gd fmla="*/ 254 h 290" name="T27"/>
                <a:gd fmla="*/ 24 w 380" name="T28"/>
                <a:gd fmla="*/ 273 h 290" name="T29"/>
                <a:gd fmla="*/ 58 w 380" name="T30"/>
                <a:gd fmla="*/ 265 h 290" name="T31"/>
                <a:gd fmla="*/ 208 w 380" name="T32"/>
                <a:gd fmla="*/ 281 h 290" name="T33"/>
                <a:gd fmla="*/ 369 w 380" name="T34"/>
                <a:gd fmla="*/ 251 h 290" name="T35"/>
                <a:gd fmla="*/ 358 w 380" name="T36"/>
                <a:gd fmla="*/ 183 h 290" name="T37"/>
                <a:gd fmla="*/ 47 w 380" name="T38"/>
                <a:gd fmla="*/ 255 h 290" name="T39"/>
                <a:gd fmla="*/ 46 w 380" name="T40"/>
                <a:gd fmla="*/ 247 h 290" name="T41"/>
                <a:gd fmla="*/ 162 w 380" name="T42"/>
                <a:gd fmla="*/ 258 h 290" name="T43"/>
                <a:gd fmla="*/ 66 w 380" name="T44"/>
                <a:gd fmla="*/ 254 h 290" name="T45"/>
                <a:gd fmla="*/ 248 w 380" name="T46"/>
                <a:gd fmla="*/ 40 h 290" name="T47"/>
                <a:gd fmla="*/ 273 w 380" name="T48"/>
                <a:gd fmla="*/ 40 h 290" name="T49"/>
                <a:gd fmla="*/ 274 w 380" name="T50"/>
                <a:gd fmla="*/ 70 h 290" name="T51"/>
                <a:gd fmla="*/ 247 w 380" name="T52"/>
                <a:gd fmla="*/ 87 h 290" name="T53"/>
                <a:gd fmla="*/ 200 w 380" name="T54"/>
                <a:gd fmla="*/ 268 h 290" name="T55"/>
                <a:gd fmla="*/ 200 w 380" name="T56"/>
                <a:gd fmla="*/ 268 h 290" name="T57"/>
                <a:gd fmla="*/ 336 w 380" name="T58"/>
                <a:gd fmla="*/ 121 h 290" name="T59"/>
                <a:gd fmla="*/ 321 w 380" name="T60"/>
                <a:gd fmla="*/ 231 h 290" name="T61"/>
                <a:gd fmla="*/ 187 w 380" name="T62"/>
                <a:gd fmla="*/ 234 h 290" name="T63"/>
                <a:gd fmla="*/ 193 w 380" name="T64"/>
                <a:gd fmla="*/ 58 h 290" name="T65"/>
                <a:gd fmla="*/ 212 w 380" name="T66"/>
                <a:gd fmla="*/ 47 h 290" name="T67"/>
                <a:gd fmla="*/ 234 w 380" name="T68"/>
                <a:gd fmla="*/ 60 h 290" name="T69"/>
                <a:gd fmla="*/ 237 w 380" name="T70"/>
                <a:gd fmla="*/ 118 h 290" name="T71"/>
                <a:gd fmla="*/ 268 w 380" name="T72"/>
                <a:gd fmla="*/ 109 h 290" name="T73"/>
                <a:gd fmla="*/ 285 w 380" name="T74"/>
                <a:gd fmla="*/ 41 h 290" name="T75"/>
                <a:gd fmla="*/ 343 w 380" name="T76"/>
                <a:gd fmla="*/ 28 h 290" name="T7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b="b" l="0" r="r" t="0"/>
              <a:pathLst>
                <a:path h="290" w="380">
                  <a:moveTo>
                    <a:pt x="358" y="183"/>
                  </a:moveTo>
                  <a:cubicBezTo>
                    <a:pt x="356" y="151"/>
                    <a:pt x="363" y="119"/>
                    <a:pt x="366" y="88"/>
                  </a:cubicBezTo>
                  <a:cubicBezTo>
                    <a:pt x="368" y="69"/>
                    <a:pt x="380" y="52"/>
                    <a:pt x="370" y="31"/>
                  </a:cubicBezTo>
                  <a:cubicBezTo>
                    <a:pt x="368" y="26"/>
                    <a:pt x="371" y="20"/>
                    <a:pt x="361" y="18"/>
                  </a:cubicBezTo>
                  <a:cubicBezTo>
                    <a:pt x="304" y="7"/>
                    <a:pt x="250" y="13"/>
                    <a:pt x="199" y="43"/>
                  </a:cubicBezTo>
                  <a:cubicBezTo>
                    <a:pt x="194" y="46"/>
                    <a:pt x="192" y="50"/>
                    <a:pt x="192" y="54"/>
                  </a:cubicBezTo>
                  <a:cubicBezTo>
                    <a:pt x="190" y="44"/>
                    <a:pt x="182" y="38"/>
                    <a:pt x="173" y="35"/>
                  </a:cubicBezTo>
                  <a:cubicBezTo>
                    <a:pt x="152" y="26"/>
                    <a:pt x="130" y="19"/>
                    <a:pt x="109" y="11"/>
                  </a:cubicBezTo>
                  <a:cubicBezTo>
                    <a:pt x="81" y="0"/>
                    <a:pt x="55" y="1"/>
                    <a:pt x="28" y="11"/>
                  </a:cubicBezTo>
                  <a:cubicBezTo>
                    <a:pt x="23" y="13"/>
                    <a:pt x="15" y="14"/>
                    <a:pt x="19" y="22"/>
                  </a:cubicBezTo>
                  <a:cubicBezTo>
                    <a:pt x="23" y="29"/>
                    <a:pt x="28" y="26"/>
                    <a:pt x="33" y="23"/>
                  </a:cubicBezTo>
                  <a:cubicBezTo>
                    <a:pt x="51" y="12"/>
                    <a:pt x="71" y="10"/>
                    <a:pt x="91" y="15"/>
                  </a:cubicBezTo>
                  <a:cubicBezTo>
                    <a:pt x="114" y="21"/>
                    <a:pt x="135" y="30"/>
                    <a:pt x="157" y="37"/>
                  </a:cubicBezTo>
                  <a:cubicBezTo>
                    <a:pt x="164" y="40"/>
                    <a:pt x="170" y="43"/>
                    <a:pt x="170" y="51"/>
                  </a:cubicBezTo>
                  <a:cubicBezTo>
                    <a:pt x="170" y="72"/>
                    <a:pt x="176" y="93"/>
                    <a:pt x="172" y="114"/>
                  </a:cubicBezTo>
                  <a:cubicBezTo>
                    <a:pt x="166" y="155"/>
                    <a:pt x="165" y="196"/>
                    <a:pt x="171" y="236"/>
                  </a:cubicBezTo>
                  <a:cubicBezTo>
                    <a:pt x="172" y="246"/>
                    <a:pt x="170" y="248"/>
                    <a:pt x="161" y="245"/>
                  </a:cubicBezTo>
                  <a:cubicBezTo>
                    <a:pt x="115" y="232"/>
                    <a:pt x="69" y="232"/>
                    <a:pt x="22" y="242"/>
                  </a:cubicBezTo>
                  <a:cubicBezTo>
                    <a:pt x="20" y="242"/>
                    <a:pt x="17" y="243"/>
                    <a:pt x="16" y="242"/>
                  </a:cubicBezTo>
                  <a:cubicBezTo>
                    <a:pt x="13" y="239"/>
                    <a:pt x="15" y="236"/>
                    <a:pt x="17" y="234"/>
                  </a:cubicBezTo>
                  <a:cubicBezTo>
                    <a:pt x="24" y="228"/>
                    <a:pt x="22" y="221"/>
                    <a:pt x="21" y="214"/>
                  </a:cubicBezTo>
                  <a:cubicBezTo>
                    <a:pt x="19" y="189"/>
                    <a:pt x="16" y="164"/>
                    <a:pt x="15" y="139"/>
                  </a:cubicBezTo>
                  <a:cubicBezTo>
                    <a:pt x="14" y="104"/>
                    <a:pt x="20" y="68"/>
                    <a:pt x="13" y="33"/>
                  </a:cubicBezTo>
                  <a:cubicBezTo>
                    <a:pt x="13" y="28"/>
                    <a:pt x="14" y="22"/>
                    <a:pt x="7" y="22"/>
                  </a:cubicBezTo>
                  <a:cubicBezTo>
                    <a:pt x="0" y="22"/>
                    <a:pt x="2" y="29"/>
                    <a:pt x="3" y="33"/>
                  </a:cubicBezTo>
                  <a:cubicBezTo>
                    <a:pt x="8" y="80"/>
                    <a:pt x="0" y="128"/>
                    <a:pt x="5" y="175"/>
                  </a:cubicBezTo>
                  <a:cubicBezTo>
                    <a:pt x="7" y="193"/>
                    <a:pt x="13" y="211"/>
                    <a:pt x="9" y="230"/>
                  </a:cubicBezTo>
                  <a:cubicBezTo>
                    <a:pt x="3" y="251"/>
                    <a:pt x="3" y="251"/>
                    <a:pt x="24" y="254"/>
                  </a:cubicBezTo>
                  <a:cubicBezTo>
                    <a:pt x="24" y="255"/>
                    <a:pt x="23" y="257"/>
                    <a:pt x="23" y="258"/>
                  </a:cubicBezTo>
                  <a:cubicBezTo>
                    <a:pt x="22" y="263"/>
                    <a:pt x="19" y="269"/>
                    <a:pt x="24" y="273"/>
                  </a:cubicBezTo>
                  <a:cubicBezTo>
                    <a:pt x="29" y="277"/>
                    <a:pt x="33" y="272"/>
                    <a:pt x="38" y="270"/>
                  </a:cubicBezTo>
                  <a:cubicBezTo>
                    <a:pt x="44" y="267"/>
                    <a:pt x="51" y="265"/>
                    <a:pt x="58" y="265"/>
                  </a:cubicBezTo>
                  <a:cubicBezTo>
                    <a:pt x="96" y="268"/>
                    <a:pt x="134" y="268"/>
                    <a:pt x="170" y="285"/>
                  </a:cubicBezTo>
                  <a:cubicBezTo>
                    <a:pt x="183" y="290"/>
                    <a:pt x="196" y="288"/>
                    <a:pt x="208" y="281"/>
                  </a:cubicBezTo>
                  <a:cubicBezTo>
                    <a:pt x="248" y="256"/>
                    <a:pt x="293" y="260"/>
                    <a:pt x="337" y="264"/>
                  </a:cubicBezTo>
                  <a:cubicBezTo>
                    <a:pt x="352" y="265"/>
                    <a:pt x="361" y="259"/>
                    <a:pt x="369" y="251"/>
                  </a:cubicBezTo>
                  <a:cubicBezTo>
                    <a:pt x="377" y="245"/>
                    <a:pt x="371" y="235"/>
                    <a:pt x="368" y="227"/>
                  </a:cubicBezTo>
                  <a:cubicBezTo>
                    <a:pt x="363" y="213"/>
                    <a:pt x="359" y="199"/>
                    <a:pt x="358" y="183"/>
                  </a:cubicBezTo>
                  <a:close/>
                  <a:moveTo>
                    <a:pt x="66" y="254"/>
                  </a:moveTo>
                  <a:cubicBezTo>
                    <a:pt x="60" y="254"/>
                    <a:pt x="53" y="254"/>
                    <a:pt x="47" y="255"/>
                  </a:cubicBezTo>
                  <a:cubicBezTo>
                    <a:pt x="43" y="256"/>
                    <a:pt x="37" y="260"/>
                    <a:pt x="36" y="254"/>
                  </a:cubicBezTo>
                  <a:cubicBezTo>
                    <a:pt x="35" y="247"/>
                    <a:pt x="42" y="248"/>
                    <a:pt x="46" y="247"/>
                  </a:cubicBezTo>
                  <a:cubicBezTo>
                    <a:pt x="68" y="245"/>
                    <a:pt x="90" y="243"/>
                    <a:pt x="111" y="248"/>
                  </a:cubicBezTo>
                  <a:cubicBezTo>
                    <a:pt x="128" y="251"/>
                    <a:pt x="145" y="255"/>
                    <a:pt x="162" y="258"/>
                  </a:cubicBezTo>
                  <a:cubicBezTo>
                    <a:pt x="168" y="259"/>
                    <a:pt x="173" y="261"/>
                    <a:pt x="173" y="270"/>
                  </a:cubicBezTo>
                  <a:cubicBezTo>
                    <a:pt x="138" y="258"/>
                    <a:pt x="102" y="256"/>
                    <a:pt x="66" y="254"/>
                  </a:cubicBezTo>
                  <a:close/>
                  <a:moveTo>
                    <a:pt x="245" y="81"/>
                  </a:moveTo>
                  <a:cubicBezTo>
                    <a:pt x="246" y="67"/>
                    <a:pt x="247" y="54"/>
                    <a:pt x="248" y="40"/>
                  </a:cubicBezTo>
                  <a:cubicBezTo>
                    <a:pt x="249" y="28"/>
                    <a:pt x="259" y="29"/>
                    <a:pt x="267" y="28"/>
                  </a:cubicBezTo>
                  <a:cubicBezTo>
                    <a:pt x="277" y="26"/>
                    <a:pt x="272" y="35"/>
                    <a:pt x="273" y="40"/>
                  </a:cubicBezTo>
                  <a:cubicBezTo>
                    <a:pt x="274" y="46"/>
                    <a:pt x="274" y="52"/>
                    <a:pt x="274" y="57"/>
                  </a:cubicBezTo>
                  <a:cubicBezTo>
                    <a:pt x="274" y="62"/>
                    <a:pt x="275" y="66"/>
                    <a:pt x="274" y="70"/>
                  </a:cubicBezTo>
                  <a:cubicBezTo>
                    <a:pt x="274" y="75"/>
                    <a:pt x="276" y="85"/>
                    <a:pt x="271" y="86"/>
                  </a:cubicBezTo>
                  <a:cubicBezTo>
                    <a:pt x="264" y="89"/>
                    <a:pt x="255" y="84"/>
                    <a:pt x="247" y="87"/>
                  </a:cubicBezTo>
                  <a:cubicBezTo>
                    <a:pt x="244" y="88"/>
                    <a:pt x="244" y="83"/>
                    <a:pt x="245" y="81"/>
                  </a:cubicBezTo>
                  <a:close/>
                  <a:moveTo>
                    <a:pt x="200" y="268"/>
                  </a:moveTo>
                  <a:cubicBezTo>
                    <a:pt x="219" y="244"/>
                    <a:pt x="306" y="234"/>
                    <a:pt x="340" y="250"/>
                  </a:cubicBezTo>
                  <a:cubicBezTo>
                    <a:pt x="294" y="251"/>
                    <a:pt x="245" y="242"/>
                    <a:pt x="200" y="268"/>
                  </a:cubicBezTo>
                  <a:close/>
                  <a:moveTo>
                    <a:pt x="353" y="43"/>
                  </a:moveTo>
                  <a:cubicBezTo>
                    <a:pt x="345" y="68"/>
                    <a:pt x="341" y="95"/>
                    <a:pt x="336" y="121"/>
                  </a:cubicBezTo>
                  <a:cubicBezTo>
                    <a:pt x="330" y="151"/>
                    <a:pt x="335" y="181"/>
                    <a:pt x="338" y="211"/>
                  </a:cubicBezTo>
                  <a:cubicBezTo>
                    <a:pt x="341" y="232"/>
                    <a:pt x="341" y="232"/>
                    <a:pt x="321" y="231"/>
                  </a:cubicBezTo>
                  <a:cubicBezTo>
                    <a:pt x="281" y="228"/>
                    <a:pt x="242" y="233"/>
                    <a:pt x="204" y="247"/>
                  </a:cubicBezTo>
                  <a:cubicBezTo>
                    <a:pt x="190" y="252"/>
                    <a:pt x="187" y="249"/>
                    <a:pt x="187" y="234"/>
                  </a:cubicBezTo>
                  <a:cubicBezTo>
                    <a:pt x="188" y="207"/>
                    <a:pt x="189" y="179"/>
                    <a:pt x="189" y="151"/>
                  </a:cubicBezTo>
                  <a:cubicBezTo>
                    <a:pt x="190" y="120"/>
                    <a:pt x="186" y="89"/>
                    <a:pt x="193" y="58"/>
                  </a:cubicBezTo>
                  <a:cubicBezTo>
                    <a:pt x="193" y="59"/>
                    <a:pt x="194" y="61"/>
                    <a:pt x="195" y="62"/>
                  </a:cubicBezTo>
                  <a:cubicBezTo>
                    <a:pt x="202" y="58"/>
                    <a:pt x="207" y="52"/>
                    <a:pt x="212" y="47"/>
                  </a:cubicBezTo>
                  <a:cubicBezTo>
                    <a:pt x="217" y="43"/>
                    <a:pt x="226" y="38"/>
                    <a:pt x="232" y="42"/>
                  </a:cubicBezTo>
                  <a:cubicBezTo>
                    <a:pt x="238" y="46"/>
                    <a:pt x="233" y="54"/>
                    <a:pt x="234" y="60"/>
                  </a:cubicBezTo>
                  <a:cubicBezTo>
                    <a:pt x="234" y="76"/>
                    <a:pt x="230" y="92"/>
                    <a:pt x="233" y="109"/>
                  </a:cubicBezTo>
                  <a:cubicBezTo>
                    <a:pt x="233" y="112"/>
                    <a:pt x="231" y="117"/>
                    <a:pt x="237" y="118"/>
                  </a:cubicBezTo>
                  <a:cubicBezTo>
                    <a:pt x="241" y="118"/>
                    <a:pt x="244" y="116"/>
                    <a:pt x="246" y="112"/>
                  </a:cubicBezTo>
                  <a:cubicBezTo>
                    <a:pt x="252" y="98"/>
                    <a:pt x="257" y="95"/>
                    <a:pt x="268" y="109"/>
                  </a:cubicBezTo>
                  <a:cubicBezTo>
                    <a:pt x="274" y="116"/>
                    <a:pt x="282" y="110"/>
                    <a:pt x="283" y="101"/>
                  </a:cubicBezTo>
                  <a:cubicBezTo>
                    <a:pt x="286" y="81"/>
                    <a:pt x="286" y="61"/>
                    <a:pt x="285" y="41"/>
                  </a:cubicBezTo>
                  <a:cubicBezTo>
                    <a:pt x="284" y="28"/>
                    <a:pt x="288" y="24"/>
                    <a:pt x="300" y="25"/>
                  </a:cubicBezTo>
                  <a:cubicBezTo>
                    <a:pt x="314" y="27"/>
                    <a:pt x="328" y="28"/>
                    <a:pt x="343" y="28"/>
                  </a:cubicBezTo>
                  <a:cubicBezTo>
                    <a:pt x="354" y="28"/>
                    <a:pt x="356" y="33"/>
                    <a:pt x="353" y="43"/>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112" name="Freeform 90"/>
            <p:cNvSpPr/>
            <p:nvPr/>
          </p:nvSpPr>
          <p:spPr bwMode="auto">
            <a:xfrm>
              <a:off x="3365500" y="2784475"/>
              <a:ext cx="209550" cy="49213"/>
            </a:xfrm>
            <a:custGeom>
              <a:gdLst>
                <a:gd fmla="*/ 0 w 78" name="T0"/>
                <a:gd fmla="*/ 0 h 18" name="T1"/>
                <a:gd fmla="*/ 67 w 78" name="T2"/>
                <a:gd fmla="*/ 4 h 18" name="T3"/>
                <a:gd fmla="*/ 77 w 78" name="T4"/>
                <a:gd fmla="*/ 11 h 18" name="T5"/>
                <a:gd fmla="*/ 66 w 78" name="T6"/>
                <a:gd fmla="*/ 12 h 18" name="T7"/>
                <a:gd fmla="*/ 18 w 78" name="T8"/>
                <a:gd fmla="*/ 9 h 18" name="T9"/>
                <a:gd fmla="*/ 0 w 78" name="T10"/>
                <a:gd fmla="*/ 0 h 18" name="T11"/>
              </a:gdLst>
              <a:cxnLst>
                <a:cxn ang="0">
                  <a:pos x="T0" y="T1"/>
                </a:cxn>
                <a:cxn ang="0">
                  <a:pos x="T2" y="T3"/>
                </a:cxn>
                <a:cxn ang="0">
                  <a:pos x="T4" y="T5"/>
                </a:cxn>
                <a:cxn ang="0">
                  <a:pos x="T6" y="T7"/>
                </a:cxn>
                <a:cxn ang="0">
                  <a:pos x="T8" y="T9"/>
                </a:cxn>
                <a:cxn ang="0">
                  <a:pos x="T10" y="T11"/>
                </a:cxn>
              </a:cxnLst>
              <a:rect b="b" l="0" r="r" t="0"/>
              <a:pathLst>
                <a:path h="18" w="78">
                  <a:moveTo>
                    <a:pt x="0" y="0"/>
                  </a:moveTo>
                  <a:cubicBezTo>
                    <a:pt x="24" y="5"/>
                    <a:pt x="46" y="2"/>
                    <a:pt x="67" y="4"/>
                  </a:cubicBezTo>
                  <a:cubicBezTo>
                    <a:pt x="71" y="4"/>
                    <a:pt x="78" y="4"/>
                    <a:pt x="77" y="11"/>
                  </a:cubicBezTo>
                  <a:cubicBezTo>
                    <a:pt x="75" y="18"/>
                    <a:pt x="69" y="13"/>
                    <a:pt x="66" y="12"/>
                  </a:cubicBezTo>
                  <a:cubicBezTo>
                    <a:pt x="50" y="6"/>
                    <a:pt x="34" y="12"/>
                    <a:pt x="18" y="9"/>
                  </a:cubicBezTo>
                  <a:cubicBezTo>
                    <a:pt x="12" y="8"/>
                    <a:pt x="7" y="9"/>
                    <a:pt x="0" y="0"/>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113" name="Freeform 91"/>
            <p:cNvSpPr/>
            <p:nvPr/>
          </p:nvSpPr>
          <p:spPr bwMode="auto">
            <a:xfrm>
              <a:off x="3351213" y="2978150"/>
              <a:ext cx="142875" cy="42863"/>
            </a:xfrm>
            <a:custGeom>
              <a:gdLst>
                <a:gd fmla="*/ 53 w 53" name="T0"/>
                <a:gd fmla="*/ 3 h 16" name="T1"/>
                <a:gd fmla="*/ 0 w 53" name="T2"/>
                <a:gd fmla="*/ 3 h 16" name="T3"/>
                <a:gd fmla="*/ 53 w 53" name="T4"/>
                <a:gd fmla="*/ 3 h 16" name="T5"/>
              </a:gdLst>
              <a:cxnLst>
                <a:cxn ang="0">
                  <a:pos x="T0" y="T1"/>
                </a:cxn>
                <a:cxn ang="0">
                  <a:pos x="T2" y="T3"/>
                </a:cxn>
                <a:cxn ang="0">
                  <a:pos x="T4" y="T5"/>
                </a:cxn>
              </a:cxnLst>
              <a:rect b="b" l="0" r="r" t="0"/>
              <a:pathLst>
                <a:path h="16" w="52">
                  <a:moveTo>
                    <a:pt x="53" y="3"/>
                  </a:moveTo>
                  <a:cubicBezTo>
                    <a:pt x="35" y="5"/>
                    <a:pt x="17" y="16"/>
                    <a:pt x="0" y="3"/>
                  </a:cubicBezTo>
                  <a:cubicBezTo>
                    <a:pt x="17" y="4"/>
                    <a:pt x="35" y="0"/>
                    <a:pt x="53" y="3"/>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114" name="Freeform 92"/>
            <p:cNvSpPr/>
            <p:nvPr/>
          </p:nvSpPr>
          <p:spPr bwMode="auto">
            <a:xfrm>
              <a:off x="3813175" y="2982912"/>
              <a:ext cx="158750" cy="46038"/>
            </a:xfrm>
            <a:custGeom>
              <a:gdLst>
                <a:gd fmla="*/ 0 w 59" name="T0"/>
                <a:gd fmla="*/ 9 h 17" name="T1"/>
                <a:gd fmla="*/ 59 w 59" name="T2"/>
                <a:gd fmla="*/ 8 h 17" name="T3"/>
                <a:gd fmla="*/ 0 w 59" name="T4"/>
                <a:gd fmla="*/ 9 h 17" name="T5"/>
              </a:gdLst>
              <a:cxnLst>
                <a:cxn ang="0">
                  <a:pos x="T0" y="T1"/>
                </a:cxn>
                <a:cxn ang="0">
                  <a:pos x="T2" y="T3"/>
                </a:cxn>
                <a:cxn ang="0">
                  <a:pos x="T4" y="T5"/>
                </a:cxn>
              </a:cxnLst>
              <a:rect b="b" l="0" r="r" t="0"/>
              <a:pathLst>
                <a:path h="17" w="59">
                  <a:moveTo>
                    <a:pt x="0" y="9"/>
                  </a:moveTo>
                  <a:cubicBezTo>
                    <a:pt x="20" y="0"/>
                    <a:pt x="39" y="3"/>
                    <a:pt x="59" y="8"/>
                  </a:cubicBezTo>
                  <a:cubicBezTo>
                    <a:pt x="39" y="10"/>
                    <a:pt x="20" y="17"/>
                    <a:pt x="0" y="9"/>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115" name="Freeform 93"/>
            <p:cNvSpPr/>
            <p:nvPr/>
          </p:nvSpPr>
          <p:spPr bwMode="auto">
            <a:xfrm>
              <a:off x="3797300" y="2860675"/>
              <a:ext cx="187325" cy="53975"/>
            </a:xfrm>
            <a:custGeom>
              <a:gdLst>
                <a:gd fmla="*/ 0 w 70" name="T0"/>
                <a:gd fmla="*/ 11 h 20" name="T1"/>
                <a:gd fmla="*/ 70 w 70" name="T2"/>
                <a:gd fmla="*/ 3 h 20" name="T3"/>
                <a:gd fmla="*/ 0 w 70" name="T4"/>
                <a:gd fmla="*/ 11 h 20" name="T5"/>
              </a:gdLst>
              <a:cxnLst>
                <a:cxn ang="0">
                  <a:pos x="T0" y="T1"/>
                </a:cxn>
                <a:cxn ang="0">
                  <a:pos x="T2" y="T3"/>
                </a:cxn>
                <a:cxn ang="0">
                  <a:pos x="T4" y="T5"/>
                </a:cxn>
              </a:cxnLst>
              <a:rect b="b" l="0" r="r" t="0"/>
              <a:pathLst>
                <a:path h="20" w="70">
                  <a:moveTo>
                    <a:pt x="0" y="11"/>
                  </a:moveTo>
                  <a:cubicBezTo>
                    <a:pt x="24" y="9"/>
                    <a:pt x="46" y="0"/>
                    <a:pt x="70" y="3"/>
                  </a:cubicBezTo>
                  <a:cubicBezTo>
                    <a:pt x="47" y="7"/>
                    <a:pt x="25" y="20"/>
                    <a:pt x="0" y="11"/>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grpSp>
      <p:sp>
        <p:nvSpPr>
          <p:cNvPr id="116" name="文本框 115"/>
          <p:cNvSpPr txBox="1"/>
          <p:nvPr/>
        </p:nvSpPr>
        <p:spPr>
          <a:xfrm>
            <a:off x="1435654" y="3916777"/>
            <a:ext cx="1737409" cy="1310640"/>
          </a:xfrm>
          <a:prstGeom prst="rect">
            <a:avLst/>
          </a:prstGeom>
          <a:noFill/>
        </p:spPr>
        <p:txBody>
          <a:bodyPr rtlCol="0" wrap="square">
            <a:spAutoFit/>
          </a:bodyPr>
          <a:lstStyle/>
          <a:p>
            <a:pPr>
              <a:lnSpc>
                <a:spcPct val="125000"/>
              </a:lnSpc>
            </a:pPr>
            <a:r>
              <a:rPr altLang="en-US" lang="zh-CN" sz="1600">
                <a:solidFill>
                  <a:schemeClr val="bg1"/>
                </a:solidFill>
                <a:cs typeface="+mn-ea"/>
                <a:sym typeface="+mn-lt"/>
              </a:rPr>
              <a:t>请在这里输入文字请在这里输入文字请在这里输入文字添加文字</a:t>
            </a:r>
          </a:p>
        </p:txBody>
      </p:sp>
      <p:sp>
        <p:nvSpPr>
          <p:cNvPr id="117" name="文本框 116"/>
          <p:cNvSpPr txBox="1"/>
          <p:nvPr/>
        </p:nvSpPr>
        <p:spPr>
          <a:xfrm>
            <a:off x="5227295" y="3916777"/>
            <a:ext cx="1737409" cy="1310640"/>
          </a:xfrm>
          <a:prstGeom prst="rect">
            <a:avLst/>
          </a:prstGeom>
          <a:noFill/>
        </p:spPr>
        <p:txBody>
          <a:bodyPr rtlCol="0" wrap="square">
            <a:spAutoFit/>
          </a:bodyPr>
          <a:lstStyle/>
          <a:p>
            <a:pPr>
              <a:lnSpc>
                <a:spcPct val="125000"/>
              </a:lnSpc>
            </a:pPr>
            <a:r>
              <a:rPr altLang="en-US" lang="zh-CN" sz="1600">
                <a:solidFill>
                  <a:schemeClr val="bg1"/>
                </a:solidFill>
                <a:cs typeface="+mn-ea"/>
                <a:sym typeface="+mn-lt"/>
              </a:rPr>
              <a:t>请在这里输入文字请在这里输入文字请在这里输入文字添加文字</a:t>
            </a:r>
          </a:p>
        </p:txBody>
      </p:sp>
      <p:sp>
        <p:nvSpPr>
          <p:cNvPr id="118" name="文本框 117"/>
          <p:cNvSpPr txBox="1"/>
          <p:nvPr/>
        </p:nvSpPr>
        <p:spPr>
          <a:xfrm>
            <a:off x="9061993" y="3916777"/>
            <a:ext cx="1737409" cy="1310640"/>
          </a:xfrm>
          <a:prstGeom prst="rect">
            <a:avLst/>
          </a:prstGeom>
          <a:noFill/>
        </p:spPr>
        <p:txBody>
          <a:bodyPr rtlCol="0" wrap="square">
            <a:spAutoFit/>
          </a:bodyPr>
          <a:lstStyle/>
          <a:p>
            <a:pPr>
              <a:lnSpc>
                <a:spcPct val="125000"/>
              </a:lnSpc>
            </a:pPr>
            <a:r>
              <a:rPr altLang="en-US" lang="zh-CN" sz="1600">
                <a:solidFill>
                  <a:schemeClr val="bg1"/>
                </a:solidFill>
                <a:cs typeface="+mn-ea"/>
                <a:sym typeface="+mn-lt"/>
              </a:rPr>
              <a:t>请在这里输入文字请在这里输入文字请在这里输入文字添加文字</a:t>
            </a:r>
          </a:p>
        </p:txBody>
      </p:sp>
    </p:spTree>
    <p:extLst>
      <p:ext uri="{BB962C8B-B14F-4D97-AF65-F5344CB8AC3E}">
        <p14:creationId val="2480186800"/>
      </p:ext>
    </p:extLst>
  </p:cSld>
  <p:clrMapOvr>
    <a:masterClrMapping/>
  </p:clrMapOvr>
  <p:transition/>
  <p:timing/>
</p:sld>
</file>

<file path=ppt/slides/slide1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rgbClr val="FF9899"/>
        </a:solidFill>
        <a:effectLst/>
      </p:bgPr>
    </p:bg>
    <p:spTree>
      <p:nvGrpSpPr>
        <p:cNvPr id="1" name=""/>
        <p:cNvGrpSpPr/>
        <p:nvPr/>
      </p:nvGrpSpPr>
      <p:grpSpPr>
        <a:xfrm>
          <a:off x="0" y="0"/>
          <a:ext cx="0" cy="0"/>
        </a:xfrm>
      </p:grpSpPr>
      <p:grpSp>
        <p:nvGrpSpPr>
          <p:cNvPr id="49" name="Group 4"/>
          <p:cNvGrpSpPr>
            <a:grpSpLocks noChangeAspect="1"/>
          </p:cNvGrpSpPr>
          <p:nvPr/>
        </p:nvGrpSpPr>
        <p:grpSpPr>
          <a:xfrm rot="10800000">
            <a:off x="3726962" y="-2576002"/>
            <a:ext cx="4738075" cy="6557452"/>
            <a:chOff x="586" y="743"/>
            <a:chExt cx="2586" cy="3579"/>
          </a:xfrm>
        </p:grpSpPr>
        <p:sp>
          <p:nvSpPr>
            <p:cNvPr id="50" name="Freeform 8"/>
            <p:cNvSpPr/>
            <p:nvPr/>
          </p:nvSpPr>
          <p:spPr bwMode="auto">
            <a:xfrm>
              <a:off x="586" y="1482"/>
              <a:ext cx="2586" cy="2840"/>
            </a:xfrm>
            <a:custGeom>
              <a:gdLst>
                <a:gd fmla="*/ 1181 w 1192" name="T0"/>
                <a:gd fmla="*/ 646 h 1310" name="T1"/>
                <a:gd fmla="*/ 1155 w 1192" name="T2"/>
                <a:gd fmla="*/ 406 h 1310" name="T3"/>
                <a:gd fmla="*/ 1033 w 1192" name="T4"/>
                <a:gd fmla="*/ 179 h 1310" name="T5"/>
                <a:gd fmla="*/ 636 w 1192" name="T6"/>
                <a:gd fmla="*/ 2 h 1310" name="T7"/>
                <a:gd fmla="*/ 597 w 1192" name="T8"/>
                <a:gd fmla="*/ 0 h 1310" name="T9"/>
                <a:gd fmla="*/ 597 w 1192" name="T10"/>
                <a:gd fmla="*/ 0 h 1310" name="T11"/>
                <a:gd fmla="*/ 596 w 1192" name="T12"/>
                <a:gd fmla="*/ 0 h 1310" name="T13"/>
                <a:gd fmla="*/ 595 w 1192" name="T14"/>
                <a:gd fmla="*/ 0 h 1310" name="T15"/>
                <a:gd fmla="*/ 595 w 1192" name="T16"/>
                <a:gd fmla="*/ 0 h 1310" name="T17"/>
                <a:gd fmla="*/ 556 w 1192" name="T18"/>
                <a:gd fmla="*/ 2 h 1310" name="T19"/>
                <a:gd fmla="*/ 159 w 1192" name="T20"/>
                <a:gd fmla="*/ 179 h 1310" name="T21"/>
                <a:gd fmla="*/ 37 w 1192" name="T22"/>
                <a:gd fmla="*/ 406 h 1310" name="T23"/>
                <a:gd fmla="*/ 10 w 1192" name="T24"/>
                <a:gd fmla="*/ 646 h 1310" name="T25"/>
                <a:gd fmla="*/ 3 w 1192" name="T26"/>
                <a:gd fmla="*/ 925 h 1310" name="T27"/>
                <a:gd fmla="*/ 16 w 1192" name="T28"/>
                <a:gd fmla="*/ 1073 h 1310" name="T29"/>
                <a:gd fmla="*/ 56 w 1192" name="T30"/>
                <a:gd fmla="*/ 1210 h 1310" name="T31"/>
                <a:gd fmla="*/ 139 w 1192" name="T32"/>
                <a:gd fmla="*/ 1234 h 1310" name="T33"/>
                <a:gd fmla="*/ 386 w 1192" name="T34"/>
                <a:gd fmla="*/ 1305 h 1310" name="T35"/>
                <a:gd fmla="*/ 596 w 1192" name="T36"/>
                <a:gd fmla="*/ 1305 h 1310" name="T37"/>
                <a:gd fmla="*/ 806 w 1192" name="T38"/>
                <a:gd fmla="*/ 1305 h 1310" name="T39"/>
                <a:gd fmla="*/ 1053 w 1192" name="T40"/>
                <a:gd fmla="*/ 1234 h 1310" name="T41"/>
                <a:gd fmla="*/ 1136 w 1192" name="T42"/>
                <a:gd fmla="*/ 1210 h 1310" name="T43"/>
                <a:gd fmla="*/ 1176 w 1192" name="T44"/>
                <a:gd fmla="*/ 1073 h 1310" name="T45"/>
                <a:gd fmla="*/ 1189 w 1192" name="T46"/>
                <a:gd fmla="*/ 925 h 1310" name="T47"/>
                <a:gd fmla="*/ 1181 w 1192" name="T48"/>
                <a:gd fmla="*/ 646 h 1310" name="T4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b="b" l="0" r="r" t="0"/>
              <a:pathLst>
                <a:path h="1310" w="1192">
                  <a:moveTo>
                    <a:pt x="1181" y="646"/>
                  </a:moveTo>
                  <a:cubicBezTo>
                    <a:pt x="1175" y="566"/>
                    <a:pt x="1172" y="485"/>
                    <a:pt x="1155" y="406"/>
                  </a:cubicBezTo>
                  <a:cubicBezTo>
                    <a:pt x="1137" y="323"/>
                    <a:pt x="1089" y="243"/>
                    <a:pt x="1033" y="179"/>
                  </a:cubicBezTo>
                  <a:cubicBezTo>
                    <a:pt x="928" y="58"/>
                    <a:pt x="790" y="13"/>
                    <a:pt x="636" y="2"/>
                  </a:cubicBezTo>
                  <a:cubicBezTo>
                    <a:pt x="623" y="1"/>
                    <a:pt x="610" y="1"/>
                    <a:pt x="597" y="0"/>
                  </a:cubicBezTo>
                  <a:cubicBezTo>
                    <a:pt x="597" y="0"/>
                    <a:pt x="597" y="0"/>
                    <a:pt x="597" y="0"/>
                  </a:cubicBezTo>
                  <a:cubicBezTo>
                    <a:pt x="596" y="0"/>
                    <a:pt x="596" y="0"/>
                    <a:pt x="596" y="0"/>
                  </a:cubicBezTo>
                  <a:cubicBezTo>
                    <a:pt x="596" y="0"/>
                    <a:pt x="595" y="0"/>
                    <a:pt x="595" y="0"/>
                  </a:cubicBezTo>
                  <a:cubicBezTo>
                    <a:pt x="595" y="0"/>
                    <a:pt x="595" y="0"/>
                    <a:pt x="595" y="0"/>
                  </a:cubicBezTo>
                  <a:cubicBezTo>
                    <a:pt x="582" y="1"/>
                    <a:pt x="569" y="1"/>
                    <a:pt x="556" y="2"/>
                  </a:cubicBezTo>
                  <a:cubicBezTo>
                    <a:pt x="402" y="13"/>
                    <a:pt x="264" y="58"/>
                    <a:pt x="159" y="179"/>
                  </a:cubicBezTo>
                  <a:cubicBezTo>
                    <a:pt x="103" y="243"/>
                    <a:pt x="54" y="323"/>
                    <a:pt x="37" y="406"/>
                  </a:cubicBezTo>
                  <a:cubicBezTo>
                    <a:pt x="20" y="485"/>
                    <a:pt x="17" y="566"/>
                    <a:pt x="10" y="646"/>
                  </a:cubicBezTo>
                  <a:cubicBezTo>
                    <a:pt x="3" y="739"/>
                    <a:pt x="0" y="832"/>
                    <a:pt x="3" y="925"/>
                  </a:cubicBezTo>
                  <a:cubicBezTo>
                    <a:pt x="5" y="974"/>
                    <a:pt x="9" y="1024"/>
                    <a:pt x="16" y="1073"/>
                  </a:cubicBezTo>
                  <a:cubicBezTo>
                    <a:pt x="23" y="1117"/>
                    <a:pt x="28" y="1173"/>
                    <a:pt x="56" y="1210"/>
                  </a:cubicBezTo>
                  <a:cubicBezTo>
                    <a:pt x="77" y="1240"/>
                    <a:pt x="112" y="1246"/>
                    <a:pt x="139" y="1234"/>
                  </a:cubicBezTo>
                  <a:cubicBezTo>
                    <a:pt x="207" y="1287"/>
                    <a:pt x="304" y="1300"/>
                    <a:pt x="386" y="1305"/>
                  </a:cubicBezTo>
                  <a:cubicBezTo>
                    <a:pt x="456" y="1310"/>
                    <a:pt x="526" y="1307"/>
                    <a:pt x="596" y="1305"/>
                  </a:cubicBezTo>
                  <a:cubicBezTo>
                    <a:pt x="666" y="1307"/>
                    <a:pt x="736" y="1310"/>
                    <a:pt x="806" y="1305"/>
                  </a:cubicBezTo>
                  <a:cubicBezTo>
                    <a:pt x="888" y="1300"/>
                    <a:pt x="985" y="1287"/>
                    <a:pt x="1053" y="1234"/>
                  </a:cubicBezTo>
                  <a:cubicBezTo>
                    <a:pt x="1080" y="1246"/>
                    <a:pt x="1115" y="1240"/>
                    <a:pt x="1136" y="1210"/>
                  </a:cubicBezTo>
                  <a:cubicBezTo>
                    <a:pt x="1163" y="1173"/>
                    <a:pt x="1169" y="1117"/>
                    <a:pt x="1176" y="1073"/>
                  </a:cubicBezTo>
                  <a:cubicBezTo>
                    <a:pt x="1183" y="1024"/>
                    <a:pt x="1187" y="974"/>
                    <a:pt x="1189" y="925"/>
                  </a:cubicBezTo>
                  <a:cubicBezTo>
                    <a:pt x="1192" y="832"/>
                    <a:pt x="1189" y="739"/>
                    <a:pt x="1181" y="646"/>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51" name="Freeform 9"/>
            <p:cNvSpPr/>
            <p:nvPr/>
          </p:nvSpPr>
          <p:spPr bwMode="auto">
            <a:xfrm>
              <a:off x="1465" y="2467"/>
              <a:ext cx="440" cy="234"/>
            </a:xfrm>
            <a:custGeom>
              <a:gdLst>
                <a:gd fmla="*/ 2 w 203" name="T0"/>
                <a:gd fmla="*/ 30 h 108" name="T1"/>
                <a:gd fmla="*/ 105 w 203" name="T2"/>
                <a:gd fmla="*/ 99 h 108" name="T3"/>
                <a:gd fmla="*/ 202 w 203" name="T4"/>
                <a:gd fmla="*/ 4 h 108" name="T5"/>
                <a:gd fmla="*/ 197 w 203" name="T6"/>
                <a:gd fmla="*/ 2 h 108" name="T7"/>
                <a:gd fmla="*/ 108 w 203" name="T8"/>
                <a:gd fmla="*/ 82 h 108" name="T9"/>
                <a:gd fmla="*/ 11 w 203" name="T10"/>
                <a:gd fmla="*/ 27 h 108" name="T11"/>
                <a:gd fmla="*/ 2 w 203" name="T12"/>
                <a:gd fmla="*/ 30 h 108" name="T13"/>
              </a:gdLst>
              <a:cxnLst>
                <a:cxn ang="0">
                  <a:pos x="T0" y="T1"/>
                </a:cxn>
                <a:cxn ang="0">
                  <a:pos x="T2" y="T3"/>
                </a:cxn>
                <a:cxn ang="0">
                  <a:pos x="T4" y="T5"/>
                </a:cxn>
                <a:cxn ang="0">
                  <a:pos x="T6" y="T7"/>
                </a:cxn>
                <a:cxn ang="0">
                  <a:pos x="T8" y="T9"/>
                </a:cxn>
                <a:cxn ang="0">
                  <a:pos x="T10" y="T11"/>
                </a:cxn>
                <a:cxn ang="0">
                  <a:pos x="T12" y="T13"/>
                </a:cxn>
              </a:cxnLst>
              <a:rect b="b" l="0" r="r" t="0"/>
              <a:pathLst>
                <a:path h="108" w="203">
                  <a:moveTo>
                    <a:pt x="2" y="30"/>
                  </a:moveTo>
                  <a:cubicBezTo>
                    <a:pt x="14" y="81"/>
                    <a:pt x="53" y="108"/>
                    <a:pt x="105" y="99"/>
                  </a:cubicBezTo>
                  <a:cubicBezTo>
                    <a:pt x="150" y="91"/>
                    <a:pt x="197" y="50"/>
                    <a:pt x="202" y="4"/>
                  </a:cubicBezTo>
                  <a:cubicBezTo>
                    <a:pt x="203" y="1"/>
                    <a:pt x="199" y="0"/>
                    <a:pt x="197" y="2"/>
                  </a:cubicBezTo>
                  <a:cubicBezTo>
                    <a:pt x="179" y="41"/>
                    <a:pt x="151" y="70"/>
                    <a:pt x="108" y="82"/>
                  </a:cubicBezTo>
                  <a:cubicBezTo>
                    <a:pt x="64" y="93"/>
                    <a:pt x="26" y="70"/>
                    <a:pt x="11" y="27"/>
                  </a:cubicBezTo>
                  <a:cubicBezTo>
                    <a:pt x="9" y="22"/>
                    <a:pt x="0" y="24"/>
                    <a:pt x="2" y="30"/>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52" name="Freeform 10"/>
            <p:cNvSpPr/>
            <p:nvPr/>
          </p:nvSpPr>
          <p:spPr bwMode="auto">
            <a:xfrm>
              <a:off x="1892" y="2467"/>
              <a:ext cx="441" cy="238"/>
            </a:xfrm>
            <a:custGeom>
              <a:gdLst>
                <a:gd fmla="*/ 192 w 203" name="T0"/>
                <a:gd fmla="*/ 27 h 110" name="T1"/>
                <a:gd fmla="*/ 95 w 203" name="T2"/>
                <a:gd fmla="*/ 82 h 110" name="T3"/>
                <a:gd fmla="*/ 6 w 203" name="T4"/>
                <a:gd fmla="*/ 2 h 110" name="T5"/>
                <a:gd fmla="*/ 1 w 203" name="T6"/>
                <a:gd fmla="*/ 4 h 110" name="T7"/>
                <a:gd fmla="*/ 98 w 203" name="T8"/>
                <a:gd fmla="*/ 99 h 110" name="T9"/>
                <a:gd fmla="*/ 201 w 203" name="T10"/>
                <a:gd fmla="*/ 30 h 110" name="T11"/>
                <a:gd fmla="*/ 192 w 203" name="T12"/>
                <a:gd fmla="*/ 27 h 110" name="T13"/>
              </a:gdLst>
              <a:cxnLst>
                <a:cxn ang="0">
                  <a:pos x="T0" y="T1"/>
                </a:cxn>
                <a:cxn ang="0">
                  <a:pos x="T2" y="T3"/>
                </a:cxn>
                <a:cxn ang="0">
                  <a:pos x="T4" y="T5"/>
                </a:cxn>
                <a:cxn ang="0">
                  <a:pos x="T6" y="T7"/>
                </a:cxn>
                <a:cxn ang="0">
                  <a:pos x="T8" y="T9"/>
                </a:cxn>
                <a:cxn ang="0">
                  <a:pos x="T10" y="T11"/>
                </a:cxn>
                <a:cxn ang="0">
                  <a:pos x="T12" y="T13"/>
                </a:cxn>
              </a:cxnLst>
              <a:rect b="b" l="0" r="r" t="0"/>
              <a:pathLst>
                <a:path h="110" w="203">
                  <a:moveTo>
                    <a:pt x="192" y="27"/>
                  </a:moveTo>
                  <a:cubicBezTo>
                    <a:pt x="177" y="70"/>
                    <a:pt x="139" y="92"/>
                    <a:pt x="95" y="82"/>
                  </a:cubicBezTo>
                  <a:cubicBezTo>
                    <a:pt x="53" y="71"/>
                    <a:pt x="24" y="40"/>
                    <a:pt x="6" y="2"/>
                  </a:cubicBezTo>
                  <a:cubicBezTo>
                    <a:pt x="5" y="0"/>
                    <a:pt x="0" y="1"/>
                    <a:pt x="1" y="4"/>
                  </a:cubicBezTo>
                  <a:cubicBezTo>
                    <a:pt x="7" y="51"/>
                    <a:pt x="53" y="89"/>
                    <a:pt x="98" y="99"/>
                  </a:cubicBezTo>
                  <a:cubicBezTo>
                    <a:pt x="150" y="110"/>
                    <a:pt x="190" y="79"/>
                    <a:pt x="201" y="30"/>
                  </a:cubicBezTo>
                  <a:cubicBezTo>
                    <a:pt x="203" y="24"/>
                    <a:pt x="194" y="22"/>
                    <a:pt x="192" y="27"/>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53" name="Freeform 11"/>
            <p:cNvSpPr/>
            <p:nvPr/>
          </p:nvSpPr>
          <p:spPr bwMode="auto">
            <a:xfrm>
              <a:off x="1814" y="2354"/>
              <a:ext cx="171" cy="123"/>
            </a:xfrm>
            <a:custGeom>
              <a:gdLst>
                <a:gd fmla="*/ 78 w 79" name="T0"/>
                <a:gd fmla="*/ 13 h 57" name="T1"/>
                <a:gd fmla="*/ 65 w 79" name="T2"/>
                <a:gd fmla="*/ 2 h 57" name="T3"/>
                <a:gd fmla="*/ 63 w 79" name="T4"/>
                <a:gd fmla="*/ 2 h 57" name="T5"/>
                <a:gd fmla="*/ 39 w 79" name="T6"/>
                <a:gd fmla="*/ 0 h 57" name="T7"/>
                <a:gd fmla="*/ 16 w 79" name="T8"/>
                <a:gd fmla="*/ 2 h 57" name="T9"/>
                <a:gd fmla="*/ 13 w 79" name="T10"/>
                <a:gd fmla="*/ 2 h 57" name="T11"/>
                <a:gd fmla="*/ 1 w 79" name="T12"/>
                <a:gd fmla="*/ 13 h 57" name="T13"/>
                <a:gd fmla="*/ 2 w 79" name="T14"/>
                <a:gd fmla="*/ 25 h 57" name="T15"/>
                <a:gd fmla="*/ 28 w 79" name="T16"/>
                <a:gd fmla="*/ 53 h 57" name="T17"/>
                <a:gd fmla="*/ 51 w 79" name="T18"/>
                <a:gd fmla="*/ 53 h 57" name="T19"/>
                <a:gd fmla="*/ 76 w 79" name="T20"/>
                <a:gd fmla="*/ 25 h 57" name="T21"/>
                <a:gd fmla="*/ 78 w 79" name="T22"/>
                <a:gd fmla="*/ 13 h 57"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57" w="79">
                  <a:moveTo>
                    <a:pt x="78" y="13"/>
                  </a:moveTo>
                  <a:cubicBezTo>
                    <a:pt x="77" y="7"/>
                    <a:pt x="73" y="3"/>
                    <a:pt x="65" y="2"/>
                  </a:cubicBezTo>
                  <a:cubicBezTo>
                    <a:pt x="65" y="2"/>
                    <a:pt x="64" y="2"/>
                    <a:pt x="63" y="2"/>
                  </a:cubicBezTo>
                  <a:cubicBezTo>
                    <a:pt x="55" y="0"/>
                    <a:pt x="47" y="0"/>
                    <a:pt x="39" y="0"/>
                  </a:cubicBezTo>
                  <a:cubicBezTo>
                    <a:pt x="32" y="0"/>
                    <a:pt x="24" y="0"/>
                    <a:pt x="16" y="2"/>
                  </a:cubicBezTo>
                  <a:cubicBezTo>
                    <a:pt x="15" y="2"/>
                    <a:pt x="14" y="2"/>
                    <a:pt x="13" y="2"/>
                  </a:cubicBezTo>
                  <a:cubicBezTo>
                    <a:pt x="6" y="3"/>
                    <a:pt x="2" y="7"/>
                    <a:pt x="1" y="13"/>
                  </a:cubicBezTo>
                  <a:cubicBezTo>
                    <a:pt x="0" y="16"/>
                    <a:pt x="0" y="21"/>
                    <a:pt x="2" y="25"/>
                  </a:cubicBezTo>
                  <a:cubicBezTo>
                    <a:pt x="8" y="35"/>
                    <a:pt x="18" y="48"/>
                    <a:pt x="28" y="53"/>
                  </a:cubicBezTo>
                  <a:cubicBezTo>
                    <a:pt x="36" y="57"/>
                    <a:pt x="43" y="57"/>
                    <a:pt x="51" y="53"/>
                  </a:cubicBezTo>
                  <a:cubicBezTo>
                    <a:pt x="61" y="48"/>
                    <a:pt x="71" y="35"/>
                    <a:pt x="76" y="25"/>
                  </a:cubicBezTo>
                  <a:cubicBezTo>
                    <a:pt x="79" y="21"/>
                    <a:pt x="79" y="16"/>
                    <a:pt x="78" y="13"/>
                  </a:cubicBezTo>
                  <a:close/>
                </a:path>
              </a:pathLst>
            </a:custGeom>
            <a:solidFill>
              <a:srgbClr val="5B0822"/>
            </a:solidFill>
            <a:ln cap="flat" w="14288">
              <a:solidFill>
                <a:srgbClr val="5B0822"/>
              </a:solidFill>
              <a:prstDash val="solid"/>
              <a:miter lim="800000"/>
            </a:ln>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54" name="Freeform 12"/>
            <p:cNvSpPr/>
            <p:nvPr/>
          </p:nvSpPr>
          <p:spPr bwMode="auto">
            <a:xfrm>
              <a:off x="1139" y="2120"/>
              <a:ext cx="434" cy="271"/>
            </a:xfrm>
            <a:custGeom>
              <a:gdLst>
                <a:gd fmla="*/ 32 w 200" name="T0"/>
                <a:gd fmla="*/ 76 h 125" name="T1"/>
                <a:gd fmla="*/ 111 w 200" name="T2"/>
                <a:gd fmla="*/ 60 h 125" name="T3"/>
                <a:gd fmla="*/ 167 w 200" name="T4"/>
                <a:gd fmla="*/ 121 h 125" name="T5"/>
                <a:gd fmla="*/ 179 w 200" name="T6"/>
                <a:gd fmla="*/ 120 h 125" name="T7"/>
                <a:gd fmla="*/ 129 w 200" name="T8"/>
                <a:gd fmla="*/ 18 h 125" name="T9"/>
                <a:gd fmla="*/ 12 w 200" name="T10"/>
                <a:gd fmla="*/ 50 h 125" name="T11"/>
                <a:gd fmla="*/ 32 w 200" name="T12"/>
                <a:gd fmla="*/ 76 h 125" name="T13"/>
              </a:gdLst>
              <a:cxnLst>
                <a:cxn ang="0">
                  <a:pos x="T0" y="T1"/>
                </a:cxn>
                <a:cxn ang="0">
                  <a:pos x="T2" y="T3"/>
                </a:cxn>
                <a:cxn ang="0">
                  <a:pos x="T4" y="T5"/>
                </a:cxn>
                <a:cxn ang="0">
                  <a:pos x="T6" y="T7"/>
                </a:cxn>
                <a:cxn ang="0">
                  <a:pos x="T8" y="T9"/>
                </a:cxn>
                <a:cxn ang="0">
                  <a:pos x="T10" y="T11"/>
                </a:cxn>
                <a:cxn ang="0">
                  <a:pos x="T12" y="T13"/>
                </a:cxn>
              </a:cxnLst>
              <a:rect b="b" l="0" r="r" t="0"/>
              <a:pathLst>
                <a:path h="125" w="200">
                  <a:moveTo>
                    <a:pt x="32" y="76"/>
                  </a:moveTo>
                  <a:cubicBezTo>
                    <a:pt x="54" y="59"/>
                    <a:pt x="84" y="48"/>
                    <a:pt x="111" y="60"/>
                  </a:cubicBezTo>
                  <a:cubicBezTo>
                    <a:pt x="141" y="73"/>
                    <a:pt x="146" y="101"/>
                    <a:pt x="167" y="121"/>
                  </a:cubicBezTo>
                  <a:cubicBezTo>
                    <a:pt x="171" y="125"/>
                    <a:pt x="177" y="124"/>
                    <a:pt x="179" y="120"/>
                  </a:cubicBezTo>
                  <a:cubicBezTo>
                    <a:pt x="200" y="83"/>
                    <a:pt x="164" y="32"/>
                    <a:pt x="129" y="18"/>
                  </a:cubicBezTo>
                  <a:cubicBezTo>
                    <a:pt x="86" y="0"/>
                    <a:pt x="42" y="15"/>
                    <a:pt x="12" y="50"/>
                  </a:cubicBezTo>
                  <a:cubicBezTo>
                    <a:pt x="0" y="63"/>
                    <a:pt x="16" y="88"/>
                    <a:pt x="32" y="76"/>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55" name="Freeform 13"/>
            <p:cNvSpPr/>
            <p:nvPr/>
          </p:nvSpPr>
          <p:spPr bwMode="auto">
            <a:xfrm>
              <a:off x="2165" y="2120"/>
              <a:ext cx="435" cy="271"/>
            </a:xfrm>
            <a:custGeom>
              <a:gdLst>
                <a:gd fmla="*/ 189 w 200" name="T0"/>
                <a:gd fmla="*/ 50 h 125" name="T1"/>
                <a:gd fmla="*/ 71 w 200" name="T2"/>
                <a:gd fmla="*/ 18 h 125" name="T3"/>
                <a:gd fmla="*/ 21 w 200" name="T4"/>
                <a:gd fmla="*/ 120 h 125" name="T5"/>
                <a:gd fmla="*/ 33 w 200" name="T6"/>
                <a:gd fmla="*/ 121 h 125" name="T7"/>
                <a:gd fmla="*/ 54 w 200" name="T8"/>
                <a:gd fmla="*/ 89 h 125" name="T9"/>
                <a:gd fmla="*/ 89 w 200" name="T10"/>
                <a:gd fmla="*/ 60 h 125" name="T11"/>
                <a:gd fmla="*/ 169 w 200" name="T12"/>
                <a:gd fmla="*/ 76 h 125" name="T13"/>
                <a:gd fmla="*/ 189 w 200" name="T14"/>
                <a:gd fmla="*/ 50 h 125"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25" w="200">
                  <a:moveTo>
                    <a:pt x="189" y="50"/>
                  </a:moveTo>
                  <a:cubicBezTo>
                    <a:pt x="159" y="15"/>
                    <a:pt x="115" y="0"/>
                    <a:pt x="71" y="18"/>
                  </a:cubicBezTo>
                  <a:cubicBezTo>
                    <a:pt x="37" y="32"/>
                    <a:pt x="0" y="83"/>
                    <a:pt x="21" y="120"/>
                  </a:cubicBezTo>
                  <a:cubicBezTo>
                    <a:pt x="24" y="124"/>
                    <a:pt x="30" y="125"/>
                    <a:pt x="33" y="121"/>
                  </a:cubicBezTo>
                  <a:cubicBezTo>
                    <a:pt x="43" y="112"/>
                    <a:pt x="47" y="101"/>
                    <a:pt x="54" y="89"/>
                  </a:cubicBezTo>
                  <a:cubicBezTo>
                    <a:pt x="63" y="76"/>
                    <a:pt x="75" y="68"/>
                    <a:pt x="89" y="60"/>
                  </a:cubicBezTo>
                  <a:cubicBezTo>
                    <a:pt x="115" y="46"/>
                    <a:pt x="148" y="60"/>
                    <a:pt x="169" y="76"/>
                  </a:cubicBezTo>
                  <a:cubicBezTo>
                    <a:pt x="184" y="88"/>
                    <a:pt x="200" y="63"/>
                    <a:pt x="189" y="50"/>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56" name="Freeform 14"/>
            <p:cNvSpPr/>
            <p:nvPr/>
          </p:nvSpPr>
          <p:spPr bwMode="auto">
            <a:xfrm>
              <a:off x="1013" y="2415"/>
              <a:ext cx="352" cy="123"/>
            </a:xfrm>
            <a:custGeom>
              <a:gdLst>
                <a:gd fmla="*/ 17 w 162" name="T0"/>
                <a:gd fmla="*/ 45 h 57" name="T1"/>
                <a:gd fmla="*/ 129 w 162" name="T2"/>
                <a:gd fmla="*/ 57 h 57" name="T3"/>
                <a:gd fmla="*/ 135 w 162" name="T4"/>
                <a:gd fmla="*/ 10 h 57" name="T5"/>
                <a:gd fmla="*/ 17 w 162" name="T6"/>
                <a:gd fmla="*/ 11 h 57" name="T7"/>
                <a:gd fmla="*/ 17 w 162" name="T8"/>
                <a:gd fmla="*/ 45 h 57" name="T9"/>
              </a:gdLst>
              <a:cxnLst>
                <a:cxn ang="0">
                  <a:pos x="T0" y="T1"/>
                </a:cxn>
                <a:cxn ang="0">
                  <a:pos x="T2" y="T3"/>
                </a:cxn>
                <a:cxn ang="0">
                  <a:pos x="T4" y="T5"/>
                </a:cxn>
                <a:cxn ang="0">
                  <a:pos x="T6" y="T7"/>
                </a:cxn>
                <a:cxn ang="0">
                  <a:pos x="T8" y="T9"/>
                </a:cxn>
              </a:cxnLst>
              <a:rect b="b" l="0" r="r" t="0"/>
              <a:pathLst>
                <a:path h="57" w="162">
                  <a:moveTo>
                    <a:pt x="17" y="45"/>
                  </a:moveTo>
                  <a:cubicBezTo>
                    <a:pt x="51" y="56"/>
                    <a:pt x="93" y="57"/>
                    <a:pt x="129" y="57"/>
                  </a:cubicBezTo>
                  <a:cubicBezTo>
                    <a:pt x="156" y="57"/>
                    <a:pt x="162" y="17"/>
                    <a:pt x="135" y="10"/>
                  </a:cubicBezTo>
                  <a:cubicBezTo>
                    <a:pt x="98" y="0"/>
                    <a:pt x="53" y="0"/>
                    <a:pt x="17" y="11"/>
                  </a:cubicBezTo>
                  <a:cubicBezTo>
                    <a:pt x="0" y="16"/>
                    <a:pt x="0" y="40"/>
                    <a:pt x="17" y="45"/>
                  </a:cubicBezTo>
                  <a:close/>
                </a:path>
              </a:pathLst>
            </a:custGeom>
            <a:solidFill>
              <a:srgbClr val="FF9899"/>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57" name="Freeform 15"/>
            <p:cNvSpPr/>
            <p:nvPr/>
          </p:nvSpPr>
          <p:spPr bwMode="auto">
            <a:xfrm>
              <a:off x="2432" y="2415"/>
              <a:ext cx="352" cy="123"/>
            </a:xfrm>
            <a:custGeom>
              <a:gdLst>
                <a:gd fmla="*/ 145 w 162" name="T0"/>
                <a:gd fmla="*/ 11 h 57" name="T1"/>
                <a:gd fmla="*/ 26 w 162" name="T2"/>
                <a:gd fmla="*/ 10 h 57" name="T3"/>
                <a:gd fmla="*/ 33 w 162" name="T4"/>
                <a:gd fmla="*/ 57 h 57" name="T5"/>
                <a:gd fmla="*/ 145 w 162" name="T6"/>
                <a:gd fmla="*/ 45 h 57" name="T7"/>
                <a:gd fmla="*/ 145 w 162" name="T8"/>
                <a:gd fmla="*/ 11 h 57" name="T9"/>
              </a:gdLst>
              <a:cxnLst>
                <a:cxn ang="0">
                  <a:pos x="T0" y="T1"/>
                </a:cxn>
                <a:cxn ang="0">
                  <a:pos x="T2" y="T3"/>
                </a:cxn>
                <a:cxn ang="0">
                  <a:pos x="T4" y="T5"/>
                </a:cxn>
                <a:cxn ang="0">
                  <a:pos x="T6" y="T7"/>
                </a:cxn>
                <a:cxn ang="0">
                  <a:pos x="T8" y="T9"/>
                </a:cxn>
              </a:cxnLst>
              <a:rect b="b" l="0" r="r" t="0"/>
              <a:pathLst>
                <a:path h="57" w="162">
                  <a:moveTo>
                    <a:pt x="145" y="11"/>
                  </a:moveTo>
                  <a:cubicBezTo>
                    <a:pt x="108" y="0"/>
                    <a:pt x="63" y="0"/>
                    <a:pt x="26" y="10"/>
                  </a:cubicBezTo>
                  <a:cubicBezTo>
                    <a:pt x="0" y="17"/>
                    <a:pt x="5" y="57"/>
                    <a:pt x="33" y="57"/>
                  </a:cubicBezTo>
                  <a:cubicBezTo>
                    <a:pt x="69" y="57"/>
                    <a:pt x="110" y="56"/>
                    <a:pt x="145" y="45"/>
                  </a:cubicBezTo>
                  <a:cubicBezTo>
                    <a:pt x="162" y="40"/>
                    <a:pt x="162" y="16"/>
                    <a:pt x="145" y="11"/>
                  </a:cubicBezTo>
                  <a:close/>
                </a:path>
              </a:pathLst>
            </a:custGeom>
            <a:solidFill>
              <a:srgbClr val="FF9899"/>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58" name="Freeform 16"/>
            <p:cNvSpPr/>
            <p:nvPr/>
          </p:nvSpPr>
          <p:spPr bwMode="auto">
            <a:xfrm>
              <a:off x="642" y="3262"/>
              <a:ext cx="1142" cy="668"/>
            </a:xfrm>
            <a:custGeom>
              <a:gdLst>
                <a:gd fmla="*/ 71 w 526" name="T0"/>
                <a:gd fmla="*/ 24 h 308" name="T1"/>
                <a:gd fmla="*/ 143 w 526" name="T2"/>
                <a:gd fmla="*/ 258 h 308" name="T3"/>
                <a:gd fmla="*/ 424 w 526" name="T4"/>
                <a:gd fmla="*/ 287 h 308" name="T5"/>
                <a:gd fmla="*/ 490 w 526" name="T6"/>
                <a:gd fmla="*/ 171 h 308" name="T7"/>
                <a:gd fmla="*/ 287 w 526" name="T8"/>
                <a:gd fmla="*/ 139 h 308" name="T9"/>
                <a:gd fmla="*/ 139 w 526" name="T10"/>
                <a:gd fmla="*/ 42 h 308" name="T11"/>
                <a:gd fmla="*/ 71 w 526" name="T12"/>
                <a:gd fmla="*/ 24 h 308" name="T13"/>
              </a:gdLst>
              <a:cxnLst>
                <a:cxn ang="0">
                  <a:pos x="T0" y="T1"/>
                </a:cxn>
                <a:cxn ang="0">
                  <a:pos x="T2" y="T3"/>
                </a:cxn>
                <a:cxn ang="0">
                  <a:pos x="T4" y="T5"/>
                </a:cxn>
                <a:cxn ang="0">
                  <a:pos x="T6" y="T7"/>
                </a:cxn>
                <a:cxn ang="0">
                  <a:pos x="T8" y="T9"/>
                </a:cxn>
                <a:cxn ang="0">
                  <a:pos x="T10" y="T11"/>
                </a:cxn>
                <a:cxn ang="0">
                  <a:pos x="T12" y="T13"/>
                </a:cxn>
              </a:cxnLst>
              <a:rect b="b" l="0" r="r" t="0"/>
              <a:pathLst>
                <a:path h="308" w="526">
                  <a:moveTo>
                    <a:pt x="71" y="24"/>
                  </a:moveTo>
                  <a:cubicBezTo>
                    <a:pt x="0" y="98"/>
                    <a:pt x="74" y="213"/>
                    <a:pt x="143" y="258"/>
                  </a:cubicBezTo>
                  <a:cubicBezTo>
                    <a:pt x="220" y="308"/>
                    <a:pt x="337" y="297"/>
                    <a:pt x="424" y="287"/>
                  </a:cubicBezTo>
                  <a:cubicBezTo>
                    <a:pt x="477" y="281"/>
                    <a:pt x="526" y="225"/>
                    <a:pt x="490" y="171"/>
                  </a:cubicBezTo>
                  <a:cubicBezTo>
                    <a:pt x="448" y="108"/>
                    <a:pt x="352" y="138"/>
                    <a:pt x="287" y="139"/>
                  </a:cubicBezTo>
                  <a:cubicBezTo>
                    <a:pt x="217" y="141"/>
                    <a:pt x="165" y="110"/>
                    <a:pt x="139" y="42"/>
                  </a:cubicBezTo>
                  <a:cubicBezTo>
                    <a:pt x="129" y="15"/>
                    <a:pt x="94" y="0"/>
                    <a:pt x="71" y="24"/>
                  </a:cubicBezTo>
                  <a:close/>
                </a:path>
              </a:pathLst>
            </a:custGeom>
            <a:solidFill>
              <a:srgbClr val="FFDCE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59" name="Freeform 17"/>
            <p:cNvSpPr/>
            <p:nvPr/>
          </p:nvSpPr>
          <p:spPr bwMode="auto">
            <a:xfrm>
              <a:off x="1603" y="3778"/>
              <a:ext cx="187" cy="37"/>
            </a:xfrm>
            <a:custGeom>
              <a:gdLst>
                <a:gd fmla="*/ 5 w 86" name="T0"/>
                <a:gd fmla="*/ 9 h 17" name="T1"/>
                <a:gd fmla="*/ 84 w 86" name="T2"/>
                <a:gd fmla="*/ 12 h 17" name="T3"/>
                <a:gd fmla="*/ 84 w 86" name="T4"/>
                <a:gd fmla="*/ 10 h 17" name="T5"/>
                <a:gd fmla="*/ 7 w 86" name="T6"/>
                <a:gd fmla="*/ 2 h 17" name="T7"/>
                <a:gd fmla="*/ 5 w 86" name="T8"/>
                <a:gd fmla="*/ 9 h 17" name="T9"/>
              </a:gdLst>
              <a:cxnLst>
                <a:cxn ang="0">
                  <a:pos x="T0" y="T1"/>
                </a:cxn>
                <a:cxn ang="0">
                  <a:pos x="T2" y="T3"/>
                </a:cxn>
                <a:cxn ang="0">
                  <a:pos x="T4" y="T5"/>
                </a:cxn>
                <a:cxn ang="0">
                  <a:pos x="T6" y="T7"/>
                </a:cxn>
                <a:cxn ang="0">
                  <a:pos x="T8" y="T9"/>
                </a:cxn>
              </a:cxnLst>
              <a:rect b="b" l="0" r="r" t="0"/>
              <a:pathLst>
                <a:path h="17" w="86">
                  <a:moveTo>
                    <a:pt x="5" y="9"/>
                  </a:moveTo>
                  <a:cubicBezTo>
                    <a:pt x="31" y="17"/>
                    <a:pt x="58" y="15"/>
                    <a:pt x="84" y="12"/>
                  </a:cubicBezTo>
                  <a:cubicBezTo>
                    <a:pt x="86" y="12"/>
                    <a:pt x="86" y="10"/>
                    <a:pt x="84" y="10"/>
                  </a:cubicBezTo>
                  <a:cubicBezTo>
                    <a:pt x="58" y="7"/>
                    <a:pt x="32" y="10"/>
                    <a:pt x="7" y="2"/>
                  </a:cubicBezTo>
                  <a:cubicBezTo>
                    <a:pt x="2" y="0"/>
                    <a:pt x="0" y="7"/>
                    <a:pt x="5" y="9"/>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60" name="Freeform 18"/>
            <p:cNvSpPr/>
            <p:nvPr/>
          </p:nvSpPr>
          <p:spPr bwMode="auto">
            <a:xfrm>
              <a:off x="1634" y="3704"/>
              <a:ext cx="130" cy="20"/>
            </a:xfrm>
            <a:custGeom>
              <a:gdLst>
                <a:gd fmla="*/ 3 w 60" name="T0"/>
                <a:gd fmla="*/ 5 h 9" name="T1"/>
                <a:gd fmla="*/ 58 w 60" name="T2"/>
                <a:gd fmla="*/ 7 h 9" name="T3"/>
                <a:gd fmla="*/ 58 w 60" name="T4"/>
                <a:gd fmla="*/ 4 h 9" name="T5"/>
                <a:gd fmla="*/ 4 w 60" name="T6"/>
                <a:gd fmla="*/ 0 h 9" name="T7"/>
                <a:gd fmla="*/ 3 w 60" name="T8"/>
                <a:gd fmla="*/ 5 h 9" name="T9"/>
              </a:gdLst>
              <a:cxnLst>
                <a:cxn ang="0">
                  <a:pos x="T0" y="T1"/>
                </a:cxn>
                <a:cxn ang="0">
                  <a:pos x="T2" y="T3"/>
                </a:cxn>
                <a:cxn ang="0">
                  <a:pos x="T4" y="T5"/>
                </a:cxn>
                <a:cxn ang="0">
                  <a:pos x="T6" y="T7"/>
                </a:cxn>
                <a:cxn ang="0">
                  <a:pos x="T8" y="T9"/>
                </a:cxn>
              </a:cxnLst>
              <a:rect b="b" l="0" r="r" t="0"/>
              <a:pathLst>
                <a:path h="9" w="60">
                  <a:moveTo>
                    <a:pt x="3" y="5"/>
                  </a:moveTo>
                  <a:cubicBezTo>
                    <a:pt x="21" y="8"/>
                    <a:pt x="40" y="9"/>
                    <a:pt x="58" y="7"/>
                  </a:cubicBezTo>
                  <a:cubicBezTo>
                    <a:pt x="60" y="7"/>
                    <a:pt x="60" y="4"/>
                    <a:pt x="58" y="4"/>
                  </a:cubicBezTo>
                  <a:cubicBezTo>
                    <a:pt x="40" y="2"/>
                    <a:pt x="22" y="3"/>
                    <a:pt x="4" y="0"/>
                  </a:cubicBezTo>
                  <a:cubicBezTo>
                    <a:pt x="1" y="0"/>
                    <a:pt x="0" y="5"/>
                    <a:pt x="3" y="5"/>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61" name="Freeform 19"/>
            <p:cNvSpPr/>
            <p:nvPr/>
          </p:nvSpPr>
          <p:spPr bwMode="auto">
            <a:xfrm>
              <a:off x="1582" y="3609"/>
              <a:ext cx="189" cy="50"/>
            </a:xfrm>
            <a:custGeom>
              <a:gdLst>
                <a:gd fmla="*/ 5 w 87" name="T0"/>
                <a:gd fmla="*/ 21 h 23" name="T1"/>
                <a:gd fmla="*/ 85 w 87" name="T2"/>
                <a:gd fmla="*/ 6 h 23" name="T3"/>
                <a:gd fmla="*/ 85 w 87" name="T4"/>
                <a:gd fmla="*/ 3 h 23" name="T5"/>
                <a:gd fmla="*/ 2 w 87" name="T6"/>
                <a:gd fmla="*/ 17 h 23" name="T7"/>
                <a:gd fmla="*/ 5 w 87" name="T8"/>
                <a:gd fmla="*/ 21 h 23" name="T9"/>
              </a:gdLst>
              <a:cxnLst>
                <a:cxn ang="0">
                  <a:pos x="T0" y="T1"/>
                </a:cxn>
                <a:cxn ang="0">
                  <a:pos x="T2" y="T3"/>
                </a:cxn>
                <a:cxn ang="0">
                  <a:pos x="T4" y="T5"/>
                </a:cxn>
                <a:cxn ang="0">
                  <a:pos x="T6" y="T7"/>
                </a:cxn>
                <a:cxn ang="0">
                  <a:pos x="T8" y="T9"/>
                </a:cxn>
              </a:cxnLst>
              <a:rect b="b" l="0" r="r" t="0"/>
              <a:pathLst>
                <a:path h="23" w="87">
                  <a:moveTo>
                    <a:pt x="5" y="21"/>
                  </a:moveTo>
                  <a:cubicBezTo>
                    <a:pt x="30" y="8"/>
                    <a:pt x="58" y="9"/>
                    <a:pt x="85" y="6"/>
                  </a:cubicBezTo>
                  <a:cubicBezTo>
                    <a:pt x="87" y="6"/>
                    <a:pt x="87" y="3"/>
                    <a:pt x="85" y="3"/>
                  </a:cubicBezTo>
                  <a:cubicBezTo>
                    <a:pt x="57" y="0"/>
                    <a:pt x="27" y="2"/>
                    <a:pt x="2" y="17"/>
                  </a:cubicBezTo>
                  <a:cubicBezTo>
                    <a:pt x="0" y="19"/>
                    <a:pt x="2" y="23"/>
                    <a:pt x="5" y="21"/>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103" name="Freeform 20"/>
            <p:cNvSpPr/>
            <p:nvPr/>
          </p:nvSpPr>
          <p:spPr bwMode="auto">
            <a:xfrm>
              <a:off x="1972" y="3262"/>
              <a:ext cx="1144" cy="668"/>
            </a:xfrm>
            <a:custGeom>
              <a:gdLst>
                <a:gd fmla="*/ 456 w 527" name="T0"/>
                <a:gd fmla="*/ 24 h 308" name="T1"/>
                <a:gd fmla="*/ 384 w 527" name="T2"/>
                <a:gd fmla="*/ 258 h 308" name="T3"/>
                <a:gd fmla="*/ 103 w 527" name="T4"/>
                <a:gd fmla="*/ 287 h 308" name="T5"/>
                <a:gd fmla="*/ 37 w 527" name="T6"/>
                <a:gd fmla="*/ 171 h 308" name="T7"/>
                <a:gd fmla="*/ 240 w 527" name="T8"/>
                <a:gd fmla="*/ 139 h 308" name="T9"/>
                <a:gd fmla="*/ 388 w 527" name="T10"/>
                <a:gd fmla="*/ 42 h 308" name="T11"/>
                <a:gd fmla="*/ 456 w 527" name="T12"/>
                <a:gd fmla="*/ 24 h 308" name="T13"/>
              </a:gdLst>
              <a:cxnLst>
                <a:cxn ang="0">
                  <a:pos x="T0" y="T1"/>
                </a:cxn>
                <a:cxn ang="0">
                  <a:pos x="T2" y="T3"/>
                </a:cxn>
                <a:cxn ang="0">
                  <a:pos x="T4" y="T5"/>
                </a:cxn>
                <a:cxn ang="0">
                  <a:pos x="T6" y="T7"/>
                </a:cxn>
                <a:cxn ang="0">
                  <a:pos x="T8" y="T9"/>
                </a:cxn>
                <a:cxn ang="0">
                  <a:pos x="T10" y="T11"/>
                </a:cxn>
                <a:cxn ang="0">
                  <a:pos x="T12" y="T13"/>
                </a:cxn>
              </a:cxnLst>
              <a:rect b="b" l="0" r="r" t="0"/>
              <a:pathLst>
                <a:path h="308" w="527">
                  <a:moveTo>
                    <a:pt x="456" y="24"/>
                  </a:moveTo>
                  <a:cubicBezTo>
                    <a:pt x="527" y="98"/>
                    <a:pt x="453" y="213"/>
                    <a:pt x="384" y="258"/>
                  </a:cubicBezTo>
                  <a:cubicBezTo>
                    <a:pt x="307" y="308"/>
                    <a:pt x="189" y="297"/>
                    <a:pt x="103" y="287"/>
                  </a:cubicBezTo>
                  <a:cubicBezTo>
                    <a:pt x="50" y="281"/>
                    <a:pt x="0" y="225"/>
                    <a:pt x="37" y="171"/>
                  </a:cubicBezTo>
                  <a:cubicBezTo>
                    <a:pt x="79" y="108"/>
                    <a:pt x="175" y="138"/>
                    <a:pt x="240" y="139"/>
                  </a:cubicBezTo>
                  <a:cubicBezTo>
                    <a:pt x="310" y="141"/>
                    <a:pt x="361" y="110"/>
                    <a:pt x="388" y="42"/>
                  </a:cubicBezTo>
                  <a:cubicBezTo>
                    <a:pt x="398" y="15"/>
                    <a:pt x="433" y="0"/>
                    <a:pt x="456" y="24"/>
                  </a:cubicBezTo>
                  <a:close/>
                </a:path>
              </a:pathLst>
            </a:custGeom>
            <a:solidFill>
              <a:srgbClr val="FFDCE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104" name="Freeform 21"/>
            <p:cNvSpPr/>
            <p:nvPr/>
          </p:nvSpPr>
          <p:spPr bwMode="auto">
            <a:xfrm>
              <a:off x="1968" y="3778"/>
              <a:ext cx="187" cy="37"/>
            </a:xfrm>
            <a:custGeom>
              <a:gdLst>
                <a:gd fmla="*/ 79 w 86" name="T0"/>
                <a:gd fmla="*/ 2 h 17" name="T1"/>
                <a:gd fmla="*/ 2 w 86" name="T2"/>
                <a:gd fmla="*/ 10 h 17" name="T3"/>
                <a:gd fmla="*/ 2 w 86" name="T4"/>
                <a:gd fmla="*/ 12 h 17" name="T5"/>
                <a:gd fmla="*/ 81 w 86" name="T6"/>
                <a:gd fmla="*/ 9 h 17" name="T7"/>
                <a:gd fmla="*/ 79 w 86" name="T8"/>
                <a:gd fmla="*/ 2 h 17" name="T9"/>
              </a:gdLst>
              <a:cxnLst>
                <a:cxn ang="0">
                  <a:pos x="T0" y="T1"/>
                </a:cxn>
                <a:cxn ang="0">
                  <a:pos x="T2" y="T3"/>
                </a:cxn>
                <a:cxn ang="0">
                  <a:pos x="T4" y="T5"/>
                </a:cxn>
                <a:cxn ang="0">
                  <a:pos x="T6" y="T7"/>
                </a:cxn>
                <a:cxn ang="0">
                  <a:pos x="T8" y="T9"/>
                </a:cxn>
              </a:cxnLst>
              <a:rect b="b" l="0" r="r" t="0"/>
              <a:pathLst>
                <a:path h="17" w="86">
                  <a:moveTo>
                    <a:pt x="79" y="2"/>
                  </a:moveTo>
                  <a:cubicBezTo>
                    <a:pt x="54" y="10"/>
                    <a:pt x="28" y="7"/>
                    <a:pt x="2" y="10"/>
                  </a:cubicBezTo>
                  <a:cubicBezTo>
                    <a:pt x="0" y="10"/>
                    <a:pt x="0" y="12"/>
                    <a:pt x="2" y="12"/>
                  </a:cubicBezTo>
                  <a:cubicBezTo>
                    <a:pt x="28" y="15"/>
                    <a:pt x="55" y="17"/>
                    <a:pt x="81" y="9"/>
                  </a:cubicBezTo>
                  <a:cubicBezTo>
                    <a:pt x="86" y="7"/>
                    <a:pt x="84" y="0"/>
                    <a:pt x="79" y="2"/>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105" name="Freeform 22"/>
            <p:cNvSpPr/>
            <p:nvPr/>
          </p:nvSpPr>
          <p:spPr bwMode="auto">
            <a:xfrm>
              <a:off x="1994" y="3704"/>
              <a:ext cx="130" cy="20"/>
            </a:xfrm>
            <a:custGeom>
              <a:gdLst>
                <a:gd fmla="*/ 55 w 60" name="T0"/>
                <a:gd fmla="*/ 0 h 9" name="T1"/>
                <a:gd fmla="*/ 2 w 60" name="T2"/>
                <a:gd fmla="*/ 4 h 9" name="T3"/>
                <a:gd fmla="*/ 2 w 60" name="T4"/>
                <a:gd fmla="*/ 7 h 9" name="T5"/>
                <a:gd fmla="*/ 57 w 60" name="T6"/>
                <a:gd fmla="*/ 5 h 9" name="T7"/>
                <a:gd fmla="*/ 55 w 60" name="T8"/>
                <a:gd fmla="*/ 0 h 9" name="T9"/>
              </a:gdLst>
              <a:cxnLst>
                <a:cxn ang="0">
                  <a:pos x="T0" y="T1"/>
                </a:cxn>
                <a:cxn ang="0">
                  <a:pos x="T2" y="T3"/>
                </a:cxn>
                <a:cxn ang="0">
                  <a:pos x="T4" y="T5"/>
                </a:cxn>
                <a:cxn ang="0">
                  <a:pos x="T6" y="T7"/>
                </a:cxn>
                <a:cxn ang="0">
                  <a:pos x="T8" y="T9"/>
                </a:cxn>
              </a:cxnLst>
              <a:rect b="b" l="0" r="r" t="0"/>
              <a:pathLst>
                <a:path h="9" w="60">
                  <a:moveTo>
                    <a:pt x="55" y="0"/>
                  </a:moveTo>
                  <a:cubicBezTo>
                    <a:pt x="38" y="3"/>
                    <a:pt x="20" y="2"/>
                    <a:pt x="2" y="4"/>
                  </a:cubicBezTo>
                  <a:cubicBezTo>
                    <a:pt x="0" y="4"/>
                    <a:pt x="0" y="7"/>
                    <a:pt x="2" y="7"/>
                  </a:cubicBezTo>
                  <a:cubicBezTo>
                    <a:pt x="20" y="9"/>
                    <a:pt x="39" y="8"/>
                    <a:pt x="57" y="5"/>
                  </a:cubicBezTo>
                  <a:cubicBezTo>
                    <a:pt x="60" y="5"/>
                    <a:pt x="58" y="0"/>
                    <a:pt x="55" y="0"/>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106" name="Freeform 23"/>
            <p:cNvSpPr/>
            <p:nvPr/>
          </p:nvSpPr>
          <p:spPr bwMode="auto">
            <a:xfrm>
              <a:off x="1985" y="3609"/>
              <a:ext cx="191" cy="50"/>
            </a:xfrm>
            <a:custGeom>
              <a:gdLst>
                <a:gd fmla="*/ 85 w 88" name="T0"/>
                <a:gd fmla="*/ 17 h 23" name="T1"/>
                <a:gd fmla="*/ 3 w 88" name="T2"/>
                <a:gd fmla="*/ 3 h 23" name="T3"/>
                <a:gd fmla="*/ 3 w 88" name="T4"/>
                <a:gd fmla="*/ 6 h 23" name="T5"/>
                <a:gd fmla="*/ 83 w 88" name="T6"/>
                <a:gd fmla="*/ 21 h 23" name="T7"/>
                <a:gd fmla="*/ 85 w 88" name="T8"/>
                <a:gd fmla="*/ 17 h 23" name="T9"/>
              </a:gdLst>
              <a:cxnLst>
                <a:cxn ang="0">
                  <a:pos x="T0" y="T1"/>
                </a:cxn>
                <a:cxn ang="0">
                  <a:pos x="T2" y="T3"/>
                </a:cxn>
                <a:cxn ang="0">
                  <a:pos x="T4" y="T5"/>
                </a:cxn>
                <a:cxn ang="0">
                  <a:pos x="T6" y="T7"/>
                </a:cxn>
                <a:cxn ang="0">
                  <a:pos x="T8" y="T9"/>
                </a:cxn>
              </a:cxnLst>
              <a:rect b="b" l="0" r="r" t="0"/>
              <a:pathLst>
                <a:path h="23" w="88">
                  <a:moveTo>
                    <a:pt x="85" y="17"/>
                  </a:moveTo>
                  <a:cubicBezTo>
                    <a:pt x="61" y="2"/>
                    <a:pt x="31" y="0"/>
                    <a:pt x="3" y="3"/>
                  </a:cubicBezTo>
                  <a:cubicBezTo>
                    <a:pt x="0" y="3"/>
                    <a:pt x="0" y="6"/>
                    <a:pt x="3" y="6"/>
                  </a:cubicBezTo>
                  <a:cubicBezTo>
                    <a:pt x="30" y="9"/>
                    <a:pt x="58" y="8"/>
                    <a:pt x="83" y="21"/>
                  </a:cubicBezTo>
                  <a:cubicBezTo>
                    <a:pt x="86" y="23"/>
                    <a:pt x="88" y="19"/>
                    <a:pt x="85" y="17"/>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107" name="Freeform 24"/>
            <p:cNvSpPr/>
            <p:nvPr/>
          </p:nvSpPr>
          <p:spPr bwMode="auto">
            <a:xfrm>
              <a:off x="968" y="743"/>
              <a:ext cx="464" cy="1255"/>
            </a:xfrm>
            <a:custGeom>
              <a:gdLst>
                <a:gd fmla="*/ 194 w 214" name="T0"/>
                <a:gd fmla="*/ 307 h 579" name="T1"/>
                <a:gd fmla="*/ 138 w 214" name="T2"/>
                <a:gd fmla="*/ 58 h 579" name="T3"/>
                <a:gd fmla="*/ 29 w 214" name="T4"/>
                <a:gd fmla="*/ 58 h 579" name="T5"/>
                <a:gd fmla="*/ 7 w 214" name="T6"/>
                <a:gd fmla="*/ 329 h 579" name="T7"/>
                <a:gd fmla="*/ 107 w 214" name="T8"/>
                <a:gd fmla="*/ 561 h 579" name="T9"/>
                <a:gd fmla="*/ 165 w 214" name="T10"/>
                <a:gd fmla="*/ 527 h 579" name="T11"/>
                <a:gd fmla="*/ 167 w 214" name="T12"/>
                <a:gd fmla="*/ 526 h 579" name="T13"/>
                <a:gd fmla="*/ 194 w 214" name="T14"/>
                <a:gd fmla="*/ 307 h 579"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579" w="214">
                  <a:moveTo>
                    <a:pt x="194" y="307"/>
                  </a:moveTo>
                  <a:cubicBezTo>
                    <a:pt x="188" y="221"/>
                    <a:pt x="171" y="138"/>
                    <a:pt x="138" y="58"/>
                  </a:cubicBezTo>
                  <a:cubicBezTo>
                    <a:pt x="119" y="9"/>
                    <a:pt x="45" y="0"/>
                    <a:pt x="29" y="58"/>
                  </a:cubicBezTo>
                  <a:cubicBezTo>
                    <a:pt x="5" y="145"/>
                    <a:pt x="0" y="240"/>
                    <a:pt x="7" y="329"/>
                  </a:cubicBezTo>
                  <a:cubicBezTo>
                    <a:pt x="13" y="418"/>
                    <a:pt x="32" y="505"/>
                    <a:pt x="107" y="561"/>
                  </a:cubicBezTo>
                  <a:cubicBezTo>
                    <a:pt x="131" y="579"/>
                    <a:pt x="164" y="554"/>
                    <a:pt x="165" y="527"/>
                  </a:cubicBezTo>
                  <a:cubicBezTo>
                    <a:pt x="166" y="527"/>
                    <a:pt x="166" y="526"/>
                    <a:pt x="167" y="526"/>
                  </a:cubicBezTo>
                  <a:cubicBezTo>
                    <a:pt x="214" y="470"/>
                    <a:pt x="199" y="376"/>
                    <a:pt x="194" y="307"/>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108" name="Freeform 25"/>
            <p:cNvSpPr/>
            <p:nvPr/>
          </p:nvSpPr>
          <p:spPr bwMode="auto">
            <a:xfrm>
              <a:off x="1050" y="977"/>
              <a:ext cx="304" cy="794"/>
            </a:xfrm>
            <a:custGeom>
              <a:gdLst>
                <a:gd fmla="*/ 122 w 140" name="T0"/>
                <a:gd fmla="*/ 194 h 366" name="T1"/>
                <a:gd fmla="*/ 87 w 140" name="T2"/>
                <a:gd fmla="*/ 37 h 366" name="T3"/>
                <a:gd fmla="*/ 18 w 140" name="T4"/>
                <a:gd fmla="*/ 37 h 366" name="T5"/>
                <a:gd fmla="*/ 4 w 140" name="T6"/>
                <a:gd fmla="*/ 207 h 366" name="T7"/>
                <a:gd fmla="*/ 57 w 140" name="T8"/>
                <a:gd fmla="*/ 336 h 366" name="T9"/>
                <a:gd fmla="*/ 122 w 140" name="T10"/>
                <a:gd fmla="*/ 194 h 366" name="T11"/>
              </a:gdLst>
              <a:cxnLst>
                <a:cxn ang="0">
                  <a:pos x="T0" y="T1"/>
                </a:cxn>
                <a:cxn ang="0">
                  <a:pos x="T2" y="T3"/>
                </a:cxn>
                <a:cxn ang="0">
                  <a:pos x="T4" y="T5"/>
                </a:cxn>
                <a:cxn ang="0">
                  <a:pos x="T6" y="T7"/>
                </a:cxn>
                <a:cxn ang="0">
                  <a:pos x="T8" y="T9"/>
                </a:cxn>
                <a:cxn ang="0">
                  <a:pos x="T10" y="T11"/>
                </a:cxn>
              </a:cxnLst>
              <a:rect b="b" l="0" r="r" t="0"/>
              <a:pathLst>
                <a:path h="366" w="140">
                  <a:moveTo>
                    <a:pt x="122" y="194"/>
                  </a:moveTo>
                  <a:cubicBezTo>
                    <a:pt x="118" y="139"/>
                    <a:pt x="107" y="87"/>
                    <a:pt x="87" y="37"/>
                  </a:cubicBezTo>
                  <a:cubicBezTo>
                    <a:pt x="75" y="6"/>
                    <a:pt x="28" y="0"/>
                    <a:pt x="18" y="37"/>
                  </a:cubicBezTo>
                  <a:cubicBezTo>
                    <a:pt x="3" y="91"/>
                    <a:pt x="0" y="151"/>
                    <a:pt x="4" y="207"/>
                  </a:cubicBezTo>
                  <a:cubicBezTo>
                    <a:pt x="7" y="247"/>
                    <a:pt x="13" y="320"/>
                    <a:pt x="57" y="336"/>
                  </a:cubicBezTo>
                  <a:cubicBezTo>
                    <a:pt x="140" y="366"/>
                    <a:pt x="125" y="236"/>
                    <a:pt x="122" y="194"/>
                  </a:cubicBezTo>
                  <a:close/>
                </a:path>
              </a:pathLst>
            </a:custGeom>
            <a:solidFill>
              <a:srgbClr val="FFDCE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109" name="Freeform 26"/>
            <p:cNvSpPr/>
            <p:nvPr/>
          </p:nvSpPr>
          <p:spPr bwMode="auto">
            <a:xfrm>
              <a:off x="2326" y="743"/>
              <a:ext cx="464" cy="1255"/>
            </a:xfrm>
            <a:custGeom>
              <a:gdLst>
                <a:gd fmla="*/ 20 w 214" name="T0"/>
                <a:gd fmla="*/ 307 h 579" name="T1"/>
                <a:gd fmla="*/ 76 w 214" name="T2"/>
                <a:gd fmla="*/ 58 h 579" name="T3"/>
                <a:gd fmla="*/ 185 w 214" name="T4"/>
                <a:gd fmla="*/ 58 h 579" name="T5"/>
                <a:gd fmla="*/ 207 w 214" name="T6"/>
                <a:gd fmla="*/ 329 h 579" name="T7"/>
                <a:gd fmla="*/ 107 w 214" name="T8"/>
                <a:gd fmla="*/ 561 h 579" name="T9"/>
                <a:gd fmla="*/ 49 w 214" name="T10"/>
                <a:gd fmla="*/ 527 h 579" name="T11"/>
                <a:gd fmla="*/ 47 w 214" name="T12"/>
                <a:gd fmla="*/ 526 h 579" name="T13"/>
                <a:gd fmla="*/ 20 w 214" name="T14"/>
                <a:gd fmla="*/ 307 h 579"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579" w="214">
                  <a:moveTo>
                    <a:pt x="20" y="307"/>
                  </a:moveTo>
                  <a:cubicBezTo>
                    <a:pt x="26" y="221"/>
                    <a:pt x="43" y="138"/>
                    <a:pt x="76" y="58"/>
                  </a:cubicBezTo>
                  <a:cubicBezTo>
                    <a:pt x="95" y="9"/>
                    <a:pt x="169" y="0"/>
                    <a:pt x="185" y="58"/>
                  </a:cubicBezTo>
                  <a:cubicBezTo>
                    <a:pt x="209" y="145"/>
                    <a:pt x="214" y="240"/>
                    <a:pt x="207" y="329"/>
                  </a:cubicBezTo>
                  <a:cubicBezTo>
                    <a:pt x="201" y="418"/>
                    <a:pt x="181" y="505"/>
                    <a:pt x="107" y="561"/>
                  </a:cubicBezTo>
                  <a:cubicBezTo>
                    <a:pt x="83" y="579"/>
                    <a:pt x="50" y="554"/>
                    <a:pt x="49" y="527"/>
                  </a:cubicBezTo>
                  <a:cubicBezTo>
                    <a:pt x="48" y="527"/>
                    <a:pt x="48" y="526"/>
                    <a:pt x="47" y="526"/>
                  </a:cubicBezTo>
                  <a:cubicBezTo>
                    <a:pt x="0" y="470"/>
                    <a:pt x="15" y="376"/>
                    <a:pt x="20" y="307"/>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110" name="Freeform 27"/>
            <p:cNvSpPr/>
            <p:nvPr/>
          </p:nvSpPr>
          <p:spPr bwMode="auto">
            <a:xfrm>
              <a:off x="2404" y="977"/>
              <a:ext cx="304" cy="794"/>
            </a:xfrm>
            <a:custGeom>
              <a:gdLst>
                <a:gd fmla="*/ 18 w 140" name="T0"/>
                <a:gd fmla="*/ 194 h 366" name="T1"/>
                <a:gd fmla="*/ 53 w 140" name="T2"/>
                <a:gd fmla="*/ 37 h 366" name="T3"/>
                <a:gd fmla="*/ 122 w 140" name="T4"/>
                <a:gd fmla="*/ 37 h 366" name="T5"/>
                <a:gd fmla="*/ 136 w 140" name="T6"/>
                <a:gd fmla="*/ 207 h 366" name="T7"/>
                <a:gd fmla="*/ 83 w 140" name="T8"/>
                <a:gd fmla="*/ 336 h 366" name="T9"/>
                <a:gd fmla="*/ 18 w 140" name="T10"/>
                <a:gd fmla="*/ 194 h 366" name="T11"/>
              </a:gdLst>
              <a:cxnLst>
                <a:cxn ang="0">
                  <a:pos x="T0" y="T1"/>
                </a:cxn>
                <a:cxn ang="0">
                  <a:pos x="T2" y="T3"/>
                </a:cxn>
                <a:cxn ang="0">
                  <a:pos x="T4" y="T5"/>
                </a:cxn>
                <a:cxn ang="0">
                  <a:pos x="T6" y="T7"/>
                </a:cxn>
                <a:cxn ang="0">
                  <a:pos x="T8" y="T9"/>
                </a:cxn>
                <a:cxn ang="0">
                  <a:pos x="T10" y="T11"/>
                </a:cxn>
              </a:cxnLst>
              <a:rect b="b" l="0" r="r" t="0"/>
              <a:pathLst>
                <a:path h="366" w="140">
                  <a:moveTo>
                    <a:pt x="18" y="194"/>
                  </a:moveTo>
                  <a:cubicBezTo>
                    <a:pt x="22" y="139"/>
                    <a:pt x="33" y="87"/>
                    <a:pt x="53" y="37"/>
                  </a:cubicBezTo>
                  <a:cubicBezTo>
                    <a:pt x="65" y="6"/>
                    <a:pt x="112" y="0"/>
                    <a:pt x="122" y="37"/>
                  </a:cubicBezTo>
                  <a:cubicBezTo>
                    <a:pt x="137" y="91"/>
                    <a:pt x="140" y="151"/>
                    <a:pt x="136" y="207"/>
                  </a:cubicBezTo>
                  <a:cubicBezTo>
                    <a:pt x="133" y="247"/>
                    <a:pt x="127" y="320"/>
                    <a:pt x="83" y="336"/>
                  </a:cubicBezTo>
                  <a:cubicBezTo>
                    <a:pt x="0" y="366"/>
                    <a:pt x="15" y="236"/>
                    <a:pt x="18" y="194"/>
                  </a:cubicBezTo>
                  <a:close/>
                </a:path>
              </a:pathLst>
            </a:custGeom>
            <a:solidFill>
              <a:srgbClr val="FFDCE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111" name="Freeform 28"/>
            <p:cNvSpPr/>
            <p:nvPr/>
          </p:nvSpPr>
          <p:spPr bwMode="auto">
            <a:xfrm>
              <a:off x="2209" y="2846"/>
              <a:ext cx="187" cy="347"/>
            </a:xfrm>
            <a:custGeom>
              <a:gdLst>
                <a:gd fmla="*/ 15 w 86" name="T0"/>
                <a:gd fmla="*/ 153 h 160" name="T1"/>
                <a:gd fmla="*/ 44 w 86" name="T2"/>
                <a:gd fmla="*/ 86 h 160" name="T3"/>
                <a:gd fmla="*/ 82 w 86" name="T4"/>
                <a:gd fmla="*/ 19 h 160" name="T5"/>
                <a:gd fmla="*/ 61 w 86" name="T6"/>
                <a:gd fmla="*/ 7 h 160" name="T7"/>
                <a:gd fmla="*/ 19 w 86" name="T8"/>
                <a:gd fmla="*/ 78 h 160" name="T9"/>
                <a:gd fmla="*/ 1 w 86" name="T10"/>
                <a:gd fmla="*/ 151 h 160" name="T11"/>
                <a:gd fmla="*/ 15 w 86" name="T12"/>
                <a:gd fmla="*/ 153 h 160" name="T13"/>
              </a:gdLst>
              <a:cxnLst>
                <a:cxn ang="0">
                  <a:pos x="T0" y="T1"/>
                </a:cxn>
                <a:cxn ang="0">
                  <a:pos x="T2" y="T3"/>
                </a:cxn>
                <a:cxn ang="0">
                  <a:pos x="T4" y="T5"/>
                </a:cxn>
                <a:cxn ang="0">
                  <a:pos x="T6" y="T7"/>
                </a:cxn>
                <a:cxn ang="0">
                  <a:pos x="T8" y="T9"/>
                </a:cxn>
                <a:cxn ang="0">
                  <a:pos x="T10" y="T11"/>
                </a:cxn>
                <a:cxn ang="0">
                  <a:pos x="T12" y="T13"/>
                </a:cxn>
              </a:cxnLst>
              <a:rect b="b" l="0" r="r" t="0"/>
              <a:pathLst>
                <a:path h="160" w="86">
                  <a:moveTo>
                    <a:pt x="15" y="153"/>
                  </a:moveTo>
                  <a:cubicBezTo>
                    <a:pt x="24" y="130"/>
                    <a:pt x="33" y="108"/>
                    <a:pt x="44" y="86"/>
                  </a:cubicBezTo>
                  <a:cubicBezTo>
                    <a:pt x="56" y="64"/>
                    <a:pt x="74" y="42"/>
                    <a:pt x="82" y="19"/>
                  </a:cubicBezTo>
                  <a:cubicBezTo>
                    <a:pt x="86" y="6"/>
                    <a:pt x="70" y="0"/>
                    <a:pt x="61" y="7"/>
                  </a:cubicBezTo>
                  <a:cubicBezTo>
                    <a:pt x="41" y="23"/>
                    <a:pt x="29" y="55"/>
                    <a:pt x="19" y="78"/>
                  </a:cubicBezTo>
                  <a:cubicBezTo>
                    <a:pt x="9" y="101"/>
                    <a:pt x="0" y="125"/>
                    <a:pt x="1" y="151"/>
                  </a:cubicBezTo>
                  <a:cubicBezTo>
                    <a:pt x="2" y="159"/>
                    <a:pt x="12" y="160"/>
                    <a:pt x="15" y="153"/>
                  </a:cubicBezTo>
                  <a:close/>
                </a:path>
              </a:pathLst>
            </a:custGeom>
            <a:solidFill>
              <a:srgbClr val="8DC54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112" name="Freeform 29"/>
            <p:cNvSpPr/>
            <p:nvPr/>
          </p:nvSpPr>
          <p:spPr bwMode="auto">
            <a:xfrm>
              <a:off x="2226" y="2983"/>
              <a:ext cx="319" cy="255"/>
            </a:xfrm>
            <a:custGeom>
              <a:gdLst>
                <a:gd fmla="*/ 18 w 147" name="T0"/>
                <a:gd fmla="*/ 111 h 118" name="T1"/>
                <a:gd fmla="*/ 132 w 147" name="T2"/>
                <a:gd fmla="*/ 35 h 118" name="T3"/>
                <a:gd fmla="*/ 118 w 147" name="T4"/>
                <a:gd fmla="*/ 10 h 118" name="T5"/>
                <a:gd fmla="*/ 3 w 147" name="T6"/>
                <a:gd fmla="*/ 103 h 118" name="T7"/>
                <a:gd fmla="*/ 18 w 147" name="T8"/>
                <a:gd fmla="*/ 111 h 118" name="T9"/>
              </a:gdLst>
              <a:cxnLst>
                <a:cxn ang="0">
                  <a:pos x="T0" y="T1"/>
                </a:cxn>
                <a:cxn ang="0">
                  <a:pos x="T2" y="T3"/>
                </a:cxn>
                <a:cxn ang="0">
                  <a:pos x="T4" y="T5"/>
                </a:cxn>
                <a:cxn ang="0">
                  <a:pos x="T6" y="T7"/>
                </a:cxn>
                <a:cxn ang="0">
                  <a:pos x="T8" y="T9"/>
                </a:cxn>
              </a:cxnLst>
              <a:rect b="b" l="0" r="r" t="0"/>
              <a:pathLst>
                <a:path h="118" w="147">
                  <a:moveTo>
                    <a:pt x="18" y="111"/>
                  </a:moveTo>
                  <a:cubicBezTo>
                    <a:pt x="49" y="75"/>
                    <a:pt x="94" y="62"/>
                    <a:pt x="132" y="35"/>
                  </a:cubicBezTo>
                  <a:cubicBezTo>
                    <a:pt x="147" y="24"/>
                    <a:pt x="134" y="0"/>
                    <a:pt x="118" y="10"/>
                  </a:cubicBezTo>
                  <a:cubicBezTo>
                    <a:pt x="77" y="32"/>
                    <a:pt x="21" y="57"/>
                    <a:pt x="3" y="103"/>
                  </a:cubicBezTo>
                  <a:cubicBezTo>
                    <a:pt x="0" y="111"/>
                    <a:pt x="12" y="118"/>
                    <a:pt x="18" y="111"/>
                  </a:cubicBezTo>
                  <a:close/>
                </a:path>
              </a:pathLst>
            </a:custGeom>
            <a:solidFill>
              <a:srgbClr val="8DC54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113" name="Freeform 30"/>
            <p:cNvSpPr/>
            <p:nvPr/>
          </p:nvSpPr>
          <p:spPr bwMode="auto">
            <a:xfrm>
              <a:off x="2239" y="3156"/>
              <a:ext cx="341" cy="113"/>
            </a:xfrm>
            <a:custGeom>
              <a:gdLst>
                <a:gd fmla="*/ 14 w 157" name="T0"/>
                <a:gd fmla="*/ 50 h 52" name="T1"/>
                <a:gd fmla="*/ 139 w 157" name="T2"/>
                <a:gd fmla="*/ 31 h 52" name="T3"/>
                <a:gd fmla="*/ 132 w 157" name="T4"/>
                <a:gd fmla="*/ 4 h 52" name="T5"/>
                <a:gd fmla="*/ 11 w 157" name="T6"/>
                <a:gd fmla="*/ 29 h 52" name="T7"/>
                <a:gd fmla="*/ 14 w 157" name="T8"/>
                <a:gd fmla="*/ 50 h 52" name="T9"/>
              </a:gdLst>
              <a:cxnLst>
                <a:cxn ang="0">
                  <a:pos x="T0" y="T1"/>
                </a:cxn>
                <a:cxn ang="0">
                  <a:pos x="T2" y="T3"/>
                </a:cxn>
                <a:cxn ang="0">
                  <a:pos x="T4" y="T5"/>
                </a:cxn>
                <a:cxn ang="0">
                  <a:pos x="T6" y="T7"/>
                </a:cxn>
                <a:cxn ang="0">
                  <a:pos x="T8" y="T9"/>
                </a:cxn>
              </a:cxnLst>
              <a:rect b="b" l="0" r="r" t="0"/>
              <a:pathLst>
                <a:path h="52" w="157">
                  <a:moveTo>
                    <a:pt x="14" y="50"/>
                  </a:moveTo>
                  <a:cubicBezTo>
                    <a:pt x="55" y="52"/>
                    <a:pt x="99" y="39"/>
                    <a:pt x="139" y="31"/>
                  </a:cubicBezTo>
                  <a:cubicBezTo>
                    <a:pt x="157" y="27"/>
                    <a:pt x="149" y="0"/>
                    <a:pt x="132" y="4"/>
                  </a:cubicBezTo>
                  <a:cubicBezTo>
                    <a:pt x="92" y="13"/>
                    <a:pt x="50" y="17"/>
                    <a:pt x="11" y="29"/>
                  </a:cubicBezTo>
                  <a:cubicBezTo>
                    <a:pt x="0" y="33"/>
                    <a:pt x="2" y="50"/>
                    <a:pt x="14" y="50"/>
                  </a:cubicBezTo>
                  <a:close/>
                </a:path>
              </a:pathLst>
            </a:custGeom>
            <a:solidFill>
              <a:srgbClr val="8DC54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114" name="Freeform 31"/>
            <p:cNvSpPr/>
            <p:nvPr/>
          </p:nvSpPr>
          <p:spPr bwMode="auto">
            <a:xfrm>
              <a:off x="1710" y="3039"/>
              <a:ext cx="744" cy="945"/>
            </a:xfrm>
            <a:custGeom>
              <a:gdLst>
                <a:gd fmla="*/ 243 w 343" name="T0"/>
                <a:gd fmla="*/ 35 h 436" name="T1"/>
                <a:gd fmla="*/ 166 w 343" name="T2"/>
                <a:gd fmla="*/ 7 h 436" name="T3"/>
                <a:gd fmla="*/ 108 w 343" name="T4"/>
                <a:gd fmla="*/ 74 h 436" name="T5"/>
                <a:gd fmla="*/ 54 w 343" name="T6"/>
                <a:gd fmla="*/ 206 h 436" name="T7"/>
                <a:gd fmla="*/ 8 w 343" name="T8"/>
                <a:gd fmla="*/ 348 h 436" name="T9"/>
                <a:gd fmla="*/ 193 w 343" name="T10"/>
                <a:gd fmla="*/ 278 h 436" name="T11"/>
                <a:gd fmla="*/ 278 w 343" name="T12"/>
                <a:gd fmla="*/ 215 h 436" name="T13"/>
                <a:gd fmla="*/ 243 w 343" name="T14"/>
                <a:gd fmla="*/ 35 h 436"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436" w="343">
                  <a:moveTo>
                    <a:pt x="243" y="35"/>
                  </a:moveTo>
                  <a:cubicBezTo>
                    <a:pt x="222" y="15"/>
                    <a:pt x="195" y="0"/>
                    <a:pt x="166" y="7"/>
                  </a:cubicBezTo>
                  <a:cubicBezTo>
                    <a:pt x="135" y="14"/>
                    <a:pt x="119" y="48"/>
                    <a:pt x="108" y="74"/>
                  </a:cubicBezTo>
                  <a:cubicBezTo>
                    <a:pt x="89" y="118"/>
                    <a:pt x="73" y="162"/>
                    <a:pt x="54" y="206"/>
                  </a:cubicBezTo>
                  <a:cubicBezTo>
                    <a:pt x="38" y="245"/>
                    <a:pt x="0" y="305"/>
                    <a:pt x="8" y="348"/>
                  </a:cubicBezTo>
                  <a:cubicBezTo>
                    <a:pt x="24" y="436"/>
                    <a:pt x="161" y="303"/>
                    <a:pt x="193" y="278"/>
                  </a:cubicBezTo>
                  <a:cubicBezTo>
                    <a:pt x="221" y="256"/>
                    <a:pt x="252" y="239"/>
                    <a:pt x="278" y="215"/>
                  </a:cubicBezTo>
                  <a:cubicBezTo>
                    <a:pt x="343" y="156"/>
                    <a:pt x="294" y="83"/>
                    <a:pt x="243" y="35"/>
                  </a:cubicBezTo>
                  <a:close/>
                </a:path>
              </a:pathLst>
            </a:custGeom>
            <a:solidFill>
              <a:srgbClr val="FF8D3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115" name="Freeform 32"/>
            <p:cNvSpPr/>
            <p:nvPr/>
          </p:nvSpPr>
          <p:spPr bwMode="auto">
            <a:xfrm>
              <a:off x="1840" y="3188"/>
              <a:ext cx="295" cy="144"/>
            </a:xfrm>
            <a:custGeom>
              <a:gdLst>
                <a:gd fmla="*/ 8 w 136" name="T0"/>
                <a:gd fmla="*/ 12 h 66" name="T1"/>
                <a:gd fmla="*/ 130 w 136" name="T2"/>
                <a:gd fmla="*/ 64 h 66" name="T3"/>
                <a:gd fmla="*/ 134 w 136" name="T4"/>
                <a:gd fmla="*/ 60 h 66" name="T5"/>
                <a:gd fmla="*/ 8 w 136" name="T6"/>
                <a:gd fmla="*/ 0 h 66" name="T7"/>
                <a:gd fmla="*/ 8 w 136" name="T8"/>
                <a:gd fmla="*/ 12 h 66" name="T9"/>
              </a:gdLst>
              <a:cxnLst>
                <a:cxn ang="0">
                  <a:pos x="T0" y="T1"/>
                </a:cxn>
                <a:cxn ang="0">
                  <a:pos x="T2" y="T3"/>
                </a:cxn>
                <a:cxn ang="0">
                  <a:pos x="T4" y="T5"/>
                </a:cxn>
                <a:cxn ang="0">
                  <a:pos x="T6" y="T7"/>
                </a:cxn>
                <a:cxn ang="0">
                  <a:pos x="T8" y="T9"/>
                </a:cxn>
              </a:cxnLst>
              <a:rect b="b" l="0" r="r" t="0"/>
              <a:pathLst>
                <a:path h="66" w="136">
                  <a:moveTo>
                    <a:pt x="8" y="12"/>
                  </a:moveTo>
                  <a:cubicBezTo>
                    <a:pt x="56" y="13"/>
                    <a:pt x="92" y="39"/>
                    <a:pt x="130" y="64"/>
                  </a:cubicBezTo>
                  <a:cubicBezTo>
                    <a:pt x="133" y="66"/>
                    <a:pt x="136" y="62"/>
                    <a:pt x="134" y="60"/>
                  </a:cubicBezTo>
                  <a:cubicBezTo>
                    <a:pt x="101" y="26"/>
                    <a:pt x="55" y="2"/>
                    <a:pt x="8" y="0"/>
                  </a:cubicBezTo>
                  <a:cubicBezTo>
                    <a:pt x="0" y="0"/>
                    <a:pt x="0" y="12"/>
                    <a:pt x="8" y="12"/>
                  </a:cubicBezTo>
                  <a:close/>
                </a:path>
              </a:pathLst>
            </a:custGeom>
            <a:solidFill>
              <a:srgbClr val="FF741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116" name="Freeform 33"/>
            <p:cNvSpPr/>
            <p:nvPr/>
          </p:nvSpPr>
          <p:spPr bwMode="auto">
            <a:xfrm>
              <a:off x="1771" y="3336"/>
              <a:ext cx="262" cy="145"/>
            </a:xfrm>
            <a:custGeom>
              <a:gdLst>
                <a:gd fmla="*/ 7 w 121" name="T0"/>
                <a:gd fmla="*/ 16 h 67" name="T1"/>
                <a:gd fmla="*/ 115 w 121" name="T2"/>
                <a:gd fmla="*/ 65 h 67" name="T3"/>
                <a:gd fmla="*/ 120 w 121" name="T4"/>
                <a:gd fmla="*/ 61 h 67" name="T5"/>
                <a:gd fmla="*/ 7 w 121" name="T6"/>
                <a:gd fmla="*/ 4 h 67" name="T7"/>
                <a:gd fmla="*/ 7 w 121" name="T8"/>
                <a:gd fmla="*/ 16 h 67" name="T9"/>
              </a:gdLst>
              <a:cxnLst>
                <a:cxn ang="0">
                  <a:pos x="T0" y="T1"/>
                </a:cxn>
                <a:cxn ang="0">
                  <a:pos x="T2" y="T3"/>
                </a:cxn>
                <a:cxn ang="0">
                  <a:pos x="T4" y="T5"/>
                </a:cxn>
                <a:cxn ang="0">
                  <a:pos x="T6" y="T7"/>
                </a:cxn>
                <a:cxn ang="0">
                  <a:pos x="T8" y="T9"/>
                </a:cxn>
              </a:cxnLst>
              <a:rect b="b" l="0" r="r" t="0"/>
              <a:pathLst>
                <a:path h="67" w="120">
                  <a:moveTo>
                    <a:pt x="7" y="16"/>
                  </a:moveTo>
                  <a:cubicBezTo>
                    <a:pt x="54" y="12"/>
                    <a:pt x="81" y="40"/>
                    <a:pt x="115" y="65"/>
                  </a:cubicBezTo>
                  <a:cubicBezTo>
                    <a:pt x="118" y="67"/>
                    <a:pt x="121" y="64"/>
                    <a:pt x="120" y="61"/>
                  </a:cubicBezTo>
                  <a:cubicBezTo>
                    <a:pt x="100" y="20"/>
                    <a:pt x="51" y="0"/>
                    <a:pt x="7" y="4"/>
                  </a:cubicBezTo>
                  <a:cubicBezTo>
                    <a:pt x="0" y="5"/>
                    <a:pt x="0" y="16"/>
                    <a:pt x="7" y="16"/>
                  </a:cubicBezTo>
                  <a:close/>
                </a:path>
              </a:pathLst>
            </a:custGeom>
            <a:solidFill>
              <a:srgbClr val="FF741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117" name="Freeform 34"/>
            <p:cNvSpPr/>
            <p:nvPr/>
          </p:nvSpPr>
          <p:spPr bwMode="auto">
            <a:xfrm>
              <a:off x="1731" y="3481"/>
              <a:ext cx="204" cy="102"/>
            </a:xfrm>
            <a:custGeom>
              <a:gdLst>
                <a:gd fmla="*/ 8 w 94" name="T0"/>
                <a:gd fmla="*/ 12 h 47" name="T1"/>
                <a:gd fmla="*/ 86 w 94" name="T2"/>
                <a:gd fmla="*/ 45 h 47" name="T3"/>
                <a:gd fmla="*/ 91 w 94" name="T4"/>
                <a:gd fmla="*/ 39 h 47" name="T5"/>
                <a:gd fmla="*/ 8 w 94" name="T6"/>
                <a:gd fmla="*/ 1 h 47" name="T7"/>
                <a:gd fmla="*/ 8 w 94" name="T8"/>
                <a:gd fmla="*/ 12 h 47" name="T9"/>
              </a:gdLst>
              <a:cxnLst>
                <a:cxn ang="0">
                  <a:pos x="T0" y="T1"/>
                </a:cxn>
                <a:cxn ang="0">
                  <a:pos x="T2" y="T3"/>
                </a:cxn>
                <a:cxn ang="0">
                  <a:pos x="T4" y="T5"/>
                </a:cxn>
                <a:cxn ang="0">
                  <a:pos x="T6" y="T7"/>
                </a:cxn>
                <a:cxn ang="0">
                  <a:pos x="T8" y="T9"/>
                </a:cxn>
              </a:cxnLst>
              <a:rect b="b" l="0" r="r" t="0"/>
              <a:pathLst>
                <a:path h="47" w="94">
                  <a:moveTo>
                    <a:pt x="8" y="12"/>
                  </a:moveTo>
                  <a:cubicBezTo>
                    <a:pt x="39" y="14"/>
                    <a:pt x="60" y="32"/>
                    <a:pt x="86" y="45"/>
                  </a:cubicBezTo>
                  <a:cubicBezTo>
                    <a:pt x="90" y="47"/>
                    <a:pt x="94" y="42"/>
                    <a:pt x="91" y="39"/>
                  </a:cubicBezTo>
                  <a:cubicBezTo>
                    <a:pt x="71" y="16"/>
                    <a:pt x="37" y="2"/>
                    <a:pt x="8" y="1"/>
                  </a:cubicBezTo>
                  <a:cubicBezTo>
                    <a:pt x="0" y="0"/>
                    <a:pt x="0" y="12"/>
                    <a:pt x="8" y="12"/>
                  </a:cubicBezTo>
                  <a:close/>
                </a:path>
              </a:pathLst>
            </a:custGeom>
            <a:solidFill>
              <a:srgbClr val="FF741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grpSp>
      <p:sp>
        <p:nvSpPr>
          <p:cNvPr id="119" name="文本框 118"/>
          <p:cNvSpPr txBox="1"/>
          <p:nvPr/>
        </p:nvSpPr>
        <p:spPr>
          <a:xfrm>
            <a:off x="4522855" y="3816856"/>
            <a:ext cx="3071167" cy="711663"/>
          </a:xfrm>
          <a:prstGeom prst="rect">
            <a:avLst/>
          </a:prstGeom>
          <a:noFill/>
        </p:spPr>
        <p:txBody>
          <a:bodyPr anchor="ctr" anchorCtr="0" rtlCol="0" wrap="square">
            <a:noAutofit/>
          </a:bodyPr>
          <a:lstStyle/>
          <a:p>
            <a:pPr algn="ctr"/>
            <a:r>
              <a:rPr altLang="en-US" lang="zh-CN" smtClean="0" sz="6000">
                <a:solidFill>
                  <a:schemeClr val="bg1"/>
                </a:solidFill>
                <a:cs typeface="+mn-ea"/>
                <a:sym typeface="+mn-lt"/>
              </a:rPr>
              <a:t>第3章</a:t>
            </a:r>
          </a:p>
        </p:txBody>
      </p:sp>
      <p:sp>
        <p:nvSpPr>
          <p:cNvPr id="120" name="Freeform 21"/>
          <p:cNvSpPr/>
          <p:nvPr/>
        </p:nvSpPr>
        <p:spPr bwMode="auto">
          <a:xfrm>
            <a:off x="4632181" y="4732244"/>
            <a:ext cx="2880000" cy="120829"/>
          </a:xfrm>
          <a:custGeom>
            <a:gdLst>
              <a:gd fmla="*/ 3 w 764" name="T0"/>
              <a:gd fmla="*/ 1 h 70" name="T1"/>
              <a:gd fmla="*/ 0 w 764" name="T2"/>
              <a:gd fmla="*/ 4 h 70" name="T3"/>
              <a:gd fmla="*/ 3 w 764" name="T4"/>
              <a:gd fmla="*/ 8 h 70" name="T5"/>
              <a:gd fmla="*/ 183 w 764" name="T6"/>
              <a:gd fmla="*/ 7 h 70" name="T7"/>
              <a:gd fmla="*/ 625 w 764" name="T8"/>
              <a:gd fmla="*/ 9 h 70" name="T9"/>
              <a:gd fmla="*/ 638 w 764" name="T10"/>
              <a:gd fmla="*/ 9 h 70" name="T11"/>
              <a:gd fmla="*/ 517 w 764" name="T12"/>
              <a:gd fmla="*/ 13 h 70" name="T13"/>
              <a:gd fmla="*/ 241 w 764" name="T14"/>
              <a:gd fmla="*/ 22 h 70" name="T15"/>
              <a:gd fmla="*/ 47 w 764" name="T16"/>
              <a:gd fmla="*/ 33 h 70" name="T17"/>
              <a:gd fmla="*/ 47 w 764" name="T18"/>
              <a:gd fmla="*/ 39 h 70" name="T19"/>
              <a:gd fmla="*/ 215 w 764" name="T20"/>
              <a:gd fmla="*/ 33 h 70" name="T21"/>
              <a:gd fmla="*/ 539 w 764" name="T22"/>
              <a:gd fmla="*/ 40 h 70" name="T23"/>
              <a:gd fmla="*/ 530 w 764" name="T24"/>
              <a:gd fmla="*/ 40 h 70" name="T25"/>
              <a:gd fmla="*/ 236 w 764" name="T26"/>
              <a:gd fmla="*/ 60 h 70" name="T27"/>
              <a:gd fmla="*/ 217 w 764" name="T28"/>
              <a:gd fmla="*/ 63 h 70" name="T29"/>
              <a:gd fmla="*/ 215 w 764" name="T30"/>
              <a:gd fmla="*/ 67 h 70" name="T31"/>
              <a:gd fmla="*/ 218 w 764" name="T32"/>
              <a:gd fmla="*/ 70 h 70" name="T33"/>
              <a:gd fmla="*/ 237 w 764" name="T34"/>
              <a:gd fmla="*/ 67 h 70" name="T35"/>
              <a:gd fmla="*/ 530 w 764" name="T36"/>
              <a:gd fmla="*/ 47 h 70" name="T37"/>
              <a:gd fmla="*/ 575 w 764" name="T38"/>
              <a:gd fmla="*/ 47 h 70" name="T39"/>
              <a:gd fmla="*/ 575 w 764" name="T40"/>
              <a:gd fmla="*/ 41 h 70" name="T41"/>
              <a:gd fmla="*/ 573 w 764" name="T42"/>
              <a:gd fmla="*/ 40 h 70" name="T43"/>
              <a:gd fmla="*/ 560 w 764" name="T44"/>
              <a:gd fmla="*/ 37 h 70" name="T45"/>
              <a:gd fmla="*/ 321 w 764" name="T46"/>
              <a:gd fmla="*/ 22 h 70" name="T47"/>
              <a:gd fmla="*/ 517 w 764" name="T48"/>
              <a:gd fmla="*/ 19 h 70" name="T49"/>
              <a:gd fmla="*/ 668 w 764" name="T50"/>
              <a:gd fmla="*/ 14 h 70" name="T51"/>
              <a:gd fmla="*/ 761 w 764" name="T52"/>
              <a:gd fmla="*/ 8 h 70" name="T53"/>
              <a:gd fmla="*/ 763 w 764" name="T54"/>
              <a:gd fmla="*/ 7 h 70" name="T55"/>
              <a:gd fmla="*/ 763 w 764" name="T56"/>
              <a:gd fmla="*/ 2 h 70" name="T57"/>
              <a:gd fmla="*/ 763 w 764" name="T58"/>
              <a:gd fmla="*/ 2 h 70" name="T59"/>
              <a:gd fmla="*/ 759 w 764" name="T60"/>
              <a:gd fmla="*/ 2 h 70" name="T61"/>
              <a:gd fmla="*/ 759 w 764" name="T62"/>
              <a:gd fmla="*/ 2 h 70" name="T63"/>
              <a:gd fmla="*/ 759 w 764" name="T64"/>
              <a:gd fmla="*/ 2 h 70" name="T65"/>
              <a:gd fmla="*/ 682 w 764" name="T66"/>
              <a:gd fmla="*/ 2 h 70" name="T67"/>
              <a:gd fmla="*/ 625 w 764" name="T68"/>
              <a:gd fmla="*/ 2 h 70" name="T69"/>
              <a:gd fmla="*/ 183 w 764" name="T70"/>
              <a:gd fmla="*/ 1 h 70" name="T71"/>
              <a:gd fmla="*/ 3 w 764" name="T72"/>
              <a:gd fmla="*/ 1 h 70" name="T7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b="b" l="0" r="r" t="0"/>
            <a:pathLst>
              <a:path h="70" w="764">
                <a:moveTo>
                  <a:pt x="3" y="1"/>
                </a:moveTo>
                <a:cubicBezTo>
                  <a:pt x="1" y="1"/>
                  <a:pt x="0" y="3"/>
                  <a:pt x="0" y="4"/>
                </a:cubicBezTo>
                <a:cubicBezTo>
                  <a:pt x="0" y="6"/>
                  <a:pt x="1" y="8"/>
                  <a:pt x="3" y="8"/>
                </a:cubicBezTo>
                <a:cubicBezTo>
                  <a:pt x="59" y="8"/>
                  <a:pt x="121" y="8"/>
                  <a:pt x="183" y="7"/>
                </a:cubicBezTo>
                <a:cubicBezTo>
                  <a:pt x="330" y="7"/>
                  <a:pt x="473" y="7"/>
                  <a:pt x="625" y="9"/>
                </a:cubicBezTo>
                <a:cubicBezTo>
                  <a:pt x="627" y="9"/>
                  <a:pt x="632" y="9"/>
                  <a:pt x="638" y="9"/>
                </a:cubicBezTo>
                <a:cubicBezTo>
                  <a:pt x="581" y="11"/>
                  <a:pt x="523" y="13"/>
                  <a:pt x="517" y="13"/>
                </a:cubicBezTo>
                <a:cubicBezTo>
                  <a:pt x="414" y="7"/>
                  <a:pt x="327" y="15"/>
                  <a:pt x="241" y="22"/>
                </a:cubicBezTo>
                <a:cubicBezTo>
                  <a:pt x="178" y="28"/>
                  <a:pt x="115" y="33"/>
                  <a:pt x="47" y="33"/>
                </a:cubicBezTo>
                <a:cubicBezTo>
                  <a:pt x="47" y="39"/>
                  <a:pt x="47" y="39"/>
                  <a:pt x="47" y="39"/>
                </a:cubicBezTo>
                <a:cubicBezTo>
                  <a:pt x="108" y="39"/>
                  <a:pt x="162" y="36"/>
                  <a:pt x="215" y="33"/>
                </a:cubicBezTo>
                <a:cubicBezTo>
                  <a:pt x="316" y="28"/>
                  <a:pt x="411" y="22"/>
                  <a:pt x="539" y="40"/>
                </a:cubicBezTo>
                <a:cubicBezTo>
                  <a:pt x="530" y="40"/>
                  <a:pt x="530" y="40"/>
                  <a:pt x="530" y="40"/>
                </a:cubicBezTo>
                <a:cubicBezTo>
                  <a:pt x="427" y="40"/>
                  <a:pt x="355" y="40"/>
                  <a:pt x="236" y="60"/>
                </a:cubicBezTo>
                <a:cubicBezTo>
                  <a:pt x="217" y="63"/>
                  <a:pt x="217" y="63"/>
                  <a:pt x="217" y="63"/>
                </a:cubicBezTo>
                <a:cubicBezTo>
                  <a:pt x="216" y="64"/>
                  <a:pt x="214" y="65"/>
                  <a:pt x="215" y="67"/>
                </a:cubicBezTo>
                <a:cubicBezTo>
                  <a:pt x="215" y="69"/>
                  <a:pt x="217" y="70"/>
                  <a:pt x="218" y="70"/>
                </a:cubicBezTo>
                <a:cubicBezTo>
                  <a:pt x="237" y="67"/>
                  <a:pt x="237" y="67"/>
                  <a:pt x="237" y="67"/>
                </a:cubicBezTo>
                <a:cubicBezTo>
                  <a:pt x="356" y="46"/>
                  <a:pt x="427" y="47"/>
                  <a:pt x="530" y="47"/>
                </a:cubicBezTo>
                <a:cubicBezTo>
                  <a:pt x="546" y="47"/>
                  <a:pt x="563" y="47"/>
                  <a:pt x="575" y="47"/>
                </a:cubicBezTo>
                <a:cubicBezTo>
                  <a:pt x="575" y="41"/>
                  <a:pt x="575" y="41"/>
                  <a:pt x="575" y="41"/>
                </a:cubicBezTo>
                <a:cubicBezTo>
                  <a:pt x="574" y="41"/>
                  <a:pt x="574" y="40"/>
                  <a:pt x="573" y="40"/>
                </a:cubicBezTo>
                <a:cubicBezTo>
                  <a:pt x="569" y="39"/>
                  <a:pt x="561" y="37"/>
                  <a:pt x="560" y="37"/>
                </a:cubicBezTo>
                <a:cubicBezTo>
                  <a:pt x="467" y="23"/>
                  <a:pt x="392" y="20"/>
                  <a:pt x="321" y="22"/>
                </a:cubicBezTo>
                <a:cubicBezTo>
                  <a:pt x="382" y="18"/>
                  <a:pt x="446" y="15"/>
                  <a:pt x="517" y="19"/>
                </a:cubicBezTo>
                <a:cubicBezTo>
                  <a:pt x="524" y="20"/>
                  <a:pt x="602" y="17"/>
                  <a:pt x="668" y="14"/>
                </a:cubicBezTo>
                <a:cubicBezTo>
                  <a:pt x="713" y="12"/>
                  <a:pt x="753" y="10"/>
                  <a:pt x="761" y="8"/>
                </a:cubicBezTo>
                <a:cubicBezTo>
                  <a:pt x="762" y="8"/>
                  <a:pt x="763" y="8"/>
                  <a:pt x="763" y="7"/>
                </a:cubicBezTo>
                <a:cubicBezTo>
                  <a:pt x="764" y="6"/>
                  <a:pt x="764" y="4"/>
                  <a:pt x="763" y="2"/>
                </a:cubicBezTo>
                <a:cubicBezTo>
                  <a:pt x="763" y="2"/>
                  <a:pt x="763" y="2"/>
                  <a:pt x="763" y="2"/>
                </a:cubicBezTo>
                <a:cubicBezTo>
                  <a:pt x="763" y="2"/>
                  <a:pt x="761" y="2"/>
                  <a:pt x="759" y="2"/>
                </a:cubicBezTo>
                <a:cubicBezTo>
                  <a:pt x="759" y="2"/>
                  <a:pt x="759" y="2"/>
                  <a:pt x="759" y="2"/>
                </a:cubicBezTo>
                <a:cubicBezTo>
                  <a:pt x="759" y="2"/>
                  <a:pt x="759" y="2"/>
                  <a:pt x="759" y="2"/>
                </a:cubicBezTo>
                <a:cubicBezTo>
                  <a:pt x="748" y="2"/>
                  <a:pt x="713" y="2"/>
                  <a:pt x="682" y="2"/>
                </a:cubicBezTo>
                <a:cubicBezTo>
                  <a:pt x="655" y="2"/>
                  <a:pt x="631" y="2"/>
                  <a:pt x="625" y="2"/>
                </a:cubicBezTo>
                <a:cubicBezTo>
                  <a:pt x="474" y="0"/>
                  <a:pt x="330" y="1"/>
                  <a:pt x="183" y="1"/>
                </a:cubicBezTo>
                <a:cubicBezTo>
                  <a:pt x="126" y="1"/>
                  <a:pt x="68" y="1"/>
                  <a:pt x="3" y="1"/>
                </a:cubicBezTo>
                <a:close/>
              </a:path>
            </a:pathLst>
          </a:custGeom>
          <a:solidFill>
            <a:schemeClr val="bg1"/>
          </a:solidFill>
          <a:ln>
            <a:solidFill>
              <a:schemeClr val="bg1"/>
            </a:solidFill>
          </a:ln>
        </p:spPr>
        <p:txBody>
          <a:bodyPr anchor="t" anchorCtr="0" bIns="45720" compatLnSpc="1" lIns="91440" numCol="1" rIns="91440" tIns="45720" vert="horz" wrap="square">
            <a:prstTxWarp prst="textNoShape">
              <a:avLst/>
            </a:prstTxWarp>
          </a:bodyPr>
          <a:lstStyle/>
          <a:p>
            <a:endParaRPr altLang="en-US" lang="zh-CN">
              <a:solidFill>
                <a:srgbClr val="34322F"/>
              </a:solidFill>
              <a:cs typeface="+mn-ea"/>
              <a:sym typeface="+mn-lt"/>
            </a:endParaRPr>
          </a:p>
        </p:txBody>
      </p:sp>
      <p:sp>
        <p:nvSpPr>
          <p:cNvPr id="121" name="文本框 120"/>
          <p:cNvSpPr txBox="1"/>
          <p:nvPr/>
        </p:nvSpPr>
        <p:spPr>
          <a:xfrm>
            <a:off x="4329337" y="5056798"/>
            <a:ext cx="3533325" cy="579120"/>
          </a:xfrm>
          <a:prstGeom prst="rect">
            <a:avLst/>
          </a:prstGeom>
          <a:noFill/>
        </p:spPr>
        <p:txBody>
          <a:bodyPr rtlCol="0" wrap="square">
            <a:spAutoFit/>
          </a:bodyPr>
          <a:lstStyle/>
          <a:p>
            <a:pPr algn="dist"/>
            <a:r>
              <a:rPr altLang="en-US" lang="zh-CN" smtClean="0" sz="3200">
                <a:solidFill>
                  <a:schemeClr val="bg1"/>
                </a:solidFill>
                <a:cs typeface="+mn-ea"/>
                <a:sym typeface="+mn-lt"/>
              </a:rPr>
              <a:t>请添加您的标题</a:t>
            </a:r>
          </a:p>
        </p:txBody>
      </p:sp>
    </p:spTree>
    <p:extLst>
      <p:ext uri="{BB962C8B-B14F-4D97-AF65-F5344CB8AC3E}">
        <p14:creationId val="3591916847"/>
      </p:ext>
    </p:extLst>
  </p:cSld>
  <p:clrMapOvr>
    <a:masterClrMapping/>
  </p:clrMapOvr>
  <p:transition/>
  <p:timing/>
</p:sld>
</file>

<file path=ppt/slides/slide1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rgbClr val="FF9899"/>
        </a:solidFill>
        <a:effectLst/>
      </p:bgPr>
    </p:bg>
    <p:spTree>
      <p:nvGrpSpPr>
        <p:cNvPr id="1" name=""/>
        <p:cNvGrpSpPr/>
        <p:nvPr/>
      </p:nvGrpSpPr>
      <p:grpSpPr>
        <a:xfrm>
          <a:off x="0" y="0"/>
          <a:ext cx="0" cy="0"/>
        </a:xfrm>
      </p:grpSpPr>
      <p:grpSp>
        <p:nvGrpSpPr>
          <p:cNvPr id="33" name="Group 4"/>
          <p:cNvGrpSpPr>
            <a:grpSpLocks noChangeAspect="1"/>
          </p:cNvGrpSpPr>
          <p:nvPr/>
        </p:nvGrpSpPr>
        <p:grpSpPr>
          <a:xfrm rot="10800000">
            <a:off x="130629" y="-458619"/>
            <a:ext cx="1001212" cy="1385668"/>
            <a:chOff x="586" y="743"/>
            <a:chExt cx="2586" cy="3579"/>
          </a:xfrm>
        </p:grpSpPr>
        <p:sp>
          <p:nvSpPr>
            <p:cNvPr id="34" name="Freeform 8"/>
            <p:cNvSpPr/>
            <p:nvPr/>
          </p:nvSpPr>
          <p:spPr bwMode="auto">
            <a:xfrm>
              <a:off x="586" y="1482"/>
              <a:ext cx="2586" cy="2840"/>
            </a:xfrm>
            <a:custGeom>
              <a:gdLst>
                <a:gd fmla="*/ 1181 w 1192" name="T0"/>
                <a:gd fmla="*/ 646 h 1310" name="T1"/>
                <a:gd fmla="*/ 1155 w 1192" name="T2"/>
                <a:gd fmla="*/ 406 h 1310" name="T3"/>
                <a:gd fmla="*/ 1033 w 1192" name="T4"/>
                <a:gd fmla="*/ 179 h 1310" name="T5"/>
                <a:gd fmla="*/ 636 w 1192" name="T6"/>
                <a:gd fmla="*/ 2 h 1310" name="T7"/>
                <a:gd fmla="*/ 597 w 1192" name="T8"/>
                <a:gd fmla="*/ 0 h 1310" name="T9"/>
                <a:gd fmla="*/ 597 w 1192" name="T10"/>
                <a:gd fmla="*/ 0 h 1310" name="T11"/>
                <a:gd fmla="*/ 596 w 1192" name="T12"/>
                <a:gd fmla="*/ 0 h 1310" name="T13"/>
                <a:gd fmla="*/ 595 w 1192" name="T14"/>
                <a:gd fmla="*/ 0 h 1310" name="T15"/>
                <a:gd fmla="*/ 595 w 1192" name="T16"/>
                <a:gd fmla="*/ 0 h 1310" name="T17"/>
                <a:gd fmla="*/ 556 w 1192" name="T18"/>
                <a:gd fmla="*/ 2 h 1310" name="T19"/>
                <a:gd fmla="*/ 159 w 1192" name="T20"/>
                <a:gd fmla="*/ 179 h 1310" name="T21"/>
                <a:gd fmla="*/ 37 w 1192" name="T22"/>
                <a:gd fmla="*/ 406 h 1310" name="T23"/>
                <a:gd fmla="*/ 10 w 1192" name="T24"/>
                <a:gd fmla="*/ 646 h 1310" name="T25"/>
                <a:gd fmla="*/ 3 w 1192" name="T26"/>
                <a:gd fmla="*/ 925 h 1310" name="T27"/>
                <a:gd fmla="*/ 16 w 1192" name="T28"/>
                <a:gd fmla="*/ 1073 h 1310" name="T29"/>
                <a:gd fmla="*/ 56 w 1192" name="T30"/>
                <a:gd fmla="*/ 1210 h 1310" name="T31"/>
                <a:gd fmla="*/ 139 w 1192" name="T32"/>
                <a:gd fmla="*/ 1234 h 1310" name="T33"/>
                <a:gd fmla="*/ 386 w 1192" name="T34"/>
                <a:gd fmla="*/ 1305 h 1310" name="T35"/>
                <a:gd fmla="*/ 596 w 1192" name="T36"/>
                <a:gd fmla="*/ 1305 h 1310" name="T37"/>
                <a:gd fmla="*/ 806 w 1192" name="T38"/>
                <a:gd fmla="*/ 1305 h 1310" name="T39"/>
                <a:gd fmla="*/ 1053 w 1192" name="T40"/>
                <a:gd fmla="*/ 1234 h 1310" name="T41"/>
                <a:gd fmla="*/ 1136 w 1192" name="T42"/>
                <a:gd fmla="*/ 1210 h 1310" name="T43"/>
                <a:gd fmla="*/ 1176 w 1192" name="T44"/>
                <a:gd fmla="*/ 1073 h 1310" name="T45"/>
                <a:gd fmla="*/ 1189 w 1192" name="T46"/>
                <a:gd fmla="*/ 925 h 1310" name="T47"/>
                <a:gd fmla="*/ 1181 w 1192" name="T48"/>
                <a:gd fmla="*/ 646 h 1310" name="T4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b="b" l="0" r="r" t="0"/>
              <a:pathLst>
                <a:path h="1310" w="1192">
                  <a:moveTo>
                    <a:pt x="1181" y="646"/>
                  </a:moveTo>
                  <a:cubicBezTo>
                    <a:pt x="1175" y="566"/>
                    <a:pt x="1172" y="485"/>
                    <a:pt x="1155" y="406"/>
                  </a:cubicBezTo>
                  <a:cubicBezTo>
                    <a:pt x="1137" y="323"/>
                    <a:pt x="1089" y="243"/>
                    <a:pt x="1033" y="179"/>
                  </a:cubicBezTo>
                  <a:cubicBezTo>
                    <a:pt x="928" y="58"/>
                    <a:pt x="790" y="13"/>
                    <a:pt x="636" y="2"/>
                  </a:cubicBezTo>
                  <a:cubicBezTo>
                    <a:pt x="623" y="1"/>
                    <a:pt x="610" y="1"/>
                    <a:pt x="597" y="0"/>
                  </a:cubicBezTo>
                  <a:cubicBezTo>
                    <a:pt x="597" y="0"/>
                    <a:pt x="597" y="0"/>
                    <a:pt x="597" y="0"/>
                  </a:cubicBezTo>
                  <a:cubicBezTo>
                    <a:pt x="596" y="0"/>
                    <a:pt x="596" y="0"/>
                    <a:pt x="596" y="0"/>
                  </a:cubicBezTo>
                  <a:cubicBezTo>
                    <a:pt x="596" y="0"/>
                    <a:pt x="595" y="0"/>
                    <a:pt x="595" y="0"/>
                  </a:cubicBezTo>
                  <a:cubicBezTo>
                    <a:pt x="595" y="0"/>
                    <a:pt x="595" y="0"/>
                    <a:pt x="595" y="0"/>
                  </a:cubicBezTo>
                  <a:cubicBezTo>
                    <a:pt x="582" y="1"/>
                    <a:pt x="569" y="1"/>
                    <a:pt x="556" y="2"/>
                  </a:cubicBezTo>
                  <a:cubicBezTo>
                    <a:pt x="402" y="13"/>
                    <a:pt x="264" y="58"/>
                    <a:pt x="159" y="179"/>
                  </a:cubicBezTo>
                  <a:cubicBezTo>
                    <a:pt x="103" y="243"/>
                    <a:pt x="54" y="323"/>
                    <a:pt x="37" y="406"/>
                  </a:cubicBezTo>
                  <a:cubicBezTo>
                    <a:pt x="20" y="485"/>
                    <a:pt x="17" y="566"/>
                    <a:pt x="10" y="646"/>
                  </a:cubicBezTo>
                  <a:cubicBezTo>
                    <a:pt x="3" y="739"/>
                    <a:pt x="0" y="832"/>
                    <a:pt x="3" y="925"/>
                  </a:cubicBezTo>
                  <a:cubicBezTo>
                    <a:pt x="5" y="974"/>
                    <a:pt x="9" y="1024"/>
                    <a:pt x="16" y="1073"/>
                  </a:cubicBezTo>
                  <a:cubicBezTo>
                    <a:pt x="23" y="1117"/>
                    <a:pt x="28" y="1173"/>
                    <a:pt x="56" y="1210"/>
                  </a:cubicBezTo>
                  <a:cubicBezTo>
                    <a:pt x="77" y="1240"/>
                    <a:pt x="112" y="1246"/>
                    <a:pt x="139" y="1234"/>
                  </a:cubicBezTo>
                  <a:cubicBezTo>
                    <a:pt x="207" y="1287"/>
                    <a:pt x="304" y="1300"/>
                    <a:pt x="386" y="1305"/>
                  </a:cubicBezTo>
                  <a:cubicBezTo>
                    <a:pt x="456" y="1310"/>
                    <a:pt x="526" y="1307"/>
                    <a:pt x="596" y="1305"/>
                  </a:cubicBezTo>
                  <a:cubicBezTo>
                    <a:pt x="666" y="1307"/>
                    <a:pt x="736" y="1310"/>
                    <a:pt x="806" y="1305"/>
                  </a:cubicBezTo>
                  <a:cubicBezTo>
                    <a:pt x="888" y="1300"/>
                    <a:pt x="985" y="1287"/>
                    <a:pt x="1053" y="1234"/>
                  </a:cubicBezTo>
                  <a:cubicBezTo>
                    <a:pt x="1080" y="1246"/>
                    <a:pt x="1115" y="1240"/>
                    <a:pt x="1136" y="1210"/>
                  </a:cubicBezTo>
                  <a:cubicBezTo>
                    <a:pt x="1163" y="1173"/>
                    <a:pt x="1169" y="1117"/>
                    <a:pt x="1176" y="1073"/>
                  </a:cubicBezTo>
                  <a:cubicBezTo>
                    <a:pt x="1183" y="1024"/>
                    <a:pt x="1187" y="974"/>
                    <a:pt x="1189" y="925"/>
                  </a:cubicBezTo>
                  <a:cubicBezTo>
                    <a:pt x="1192" y="832"/>
                    <a:pt x="1189" y="739"/>
                    <a:pt x="1181" y="646"/>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35" name="Freeform 9"/>
            <p:cNvSpPr/>
            <p:nvPr/>
          </p:nvSpPr>
          <p:spPr bwMode="auto">
            <a:xfrm>
              <a:off x="1465" y="2467"/>
              <a:ext cx="440" cy="234"/>
            </a:xfrm>
            <a:custGeom>
              <a:gdLst>
                <a:gd fmla="*/ 2 w 203" name="T0"/>
                <a:gd fmla="*/ 30 h 108" name="T1"/>
                <a:gd fmla="*/ 105 w 203" name="T2"/>
                <a:gd fmla="*/ 99 h 108" name="T3"/>
                <a:gd fmla="*/ 202 w 203" name="T4"/>
                <a:gd fmla="*/ 4 h 108" name="T5"/>
                <a:gd fmla="*/ 197 w 203" name="T6"/>
                <a:gd fmla="*/ 2 h 108" name="T7"/>
                <a:gd fmla="*/ 108 w 203" name="T8"/>
                <a:gd fmla="*/ 82 h 108" name="T9"/>
                <a:gd fmla="*/ 11 w 203" name="T10"/>
                <a:gd fmla="*/ 27 h 108" name="T11"/>
                <a:gd fmla="*/ 2 w 203" name="T12"/>
                <a:gd fmla="*/ 30 h 108" name="T13"/>
              </a:gdLst>
              <a:cxnLst>
                <a:cxn ang="0">
                  <a:pos x="T0" y="T1"/>
                </a:cxn>
                <a:cxn ang="0">
                  <a:pos x="T2" y="T3"/>
                </a:cxn>
                <a:cxn ang="0">
                  <a:pos x="T4" y="T5"/>
                </a:cxn>
                <a:cxn ang="0">
                  <a:pos x="T6" y="T7"/>
                </a:cxn>
                <a:cxn ang="0">
                  <a:pos x="T8" y="T9"/>
                </a:cxn>
                <a:cxn ang="0">
                  <a:pos x="T10" y="T11"/>
                </a:cxn>
                <a:cxn ang="0">
                  <a:pos x="T12" y="T13"/>
                </a:cxn>
              </a:cxnLst>
              <a:rect b="b" l="0" r="r" t="0"/>
              <a:pathLst>
                <a:path h="108" w="203">
                  <a:moveTo>
                    <a:pt x="2" y="30"/>
                  </a:moveTo>
                  <a:cubicBezTo>
                    <a:pt x="14" y="81"/>
                    <a:pt x="53" y="108"/>
                    <a:pt x="105" y="99"/>
                  </a:cubicBezTo>
                  <a:cubicBezTo>
                    <a:pt x="150" y="91"/>
                    <a:pt x="197" y="50"/>
                    <a:pt x="202" y="4"/>
                  </a:cubicBezTo>
                  <a:cubicBezTo>
                    <a:pt x="203" y="1"/>
                    <a:pt x="199" y="0"/>
                    <a:pt x="197" y="2"/>
                  </a:cubicBezTo>
                  <a:cubicBezTo>
                    <a:pt x="179" y="41"/>
                    <a:pt x="151" y="70"/>
                    <a:pt x="108" y="82"/>
                  </a:cubicBezTo>
                  <a:cubicBezTo>
                    <a:pt x="64" y="93"/>
                    <a:pt x="26" y="70"/>
                    <a:pt x="11" y="27"/>
                  </a:cubicBezTo>
                  <a:cubicBezTo>
                    <a:pt x="9" y="22"/>
                    <a:pt x="0" y="24"/>
                    <a:pt x="2" y="30"/>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36" name="Freeform 10"/>
            <p:cNvSpPr/>
            <p:nvPr/>
          </p:nvSpPr>
          <p:spPr bwMode="auto">
            <a:xfrm>
              <a:off x="1892" y="2467"/>
              <a:ext cx="441" cy="238"/>
            </a:xfrm>
            <a:custGeom>
              <a:gdLst>
                <a:gd fmla="*/ 192 w 203" name="T0"/>
                <a:gd fmla="*/ 27 h 110" name="T1"/>
                <a:gd fmla="*/ 95 w 203" name="T2"/>
                <a:gd fmla="*/ 82 h 110" name="T3"/>
                <a:gd fmla="*/ 6 w 203" name="T4"/>
                <a:gd fmla="*/ 2 h 110" name="T5"/>
                <a:gd fmla="*/ 1 w 203" name="T6"/>
                <a:gd fmla="*/ 4 h 110" name="T7"/>
                <a:gd fmla="*/ 98 w 203" name="T8"/>
                <a:gd fmla="*/ 99 h 110" name="T9"/>
                <a:gd fmla="*/ 201 w 203" name="T10"/>
                <a:gd fmla="*/ 30 h 110" name="T11"/>
                <a:gd fmla="*/ 192 w 203" name="T12"/>
                <a:gd fmla="*/ 27 h 110" name="T13"/>
              </a:gdLst>
              <a:cxnLst>
                <a:cxn ang="0">
                  <a:pos x="T0" y="T1"/>
                </a:cxn>
                <a:cxn ang="0">
                  <a:pos x="T2" y="T3"/>
                </a:cxn>
                <a:cxn ang="0">
                  <a:pos x="T4" y="T5"/>
                </a:cxn>
                <a:cxn ang="0">
                  <a:pos x="T6" y="T7"/>
                </a:cxn>
                <a:cxn ang="0">
                  <a:pos x="T8" y="T9"/>
                </a:cxn>
                <a:cxn ang="0">
                  <a:pos x="T10" y="T11"/>
                </a:cxn>
                <a:cxn ang="0">
                  <a:pos x="T12" y="T13"/>
                </a:cxn>
              </a:cxnLst>
              <a:rect b="b" l="0" r="r" t="0"/>
              <a:pathLst>
                <a:path h="110" w="203">
                  <a:moveTo>
                    <a:pt x="192" y="27"/>
                  </a:moveTo>
                  <a:cubicBezTo>
                    <a:pt x="177" y="70"/>
                    <a:pt x="139" y="92"/>
                    <a:pt x="95" y="82"/>
                  </a:cubicBezTo>
                  <a:cubicBezTo>
                    <a:pt x="53" y="71"/>
                    <a:pt x="24" y="40"/>
                    <a:pt x="6" y="2"/>
                  </a:cubicBezTo>
                  <a:cubicBezTo>
                    <a:pt x="5" y="0"/>
                    <a:pt x="0" y="1"/>
                    <a:pt x="1" y="4"/>
                  </a:cubicBezTo>
                  <a:cubicBezTo>
                    <a:pt x="7" y="51"/>
                    <a:pt x="53" y="89"/>
                    <a:pt x="98" y="99"/>
                  </a:cubicBezTo>
                  <a:cubicBezTo>
                    <a:pt x="150" y="110"/>
                    <a:pt x="190" y="79"/>
                    <a:pt x="201" y="30"/>
                  </a:cubicBezTo>
                  <a:cubicBezTo>
                    <a:pt x="203" y="24"/>
                    <a:pt x="194" y="22"/>
                    <a:pt x="192" y="27"/>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37" name="Freeform 11"/>
            <p:cNvSpPr/>
            <p:nvPr/>
          </p:nvSpPr>
          <p:spPr bwMode="auto">
            <a:xfrm>
              <a:off x="1814" y="2354"/>
              <a:ext cx="171" cy="123"/>
            </a:xfrm>
            <a:custGeom>
              <a:gdLst>
                <a:gd fmla="*/ 78 w 79" name="T0"/>
                <a:gd fmla="*/ 13 h 57" name="T1"/>
                <a:gd fmla="*/ 65 w 79" name="T2"/>
                <a:gd fmla="*/ 2 h 57" name="T3"/>
                <a:gd fmla="*/ 63 w 79" name="T4"/>
                <a:gd fmla="*/ 2 h 57" name="T5"/>
                <a:gd fmla="*/ 39 w 79" name="T6"/>
                <a:gd fmla="*/ 0 h 57" name="T7"/>
                <a:gd fmla="*/ 16 w 79" name="T8"/>
                <a:gd fmla="*/ 2 h 57" name="T9"/>
                <a:gd fmla="*/ 13 w 79" name="T10"/>
                <a:gd fmla="*/ 2 h 57" name="T11"/>
                <a:gd fmla="*/ 1 w 79" name="T12"/>
                <a:gd fmla="*/ 13 h 57" name="T13"/>
                <a:gd fmla="*/ 2 w 79" name="T14"/>
                <a:gd fmla="*/ 25 h 57" name="T15"/>
                <a:gd fmla="*/ 28 w 79" name="T16"/>
                <a:gd fmla="*/ 53 h 57" name="T17"/>
                <a:gd fmla="*/ 51 w 79" name="T18"/>
                <a:gd fmla="*/ 53 h 57" name="T19"/>
                <a:gd fmla="*/ 76 w 79" name="T20"/>
                <a:gd fmla="*/ 25 h 57" name="T21"/>
                <a:gd fmla="*/ 78 w 79" name="T22"/>
                <a:gd fmla="*/ 13 h 57"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57" w="79">
                  <a:moveTo>
                    <a:pt x="78" y="13"/>
                  </a:moveTo>
                  <a:cubicBezTo>
                    <a:pt x="77" y="7"/>
                    <a:pt x="73" y="3"/>
                    <a:pt x="65" y="2"/>
                  </a:cubicBezTo>
                  <a:cubicBezTo>
                    <a:pt x="65" y="2"/>
                    <a:pt x="64" y="2"/>
                    <a:pt x="63" y="2"/>
                  </a:cubicBezTo>
                  <a:cubicBezTo>
                    <a:pt x="55" y="0"/>
                    <a:pt x="47" y="0"/>
                    <a:pt x="39" y="0"/>
                  </a:cubicBezTo>
                  <a:cubicBezTo>
                    <a:pt x="32" y="0"/>
                    <a:pt x="24" y="0"/>
                    <a:pt x="16" y="2"/>
                  </a:cubicBezTo>
                  <a:cubicBezTo>
                    <a:pt x="15" y="2"/>
                    <a:pt x="14" y="2"/>
                    <a:pt x="13" y="2"/>
                  </a:cubicBezTo>
                  <a:cubicBezTo>
                    <a:pt x="6" y="3"/>
                    <a:pt x="2" y="7"/>
                    <a:pt x="1" y="13"/>
                  </a:cubicBezTo>
                  <a:cubicBezTo>
                    <a:pt x="0" y="16"/>
                    <a:pt x="0" y="21"/>
                    <a:pt x="2" y="25"/>
                  </a:cubicBezTo>
                  <a:cubicBezTo>
                    <a:pt x="8" y="35"/>
                    <a:pt x="18" y="48"/>
                    <a:pt x="28" y="53"/>
                  </a:cubicBezTo>
                  <a:cubicBezTo>
                    <a:pt x="36" y="57"/>
                    <a:pt x="43" y="57"/>
                    <a:pt x="51" y="53"/>
                  </a:cubicBezTo>
                  <a:cubicBezTo>
                    <a:pt x="61" y="48"/>
                    <a:pt x="71" y="35"/>
                    <a:pt x="76" y="25"/>
                  </a:cubicBezTo>
                  <a:cubicBezTo>
                    <a:pt x="79" y="21"/>
                    <a:pt x="79" y="16"/>
                    <a:pt x="78" y="13"/>
                  </a:cubicBezTo>
                  <a:close/>
                </a:path>
              </a:pathLst>
            </a:custGeom>
            <a:solidFill>
              <a:srgbClr val="5B0822"/>
            </a:solidFill>
            <a:ln cap="flat" w="14288">
              <a:solidFill>
                <a:srgbClr val="5B0822"/>
              </a:solidFill>
              <a:prstDash val="solid"/>
              <a:miter lim="800000"/>
            </a:ln>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38" name="Freeform 12"/>
            <p:cNvSpPr/>
            <p:nvPr/>
          </p:nvSpPr>
          <p:spPr bwMode="auto">
            <a:xfrm>
              <a:off x="1139" y="2120"/>
              <a:ext cx="434" cy="271"/>
            </a:xfrm>
            <a:custGeom>
              <a:gdLst>
                <a:gd fmla="*/ 32 w 200" name="T0"/>
                <a:gd fmla="*/ 76 h 125" name="T1"/>
                <a:gd fmla="*/ 111 w 200" name="T2"/>
                <a:gd fmla="*/ 60 h 125" name="T3"/>
                <a:gd fmla="*/ 167 w 200" name="T4"/>
                <a:gd fmla="*/ 121 h 125" name="T5"/>
                <a:gd fmla="*/ 179 w 200" name="T6"/>
                <a:gd fmla="*/ 120 h 125" name="T7"/>
                <a:gd fmla="*/ 129 w 200" name="T8"/>
                <a:gd fmla="*/ 18 h 125" name="T9"/>
                <a:gd fmla="*/ 12 w 200" name="T10"/>
                <a:gd fmla="*/ 50 h 125" name="T11"/>
                <a:gd fmla="*/ 32 w 200" name="T12"/>
                <a:gd fmla="*/ 76 h 125" name="T13"/>
              </a:gdLst>
              <a:cxnLst>
                <a:cxn ang="0">
                  <a:pos x="T0" y="T1"/>
                </a:cxn>
                <a:cxn ang="0">
                  <a:pos x="T2" y="T3"/>
                </a:cxn>
                <a:cxn ang="0">
                  <a:pos x="T4" y="T5"/>
                </a:cxn>
                <a:cxn ang="0">
                  <a:pos x="T6" y="T7"/>
                </a:cxn>
                <a:cxn ang="0">
                  <a:pos x="T8" y="T9"/>
                </a:cxn>
                <a:cxn ang="0">
                  <a:pos x="T10" y="T11"/>
                </a:cxn>
                <a:cxn ang="0">
                  <a:pos x="T12" y="T13"/>
                </a:cxn>
              </a:cxnLst>
              <a:rect b="b" l="0" r="r" t="0"/>
              <a:pathLst>
                <a:path h="125" w="200">
                  <a:moveTo>
                    <a:pt x="32" y="76"/>
                  </a:moveTo>
                  <a:cubicBezTo>
                    <a:pt x="54" y="59"/>
                    <a:pt x="84" y="48"/>
                    <a:pt x="111" y="60"/>
                  </a:cubicBezTo>
                  <a:cubicBezTo>
                    <a:pt x="141" y="73"/>
                    <a:pt x="146" y="101"/>
                    <a:pt x="167" y="121"/>
                  </a:cubicBezTo>
                  <a:cubicBezTo>
                    <a:pt x="171" y="125"/>
                    <a:pt x="177" y="124"/>
                    <a:pt x="179" y="120"/>
                  </a:cubicBezTo>
                  <a:cubicBezTo>
                    <a:pt x="200" y="83"/>
                    <a:pt x="164" y="32"/>
                    <a:pt x="129" y="18"/>
                  </a:cubicBezTo>
                  <a:cubicBezTo>
                    <a:pt x="86" y="0"/>
                    <a:pt x="42" y="15"/>
                    <a:pt x="12" y="50"/>
                  </a:cubicBezTo>
                  <a:cubicBezTo>
                    <a:pt x="0" y="63"/>
                    <a:pt x="16" y="88"/>
                    <a:pt x="32" y="76"/>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39" name="Freeform 13"/>
            <p:cNvSpPr/>
            <p:nvPr/>
          </p:nvSpPr>
          <p:spPr bwMode="auto">
            <a:xfrm>
              <a:off x="2165" y="2120"/>
              <a:ext cx="435" cy="271"/>
            </a:xfrm>
            <a:custGeom>
              <a:gdLst>
                <a:gd fmla="*/ 189 w 200" name="T0"/>
                <a:gd fmla="*/ 50 h 125" name="T1"/>
                <a:gd fmla="*/ 71 w 200" name="T2"/>
                <a:gd fmla="*/ 18 h 125" name="T3"/>
                <a:gd fmla="*/ 21 w 200" name="T4"/>
                <a:gd fmla="*/ 120 h 125" name="T5"/>
                <a:gd fmla="*/ 33 w 200" name="T6"/>
                <a:gd fmla="*/ 121 h 125" name="T7"/>
                <a:gd fmla="*/ 54 w 200" name="T8"/>
                <a:gd fmla="*/ 89 h 125" name="T9"/>
                <a:gd fmla="*/ 89 w 200" name="T10"/>
                <a:gd fmla="*/ 60 h 125" name="T11"/>
                <a:gd fmla="*/ 169 w 200" name="T12"/>
                <a:gd fmla="*/ 76 h 125" name="T13"/>
                <a:gd fmla="*/ 189 w 200" name="T14"/>
                <a:gd fmla="*/ 50 h 125"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25" w="200">
                  <a:moveTo>
                    <a:pt x="189" y="50"/>
                  </a:moveTo>
                  <a:cubicBezTo>
                    <a:pt x="159" y="15"/>
                    <a:pt x="115" y="0"/>
                    <a:pt x="71" y="18"/>
                  </a:cubicBezTo>
                  <a:cubicBezTo>
                    <a:pt x="37" y="32"/>
                    <a:pt x="0" y="83"/>
                    <a:pt x="21" y="120"/>
                  </a:cubicBezTo>
                  <a:cubicBezTo>
                    <a:pt x="24" y="124"/>
                    <a:pt x="30" y="125"/>
                    <a:pt x="33" y="121"/>
                  </a:cubicBezTo>
                  <a:cubicBezTo>
                    <a:pt x="43" y="112"/>
                    <a:pt x="47" y="101"/>
                    <a:pt x="54" y="89"/>
                  </a:cubicBezTo>
                  <a:cubicBezTo>
                    <a:pt x="63" y="76"/>
                    <a:pt x="75" y="68"/>
                    <a:pt x="89" y="60"/>
                  </a:cubicBezTo>
                  <a:cubicBezTo>
                    <a:pt x="115" y="46"/>
                    <a:pt x="148" y="60"/>
                    <a:pt x="169" y="76"/>
                  </a:cubicBezTo>
                  <a:cubicBezTo>
                    <a:pt x="184" y="88"/>
                    <a:pt x="200" y="63"/>
                    <a:pt x="189" y="50"/>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40" name="Freeform 14"/>
            <p:cNvSpPr/>
            <p:nvPr/>
          </p:nvSpPr>
          <p:spPr bwMode="auto">
            <a:xfrm>
              <a:off x="1013" y="2415"/>
              <a:ext cx="352" cy="123"/>
            </a:xfrm>
            <a:custGeom>
              <a:gdLst>
                <a:gd fmla="*/ 17 w 162" name="T0"/>
                <a:gd fmla="*/ 45 h 57" name="T1"/>
                <a:gd fmla="*/ 129 w 162" name="T2"/>
                <a:gd fmla="*/ 57 h 57" name="T3"/>
                <a:gd fmla="*/ 135 w 162" name="T4"/>
                <a:gd fmla="*/ 10 h 57" name="T5"/>
                <a:gd fmla="*/ 17 w 162" name="T6"/>
                <a:gd fmla="*/ 11 h 57" name="T7"/>
                <a:gd fmla="*/ 17 w 162" name="T8"/>
                <a:gd fmla="*/ 45 h 57" name="T9"/>
              </a:gdLst>
              <a:cxnLst>
                <a:cxn ang="0">
                  <a:pos x="T0" y="T1"/>
                </a:cxn>
                <a:cxn ang="0">
                  <a:pos x="T2" y="T3"/>
                </a:cxn>
                <a:cxn ang="0">
                  <a:pos x="T4" y="T5"/>
                </a:cxn>
                <a:cxn ang="0">
                  <a:pos x="T6" y="T7"/>
                </a:cxn>
                <a:cxn ang="0">
                  <a:pos x="T8" y="T9"/>
                </a:cxn>
              </a:cxnLst>
              <a:rect b="b" l="0" r="r" t="0"/>
              <a:pathLst>
                <a:path h="57" w="162">
                  <a:moveTo>
                    <a:pt x="17" y="45"/>
                  </a:moveTo>
                  <a:cubicBezTo>
                    <a:pt x="51" y="56"/>
                    <a:pt x="93" y="57"/>
                    <a:pt x="129" y="57"/>
                  </a:cubicBezTo>
                  <a:cubicBezTo>
                    <a:pt x="156" y="57"/>
                    <a:pt x="162" y="17"/>
                    <a:pt x="135" y="10"/>
                  </a:cubicBezTo>
                  <a:cubicBezTo>
                    <a:pt x="98" y="0"/>
                    <a:pt x="53" y="0"/>
                    <a:pt x="17" y="11"/>
                  </a:cubicBezTo>
                  <a:cubicBezTo>
                    <a:pt x="0" y="16"/>
                    <a:pt x="0" y="40"/>
                    <a:pt x="17" y="45"/>
                  </a:cubicBezTo>
                  <a:close/>
                </a:path>
              </a:pathLst>
            </a:custGeom>
            <a:solidFill>
              <a:srgbClr val="FF9899"/>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41" name="Freeform 15"/>
            <p:cNvSpPr/>
            <p:nvPr/>
          </p:nvSpPr>
          <p:spPr bwMode="auto">
            <a:xfrm>
              <a:off x="2432" y="2415"/>
              <a:ext cx="352" cy="123"/>
            </a:xfrm>
            <a:custGeom>
              <a:gdLst>
                <a:gd fmla="*/ 145 w 162" name="T0"/>
                <a:gd fmla="*/ 11 h 57" name="T1"/>
                <a:gd fmla="*/ 26 w 162" name="T2"/>
                <a:gd fmla="*/ 10 h 57" name="T3"/>
                <a:gd fmla="*/ 33 w 162" name="T4"/>
                <a:gd fmla="*/ 57 h 57" name="T5"/>
                <a:gd fmla="*/ 145 w 162" name="T6"/>
                <a:gd fmla="*/ 45 h 57" name="T7"/>
                <a:gd fmla="*/ 145 w 162" name="T8"/>
                <a:gd fmla="*/ 11 h 57" name="T9"/>
              </a:gdLst>
              <a:cxnLst>
                <a:cxn ang="0">
                  <a:pos x="T0" y="T1"/>
                </a:cxn>
                <a:cxn ang="0">
                  <a:pos x="T2" y="T3"/>
                </a:cxn>
                <a:cxn ang="0">
                  <a:pos x="T4" y="T5"/>
                </a:cxn>
                <a:cxn ang="0">
                  <a:pos x="T6" y="T7"/>
                </a:cxn>
                <a:cxn ang="0">
                  <a:pos x="T8" y="T9"/>
                </a:cxn>
              </a:cxnLst>
              <a:rect b="b" l="0" r="r" t="0"/>
              <a:pathLst>
                <a:path h="57" w="162">
                  <a:moveTo>
                    <a:pt x="145" y="11"/>
                  </a:moveTo>
                  <a:cubicBezTo>
                    <a:pt x="108" y="0"/>
                    <a:pt x="63" y="0"/>
                    <a:pt x="26" y="10"/>
                  </a:cubicBezTo>
                  <a:cubicBezTo>
                    <a:pt x="0" y="17"/>
                    <a:pt x="5" y="57"/>
                    <a:pt x="33" y="57"/>
                  </a:cubicBezTo>
                  <a:cubicBezTo>
                    <a:pt x="69" y="57"/>
                    <a:pt x="110" y="56"/>
                    <a:pt x="145" y="45"/>
                  </a:cubicBezTo>
                  <a:cubicBezTo>
                    <a:pt x="162" y="40"/>
                    <a:pt x="162" y="16"/>
                    <a:pt x="145" y="11"/>
                  </a:cubicBezTo>
                  <a:close/>
                </a:path>
              </a:pathLst>
            </a:custGeom>
            <a:solidFill>
              <a:srgbClr val="FF9899"/>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42" name="Freeform 16"/>
            <p:cNvSpPr/>
            <p:nvPr/>
          </p:nvSpPr>
          <p:spPr bwMode="auto">
            <a:xfrm>
              <a:off x="642" y="3262"/>
              <a:ext cx="1142" cy="668"/>
            </a:xfrm>
            <a:custGeom>
              <a:gdLst>
                <a:gd fmla="*/ 71 w 526" name="T0"/>
                <a:gd fmla="*/ 24 h 308" name="T1"/>
                <a:gd fmla="*/ 143 w 526" name="T2"/>
                <a:gd fmla="*/ 258 h 308" name="T3"/>
                <a:gd fmla="*/ 424 w 526" name="T4"/>
                <a:gd fmla="*/ 287 h 308" name="T5"/>
                <a:gd fmla="*/ 490 w 526" name="T6"/>
                <a:gd fmla="*/ 171 h 308" name="T7"/>
                <a:gd fmla="*/ 287 w 526" name="T8"/>
                <a:gd fmla="*/ 139 h 308" name="T9"/>
                <a:gd fmla="*/ 139 w 526" name="T10"/>
                <a:gd fmla="*/ 42 h 308" name="T11"/>
                <a:gd fmla="*/ 71 w 526" name="T12"/>
                <a:gd fmla="*/ 24 h 308" name="T13"/>
              </a:gdLst>
              <a:cxnLst>
                <a:cxn ang="0">
                  <a:pos x="T0" y="T1"/>
                </a:cxn>
                <a:cxn ang="0">
                  <a:pos x="T2" y="T3"/>
                </a:cxn>
                <a:cxn ang="0">
                  <a:pos x="T4" y="T5"/>
                </a:cxn>
                <a:cxn ang="0">
                  <a:pos x="T6" y="T7"/>
                </a:cxn>
                <a:cxn ang="0">
                  <a:pos x="T8" y="T9"/>
                </a:cxn>
                <a:cxn ang="0">
                  <a:pos x="T10" y="T11"/>
                </a:cxn>
                <a:cxn ang="0">
                  <a:pos x="T12" y="T13"/>
                </a:cxn>
              </a:cxnLst>
              <a:rect b="b" l="0" r="r" t="0"/>
              <a:pathLst>
                <a:path h="308" w="526">
                  <a:moveTo>
                    <a:pt x="71" y="24"/>
                  </a:moveTo>
                  <a:cubicBezTo>
                    <a:pt x="0" y="98"/>
                    <a:pt x="74" y="213"/>
                    <a:pt x="143" y="258"/>
                  </a:cubicBezTo>
                  <a:cubicBezTo>
                    <a:pt x="220" y="308"/>
                    <a:pt x="337" y="297"/>
                    <a:pt x="424" y="287"/>
                  </a:cubicBezTo>
                  <a:cubicBezTo>
                    <a:pt x="477" y="281"/>
                    <a:pt x="526" y="225"/>
                    <a:pt x="490" y="171"/>
                  </a:cubicBezTo>
                  <a:cubicBezTo>
                    <a:pt x="448" y="108"/>
                    <a:pt x="352" y="138"/>
                    <a:pt x="287" y="139"/>
                  </a:cubicBezTo>
                  <a:cubicBezTo>
                    <a:pt x="217" y="141"/>
                    <a:pt x="165" y="110"/>
                    <a:pt x="139" y="42"/>
                  </a:cubicBezTo>
                  <a:cubicBezTo>
                    <a:pt x="129" y="15"/>
                    <a:pt x="94" y="0"/>
                    <a:pt x="71" y="24"/>
                  </a:cubicBezTo>
                  <a:close/>
                </a:path>
              </a:pathLst>
            </a:custGeom>
            <a:solidFill>
              <a:srgbClr val="FFDCE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43" name="Freeform 17"/>
            <p:cNvSpPr/>
            <p:nvPr/>
          </p:nvSpPr>
          <p:spPr bwMode="auto">
            <a:xfrm>
              <a:off x="1603" y="3778"/>
              <a:ext cx="187" cy="37"/>
            </a:xfrm>
            <a:custGeom>
              <a:gdLst>
                <a:gd fmla="*/ 5 w 86" name="T0"/>
                <a:gd fmla="*/ 9 h 17" name="T1"/>
                <a:gd fmla="*/ 84 w 86" name="T2"/>
                <a:gd fmla="*/ 12 h 17" name="T3"/>
                <a:gd fmla="*/ 84 w 86" name="T4"/>
                <a:gd fmla="*/ 10 h 17" name="T5"/>
                <a:gd fmla="*/ 7 w 86" name="T6"/>
                <a:gd fmla="*/ 2 h 17" name="T7"/>
                <a:gd fmla="*/ 5 w 86" name="T8"/>
                <a:gd fmla="*/ 9 h 17" name="T9"/>
              </a:gdLst>
              <a:cxnLst>
                <a:cxn ang="0">
                  <a:pos x="T0" y="T1"/>
                </a:cxn>
                <a:cxn ang="0">
                  <a:pos x="T2" y="T3"/>
                </a:cxn>
                <a:cxn ang="0">
                  <a:pos x="T4" y="T5"/>
                </a:cxn>
                <a:cxn ang="0">
                  <a:pos x="T6" y="T7"/>
                </a:cxn>
                <a:cxn ang="0">
                  <a:pos x="T8" y="T9"/>
                </a:cxn>
              </a:cxnLst>
              <a:rect b="b" l="0" r="r" t="0"/>
              <a:pathLst>
                <a:path h="17" w="86">
                  <a:moveTo>
                    <a:pt x="5" y="9"/>
                  </a:moveTo>
                  <a:cubicBezTo>
                    <a:pt x="31" y="17"/>
                    <a:pt x="58" y="15"/>
                    <a:pt x="84" y="12"/>
                  </a:cubicBezTo>
                  <a:cubicBezTo>
                    <a:pt x="86" y="12"/>
                    <a:pt x="86" y="10"/>
                    <a:pt x="84" y="10"/>
                  </a:cubicBezTo>
                  <a:cubicBezTo>
                    <a:pt x="58" y="7"/>
                    <a:pt x="32" y="10"/>
                    <a:pt x="7" y="2"/>
                  </a:cubicBezTo>
                  <a:cubicBezTo>
                    <a:pt x="2" y="0"/>
                    <a:pt x="0" y="7"/>
                    <a:pt x="5" y="9"/>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44" name="Freeform 18"/>
            <p:cNvSpPr/>
            <p:nvPr/>
          </p:nvSpPr>
          <p:spPr bwMode="auto">
            <a:xfrm>
              <a:off x="1634" y="3704"/>
              <a:ext cx="130" cy="20"/>
            </a:xfrm>
            <a:custGeom>
              <a:gdLst>
                <a:gd fmla="*/ 3 w 60" name="T0"/>
                <a:gd fmla="*/ 5 h 9" name="T1"/>
                <a:gd fmla="*/ 58 w 60" name="T2"/>
                <a:gd fmla="*/ 7 h 9" name="T3"/>
                <a:gd fmla="*/ 58 w 60" name="T4"/>
                <a:gd fmla="*/ 4 h 9" name="T5"/>
                <a:gd fmla="*/ 4 w 60" name="T6"/>
                <a:gd fmla="*/ 0 h 9" name="T7"/>
                <a:gd fmla="*/ 3 w 60" name="T8"/>
                <a:gd fmla="*/ 5 h 9" name="T9"/>
              </a:gdLst>
              <a:cxnLst>
                <a:cxn ang="0">
                  <a:pos x="T0" y="T1"/>
                </a:cxn>
                <a:cxn ang="0">
                  <a:pos x="T2" y="T3"/>
                </a:cxn>
                <a:cxn ang="0">
                  <a:pos x="T4" y="T5"/>
                </a:cxn>
                <a:cxn ang="0">
                  <a:pos x="T6" y="T7"/>
                </a:cxn>
                <a:cxn ang="0">
                  <a:pos x="T8" y="T9"/>
                </a:cxn>
              </a:cxnLst>
              <a:rect b="b" l="0" r="r" t="0"/>
              <a:pathLst>
                <a:path h="9" w="60">
                  <a:moveTo>
                    <a:pt x="3" y="5"/>
                  </a:moveTo>
                  <a:cubicBezTo>
                    <a:pt x="21" y="8"/>
                    <a:pt x="40" y="9"/>
                    <a:pt x="58" y="7"/>
                  </a:cubicBezTo>
                  <a:cubicBezTo>
                    <a:pt x="60" y="7"/>
                    <a:pt x="60" y="4"/>
                    <a:pt x="58" y="4"/>
                  </a:cubicBezTo>
                  <a:cubicBezTo>
                    <a:pt x="40" y="2"/>
                    <a:pt x="22" y="3"/>
                    <a:pt x="4" y="0"/>
                  </a:cubicBezTo>
                  <a:cubicBezTo>
                    <a:pt x="1" y="0"/>
                    <a:pt x="0" y="5"/>
                    <a:pt x="3" y="5"/>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45" name="Freeform 19"/>
            <p:cNvSpPr/>
            <p:nvPr/>
          </p:nvSpPr>
          <p:spPr bwMode="auto">
            <a:xfrm>
              <a:off x="1582" y="3609"/>
              <a:ext cx="189" cy="50"/>
            </a:xfrm>
            <a:custGeom>
              <a:gdLst>
                <a:gd fmla="*/ 5 w 87" name="T0"/>
                <a:gd fmla="*/ 21 h 23" name="T1"/>
                <a:gd fmla="*/ 85 w 87" name="T2"/>
                <a:gd fmla="*/ 6 h 23" name="T3"/>
                <a:gd fmla="*/ 85 w 87" name="T4"/>
                <a:gd fmla="*/ 3 h 23" name="T5"/>
                <a:gd fmla="*/ 2 w 87" name="T6"/>
                <a:gd fmla="*/ 17 h 23" name="T7"/>
                <a:gd fmla="*/ 5 w 87" name="T8"/>
                <a:gd fmla="*/ 21 h 23" name="T9"/>
              </a:gdLst>
              <a:cxnLst>
                <a:cxn ang="0">
                  <a:pos x="T0" y="T1"/>
                </a:cxn>
                <a:cxn ang="0">
                  <a:pos x="T2" y="T3"/>
                </a:cxn>
                <a:cxn ang="0">
                  <a:pos x="T4" y="T5"/>
                </a:cxn>
                <a:cxn ang="0">
                  <a:pos x="T6" y="T7"/>
                </a:cxn>
                <a:cxn ang="0">
                  <a:pos x="T8" y="T9"/>
                </a:cxn>
              </a:cxnLst>
              <a:rect b="b" l="0" r="r" t="0"/>
              <a:pathLst>
                <a:path h="23" w="87">
                  <a:moveTo>
                    <a:pt x="5" y="21"/>
                  </a:moveTo>
                  <a:cubicBezTo>
                    <a:pt x="30" y="8"/>
                    <a:pt x="58" y="9"/>
                    <a:pt x="85" y="6"/>
                  </a:cubicBezTo>
                  <a:cubicBezTo>
                    <a:pt x="87" y="6"/>
                    <a:pt x="87" y="3"/>
                    <a:pt x="85" y="3"/>
                  </a:cubicBezTo>
                  <a:cubicBezTo>
                    <a:pt x="57" y="0"/>
                    <a:pt x="27" y="2"/>
                    <a:pt x="2" y="17"/>
                  </a:cubicBezTo>
                  <a:cubicBezTo>
                    <a:pt x="0" y="19"/>
                    <a:pt x="2" y="23"/>
                    <a:pt x="5" y="21"/>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46" name="Freeform 20"/>
            <p:cNvSpPr/>
            <p:nvPr/>
          </p:nvSpPr>
          <p:spPr bwMode="auto">
            <a:xfrm>
              <a:off x="1972" y="3262"/>
              <a:ext cx="1144" cy="668"/>
            </a:xfrm>
            <a:custGeom>
              <a:gdLst>
                <a:gd fmla="*/ 456 w 527" name="T0"/>
                <a:gd fmla="*/ 24 h 308" name="T1"/>
                <a:gd fmla="*/ 384 w 527" name="T2"/>
                <a:gd fmla="*/ 258 h 308" name="T3"/>
                <a:gd fmla="*/ 103 w 527" name="T4"/>
                <a:gd fmla="*/ 287 h 308" name="T5"/>
                <a:gd fmla="*/ 37 w 527" name="T6"/>
                <a:gd fmla="*/ 171 h 308" name="T7"/>
                <a:gd fmla="*/ 240 w 527" name="T8"/>
                <a:gd fmla="*/ 139 h 308" name="T9"/>
                <a:gd fmla="*/ 388 w 527" name="T10"/>
                <a:gd fmla="*/ 42 h 308" name="T11"/>
                <a:gd fmla="*/ 456 w 527" name="T12"/>
                <a:gd fmla="*/ 24 h 308" name="T13"/>
              </a:gdLst>
              <a:cxnLst>
                <a:cxn ang="0">
                  <a:pos x="T0" y="T1"/>
                </a:cxn>
                <a:cxn ang="0">
                  <a:pos x="T2" y="T3"/>
                </a:cxn>
                <a:cxn ang="0">
                  <a:pos x="T4" y="T5"/>
                </a:cxn>
                <a:cxn ang="0">
                  <a:pos x="T6" y="T7"/>
                </a:cxn>
                <a:cxn ang="0">
                  <a:pos x="T8" y="T9"/>
                </a:cxn>
                <a:cxn ang="0">
                  <a:pos x="T10" y="T11"/>
                </a:cxn>
                <a:cxn ang="0">
                  <a:pos x="T12" y="T13"/>
                </a:cxn>
              </a:cxnLst>
              <a:rect b="b" l="0" r="r" t="0"/>
              <a:pathLst>
                <a:path h="308" w="527">
                  <a:moveTo>
                    <a:pt x="456" y="24"/>
                  </a:moveTo>
                  <a:cubicBezTo>
                    <a:pt x="527" y="98"/>
                    <a:pt x="453" y="213"/>
                    <a:pt x="384" y="258"/>
                  </a:cubicBezTo>
                  <a:cubicBezTo>
                    <a:pt x="307" y="308"/>
                    <a:pt x="189" y="297"/>
                    <a:pt x="103" y="287"/>
                  </a:cubicBezTo>
                  <a:cubicBezTo>
                    <a:pt x="50" y="281"/>
                    <a:pt x="0" y="225"/>
                    <a:pt x="37" y="171"/>
                  </a:cubicBezTo>
                  <a:cubicBezTo>
                    <a:pt x="79" y="108"/>
                    <a:pt x="175" y="138"/>
                    <a:pt x="240" y="139"/>
                  </a:cubicBezTo>
                  <a:cubicBezTo>
                    <a:pt x="310" y="141"/>
                    <a:pt x="361" y="110"/>
                    <a:pt x="388" y="42"/>
                  </a:cubicBezTo>
                  <a:cubicBezTo>
                    <a:pt x="398" y="15"/>
                    <a:pt x="433" y="0"/>
                    <a:pt x="456" y="24"/>
                  </a:cubicBezTo>
                  <a:close/>
                </a:path>
              </a:pathLst>
            </a:custGeom>
            <a:solidFill>
              <a:srgbClr val="FFDCE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47" name="Freeform 21"/>
            <p:cNvSpPr/>
            <p:nvPr/>
          </p:nvSpPr>
          <p:spPr bwMode="auto">
            <a:xfrm>
              <a:off x="1968" y="3778"/>
              <a:ext cx="187" cy="37"/>
            </a:xfrm>
            <a:custGeom>
              <a:gdLst>
                <a:gd fmla="*/ 79 w 86" name="T0"/>
                <a:gd fmla="*/ 2 h 17" name="T1"/>
                <a:gd fmla="*/ 2 w 86" name="T2"/>
                <a:gd fmla="*/ 10 h 17" name="T3"/>
                <a:gd fmla="*/ 2 w 86" name="T4"/>
                <a:gd fmla="*/ 12 h 17" name="T5"/>
                <a:gd fmla="*/ 81 w 86" name="T6"/>
                <a:gd fmla="*/ 9 h 17" name="T7"/>
                <a:gd fmla="*/ 79 w 86" name="T8"/>
                <a:gd fmla="*/ 2 h 17" name="T9"/>
              </a:gdLst>
              <a:cxnLst>
                <a:cxn ang="0">
                  <a:pos x="T0" y="T1"/>
                </a:cxn>
                <a:cxn ang="0">
                  <a:pos x="T2" y="T3"/>
                </a:cxn>
                <a:cxn ang="0">
                  <a:pos x="T4" y="T5"/>
                </a:cxn>
                <a:cxn ang="0">
                  <a:pos x="T6" y="T7"/>
                </a:cxn>
                <a:cxn ang="0">
                  <a:pos x="T8" y="T9"/>
                </a:cxn>
              </a:cxnLst>
              <a:rect b="b" l="0" r="r" t="0"/>
              <a:pathLst>
                <a:path h="17" w="86">
                  <a:moveTo>
                    <a:pt x="79" y="2"/>
                  </a:moveTo>
                  <a:cubicBezTo>
                    <a:pt x="54" y="10"/>
                    <a:pt x="28" y="7"/>
                    <a:pt x="2" y="10"/>
                  </a:cubicBezTo>
                  <a:cubicBezTo>
                    <a:pt x="0" y="10"/>
                    <a:pt x="0" y="12"/>
                    <a:pt x="2" y="12"/>
                  </a:cubicBezTo>
                  <a:cubicBezTo>
                    <a:pt x="28" y="15"/>
                    <a:pt x="55" y="17"/>
                    <a:pt x="81" y="9"/>
                  </a:cubicBezTo>
                  <a:cubicBezTo>
                    <a:pt x="86" y="7"/>
                    <a:pt x="84" y="0"/>
                    <a:pt x="79" y="2"/>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48" name="Freeform 22"/>
            <p:cNvSpPr/>
            <p:nvPr/>
          </p:nvSpPr>
          <p:spPr bwMode="auto">
            <a:xfrm>
              <a:off x="1994" y="3704"/>
              <a:ext cx="130" cy="20"/>
            </a:xfrm>
            <a:custGeom>
              <a:gdLst>
                <a:gd fmla="*/ 55 w 60" name="T0"/>
                <a:gd fmla="*/ 0 h 9" name="T1"/>
                <a:gd fmla="*/ 2 w 60" name="T2"/>
                <a:gd fmla="*/ 4 h 9" name="T3"/>
                <a:gd fmla="*/ 2 w 60" name="T4"/>
                <a:gd fmla="*/ 7 h 9" name="T5"/>
                <a:gd fmla="*/ 57 w 60" name="T6"/>
                <a:gd fmla="*/ 5 h 9" name="T7"/>
                <a:gd fmla="*/ 55 w 60" name="T8"/>
                <a:gd fmla="*/ 0 h 9" name="T9"/>
              </a:gdLst>
              <a:cxnLst>
                <a:cxn ang="0">
                  <a:pos x="T0" y="T1"/>
                </a:cxn>
                <a:cxn ang="0">
                  <a:pos x="T2" y="T3"/>
                </a:cxn>
                <a:cxn ang="0">
                  <a:pos x="T4" y="T5"/>
                </a:cxn>
                <a:cxn ang="0">
                  <a:pos x="T6" y="T7"/>
                </a:cxn>
                <a:cxn ang="0">
                  <a:pos x="T8" y="T9"/>
                </a:cxn>
              </a:cxnLst>
              <a:rect b="b" l="0" r="r" t="0"/>
              <a:pathLst>
                <a:path h="9" w="60">
                  <a:moveTo>
                    <a:pt x="55" y="0"/>
                  </a:moveTo>
                  <a:cubicBezTo>
                    <a:pt x="38" y="3"/>
                    <a:pt x="20" y="2"/>
                    <a:pt x="2" y="4"/>
                  </a:cubicBezTo>
                  <a:cubicBezTo>
                    <a:pt x="0" y="4"/>
                    <a:pt x="0" y="7"/>
                    <a:pt x="2" y="7"/>
                  </a:cubicBezTo>
                  <a:cubicBezTo>
                    <a:pt x="20" y="9"/>
                    <a:pt x="39" y="8"/>
                    <a:pt x="57" y="5"/>
                  </a:cubicBezTo>
                  <a:cubicBezTo>
                    <a:pt x="60" y="5"/>
                    <a:pt x="58" y="0"/>
                    <a:pt x="55" y="0"/>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62" name="Freeform 23"/>
            <p:cNvSpPr/>
            <p:nvPr/>
          </p:nvSpPr>
          <p:spPr bwMode="auto">
            <a:xfrm>
              <a:off x="1985" y="3609"/>
              <a:ext cx="191" cy="50"/>
            </a:xfrm>
            <a:custGeom>
              <a:gdLst>
                <a:gd fmla="*/ 85 w 88" name="T0"/>
                <a:gd fmla="*/ 17 h 23" name="T1"/>
                <a:gd fmla="*/ 3 w 88" name="T2"/>
                <a:gd fmla="*/ 3 h 23" name="T3"/>
                <a:gd fmla="*/ 3 w 88" name="T4"/>
                <a:gd fmla="*/ 6 h 23" name="T5"/>
                <a:gd fmla="*/ 83 w 88" name="T6"/>
                <a:gd fmla="*/ 21 h 23" name="T7"/>
                <a:gd fmla="*/ 85 w 88" name="T8"/>
                <a:gd fmla="*/ 17 h 23" name="T9"/>
              </a:gdLst>
              <a:cxnLst>
                <a:cxn ang="0">
                  <a:pos x="T0" y="T1"/>
                </a:cxn>
                <a:cxn ang="0">
                  <a:pos x="T2" y="T3"/>
                </a:cxn>
                <a:cxn ang="0">
                  <a:pos x="T4" y="T5"/>
                </a:cxn>
                <a:cxn ang="0">
                  <a:pos x="T6" y="T7"/>
                </a:cxn>
                <a:cxn ang="0">
                  <a:pos x="T8" y="T9"/>
                </a:cxn>
              </a:cxnLst>
              <a:rect b="b" l="0" r="r" t="0"/>
              <a:pathLst>
                <a:path h="23" w="88">
                  <a:moveTo>
                    <a:pt x="85" y="17"/>
                  </a:moveTo>
                  <a:cubicBezTo>
                    <a:pt x="61" y="2"/>
                    <a:pt x="31" y="0"/>
                    <a:pt x="3" y="3"/>
                  </a:cubicBezTo>
                  <a:cubicBezTo>
                    <a:pt x="0" y="3"/>
                    <a:pt x="0" y="6"/>
                    <a:pt x="3" y="6"/>
                  </a:cubicBezTo>
                  <a:cubicBezTo>
                    <a:pt x="30" y="9"/>
                    <a:pt x="58" y="8"/>
                    <a:pt x="83" y="21"/>
                  </a:cubicBezTo>
                  <a:cubicBezTo>
                    <a:pt x="86" y="23"/>
                    <a:pt x="88" y="19"/>
                    <a:pt x="85" y="17"/>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63" name="Freeform 24"/>
            <p:cNvSpPr/>
            <p:nvPr/>
          </p:nvSpPr>
          <p:spPr bwMode="auto">
            <a:xfrm>
              <a:off x="968" y="743"/>
              <a:ext cx="464" cy="1255"/>
            </a:xfrm>
            <a:custGeom>
              <a:gdLst>
                <a:gd fmla="*/ 194 w 214" name="T0"/>
                <a:gd fmla="*/ 307 h 579" name="T1"/>
                <a:gd fmla="*/ 138 w 214" name="T2"/>
                <a:gd fmla="*/ 58 h 579" name="T3"/>
                <a:gd fmla="*/ 29 w 214" name="T4"/>
                <a:gd fmla="*/ 58 h 579" name="T5"/>
                <a:gd fmla="*/ 7 w 214" name="T6"/>
                <a:gd fmla="*/ 329 h 579" name="T7"/>
                <a:gd fmla="*/ 107 w 214" name="T8"/>
                <a:gd fmla="*/ 561 h 579" name="T9"/>
                <a:gd fmla="*/ 165 w 214" name="T10"/>
                <a:gd fmla="*/ 527 h 579" name="T11"/>
                <a:gd fmla="*/ 167 w 214" name="T12"/>
                <a:gd fmla="*/ 526 h 579" name="T13"/>
                <a:gd fmla="*/ 194 w 214" name="T14"/>
                <a:gd fmla="*/ 307 h 579"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579" w="214">
                  <a:moveTo>
                    <a:pt x="194" y="307"/>
                  </a:moveTo>
                  <a:cubicBezTo>
                    <a:pt x="188" y="221"/>
                    <a:pt x="171" y="138"/>
                    <a:pt x="138" y="58"/>
                  </a:cubicBezTo>
                  <a:cubicBezTo>
                    <a:pt x="119" y="9"/>
                    <a:pt x="45" y="0"/>
                    <a:pt x="29" y="58"/>
                  </a:cubicBezTo>
                  <a:cubicBezTo>
                    <a:pt x="5" y="145"/>
                    <a:pt x="0" y="240"/>
                    <a:pt x="7" y="329"/>
                  </a:cubicBezTo>
                  <a:cubicBezTo>
                    <a:pt x="13" y="418"/>
                    <a:pt x="32" y="505"/>
                    <a:pt x="107" y="561"/>
                  </a:cubicBezTo>
                  <a:cubicBezTo>
                    <a:pt x="131" y="579"/>
                    <a:pt x="164" y="554"/>
                    <a:pt x="165" y="527"/>
                  </a:cubicBezTo>
                  <a:cubicBezTo>
                    <a:pt x="166" y="527"/>
                    <a:pt x="166" y="526"/>
                    <a:pt x="167" y="526"/>
                  </a:cubicBezTo>
                  <a:cubicBezTo>
                    <a:pt x="214" y="470"/>
                    <a:pt x="199" y="376"/>
                    <a:pt x="194" y="307"/>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64" name="Freeform 25"/>
            <p:cNvSpPr/>
            <p:nvPr/>
          </p:nvSpPr>
          <p:spPr bwMode="auto">
            <a:xfrm>
              <a:off x="1050" y="977"/>
              <a:ext cx="304" cy="794"/>
            </a:xfrm>
            <a:custGeom>
              <a:gdLst>
                <a:gd fmla="*/ 122 w 140" name="T0"/>
                <a:gd fmla="*/ 194 h 366" name="T1"/>
                <a:gd fmla="*/ 87 w 140" name="T2"/>
                <a:gd fmla="*/ 37 h 366" name="T3"/>
                <a:gd fmla="*/ 18 w 140" name="T4"/>
                <a:gd fmla="*/ 37 h 366" name="T5"/>
                <a:gd fmla="*/ 4 w 140" name="T6"/>
                <a:gd fmla="*/ 207 h 366" name="T7"/>
                <a:gd fmla="*/ 57 w 140" name="T8"/>
                <a:gd fmla="*/ 336 h 366" name="T9"/>
                <a:gd fmla="*/ 122 w 140" name="T10"/>
                <a:gd fmla="*/ 194 h 366" name="T11"/>
              </a:gdLst>
              <a:cxnLst>
                <a:cxn ang="0">
                  <a:pos x="T0" y="T1"/>
                </a:cxn>
                <a:cxn ang="0">
                  <a:pos x="T2" y="T3"/>
                </a:cxn>
                <a:cxn ang="0">
                  <a:pos x="T4" y="T5"/>
                </a:cxn>
                <a:cxn ang="0">
                  <a:pos x="T6" y="T7"/>
                </a:cxn>
                <a:cxn ang="0">
                  <a:pos x="T8" y="T9"/>
                </a:cxn>
                <a:cxn ang="0">
                  <a:pos x="T10" y="T11"/>
                </a:cxn>
              </a:cxnLst>
              <a:rect b="b" l="0" r="r" t="0"/>
              <a:pathLst>
                <a:path h="366" w="140">
                  <a:moveTo>
                    <a:pt x="122" y="194"/>
                  </a:moveTo>
                  <a:cubicBezTo>
                    <a:pt x="118" y="139"/>
                    <a:pt x="107" y="87"/>
                    <a:pt x="87" y="37"/>
                  </a:cubicBezTo>
                  <a:cubicBezTo>
                    <a:pt x="75" y="6"/>
                    <a:pt x="28" y="0"/>
                    <a:pt x="18" y="37"/>
                  </a:cubicBezTo>
                  <a:cubicBezTo>
                    <a:pt x="3" y="91"/>
                    <a:pt x="0" y="151"/>
                    <a:pt x="4" y="207"/>
                  </a:cubicBezTo>
                  <a:cubicBezTo>
                    <a:pt x="7" y="247"/>
                    <a:pt x="13" y="320"/>
                    <a:pt x="57" y="336"/>
                  </a:cubicBezTo>
                  <a:cubicBezTo>
                    <a:pt x="140" y="366"/>
                    <a:pt x="125" y="236"/>
                    <a:pt x="122" y="194"/>
                  </a:cubicBezTo>
                  <a:close/>
                </a:path>
              </a:pathLst>
            </a:custGeom>
            <a:solidFill>
              <a:srgbClr val="FFDCE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65" name="Freeform 26"/>
            <p:cNvSpPr/>
            <p:nvPr/>
          </p:nvSpPr>
          <p:spPr bwMode="auto">
            <a:xfrm>
              <a:off x="2326" y="743"/>
              <a:ext cx="464" cy="1255"/>
            </a:xfrm>
            <a:custGeom>
              <a:gdLst>
                <a:gd fmla="*/ 20 w 214" name="T0"/>
                <a:gd fmla="*/ 307 h 579" name="T1"/>
                <a:gd fmla="*/ 76 w 214" name="T2"/>
                <a:gd fmla="*/ 58 h 579" name="T3"/>
                <a:gd fmla="*/ 185 w 214" name="T4"/>
                <a:gd fmla="*/ 58 h 579" name="T5"/>
                <a:gd fmla="*/ 207 w 214" name="T6"/>
                <a:gd fmla="*/ 329 h 579" name="T7"/>
                <a:gd fmla="*/ 107 w 214" name="T8"/>
                <a:gd fmla="*/ 561 h 579" name="T9"/>
                <a:gd fmla="*/ 49 w 214" name="T10"/>
                <a:gd fmla="*/ 527 h 579" name="T11"/>
                <a:gd fmla="*/ 47 w 214" name="T12"/>
                <a:gd fmla="*/ 526 h 579" name="T13"/>
                <a:gd fmla="*/ 20 w 214" name="T14"/>
                <a:gd fmla="*/ 307 h 579"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579" w="214">
                  <a:moveTo>
                    <a:pt x="20" y="307"/>
                  </a:moveTo>
                  <a:cubicBezTo>
                    <a:pt x="26" y="221"/>
                    <a:pt x="43" y="138"/>
                    <a:pt x="76" y="58"/>
                  </a:cubicBezTo>
                  <a:cubicBezTo>
                    <a:pt x="95" y="9"/>
                    <a:pt x="169" y="0"/>
                    <a:pt x="185" y="58"/>
                  </a:cubicBezTo>
                  <a:cubicBezTo>
                    <a:pt x="209" y="145"/>
                    <a:pt x="214" y="240"/>
                    <a:pt x="207" y="329"/>
                  </a:cubicBezTo>
                  <a:cubicBezTo>
                    <a:pt x="201" y="418"/>
                    <a:pt x="181" y="505"/>
                    <a:pt x="107" y="561"/>
                  </a:cubicBezTo>
                  <a:cubicBezTo>
                    <a:pt x="83" y="579"/>
                    <a:pt x="50" y="554"/>
                    <a:pt x="49" y="527"/>
                  </a:cubicBezTo>
                  <a:cubicBezTo>
                    <a:pt x="48" y="527"/>
                    <a:pt x="48" y="526"/>
                    <a:pt x="47" y="526"/>
                  </a:cubicBezTo>
                  <a:cubicBezTo>
                    <a:pt x="0" y="470"/>
                    <a:pt x="15" y="376"/>
                    <a:pt x="20" y="307"/>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66" name="Freeform 27"/>
            <p:cNvSpPr/>
            <p:nvPr/>
          </p:nvSpPr>
          <p:spPr bwMode="auto">
            <a:xfrm>
              <a:off x="2404" y="977"/>
              <a:ext cx="304" cy="794"/>
            </a:xfrm>
            <a:custGeom>
              <a:gdLst>
                <a:gd fmla="*/ 18 w 140" name="T0"/>
                <a:gd fmla="*/ 194 h 366" name="T1"/>
                <a:gd fmla="*/ 53 w 140" name="T2"/>
                <a:gd fmla="*/ 37 h 366" name="T3"/>
                <a:gd fmla="*/ 122 w 140" name="T4"/>
                <a:gd fmla="*/ 37 h 366" name="T5"/>
                <a:gd fmla="*/ 136 w 140" name="T6"/>
                <a:gd fmla="*/ 207 h 366" name="T7"/>
                <a:gd fmla="*/ 83 w 140" name="T8"/>
                <a:gd fmla="*/ 336 h 366" name="T9"/>
                <a:gd fmla="*/ 18 w 140" name="T10"/>
                <a:gd fmla="*/ 194 h 366" name="T11"/>
              </a:gdLst>
              <a:cxnLst>
                <a:cxn ang="0">
                  <a:pos x="T0" y="T1"/>
                </a:cxn>
                <a:cxn ang="0">
                  <a:pos x="T2" y="T3"/>
                </a:cxn>
                <a:cxn ang="0">
                  <a:pos x="T4" y="T5"/>
                </a:cxn>
                <a:cxn ang="0">
                  <a:pos x="T6" y="T7"/>
                </a:cxn>
                <a:cxn ang="0">
                  <a:pos x="T8" y="T9"/>
                </a:cxn>
                <a:cxn ang="0">
                  <a:pos x="T10" y="T11"/>
                </a:cxn>
              </a:cxnLst>
              <a:rect b="b" l="0" r="r" t="0"/>
              <a:pathLst>
                <a:path h="366" w="140">
                  <a:moveTo>
                    <a:pt x="18" y="194"/>
                  </a:moveTo>
                  <a:cubicBezTo>
                    <a:pt x="22" y="139"/>
                    <a:pt x="33" y="87"/>
                    <a:pt x="53" y="37"/>
                  </a:cubicBezTo>
                  <a:cubicBezTo>
                    <a:pt x="65" y="6"/>
                    <a:pt x="112" y="0"/>
                    <a:pt x="122" y="37"/>
                  </a:cubicBezTo>
                  <a:cubicBezTo>
                    <a:pt x="137" y="91"/>
                    <a:pt x="140" y="151"/>
                    <a:pt x="136" y="207"/>
                  </a:cubicBezTo>
                  <a:cubicBezTo>
                    <a:pt x="133" y="247"/>
                    <a:pt x="127" y="320"/>
                    <a:pt x="83" y="336"/>
                  </a:cubicBezTo>
                  <a:cubicBezTo>
                    <a:pt x="0" y="366"/>
                    <a:pt x="15" y="236"/>
                    <a:pt x="18" y="194"/>
                  </a:cubicBezTo>
                  <a:close/>
                </a:path>
              </a:pathLst>
            </a:custGeom>
            <a:solidFill>
              <a:srgbClr val="FFDCE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67" name="Freeform 28"/>
            <p:cNvSpPr/>
            <p:nvPr/>
          </p:nvSpPr>
          <p:spPr bwMode="auto">
            <a:xfrm>
              <a:off x="2209" y="2846"/>
              <a:ext cx="187" cy="347"/>
            </a:xfrm>
            <a:custGeom>
              <a:gdLst>
                <a:gd fmla="*/ 15 w 86" name="T0"/>
                <a:gd fmla="*/ 153 h 160" name="T1"/>
                <a:gd fmla="*/ 44 w 86" name="T2"/>
                <a:gd fmla="*/ 86 h 160" name="T3"/>
                <a:gd fmla="*/ 82 w 86" name="T4"/>
                <a:gd fmla="*/ 19 h 160" name="T5"/>
                <a:gd fmla="*/ 61 w 86" name="T6"/>
                <a:gd fmla="*/ 7 h 160" name="T7"/>
                <a:gd fmla="*/ 19 w 86" name="T8"/>
                <a:gd fmla="*/ 78 h 160" name="T9"/>
                <a:gd fmla="*/ 1 w 86" name="T10"/>
                <a:gd fmla="*/ 151 h 160" name="T11"/>
                <a:gd fmla="*/ 15 w 86" name="T12"/>
                <a:gd fmla="*/ 153 h 160" name="T13"/>
              </a:gdLst>
              <a:cxnLst>
                <a:cxn ang="0">
                  <a:pos x="T0" y="T1"/>
                </a:cxn>
                <a:cxn ang="0">
                  <a:pos x="T2" y="T3"/>
                </a:cxn>
                <a:cxn ang="0">
                  <a:pos x="T4" y="T5"/>
                </a:cxn>
                <a:cxn ang="0">
                  <a:pos x="T6" y="T7"/>
                </a:cxn>
                <a:cxn ang="0">
                  <a:pos x="T8" y="T9"/>
                </a:cxn>
                <a:cxn ang="0">
                  <a:pos x="T10" y="T11"/>
                </a:cxn>
                <a:cxn ang="0">
                  <a:pos x="T12" y="T13"/>
                </a:cxn>
              </a:cxnLst>
              <a:rect b="b" l="0" r="r" t="0"/>
              <a:pathLst>
                <a:path h="160" w="86">
                  <a:moveTo>
                    <a:pt x="15" y="153"/>
                  </a:moveTo>
                  <a:cubicBezTo>
                    <a:pt x="24" y="130"/>
                    <a:pt x="33" y="108"/>
                    <a:pt x="44" y="86"/>
                  </a:cubicBezTo>
                  <a:cubicBezTo>
                    <a:pt x="56" y="64"/>
                    <a:pt x="74" y="42"/>
                    <a:pt x="82" y="19"/>
                  </a:cubicBezTo>
                  <a:cubicBezTo>
                    <a:pt x="86" y="6"/>
                    <a:pt x="70" y="0"/>
                    <a:pt x="61" y="7"/>
                  </a:cubicBezTo>
                  <a:cubicBezTo>
                    <a:pt x="41" y="23"/>
                    <a:pt x="29" y="55"/>
                    <a:pt x="19" y="78"/>
                  </a:cubicBezTo>
                  <a:cubicBezTo>
                    <a:pt x="9" y="101"/>
                    <a:pt x="0" y="125"/>
                    <a:pt x="1" y="151"/>
                  </a:cubicBezTo>
                  <a:cubicBezTo>
                    <a:pt x="2" y="159"/>
                    <a:pt x="12" y="160"/>
                    <a:pt x="15" y="153"/>
                  </a:cubicBezTo>
                  <a:close/>
                </a:path>
              </a:pathLst>
            </a:custGeom>
            <a:solidFill>
              <a:srgbClr val="8DC54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68" name="Freeform 29"/>
            <p:cNvSpPr/>
            <p:nvPr/>
          </p:nvSpPr>
          <p:spPr bwMode="auto">
            <a:xfrm>
              <a:off x="2226" y="2983"/>
              <a:ext cx="319" cy="255"/>
            </a:xfrm>
            <a:custGeom>
              <a:gdLst>
                <a:gd fmla="*/ 18 w 147" name="T0"/>
                <a:gd fmla="*/ 111 h 118" name="T1"/>
                <a:gd fmla="*/ 132 w 147" name="T2"/>
                <a:gd fmla="*/ 35 h 118" name="T3"/>
                <a:gd fmla="*/ 118 w 147" name="T4"/>
                <a:gd fmla="*/ 10 h 118" name="T5"/>
                <a:gd fmla="*/ 3 w 147" name="T6"/>
                <a:gd fmla="*/ 103 h 118" name="T7"/>
                <a:gd fmla="*/ 18 w 147" name="T8"/>
                <a:gd fmla="*/ 111 h 118" name="T9"/>
              </a:gdLst>
              <a:cxnLst>
                <a:cxn ang="0">
                  <a:pos x="T0" y="T1"/>
                </a:cxn>
                <a:cxn ang="0">
                  <a:pos x="T2" y="T3"/>
                </a:cxn>
                <a:cxn ang="0">
                  <a:pos x="T4" y="T5"/>
                </a:cxn>
                <a:cxn ang="0">
                  <a:pos x="T6" y="T7"/>
                </a:cxn>
                <a:cxn ang="0">
                  <a:pos x="T8" y="T9"/>
                </a:cxn>
              </a:cxnLst>
              <a:rect b="b" l="0" r="r" t="0"/>
              <a:pathLst>
                <a:path h="118" w="147">
                  <a:moveTo>
                    <a:pt x="18" y="111"/>
                  </a:moveTo>
                  <a:cubicBezTo>
                    <a:pt x="49" y="75"/>
                    <a:pt x="94" y="62"/>
                    <a:pt x="132" y="35"/>
                  </a:cubicBezTo>
                  <a:cubicBezTo>
                    <a:pt x="147" y="24"/>
                    <a:pt x="134" y="0"/>
                    <a:pt x="118" y="10"/>
                  </a:cubicBezTo>
                  <a:cubicBezTo>
                    <a:pt x="77" y="32"/>
                    <a:pt x="21" y="57"/>
                    <a:pt x="3" y="103"/>
                  </a:cubicBezTo>
                  <a:cubicBezTo>
                    <a:pt x="0" y="111"/>
                    <a:pt x="12" y="118"/>
                    <a:pt x="18" y="111"/>
                  </a:cubicBezTo>
                  <a:close/>
                </a:path>
              </a:pathLst>
            </a:custGeom>
            <a:solidFill>
              <a:srgbClr val="8DC54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69" name="Freeform 30"/>
            <p:cNvSpPr/>
            <p:nvPr/>
          </p:nvSpPr>
          <p:spPr bwMode="auto">
            <a:xfrm>
              <a:off x="2239" y="3156"/>
              <a:ext cx="341" cy="113"/>
            </a:xfrm>
            <a:custGeom>
              <a:gdLst>
                <a:gd fmla="*/ 14 w 157" name="T0"/>
                <a:gd fmla="*/ 50 h 52" name="T1"/>
                <a:gd fmla="*/ 139 w 157" name="T2"/>
                <a:gd fmla="*/ 31 h 52" name="T3"/>
                <a:gd fmla="*/ 132 w 157" name="T4"/>
                <a:gd fmla="*/ 4 h 52" name="T5"/>
                <a:gd fmla="*/ 11 w 157" name="T6"/>
                <a:gd fmla="*/ 29 h 52" name="T7"/>
                <a:gd fmla="*/ 14 w 157" name="T8"/>
                <a:gd fmla="*/ 50 h 52" name="T9"/>
              </a:gdLst>
              <a:cxnLst>
                <a:cxn ang="0">
                  <a:pos x="T0" y="T1"/>
                </a:cxn>
                <a:cxn ang="0">
                  <a:pos x="T2" y="T3"/>
                </a:cxn>
                <a:cxn ang="0">
                  <a:pos x="T4" y="T5"/>
                </a:cxn>
                <a:cxn ang="0">
                  <a:pos x="T6" y="T7"/>
                </a:cxn>
                <a:cxn ang="0">
                  <a:pos x="T8" y="T9"/>
                </a:cxn>
              </a:cxnLst>
              <a:rect b="b" l="0" r="r" t="0"/>
              <a:pathLst>
                <a:path h="52" w="157">
                  <a:moveTo>
                    <a:pt x="14" y="50"/>
                  </a:moveTo>
                  <a:cubicBezTo>
                    <a:pt x="55" y="52"/>
                    <a:pt x="99" y="39"/>
                    <a:pt x="139" y="31"/>
                  </a:cubicBezTo>
                  <a:cubicBezTo>
                    <a:pt x="157" y="27"/>
                    <a:pt x="149" y="0"/>
                    <a:pt x="132" y="4"/>
                  </a:cubicBezTo>
                  <a:cubicBezTo>
                    <a:pt x="92" y="13"/>
                    <a:pt x="50" y="17"/>
                    <a:pt x="11" y="29"/>
                  </a:cubicBezTo>
                  <a:cubicBezTo>
                    <a:pt x="0" y="33"/>
                    <a:pt x="2" y="50"/>
                    <a:pt x="14" y="50"/>
                  </a:cubicBezTo>
                  <a:close/>
                </a:path>
              </a:pathLst>
            </a:custGeom>
            <a:solidFill>
              <a:srgbClr val="8DC54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70" name="Freeform 31"/>
            <p:cNvSpPr/>
            <p:nvPr/>
          </p:nvSpPr>
          <p:spPr bwMode="auto">
            <a:xfrm>
              <a:off x="1710" y="3039"/>
              <a:ext cx="744" cy="945"/>
            </a:xfrm>
            <a:custGeom>
              <a:gdLst>
                <a:gd fmla="*/ 243 w 343" name="T0"/>
                <a:gd fmla="*/ 35 h 436" name="T1"/>
                <a:gd fmla="*/ 166 w 343" name="T2"/>
                <a:gd fmla="*/ 7 h 436" name="T3"/>
                <a:gd fmla="*/ 108 w 343" name="T4"/>
                <a:gd fmla="*/ 74 h 436" name="T5"/>
                <a:gd fmla="*/ 54 w 343" name="T6"/>
                <a:gd fmla="*/ 206 h 436" name="T7"/>
                <a:gd fmla="*/ 8 w 343" name="T8"/>
                <a:gd fmla="*/ 348 h 436" name="T9"/>
                <a:gd fmla="*/ 193 w 343" name="T10"/>
                <a:gd fmla="*/ 278 h 436" name="T11"/>
                <a:gd fmla="*/ 278 w 343" name="T12"/>
                <a:gd fmla="*/ 215 h 436" name="T13"/>
                <a:gd fmla="*/ 243 w 343" name="T14"/>
                <a:gd fmla="*/ 35 h 436"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436" w="343">
                  <a:moveTo>
                    <a:pt x="243" y="35"/>
                  </a:moveTo>
                  <a:cubicBezTo>
                    <a:pt x="222" y="15"/>
                    <a:pt x="195" y="0"/>
                    <a:pt x="166" y="7"/>
                  </a:cubicBezTo>
                  <a:cubicBezTo>
                    <a:pt x="135" y="14"/>
                    <a:pt x="119" y="48"/>
                    <a:pt x="108" y="74"/>
                  </a:cubicBezTo>
                  <a:cubicBezTo>
                    <a:pt x="89" y="118"/>
                    <a:pt x="73" y="162"/>
                    <a:pt x="54" y="206"/>
                  </a:cubicBezTo>
                  <a:cubicBezTo>
                    <a:pt x="38" y="245"/>
                    <a:pt x="0" y="305"/>
                    <a:pt x="8" y="348"/>
                  </a:cubicBezTo>
                  <a:cubicBezTo>
                    <a:pt x="24" y="436"/>
                    <a:pt x="161" y="303"/>
                    <a:pt x="193" y="278"/>
                  </a:cubicBezTo>
                  <a:cubicBezTo>
                    <a:pt x="221" y="256"/>
                    <a:pt x="252" y="239"/>
                    <a:pt x="278" y="215"/>
                  </a:cubicBezTo>
                  <a:cubicBezTo>
                    <a:pt x="343" y="156"/>
                    <a:pt x="294" y="83"/>
                    <a:pt x="243" y="35"/>
                  </a:cubicBezTo>
                  <a:close/>
                </a:path>
              </a:pathLst>
            </a:custGeom>
            <a:solidFill>
              <a:srgbClr val="FF8D3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71" name="Freeform 32"/>
            <p:cNvSpPr/>
            <p:nvPr/>
          </p:nvSpPr>
          <p:spPr bwMode="auto">
            <a:xfrm>
              <a:off x="1840" y="3188"/>
              <a:ext cx="295" cy="144"/>
            </a:xfrm>
            <a:custGeom>
              <a:gdLst>
                <a:gd fmla="*/ 8 w 136" name="T0"/>
                <a:gd fmla="*/ 12 h 66" name="T1"/>
                <a:gd fmla="*/ 130 w 136" name="T2"/>
                <a:gd fmla="*/ 64 h 66" name="T3"/>
                <a:gd fmla="*/ 134 w 136" name="T4"/>
                <a:gd fmla="*/ 60 h 66" name="T5"/>
                <a:gd fmla="*/ 8 w 136" name="T6"/>
                <a:gd fmla="*/ 0 h 66" name="T7"/>
                <a:gd fmla="*/ 8 w 136" name="T8"/>
                <a:gd fmla="*/ 12 h 66" name="T9"/>
              </a:gdLst>
              <a:cxnLst>
                <a:cxn ang="0">
                  <a:pos x="T0" y="T1"/>
                </a:cxn>
                <a:cxn ang="0">
                  <a:pos x="T2" y="T3"/>
                </a:cxn>
                <a:cxn ang="0">
                  <a:pos x="T4" y="T5"/>
                </a:cxn>
                <a:cxn ang="0">
                  <a:pos x="T6" y="T7"/>
                </a:cxn>
                <a:cxn ang="0">
                  <a:pos x="T8" y="T9"/>
                </a:cxn>
              </a:cxnLst>
              <a:rect b="b" l="0" r="r" t="0"/>
              <a:pathLst>
                <a:path h="66" w="136">
                  <a:moveTo>
                    <a:pt x="8" y="12"/>
                  </a:moveTo>
                  <a:cubicBezTo>
                    <a:pt x="56" y="13"/>
                    <a:pt x="92" y="39"/>
                    <a:pt x="130" y="64"/>
                  </a:cubicBezTo>
                  <a:cubicBezTo>
                    <a:pt x="133" y="66"/>
                    <a:pt x="136" y="62"/>
                    <a:pt x="134" y="60"/>
                  </a:cubicBezTo>
                  <a:cubicBezTo>
                    <a:pt x="101" y="26"/>
                    <a:pt x="55" y="2"/>
                    <a:pt x="8" y="0"/>
                  </a:cubicBezTo>
                  <a:cubicBezTo>
                    <a:pt x="0" y="0"/>
                    <a:pt x="0" y="12"/>
                    <a:pt x="8" y="12"/>
                  </a:cubicBezTo>
                  <a:close/>
                </a:path>
              </a:pathLst>
            </a:custGeom>
            <a:solidFill>
              <a:srgbClr val="FF741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72" name="Freeform 33"/>
            <p:cNvSpPr/>
            <p:nvPr/>
          </p:nvSpPr>
          <p:spPr bwMode="auto">
            <a:xfrm>
              <a:off x="1771" y="3336"/>
              <a:ext cx="262" cy="145"/>
            </a:xfrm>
            <a:custGeom>
              <a:gdLst>
                <a:gd fmla="*/ 7 w 121" name="T0"/>
                <a:gd fmla="*/ 16 h 67" name="T1"/>
                <a:gd fmla="*/ 115 w 121" name="T2"/>
                <a:gd fmla="*/ 65 h 67" name="T3"/>
                <a:gd fmla="*/ 120 w 121" name="T4"/>
                <a:gd fmla="*/ 61 h 67" name="T5"/>
                <a:gd fmla="*/ 7 w 121" name="T6"/>
                <a:gd fmla="*/ 4 h 67" name="T7"/>
                <a:gd fmla="*/ 7 w 121" name="T8"/>
                <a:gd fmla="*/ 16 h 67" name="T9"/>
              </a:gdLst>
              <a:cxnLst>
                <a:cxn ang="0">
                  <a:pos x="T0" y="T1"/>
                </a:cxn>
                <a:cxn ang="0">
                  <a:pos x="T2" y="T3"/>
                </a:cxn>
                <a:cxn ang="0">
                  <a:pos x="T4" y="T5"/>
                </a:cxn>
                <a:cxn ang="0">
                  <a:pos x="T6" y="T7"/>
                </a:cxn>
                <a:cxn ang="0">
                  <a:pos x="T8" y="T9"/>
                </a:cxn>
              </a:cxnLst>
              <a:rect b="b" l="0" r="r" t="0"/>
              <a:pathLst>
                <a:path h="67" w="120">
                  <a:moveTo>
                    <a:pt x="7" y="16"/>
                  </a:moveTo>
                  <a:cubicBezTo>
                    <a:pt x="54" y="12"/>
                    <a:pt x="81" y="40"/>
                    <a:pt x="115" y="65"/>
                  </a:cubicBezTo>
                  <a:cubicBezTo>
                    <a:pt x="118" y="67"/>
                    <a:pt x="121" y="64"/>
                    <a:pt x="120" y="61"/>
                  </a:cubicBezTo>
                  <a:cubicBezTo>
                    <a:pt x="100" y="20"/>
                    <a:pt x="51" y="0"/>
                    <a:pt x="7" y="4"/>
                  </a:cubicBezTo>
                  <a:cubicBezTo>
                    <a:pt x="0" y="5"/>
                    <a:pt x="0" y="16"/>
                    <a:pt x="7" y="16"/>
                  </a:cubicBezTo>
                  <a:close/>
                </a:path>
              </a:pathLst>
            </a:custGeom>
            <a:solidFill>
              <a:srgbClr val="FF741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73" name="Freeform 34"/>
            <p:cNvSpPr/>
            <p:nvPr/>
          </p:nvSpPr>
          <p:spPr bwMode="auto">
            <a:xfrm>
              <a:off x="1731" y="3481"/>
              <a:ext cx="204" cy="102"/>
            </a:xfrm>
            <a:custGeom>
              <a:gdLst>
                <a:gd fmla="*/ 8 w 94" name="T0"/>
                <a:gd fmla="*/ 12 h 47" name="T1"/>
                <a:gd fmla="*/ 86 w 94" name="T2"/>
                <a:gd fmla="*/ 45 h 47" name="T3"/>
                <a:gd fmla="*/ 91 w 94" name="T4"/>
                <a:gd fmla="*/ 39 h 47" name="T5"/>
                <a:gd fmla="*/ 8 w 94" name="T6"/>
                <a:gd fmla="*/ 1 h 47" name="T7"/>
                <a:gd fmla="*/ 8 w 94" name="T8"/>
                <a:gd fmla="*/ 12 h 47" name="T9"/>
              </a:gdLst>
              <a:cxnLst>
                <a:cxn ang="0">
                  <a:pos x="T0" y="T1"/>
                </a:cxn>
                <a:cxn ang="0">
                  <a:pos x="T2" y="T3"/>
                </a:cxn>
                <a:cxn ang="0">
                  <a:pos x="T4" y="T5"/>
                </a:cxn>
                <a:cxn ang="0">
                  <a:pos x="T6" y="T7"/>
                </a:cxn>
                <a:cxn ang="0">
                  <a:pos x="T8" y="T9"/>
                </a:cxn>
              </a:cxnLst>
              <a:rect b="b" l="0" r="r" t="0"/>
              <a:pathLst>
                <a:path h="47" w="94">
                  <a:moveTo>
                    <a:pt x="8" y="12"/>
                  </a:moveTo>
                  <a:cubicBezTo>
                    <a:pt x="39" y="14"/>
                    <a:pt x="60" y="32"/>
                    <a:pt x="86" y="45"/>
                  </a:cubicBezTo>
                  <a:cubicBezTo>
                    <a:pt x="90" y="47"/>
                    <a:pt x="94" y="42"/>
                    <a:pt x="91" y="39"/>
                  </a:cubicBezTo>
                  <a:cubicBezTo>
                    <a:pt x="71" y="16"/>
                    <a:pt x="37" y="2"/>
                    <a:pt x="8" y="1"/>
                  </a:cubicBezTo>
                  <a:cubicBezTo>
                    <a:pt x="0" y="0"/>
                    <a:pt x="0" y="12"/>
                    <a:pt x="8" y="12"/>
                  </a:cubicBezTo>
                  <a:close/>
                </a:path>
              </a:pathLst>
            </a:custGeom>
            <a:solidFill>
              <a:srgbClr val="FF741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grpSp>
      <p:sp>
        <p:nvSpPr>
          <p:cNvPr id="74" name="文本框 73"/>
          <p:cNvSpPr txBox="1"/>
          <p:nvPr/>
        </p:nvSpPr>
        <p:spPr>
          <a:xfrm>
            <a:off x="1279739" y="254513"/>
            <a:ext cx="3118917" cy="579120"/>
          </a:xfrm>
          <a:prstGeom prst="rect">
            <a:avLst/>
          </a:prstGeom>
          <a:noFill/>
        </p:spPr>
        <p:txBody>
          <a:bodyPr rtlCol="0" wrap="square">
            <a:spAutoFit/>
          </a:bodyPr>
          <a:lstStyle/>
          <a:p>
            <a:pPr algn="ctr"/>
            <a:r>
              <a:rPr altLang="en-US" b="1" lang="zh-CN" smtClean="0" sz="3200">
                <a:solidFill>
                  <a:schemeClr val="bg1"/>
                </a:solidFill>
                <a:cs typeface="+mn-ea"/>
                <a:sym typeface="+mn-lt"/>
              </a:rPr>
              <a:t>请在此添加标题</a:t>
            </a:r>
          </a:p>
        </p:txBody>
      </p:sp>
      <p:grpSp>
        <p:nvGrpSpPr>
          <p:cNvPr id="57" name="Group 16"/>
          <p:cNvGrpSpPr>
            <a:grpSpLocks noChangeAspect="1"/>
          </p:cNvGrpSpPr>
          <p:nvPr/>
        </p:nvGrpSpPr>
        <p:grpSpPr>
          <a:xfrm>
            <a:off x="2687630" y="2251469"/>
            <a:ext cx="1158875" cy="2000249"/>
            <a:chOff x="1449" y="1496"/>
            <a:chExt cx="730" cy="1260"/>
          </a:xfrm>
          <a:solidFill>
            <a:schemeClr val="bg1"/>
          </a:solidFill>
        </p:grpSpPr>
        <p:sp>
          <p:nvSpPr>
            <p:cNvPr id="58" name="Freeform 17"/>
            <p:cNvSpPr>
              <a:spLocks noEditPoints="1"/>
            </p:cNvSpPr>
            <p:nvPr/>
          </p:nvSpPr>
          <p:spPr bwMode="auto">
            <a:xfrm>
              <a:off x="1449" y="1496"/>
              <a:ext cx="730" cy="1260"/>
            </a:xfrm>
            <a:custGeom>
              <a:gdLst>
                <a:gd fmla="*/ 609 w 684" name="T0"/>
                <a:gd fmla="*/ 553 h 1183" name="T1"/>
                <a:gd fmla="*/ 448 w 684" name="T2"/>
                <a:gd fmla="*/ 401 h 1183" name="T3"/>
                <a:gd fmla="*/ 269 w 684" name="T4"/>
                <a:gd fmla="*/ 315 h 1183" name="T5"/>
                <a:gd fmla="*/ 94 w 684" name="T6"/>
                <a:gd fmla="*/ 233 h 1183" name="T7"/>
                <a:gd fmla="*/ 88 w 684" name="T8"/>
                <a:gd fmla="*/ 655 h 1183" name="T9"/>
                <a:gd fmla="*/ 70 w 684" name="T10"/>
                <a:gd fmla="*/ 918 h 1183" name="T11"/>
                <a:gd fmla="*/ 139 w 684" name="T12"/>
                <a:gd fmla="*/ 1167 h 1183" name="T13"/>
                <a:gd fmla="*/ 202 w 684" name="T14"/>
                <a:gd fmla="*/ 975 h 1183" name="T15"/>
                <a:gd fmla="*/ 70 w 684" name="T16"/>
                <a:gd fmla="*/ 734 h 1183" name="T17"/>
                <a:gd fmla="*/ 278 w 684" name="T18"/>
                <a:gd fmla="*/ 562 h 1183" name="T19"/>
                <a:gd fmla="*/ 307 w 684" name="T20"/>
                <a:gd fmla="*/ 754 h 1183" name="T21"/>
                <a:gd fmla="*/ 323 w 684" name="T22"/>
                <a:gd fmla="*/ 769 h 1183" name="T23"/>
                <a:gd fmla="*/ 322 w 684" name="T24"/>
                <a:gd fmla="*/ 948 h 1183" name="T25"/>
                <a:gd fmla="*/ 345 w 684" name="T26"/>
                <a:gd fmla="*/ 765 h 1183" name="T27"/>
                <a:gd fmla="*/ 457 w 684" name="T28"/>
                <a:gd fmla="*/ 753 h 1183" name="T29"/>
                <a:gd fmla="*/ 553 w 684" name="T30"/>
                <a:gd fmla="*/ 815 h 1183" name="T31"/>
                <a:gd fmla="*/ 388 w 684" name="T32"/>
                <a:gd fmla="*/ 1179 h 1183" name="T33"/>
                <a:gd fmla="*/ 445 w 684" name="T34"/>
                <a:gd fmla="*/ 1002 h 1183" name="T35"/>
                <a:gd fmla="*/ 666 w 684" name="T36"/>
                <a:gd fmla="*/ 692 h 1183" name="T37"/>
                <a:gd fmla="*/ 200 w 684" name="T38"/>
                <a:gd fmla="*/ 558 h 1183" name="T39"/>
                <a:gd fmla="*/ 132 w 684" name="T40"/>
                <a:gd fmla="*/ 509 h 1183" name="T41"/>
                <a:gd fmla="*/ 123 w 684" name="T42"/>
                <a:gd fmla="*/ 61 h 1183" name="T43"/>
                <a:gd fmla="*/ 241 w 684" name="T44"/>
                <a:gd fmla="*/ 532 h 1183" name="T45"/>
                <a:gd fmla="*/ 388 w 684" name="T46"/>
                <a:gd fmla="*/ 620 h 1183" name="T47"/>
                <a:gd fmla="*/ 406 w 684" name="T48"/>
                <a:gd fmla="*/ 459 h 1183" name="T49"/>
                <a:gd fmla="*/ 305 w 684" name="T50"/>
                <a:gd fmla="*/ 567 h 1183" name="T51"/>
                <a:gd fmla="*/ 444 w 684" name="T52"/>
                <a:gd fmla="*/ 423 h 1183" name="T53"/>
                <a:gd fmla="*/ 423 w 684" name="T54"/>
                <a:gd fmla="*/ 643 h 1183" name="T55"/>
                <a:gd fmla="*/ 415 w 684" name="T56"/>
                <a:gd fmla="*/ 724 h 1183" name="T57"/>
                <a:gd fmla="*/ 428 w 684" name="T58"/>
                <a:gd fmla="*/ 654 h 1183" name="T59"/>
                <a:gd fmla="*/ 574 w 684" name="T60"/>
                <a:gd fmla="*/ 534 h 1183" name="T61"/>
                <a:gd fmla="*/ 415 w 684" name="T62"/>
                <a:gd fmla="*/ 724 h 1183" name="T63"/>
                <a:gd fmla="*/ 476 w 684" name="T64"/>
                <a:gd fmla="*/ 750 h 1183" name="T65"/>
                <a:gd fmla="*/ 607 w 684" name="T66"/>
                <a:gd fmla="*/ 631 h 1183" name="T67"/>
                <a:gd fmla="*/ 517 w 684" name="T68"/>
                <a:gd fmla="*/ 804 h 1183" name="T6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b="b" l="0" r="r" t="0"/>
              <a:pathLst>
                <a:path h="1183" w="684">
                  <a:moveTo>
                    <a:pt x="612" y="606"/>
                  </a:moveTo>
                  <a:cubicBezTo>
                    <a:pt x="615" y="584"/>
                    <a:pt x="613" y="565"/>
                    <a:pt x="609" y="553"/>
                  </a:cubicBezTo>
                  <a:cubicBezTo>
                    <a:pt x="599" y="516"/>
                    <a:pt x="568" y="479"/>
                    <a:pt x="517" y="483"/>
                  </a:cubicBezTo>
                  <a:cubicBezTo>
                    <a:pt x="514" y="445"/>
                    <a:pt x="477" y="404"/>
                    <a:pt x="448" y="401"/>
                  </a:cubicBezTo>
                  <a:cubicBezTo>
                    <a:pt x="329" y="387"/>
                    <a:pt x="263" y="490"/>
                    <a:pt x="263" y="490"/>
                  </a:cubicBezTo>
                  <a:cubicBezTo>
                    <a:pt x="263" y="490"/>
                    <a:pt x="253" y="433"/>
                    <a:pt x="269" y="315"/>
                  </a:cubicBezTo>
                  <a:cubicBezTo>
                    <a:pt x="290" y="158"/>
                    <a:pt x="232" y="0"/>
                    <a:pt x="116" y="36"/>
                  </a:cubicBezTo>
                  <a:cubicBezTo>
                    <a:pt x="0" y="72"/>
                    <a:pt x="71" y="136"/>
                    <a:pt x="94" y="233"/>
                  </a:cubicBezTo>
                  <a:cubicBezTo>
                    <a:pt x="117" y="330"/>
                    <a:pt x="117" y="454"/>
                    <a:pt x="110" y="505"/>
                  </a:cubicBezTo>
                  <a:cubicBezTo>
                    <a:pt x="104" y="546"/>
                    <a:pt x="92" y="624"/>
                    <a:pt x="88" y="655"/>
                  </a:cubicBezTo>
                  <a:cubicBezTo>
                    <a:pt x="69" y="678"/>
                    <a:pt x="57" y="697"/>
                    <a:pt x="54" y="711"/>
                  </a:cubicBezTo>
                  <a:cubicBezTo>
                    <a:pt x="45" y="741"/>
                    <a:pt x="31" y="868"/>
                    <a:pt x="70" y="918"/>
                  </a:cubicBezTo>
                  <a:cubicBezTo>
                    <a:pt x="109" y="969"/>
                    <a:pt x="148" y="980"/>
                    <a:pt x="177" y="979"/>
                  </a:cubicBezTo>
                  <a:cubicBezTo>
                    <a:pt x="203" y="1073"/>
                    <a:pt x="139" y="1167"/>
                    <a:pt x="139" y="1167"/>
                  </a:cubicBezTo>
                  <a:cubicBezTo>
                    <a:pt x="153" y="1174"/>
                    <a:pt x="153" y="1174"/>
                    <a:pt x="153" y="1174"/>
                  </a:cubicBezTo>
                  <a:cubicBezTo>
                    <a:pt x="220" y="1102"/>
                    <a:pt x="207" y="1002"/>
                    <a:pt x="202" y="975"/>
                  </a:cubicBezTo>
                  <a:cubicBezTo>
                    <a:pt x="215" y="971"/>
                    <a:pt x="223" y="966"/>
                    <a:pt x="223" y="966"/>
                  </a:cubicBezTo>
                  <a:cubicBezTo>
                    <a:pt x="50" y="954"/>
                    <a:pt x="64" y="794"/>
                    <a:pt x="70" y="734"/>
                  </a:cubicBezTo>
                  <a:cubicBezTo>
                    <a:pt x="76" y="674"/>
                    <a:pt x="155" y="611"/>
                    <a:pt x="205" y="572"/>
                  </a:cubicBezTo>
                  <a:cubicBezTo>
                    <a:pt x="254" y="533"/>
                    <a:pt x="270" y="550"/>
                    <a:pt x="278" y="562"/>
                  </a:cubicBezTo>
                  <a:cubicBezTo>
                    <a:pt x="326" y="637"/>
                    <a:pt x="384" y="625"/>
                    <a:pt x="408" y="655"/>
                  </a:cubicBezTo>
                  <a:cubicBezTo>
                    <a:pt x="432" y="685"/>
                    <a:pt x="388" y="757"/>
                    <a:pt x="307" y="754"/>
                  </a:cubicBezTo>
                  <a:cubicBezTo>
                    <a:pt x="226" y="751"/>
                    <a:pt x="207" y="675"/>
                    <a:pt x="207" y="675"/>
                  </a:cubicBezTo>
                  <a:cubicBezTo>
                    <a:pt x="216" y="753"/>
                    <a:pt x="271" y="775"/>
                    <a:pt x="323" y="769"/>
                  </a:cubicBezTo>
                  <a:cubicBezTo>
                    <a:pt x="342" y="782"/>
                    <a:pt x="376" y="814"/>
                    <a:pt x="370" y="868"/>
                  </a:cubicBezTo>
                  <a:cubicBezTo>
                    <a:pt x="363" y="933"/>
                    <a:pt x="322" y="948"/>
                    <a:pt x="322" y="948"/>
                  </a:cubicBezTo>
                  <a:cubicBezTo>
                    <a:pt x="322" y="948"/>
                    <a:pt x="390" y="939"/>
                    <a:pt x="390" y="866"/>
                  </a:cubicBezTo>
                  <a:cubicBezTo>
                    <a:pt x="390" y="808"/>
                    <a:pt x="363" y="777"/>
                    <a:pt x="345" y="765"/>
                  </a:cubicBezTo>
                  <a:cubicBezTo>
                    <a:pt x="366" y="759"/>
                    <a:pt x="386" y="749"/>
                    <a:pt x="400" y="738"/>
                  </a:cubicBezTo>
                  <a:cubicBezTo>
                    <a:pt x="409" y="745"/>
                    <a:pt x="427" y="755"/>
                    <a:pt x="457" y="753"/>
                  </a:cubicBezTo>
                  <a:cubicBezTo>
                    <a:pt x="456" y="773"/>
                    <a:pt x="463" y="815"/>
                    <a:pt x="523" y="817"/>
                  </a:cubicBezTo>
                  <a:cubicBezTo>
                    <a:pt x="534" y="817"/>
                    <a:pt x="544" y="816"/>
                    <a:pt x="553" y="815"/>
                  </a:cubicBezTo>
                  <a:cubicBezTo>
                    <a:pt x="559" y="845"/>
                    <a:pt x="569" y="952"/>
                    <a:pt x="418" y="982"/>
                  </a:cubicBezTo>
                  <a:cubicBezTo>
                    <a:pt x="418" y="982"/>
                    <a:pt x="425" y="1121"/>
                    <a:pt x="388" y="1179"/>
                  </a:cubicBezTo>
                  <a:cubicBezTo>
                    <a:pt x="408" y="1183"/>
                    <a:pt x="408" y="1183"/>
                    <a:pt x="408" y="1183"/>
                  </a:cubicBezTo>
                  <a:cubicBezTo>
                    <a:pt x="408" y="1183"/>
                    <a:pt x="446" y="1121"/>
                    <a:pt x="445" y="1002"/>
                  </a:cubicBezTo>
                  <a:cubicBezTo>
                    <a:pt x="445" y="1002"/>
                    <a:pt x="592" y="979"/>
                    <a:pt x="582" y="806"/>
                  </a:cubicBezTo>
                  <a:cubicBezTo>
                    <a:pt x="625" y="787"/>
                    <a:pt x="651" y="744"/>
                    <a:pt x="666" y="692"/>
                  </a:cubicBezTo>
                  <a:cubicBezTo>
                    <a:pt x="684" y="633"/>
                    <a:pt x="636" y="608"/>
                    <a:pt x="612" y="606"/>
                  </a:cubicBezTo>
                  <a:close/>
                  <a:moveTo>
                    <a:pt x="200" y="558"/>
                  </a:moveTo>
                  <a:cubicBezTo>
                    <a:pt x="162" y="583"/>
                    <a:pt x="132" y="608"/>
                    <a:pt x="109" y="632"/>
                  </a:cubicBezTo>
                  <a:cubicBezTo>
                    <a:pt x="111" y="609"/>
                    <a:pt x="122" y="580"/>
                    <a:pt x="132" y="509"/>
                  </a:cubicBezTo>
                  <a:cubicBezTo>
                    <a:pt x="146" y="422"/>
                    <a:pt x="128" y="293"/>
                    <a:pt x="113" y="228"/>
                  </a:cubicBezTo>
                  <a:cubicBezTo>
                    <a:pt x="100" y="171"/>
                    <a:pt x="31" y="75"/>
                    <a:pt x="123" y="61"/>
                  </a:cubicBezTo>
                  <a:cubicBezTo>
                    <a:pt x="254" y="41"/>
                    <a:pt x="256" y="256"/>
                    <a:pt x="250" y="311"/>
                  </a:cubicBezTo>
                  <a:cubicBezTo>
                    <a:pt x="244" y="359"/>
                    <a:pt x="241" y="500"/>
                    <a:pt x="241" y="532"/>
                  </a:cubicBezTo>
                  <a:cubicBezTo>
                    <a:pt x="230" y="538"/>
                    <a:pt x="217" y="546"/>
                    <a:pt x="200" y="558"/>
                  </a:cubicBezTo>
                  <a:close/>
                  <a:moveTo>
                    <a:pt x="388" y="620"/>
                  </a:moveTo>
                  <a:cubicBezTo>
                    <a:pt x="378" y="617"/>
                    <a:pt x="365" y="611"/>
                    <a:pt x="352" y="603"/>
                  </a:cubicBezTo>
                  <a:cubicBezTo>
                    <a:pt x="335" y="522"/>
                    <a:pt x="406" y="459"/>
                    <a:pt x="406" y="459"/>
                  </a:cubicBezTo>
                  <a:cubicBezTo>
                    <a:pt x="324" y="501"/>
                    <a:pt x="330" y="567"/>
                    <a:pt x="336" y="593"/>
                  </a:cubicBezTo>
                  <a:cubicBezTo>
                    <a:pt x="325" y="585"/>
                    <a:pt x="314" y="577"/>
                    <a:pt x="305" y="567"/>
                  </a:cubicBezTo>
                  <a:cubicBezTo>
                    <a:pt x="281" y="542"/>
                    <a:pt x="282" y="520"/>
                    <a:pt x="261" y="524"/>
                  </a:cubicBezTo>
                  <a:cubicBezTo>
                    <a:pt x="287" y="485"/>
                    <a:pt x="396" y="408"/>
                    <a:pt x="444" y="423"/>
                  </a:cubicBezTo>
                  <a:cubicBezTo>
                    <a:pt x="496" y="439"/>
                    <a:pt x="508" y="509"/>
                    <a:pt x="485" y="574"/>
                  </a:cubicBezTo>
                  <a:cubicBezTo>
                    <a:pt x="469" y="620"/>
                    <a:pt x="439" y="637"/>
                    <a:pt x="423" y="643"/>
                  </a:cubicBezTo>
                  <a:cubicBezTo>
                    <a:pt x="414" y="629"/>
                    <a:pt x="400" y="624"/>
                    <a:pt x="388" y="620"/>
                  </a:cubicBezTo>
                  <a:close/>
                  <a:moveTo>
                    <a:pt x="415" y="724"/>
                  </a:moveTo>
                  <a:cubicBezTo>
                    <a:pt x="420" y="717"/>
                    <a:pt x="424" y="710"/>
                    <a:pt x="426" y="703"/>
                  </a:cubicBezTo>
                  <a:cubicBezTo>
                    <a:pt x="431" y="681"/>
                    <a:pt x="431" y="666"/>
                    <a:pt x="428" y="654"/>
                  </a:cubicBezTo>
                  <a:cubicBezTo>
                    <a:pt x="510" y="623"/>
                    <a:pt x="514" y="552"/>
                    <a:pt x="516" y="508"/>
                  </a:cubicBezTo>
                  <a:cubicBezTo>
                    <a:pt x="531" y="508"/>
                    <a:pt x="558" y="512"/>
                    <a:pt x="574" y="534"/>
                  </a:cubicBezTo>
                  <a:cubicBezTo>
                    <a:pt x="597" y="567"/>
                    <a:pt x="601" y="681"/>
                    <a:pt x="508" y="721"/>
                  </a:cubicBezTo>
                  <a:cubicBezTo>
                    <a:pt x="444" y="748"/>
                    <a:pt x="422" y="735"/>
                    <a:pt x="415" y="724"/>
                  </a:cubicBezTo>
                  <a:close/>
                  <a:moveTo>
                    <a:pt x="517" y="804"/>
                  </a:moveTo>
                  <a:cubicBezTo>
                    <a:pt x="469" y="797"/>
                    <a:pt x="471" y="766"/>
                    <a:pt x="476" y="750"/>
                  </a:cubicBezTo>
                  <a:cubicBezTo>
                    <a:pt x="488" y="747"/>
                    <a:pt x="502" y="742"/>
                    <a:pt x="519" y="734"/>
                  </a:cubicBezTo>
                  <a:cubicBezTo>
                    <a:pt x="570" y="710"/>
                    <a:pt x="596" y="669"/>
                    <a:pt x="607" y="631"/>
                  </a:cubicBezTo>
                  <a:cubicBezTo>
                    <a:pt x="622" y="636"/>
                    <a:pt x="644" y="647"/>
                    <a:pt x="643" y="675"/>
                  </a:cubicBezTo>
                  <a:cubicBezTo>
                    <a:pt x="642" y="718"/>
                    <a:pt x="584" y="812"/>
                    <a:pt x="517" y="804"/>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59" name="Freeform 18"/>
            <p:cNvSpPr/>
            <p:nvPr/>
          </p:nvSpPr>
          <p:spPr bwMode="auto">
            <a:xfrm>
              <a:off x="1760" y="2545"/>
              <a:ext cx="57" cy="47"/>
            </a:xfrm>
            <a:custGeom>
              <a:gdLst>
                <a:gd fmla="*/ 0 w 54" name="T0"/>
                <a:gd fmla="*/ 18 h 44" name="T1"/>
                <a:gd fmla="*/ 54 w 54" name="T2"/>
                <a:gd fmla="*/ 0 h 44" name="T3"/>
                <a:gd fmla="*/ 46 w 54" name="T4"/>
                <a:gd fmla="*/ 44 h 44" name="T5"/>
                <a:gd fmla="*/ 39 w 54" name="T6"/>
                <a:gd fmla="*/ 23 h 44" name="T7"/>
                <a:gd fmla="*/ 0 w 54" name="T8"/>
                <a:gd fmla="*/ 18 h 44" name="T9"/>
              </a:gdLst>
              <a:cxnLst>
                <a:cxn ang="0">
                  <a:pos x="T0" y="T1"/>
                </a:cxn>
                <a:cxn ang="0">
                  <a:pos x="T2" y="T3"/>
                </a:cxn>
                <a:cxn ang="0">
                  <a:pos x="T4" y="T5"/>
                </a:cxn>
                <a:cxn ang="0">
                  <a:pos x="T6" y="T7"/>
                </a:cxn>
                <a:cxn ang="0">
                  <a:pos x="T8" y="T9"/>
                </a:cxn>
              </a:cxnLst>
              <a:rect b="b" l="0" r="r" t="0"/>
              <a:pathLst>
                <a:path h="44" w="54">
                  <a:moveTo>
                    <a:pt x="0" y="18"/>
                  </a:moveTo>
                  <a:cubicBezTo>
                    <a:pt x="0" y="18"/>
                    <a:pt x="30" y="19"/>
                    <a:pt x="54" y="0"/>
                  </a:cubicBezTo>
                  <a:cubicBezTo>
                    <a:pt x="46" y="44"/>
                    <a:pt x="46" y="44"/>
                    <a:pt x="46" y="44"/>
                  </a:cubicBezTo>
                  <a:cubicBezTo>
                    <a:pt x="39" y="23"/>
                    <a:pt x="39" y="23"/>
                    <a:pt x="39" y="23"/>
                  </a:cubicBezTo>
                  <a:cubicBezTo>
                    <a:pt x="39" y="23"/>
                    <a:pt x="28" y="31"/>
                    <a:pt x="0" y="18"/>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grpSp>
      <p:grpSp>
        <p:nvGrpSpPr>
          <p:cNvPr id="60" name="Group 21"/>
          <p:cNvGrpSpPr>
            <a:grpSpLocks noChangeAspect="1"/>
          </p:cNvGrpSpPr>
          <p:nvPr/>
        </p:nvGrpSpPr>
        <p:grpSpPr>
          <a:xfrm>
            <a:off x="5578468" y="2227502"/>
            <a:ext cx="1209675" cy="1979613"/>
            <a:chOff x="3270" y="1510"/>
            <a:chExt cx="762" cy="1247"/>
          </a:xfrm>
          <a:solidFill>
            <a:schemeClr val="bg1"/>
          </a:solidFill>
        </p:grpSpPr>
        <p:sp>
          <p:nvSpPr>
            <p:cNvPr id="61" name="Freeform 22"/>
            <p:cNvSpPr/>
            <p:nvPr/>
          </p:nvSpPr>
          <p:spPr bwMode="auto">
            <a:xfrm>
              <a:off x="3616" y="2549"/>
              <a:ext cx="56" cy="46"/>
            </a:xfrm>
            <a:custGeom>
              <a:gdLst>
                <a:gd fmla="*/ 0 w 54" name="T0"/>
                <a:gd fmla="*/ 18 h 44" name="T1"/>
                <a:gd fmla="*/ 54 w 54" name="T2"/>
                <a:gd fmla="*/ 0 h 44" name="T3"/>
                <a:gd fmla="*/ 46 w 54" name="T4"/>
                <a:gd fmla="*/ 44 h 44" name="T5"/>
                <a:gd fmla="*/ 39 w 54" name="T6"/>
                <a:gd fmla="*/ 23 h 44" name="T7"/>
                <a:gd fmla="*/ 0 w 54" name="T8"/>
                <a:gd fmla="*/ 18 h 44" name="T9"/>
              </a:gdLst>
              <a:cxnLst>
                <a:cxn ang="0">
                  <a:pos x="T0" y="T1"/>
                </a:cxn>
                <a:cxn ang="0">
                  <a:pos x="T2" y="T3"/>
                </a:cxn>
                <a:cxn ang="0">
                  <a:pos x="T4" y="T5"/>
                </a:cxn>
                <a:cxn ang="0">
                  <a:pos x="T6" y="T7"/>
                </a:cxn>
                <a:cxn ang="0">
                  <a:pos x="T8" y="T9"/>
                </a:cxn>
              </a:cxnLst>
              <a:rect b="b" l="0" r="r" t="0"/>
              <a:pathLst>
                <a:path h="44" w="54">
                  <a:moveTo>
                    <a:pt x="0" y="18"/>
                  </a:moveTo>
                  <a:cubicBezTo>
                    <a:pt x="0" y="18"/>
                    <a:pt x="29" y="19"/>
                    <a:pt x="54" y="0"/>
                  </a:cubicBezTo>
                  <a:cubicBezTo>
                    <a:pt x="46" y="44"/>
                    <a:pt x="46" y="44"/>
                    <a:pt x="46" y="44"/>
                  </a:cubicBezTo>
                  <a:cubicBezTo>
                    <a:pt x="39" y="23"/>
                    <a:pt x="39" y="23"/>
                    <a:pt x="39" y="23"/>
                  </a:cubicBezTo>
                  <a:cubicBezTo>
                    <a:pt x="39" y="23"/>
                    <a:pt x="28" y="31"/>
                    <a:pt x="0" y="18"/>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93" name="Freeform 23"/>
            <p:cNvSpPr>
              <a:spLocks noEditPoints="1"/>
            </p:cNvSpPr>
            <p:nvPr/>
          </p:nvSpPr>
          <p:spPr bwMode="auto">
            <a:xfrm>
              <a:off x="3270" y="1510"/>
              <a:ext cx="762" cy="1247"/>
            </a:xfrm>
            <a:custGeom>
              <a:gdLst>
                <a:gd fmla="*/ 629 w 729" name="T0"/>
                <a:gd fmla="*/ 554 h 1195" name="T1"/>
                <a:gd fmla="*/ 512 w 729" name="T2"/>
                <a:gd fmla="*/ 454 h 1195" name="T3"/>
                <a:gd fmla="*/ 509 w 729" name="T4"/>
                <a:gd fmla="*/ 405 h 1195" name="T5"/>
                <a:gd fmla="*/ 591 w 729" name="T6"/>
                <a:gd fmla="*/ 78 h 1195" name="T7"/>
                <a:gd fmla="*/ 415 w 729" name="T8"/>
                <a:gd fmla="*/ 118 h 1195" name="T9"/>
                <a:gd fmla="*/ 276 w 729" name="T10"/>
                <a:gd fmla="*/ 309 h 1195" name="T11"/>
                <a:gd fmla="*/ 37 w 729" name="T12"/>
                <a:gd fmla="*/ 50 h 1195" name="T13"/>
                <a:gd fmla="*/ 151 w 729" name="T14"/>
                <a:gd fmla="*/ 585 h 1195" name="T15"/>
                <a:gd fmla="*/ 202 w 729" name="T16"/>
                <a:gd fmla="*/ 988 h 1195" name="T17"/>
                <a:gd fmla="*/ 160 w 729" name="T18"/>
                <a:gd fmla="*/ 1169 h 1195" name="T19"/>
                <a:gd fmla="*/ 135 w 729" name="T20"/>
                <a:gd fmla="*/ 904 h 1195" name="T21"/>
                <a:gd fmla="*/ 298 w 729" name="T22"/>
                <a:gd fmla="*/ 556 h 1195" name="T23"/>
                <a:gd fmla="*/ 447 w 729" name="T24"/>
                <a:gd fmla="*/ 694 h 1195" name="T25"/>
                <a:gd fmla="*/ 268 w 729" name="T26"/>
                <a:gd fmla="*/ 812 h 1195" name="T27"/>
                <a:gd fmla="*/ 373 w 729" name="T28"/>
                <a:gd fmla="*/ 737 h 1195" name="T29"/>
                <a:gd fmla="*/ 391 w 729" name="T30"/>
                <a:gd fmla="*/ 740 h 1195" name="T31"/>
                <a:gd fmla="*/ 440 w 729" name="T32"/>
                <a:gd fmla="*/ 778 h 1195" name="T33"/>
                <a:gd fmla="*/ 593 w 729" name="T34"/>
                <a:gd fmla="*/ 811 h 1195" name="T35"/>
                <a:gd fmla="*/ 460 w 729" name="T36"/>
                <a:gd fmla="*/ 992 h 1195" name="T37"/>
                <a:gd fmla="*/ 465 w 729" name="T38"/>
                <a:gd fmla="*/ 1195 h 1195" name="T39"/>
                <a:gd fmla="*/ 647 w 729" name="T40"/>
                <a:gd fmla="*/ 784 h 1195" name="T41"/>
                <a:gd fmla="*/ 437 w 729" name="T42"/>
                <a:gd fmla="*/ 585 h 1195" name="T43"/>
                <a:gd fmla="*/ 210 w 729" name="T44"/>
                <a:gd fmla="*/ 547 h 1195" name="T45"/>
                <a:gd fmla="*/ 54 w 729" name="T46"/>
                <a:gd fmla="*/ 143 h 1195" name="T47"/>
                <a:gd fmla="*/ 240 w 729" name="T48"/>
                <a:gd fmla="*/ 230 h 1195" name="T49"/>
                <a:gd fmla="*/ 374 w 729" name="T50"/>
                <a:gd fmla="*/ 387 h 1195" name="T51"/>
                <a:gd fmla="*/ 520 w 729" name="T52"/>
                <a:gd fmla="*/ 52 h 1195" name="T53"/>
                <a:gd fmla="*/ 468 w 729" name="T54"/>
                <a:gd fmla="*/ 505 h 1195" name="T55"/>
                <a:gd fmla="*/ 437 w 729" name="T56"/>
                <a:gd fmla="*/ 585 h 1195" name="T57"/>
                <a:gd fmla="*/ 494 w 729" name="T58"/>
                <a:gd fmla="*/ 673 h 1195" name="T59"/>
                <a:gd fmla="*/ 529 w 729" name="T60"/>
                <a:gd fmla="*/ 484 h 1195" name="T61"/>
                <a:gd fmla="*/ 429 w 729" name="T62"/>
                <a:gd fmla="*/ 736 h 1195" name="T63"/>
                <a:gd fmla="*/ 603 w 729" name="T64"/>
                <a:gd fmla="*/ 672 h 1195" name="T65"/>
                <a:gd fmla="*/ 691 w 729" name="T66"/>
                <a:gd fmla="*/ 638 h 1195" name="T67"/>
                <a:gd fmla="*/ 520 w 729" name="T68"/>
                <a:gd fmla="*/ 768 h 1195" name="T6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b="b" l="0" r="r" t="0"/>
              <a:pathLst>
                <a:path h="1195" w="729">
                  <a:moveTo>
                    <a:pt x="700" y="569"/>
                  </a:moveTo>
                  <a:cubicBezTo>
                    <a:pt x="676" y="543"/>
                    <a:pt x="646" y="548"/>
                    <a:pt x="629" y="554"/>
                  </a:cubicBezTo>
                  <a:cubicBezTo>
                    <a:pt x="629" y="543"/>
                    <a:pt x="629" y="534"/>
                    <a:pt x="629" y="528"/>
                  </a:cubicBezTo>
                  <a:cubicBezTo>
                    <a:pt x="629" y="504"/>
                    <a:pt x="601" y="415"/>
                    <a:pt x="512" y="454"/>
                  </a:cubicBezTo>
                  <a:cubicBezTo>
                    <a:pt x="508" y="455"/>
                    <a:pt x="504" y="457"/>
                    <a:pt x="501" y="459"/>
                  </a:cubicBezTo>
                  <a:cubicBezTo>
                    <a:pt x="498" y="447"/>
                    <a:pt x="498" y="427"/>
                    <a:pt x="509" y="405"/>
                  </a:cubicBezTo>
                  <a:cubicBezTo>
                    <a:pt x="528" y="366"/>
                    <a:pt x="597" y="273"/>
                    <a:pt x="606" y="211"/>
                  </a:cubicBezTo>
                  <a:cubicBezTo>
                    <a:pt x="614" y="149"/>
                    <a:pt x="602" y="102"/>
                    <a:pt x="591" y="78"/>
                  </a:cubicBezTo>
                  <a:cubicBezTo>
                    <a:pt x="580" y="53"/>
                    <a:pt x="554" y="23"/>
                    <a:pt x="514" y="23"/>
                  </a:cubicBezTo>
                  <a:cubicBezTo>
                    <a:pt x="474" y="23"/>
                    <a:pt x="426" y="50"/>
                    <a:pt x="415" y="118"/>
                  </a:cubicBezTo>
                  <a:cubicBezTo>
                    <a:pt x="405" y="185"/>
                    <a:pt x="346" y="432"/>
                    <a:pt x="315" y="482"/>
                  </a:cubicBezTo>
                  <a:cubicBezTo>
                    <a:pt x="315" y="482"/>
                    <a:pt x="283" y="384"/>
                    <a:pt x="276" y="309"/>
                  </a:cubicBezTo>
                  <a:cubicBezTo>
                    <a:pt x="269" y="234"/>
                    <a:pt x="258" y="133"/>
                    <a:pt x="188" y="67"/>
                  </a:cubicBezTo>
                  <a:cubicBezTo>
                    <a:pt x="117" y="0"/>
                    <a:pt x="58" y="38"/>
                    <a:pt x="37" y="50"/>
                  </a:cubicBezTo>
                  <a:cubicBezTo>
                    <a:pt x="17" y="62"/>
                    <a:pt x="0" y="93"/>
                    <a:pt x="35" y="161"/>
                  </a:cubicBezTo>
                  <a:cubicBezTo>
                    <a:pt x="69" y="228"/>
                    <a:pt x="116" y="381"/>
                    <a:pt x="151" y="585"/>
                  </a:cubicBezTo>
                  <a:cubicBezTo>
                    <a:pt x="113" y="616"/>
                    <a:pt x="74" y="669"/>
                    <a:pt x="68" y="769"/>
                  </a:cubicBezTo>
                  <a:cubicBezTo>
                    <a:pt x="59" y="931"/>
                    <a:pt x="166" y="940"/>
                    <a:pt x="202" y="988"/>
                  </a:cubicBezTo>
                  <a:cubicBezTo>
                    <a:pt x="238" y="1037"/>
                    <a:pt x="151" y="1155"/>
                    <a:pt x="151" y="1155"/>
                  </a:cubicBezTo>
                  <a:cubicBezTo>
                    <a:pt x="160" y="1169"/>
                    <a:pt x="160" y="1169"/>
                    <a:pt x="160" y="1169"/>
                  </a:cubicBezTo>
                  <a:cubicBezTo>
                    <a:pt x="198" y="1124"/>
                    <a:pt x="228" y="1059"/>
                    <a:pt x="234" y="1007"/>
                  </a:cubicBezTo>
                  <a:cubicBezTo>
                    <a:pt x="240" y="954"/>
                    <a:pt x="198" y="969"/>
                    <a:pt x="135" y="904"/>
                  </a:cubicBezTo>
                  <a:cubicBezTo>
                    <a:pt x="71" y="838"/>
                    <a:pt x="76" y="706"/>
                    <a:pt x="135" y="632"/>
                  </a:cubicBezTo>
                  <a:cubicBezTo>
                    <a:pt x="194" y="558"/>
                    <a:pt x="275" y="538"/>
                    <a:pt x="298" y="556"/>
                  </a:cubicBezTo>
                  <a:cubicBezTo>
                    <a:pt x="321" y="575"/>
                    <a:pt x="392" y="615"/>
                    <a:pt x="432" y="602"/>
                  </a:cubicBezTo>
                  <a:cubicBezTo>
                    <a:pt x="472" y="589"/>
                    <a:pt x="508" y="654"/>
                    <a:pt x="447" y="694"/>
                  </a:cubicBezTo>
                  <a:cubicBezTo>
                    <a:pt x="369" y="746"/>
                    <a:pt x="280" y="674"/>
                    <a:pt x="280" y="674"/>
                  </a:cubicBezTo>
                  <a:cubicBezTo>
                    <a:pt x="302" y="738"/>
                    <a:pt x="268" y="812"/>
                    <a:pt x="268" y="812"/>
                  </a:cubicBezTo>
                  <a:cubicBezTo>
                    <a:pt x="319" y="788"/>
                    <a:pt x="306" y="705"/>
                    <a:pt x="306" y="705"/>
                  </a:cubicBezTo>
                  <a:cubicBezTo>
                    <a:pt x="331" y="722"/>
                    <a:pt x="353" y="732"/>
                    <a:pt x="373" y="737"/>
                  </a:cubicBezTo>
                  <a:cubicBezTo>
                    <a:pt x="385" y="769"/>
                    <a:pt x="408" y="853"/>
                    <a:pt x="346" y="923"/>
                  </a:cubicBezTo>
                  <a:cubicBezTo>
                    <a:pt x="346" y="923"/>
                    <a:pt x="434" y="880"/>
                    <a:pt x="391" y="740"/>
                  </a:cubicBezTo>
                  <a:cubicBezTo>
                    <a:pt x="395" y="740"/>
                    <a:pt x="400" y="740"/>
                    <a:pt x="405" y="740"/>
                  </a:cubicBezTo>
                  <a:cubicBezTo>
                    <a:pt x="408" y="751"/>
                    <a:pt x="417" y="766"/>
                    <a:pt x="440" y="778"/>
                  </a:cubicBezTo>
                  <a:cubicBezTo>
                    <a:pt x="456" y="787"/>
                    <a:pt x="480" y="786"/>
                    <a:pt x="505" y="775"/>
                  </a:cubicBezTo>
                  <a:cubicBezTo>
                    <a:pt x="514" y="792"/>
                    <a:pt x="540" y="824"/>
                    <a:pt x="593" y="811"/>
                  </a:cubicBezTo>
                  <a:cubicBezTo>
                    <a:pt x="604" y="809"/>
                    <a:pt x="614" y="805"/>
                    <a:pt x="623" y="800"/>
                  </a:cubicBezTo>
                  <a:cubicBezTo>
                    <a:pt x="621" y="839"/>
                    <a:pt x="605" y="966"/>
                    <a:pt x="460" y="992"/>
                  </a:cubicBezTo>
                  <a:cubicBezTo>
                    <a:pt x="460" y="992"/>
                    <a:pt x="475" y="1138"/>
                    <a:pt x="439" y="1194"/>
                  </a:cubicBezTo>
                  <a:cubicBezTo>
                    <a:pt x="465" y="1195"/>
                    <a:pt x="465" y="1195"/>
                    <a:pt x="465" y="1195"/>
                  </a:cubicBezTo>
                  <a:cubicBezTo>
                    <a:pt x="465" y="1195"/>
                    <a:pt x="501" y="1143"/>
                    <a:pt x="485" y="1007"/>
                  </a:cubicBezTo>
                  <a:cubicBezTo>
                    <a:pt x="485" y="1007"/>
                    <a:pt x="636" y="1001"/>
                    <a:pt x="647" y="784"/>
                  </a:cubicBezTo>
                  <a:cubicBezTo>
                    <a:pt x="720" y="725"/>
                    <a:pt x="729" y="601"/>
                    <a:pt x="700" y="569"/>
                  </a:cubicBezTo>
                  <a:close/>
                  <a:moveTo>
                    <a:pt x="437" y="585"/>
                  </a:moveTo>
                  <a:cubicBezTo>
                    <a:pt x="381" y="593"/>
                    <a:pt x="339" y="562"/>
                    <a:pt x="309" y="545"/>
                  </a:cubicBezTo>
                  <a:cubicBezTo>
                    <a:pt x="280" y="528"/>
                    <a:pt x="246" y="525"/>
                    <a:pt x="210" y="547"/>
                  </a:cubicBezTo>
                  <a:cubicBezTo>
                    <a:pt x="200" y="552"/>
                    <a:pt x="187" y="559"/>
                    <a:pt x="172" y="569"/>
                  </a:cubicBezTo>
                  <a:cubicBezTo>
                    <a:pt x="161" y="511"/>
                    <a:pt x="103" y="226"/>
                    <a:pt x="54" y="143"/>
                  </a:cubicBezTo>
                  <a:cubicBezTo>
                    <a:pt x="4" y="59"/>
                    <a:pt x="91" y="56"/>
                    <a:pt x="106" y="58"/>
                  </a:cubicBezTo>
                  <a:cubicBezTo>
                    <a:pt x="141" y="63"/>
                    <a:pt x="228" y="130"/>
                    <a:pt x="240" y="230"/>
                  </a:cubicBezTo>
                  <a:cubicBezTo>
                    <a:pt x="252" y="331"/>
                    <a:pt x="269" y="478"/>
                    <a:pt x="314" y="536"/>
                  </a:cubicBezTo>
                  <a:cubicBezTo>
                    <a:pt x="314" y="536"/>
                    <a:pt x="346" y="484"/>
                    <a:pt x="374" y="387"/>
                  </a:cubicBezTo>
                  <a:cubicBezTo>
                    <a:pt x="402" y="290"/>
                    <a:pt x="432" y="177"/>
                    <a:pt x="440" y="130"/>
                  </a:cubicBezTo>
                  <a:cubicBezTo>
                    <a:pt x="447" y="82"/>
                    <a:pt x="470" y="40"/>
                    <a:pt x="520" y="52"/>
                  </a:cubicBezTo>
                  <a:cubicBezTo>
                    <a:pt x="569" y="64"/>
                    <a:pt x="597" y="151"/>
                    <a:pt x="568" y="231"/>
                  </a:cubicBezTo>
                  <a:cubicBezTo>
                    <a:pt x="541" y="306"/>
                    <a:pt x="452" y="400"/>
                    <a:pt x="468" y="505"/>
                  </a:cubicBezTo>
                  <a:cubicBezTo>
                    <a:pt x="454" y="536"/>
                    <a:pt x="450" y="572"/>
                    <a:pt x="449" y="585"/>
                  </a:cubicBezTo>
                  <a:cubicBezTo>
                    <a:pt x="445" y="585"/>
                    <a:pt x="441" y="585"/>
                    <a:pt x="437" y="585"/>
                  </a:cubicBezTo>
                  <a:close/>
                  <a:moveTo>
                    <a:pt x="429" y="736"/>
                  </a:moveTo>
                  <a:cubicBezTo>
                    <a:pt x="464" y="725"/>
                    <a:pt x="486" y="695"/>
                    <a:pt x="494" y="673"/>
                  </a:cubicBezTo>
                  <a:cubicBezTo>
                    <a:pt x="507" y="639"/>
                    <a:pt x="498" y="597"/>
                    <a:pt x="465" y="587"/>
                  </a:cubicBezTo>
                  <a:cubicBezTo>
                    <a:pt x="469" y="565"/>
                    <a:pt x="486" y="497"/>
                    <a:pt x="529" y="484"/>
                  </a:cubicBezTo>
                  <a:cubicBezTo>
                    <a:pt x="580" y="468"/>
                    <a:pt x="609" y="509"/>
                    <a:pt x="596" y="585"/>
                  </a:cubicBezTo>
                  <a:cubicBezTo>
                    <a:pt x="584" y="659"/>
                    <a:pt x="518" y="804"/>
                    <a:pt x="429" y="736"/>
                  </a:cubicBezTo>
                  <a:close/>
                  <a:moveTo>
                    <a:pt x="520" y="768"/>
                  </a:moveTo>
                  <a:cubicBezTo>
                    <a:pt x="554" y="749"/>
                    <a:pt x="586" y="716"/>
                    <a:pt x="603" y="672"/>
                  </a:cubicBezTo>
                  <a:cubicBezTo>
                    <a:pt x="616" y="636"/>
                    <a:pt x="622" y="606"/>
                    <a:pt x="626" y="581"/>
                  </a:cubicBezTo>
                  <a:cubicBezTo>
                    <a:pt x="680" y="564"/>
                    <a:pt x="696" y="608"/>
                    <a:pt x="691" y="638"/>
                  </a:cubicBezTo>
                  <a:cubicBezTo>
                    <a:pt x="687" y="669"/>
                    <a:pt x="664" y="771"/>
                    <a:pt x="595" y="789"/>
                  </a:cubicBezTo>
                  <a:cubicBezTo>
                    <a:pt x="547" y="802"/>
                    <a:pt x="527" y="781"/>
                    <a:pt x="520" y="768"/>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grpSp>
      <p:grpSp>
        <p:nvGrpSpPr>
          <p:cNvPr id="94" name="Group 26"/>
          <p:cNvGrpSpPr>
            <a:grpSpLocks noChangeAspect="1"/>
          </p:cNvGrpSpPr>
          <p:nvPr/>
        </p:nvGrpSpPr>
        <p:grpSpPr>
          <a:xfrm>
            <a:off x="8483589" y="2229090"/>
            <a:ext cx="1200149" cy="1973263"/>
            <a:chOff x="5100" y="1511"/>
            <a:chExt cx="756" cy="1243"/>
          </a:xfrm>
          <a:solidFill>
            <a:schemeClr val="bg1"/>
          </a:solidFill>
        </p:grpSpPr>
        <p:sp>
          <p:nvSpPr>
            <p:cNvPr id="95" name="Freeform 27"/>
            <p:cNvSpPr/>
            <p:nvPr/>
          </p:nvSpPr>
          <p:spPr bwMode="auto">
            <a:xfrm>
              <a:off x="5459" y="2603"/>
              <a:ext cx="57" cy="48"/>
            </a:xfrm>
            <a:custGeom>
              <a:gdLst>
                <a:gd fmla="*/ 0 w 54" name="T0"/>
                <a:gd fmla="*/ 18 h 45" name="T1"/>
                <a:gd fmla="*/ 54 w 54" name="T2"/>
                <a:gd fmla="*/ 0 h 45" name="T3"/>
                <a:gd fmla="*/ 46 w 54" name="T4"/>
                <a:gd fmla="*/ 45 h 45" name="T5"/>
                <a:gd fmla="*/ 40 w 54" name="T6"/>
                <a:gd fmla="*/ 23 h 45" name="T7"/>
                <a:gd fmla="*/ 0 w 54" name="T8"/>
                <a:gd fmla="*/ 18 h 45" name="T9"/>
              </a:gdLst>
              <a:cxnLst>
                <a:cxn ang="0">
                  <a:pos x="T0" y="T1"/>
                </a:cxn>
                <a:cxn ang="0">
                  <a:pos x="T2" y="T3"/>
                </a:cxn>
                <a:cxn ang="0">
                  <a:pos x="T4" y="T5"/>
                </a:cxn>
                <a:cxn ang="0">
                  <a:pos x="T6" y="T7"/>
                </a:cxn>
                <a:cxn ang="0">
                  <a:pos x="T8" y="T9"/>
                </a:cxn>
              </a:cxnLst>
              <a:rect b="b" l="0" r="r" t="0"/>
              <a:pathLst>
                <a:path h="45" w="54">
                  <a:moveTo>
                    <a:pt x="0" y="18"/>
                  </a:moveTo>
                  <a:cubicBezTo>
                    <a:pt x="0" y="18"/>
                    <a:pt x="30" y="19"/>
                    <a:pt x="54" y="0"/>
                  </a:cubicBezTo>
                  <a:cubicBezTo>
                    <a:pt x="46" y="45"/>
                    <a:pt x="46" y="45"/>
                    <a:pt x="46" y="45"/>
                  </a:cubicBezTo>
                  <a:cubicBezTo>
                    <a:pt x="40" y="23"/>
                    <a:pt x="40" y="23"/>
                    <a:pt x="40" y="23"/>
                  </a:cubicBezTo>
                  <a:cubicBezTo>
                    <a:pt x="40" y="23"/>
                    <a:pt x="29" y="31"/>
                    <a:pt x="0" y="18"/>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96" name="Freeform 28"/>
            <p:cNvSpPr>
              <a:spLocks noEditPoints="1"/>
            </p:cNvSpPr>
            <p:nvPr/>
          </p:nvSpPr>
          <p:spPr bwMode="auto">
            <a:xfrm>
              <a:off x="5100" y="1511"/>
              <a:ext cx="756" cy="1243"/>
            </a:xfrm>
            <a:custGeom>
              <a:gdLst>
                <a:gd fmla="*/ 638 w 716" name="T0"/>
                <a:gd fmla="*/ 356 h 1179" name="T1"/>
                <a:gd fmla="*/ 533 w 716" name="T2"/>
                <a:gd fmla="*/ 162 h 1179" name="T3"/>
                <a:gd fmla="*/ 380 w 716" name="T4"/>
                <a:gd fmla="*/ 2 h 1179" name="T5"/>
                <a:gd fmla="*/ 296 w 716" name="T6"/>
                <a:gd fmla="*/ 488 h 1179" name="T7"/>
                <a:gd fmla="*/ 92 w 716" name="T8"/>
                <a:gd fmla="*/ 55 h 1179" name="T9"/>
                <a:gd fmla="*/ 132 w 716" name="T10"/>
                <a:gd fmla="*/ 487 h 1179" name="T11"/>
                <a:gd fmla="*/ 232 w 716" name="T12"/>
                <a:gd fmla="*/ 1045 h 1179" name="T13"/>
                <a:gd fmla="*/ 181 w 716" name="T14"/>
                <a:gd fmla="*/ 1178 h 1179" name="T15"/>
                <a:gd fmla="*/ 260 w 716" name="T16"/>
                <a:gd fmla="*/ 1045 h 1179" name="T17"/>
                <a:gd fmla="*/ 105 w 716" name="T18"/>
                <a:gd fmla="*/ 852 h 1179" name="T19"/>
                <a:gd fmla="*/ 154 w 716" name="T20"/>
                <a:gd fmla="*/ 431 h 1179" name="T21"/>
                <a:gd fmla="*/ 99 w 716" name="T22"/>
                <a:gd fmla="*/ 84 h 1179" name="T23"/>
                <a:gd fmla="*/ 297 w 716" name="T24"/>
                <a:gd fmla="*/ 549 h 1179" name="T25"/>
                <a:gd fmla="*/ 161 w 716" name="T26"/>
                <a:gd fmla="*/ 656 h 1179" name="T27"/>
                <a:gd fmla="*/ 399 w 716" name="T28"/>
                <a:gd fmla="*/ 516 h 1179" name="T29"/>
                <a:gd fmla="*/ 553 w 716" name="T30"/>
                <a:gd fmla="*/ 619 h 1179" name="T31"/>
                <a:gd fmla="*/ 319 w 716" name="T32"/>
                <a:gd fmla="*/ 793 h 1179" name="T33"/>
                <a:gd fmla="*/ 415 w 716" name="T34"/>
                <a:gd fmla="*/ 798 h 1179" name="T35"/>
                <a:gd fmla="*/ 438 w 716" name="T36"/>
                <a:gd fmla="*/ 814 h 1179" name="T37"/>
                <a:gd fmla="*/ 569 w 716" name="T38"/>
                <a:gd fmla="*/ 720 h 1179" name="T39"/>
                <a:gd fmla="*/ 547 w 716" name="T40"/>
                <a:gd fmla="*/ 720 h 1179" name="T41"/>
                <a:gd fmla="*/ 561 w 716" name="T42"/>
                <a:gd fmla="*/ 729 h 1179" name="T43"/>
                <a:gd fmla="*/ 414 w 716" name="T44"/>
                <a:gd fmla="*/ 667 h 1179" name="T45"/>
                <a:gd fmla="*/ 574 w 716" name="T46"/>
                <a:gd fmla="*/ 577 h 1179" name="T47"/>
                <a:gd fmla="*/ 485 w 716" name="T48"/>
                <a:gd fmla="*/ 1018 h 1179" name="T49"/>
                <a:gd fmla="*/ 492 w 716" name="T50"/>
                <a:gd fmla="*/ 1175 h 1179" name="T51"/>
                <a:gd fmla="*/ 671 w 716" name="T52"/>
                <a:gd fmla="*/ 840 h 1179" name="T53"/>
                <a:gd fmla="*/ 325 w 716" name="T54"/>
                <a:gd fmla="*/ 522 h 1179" name="T55"/>
                <a:gd fmla="*/ 325 w 716" name="T56"/>
                <a:gd fmla="*/ 142 h 1179" name="T57"/>
                <a:gd fmla="*/ 423 w 716" name="T58"/>
                <a:gd fmla="*/ 507 h 1179" name="T59"/>
                <a:gd fmla="*/ 325 w 716" name="T60"/>
                <a:gd fmla="*/ 522 h 1179" name="T61"/>
                <a:gd fmla="*/ 483 w 716" name="T62"/>
                <a:gd fmla="*/ 355 h 1179" name="T63"/>
                <a:gd fmla="*/ 652 w 716" name="T64"/>
                <a:gd fmla="*/ 186 h 1179" name="T65"/>
                <a:gd fmla="*/ 553 w 716" name="T66"/>
                <a:gd fmla="*/ 552 h 1179" name="T6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b="b" l="0" r="r" t="0"/>
              <a:pathLst>
                <a:path h="1179" w="716">
                  <a:moveTo>
                    <a:pt x="580" y="551"/>
                  </a:moveTo>
                  <a:cubicBezTo>
                    <a:pt x="582" y="527"/>
                    <a:pt x="593" y="449"/>
                    <a:pt x="638" y="356"/>
                  </a:cubicBezTo>
                  <a:cubicBezTo>
                    <a:pt x="691" y="244"/>
                    <a:pt x="716" y="90"/>
                    <a:pt x="605" y="79"/>
                  </a:cubicBezTo>
                  <a:cubicBezTo>
                    <a:pt x="555" y="74"/>
                    <a:pt x="544" y="134"/>
                    <a:pt x="533" y="162"/>
                  </a:cubicBezTo>
                  <a:cubicBezTo>
                    <a:pt x="522" y="190"/>
                    <a:pt x="488" y="280"/>
                    <a:pt x="488" y="280"/>
                  </a:cubicBezTo>
                  <a:cubicBezTo>
                    <a:pt x="488" y="280"/>
                    <a:pt x="523" y="6"/>
                    <a:pt x="380" y="2"/>
                  </a:cubicBezTo>
                  <a:cubicBezTo>
                    <a:pt x="279" y="0"/>
                    <a:pt x="298" y="136"/>
                    <a:pt x="301" y="167"/>
                  </a:cubicBezTo>
                  <a:cubicBezTo>
                    <a:pt x="303" y="197"/>
                    <a:pt x="301" y="456"/>
                    <a:pt x="296" y="488"/>
                  </a:cubicBezTo>
                  <a:cubicBezTo>
                    <a:pt x="296" y="488"/>
                    <a:pt x="271" y="422"/>
                    <a:pt x="265" y="349"/>
                  </a:cubicBezTo>
                  <a:cubicBezTo>
                    <a:pt x="259" y="276"/>
                    <a:pt x="259" y="1"/>
                    <a:pt x="92" y="55"/>
                  </a:cubicBezTo>
                  <a:cubicBezTo>
                    <a:pt x="0" y="84"/>
                    <a:pt x="49" y="194"/>
                    <a:pt x="63" y="228"/>
                  </a:cubicBezTo>
                  <a:cubicBezTo>
                    <a:pt x="76" y="262"/>
                    <a:pt x="128" y="408"/>
                    <a:pt x="132" y="487"/>
                  </a:cubicBezTo>
                  <a:cubicBezTo>
                    <a:pt x="137" y="582"/>
                    <a:pt x="111" y="639"/>
                    <a:pt x="89" y="707"/>
                  </a:cubicBezTo>
                  <a:cubicBezTo>
                    <a:pt x="67" y="774"/>
                    <a:pt x="33" y="942"/>
                    <a:pt x="232" y="1045"/>
                  </a:cubicBezTo>
                  <a:cubicBezTo>
                    <a:pt x="232" y="1045"/>
                    <a:pt x="234" y="1122"/>
                    <a:pt x="180" y="1174"/>
                  </a:cubicBezTo>
                  <a:cubicBezTo>
                    <a:pt x="181" y="1178"/>
                    <a:pt x="181" y="1178"/>
                    <a:pt x="181" y="1178"/>
                  </a:cubicBezTo>
                  <a:cubicBezTo>
                    <a:pt x="208" y="1179"/>
                    <a:pt x="208" y="1179"/>
                    <a:pt x="208" y="1179"/>
                  </a:cubicBezTo>
                  <a:cubicBezTo>
                    <a:pt x="208" y="1179"/>
                    <a:pt x="269" y="1095"/>
                    <a:pt x="260" y="1045"/>
                  </a:cubicBezTo>
                  <a:cubicBezTo>
                    <a:pt x="273" y="1038"/>
                    <a:pt x="273" y="1038"/>
                    <a:pt x="273" y="1038"/>
                  </a:cubicBezTo>
                  <a:cubicBezTo>
                    <a:pt x="273" y="1038"/>
                    <a:pt x="129" y="974"/>
                    <a:pt x="105" y="852"/>
                  </a:cubicBezTo>
                  <a:cubicBezTo>
                    <a:pt x="82" y="730"/>
                    <a:pt x="129" y="686"/>
                    <a:pt x="142" y="637"/>
                  </a:cubicBezTo>
                  <a:cubicBezTo>
                    <a:pt x="155" y="588"/>
                    <a:pt x="174" y="515"/>
                    <a:pt x="154" y="431"/>
                  </a:cubicBezTo>
                  <a:cubicBezTo>
                    <a:pt x="135" y="346"/>
                    <a:pt x="93" y="234"/>
                    <a:pt x="77" y="200"/>
                  </a:cubicBezTo>
                  <a:cubicBezTo>
                    <a:pt x="61" y="166"/>
                    <a:pt x="39" y="112"/>
                    <a:pt x="99" y="84"/>
                  </a:cubicBezTo>
                  <a:cubicBezTo>
                    <a:pt x="159" y="56"/>
                    <a:pt x="229" y="158"/>
                    <a:pt x="237" y="251"/>
                  </a:cubicBezTo>
                  <a:cubicBezTo>
                    <a:pt x="246" y="343"/>
                    <a:pt x="247" y="488"/>
                    <a:pt x="297" y="549"/>
                  </a:cubicBezTo>
                  <a:cubicBezTo>
                    <a:pt x="277" y="569"/>
                    <a:pt x="260" y="583"/>
                    <a:pt x="242" y="595"/>
                  </a:cubicBezTo>
                  <a:cubicBezTo>
                    <a:pt x="217" y="612"/>
                    <a:pt x="165" y="643"/>
                    <a:pt x="161" y="656"/>
                  </a:cubicBezTo>
                  <a:cubicBezTo>
                    <a:pt x="160" y="660"/>
                    <a:pt x="260" y="603"/>
                    <a:pt x="289" y="574"/>
                  </a:cubicBezTo>
                  <a:cubicBezTo>
                    <a:pt x="317" y="544"/>
                    <a:pt x="371" y="494"/>
                    <a:pt x="399" y="516"/>
                  </a:cubicBezTo>
                  <a:cubicBezTo>
                    <a:pt x="428" y="538"/>
                    <a:pt x="498" y="570"/>
                    <a:pt x="527" y="570"/>
                  </a:cubicBezTo>
                  <a:cubicBezTo>
                    <a:pt x="555" y="570"/>
                    <a:pt x="562" y="575"/>
                    <a:pt x="553" y="619"/>
                  </a:cubicBezTo>
                  <a:cubicBezTo>
                    <a:pt x="542" y="671"/>
                    <a:pt x="453" y="701"/>
                    <a:pt x="401" y="633"/>
                  </a:cubicBezTo>
                  <a:cubicBezTo>
                    <a:pt x="401" y="633"/>
                    <a:pt x="403" y="759"/>
                    <a:pt x="319" y="793"/>
                  </a:cubicBezTo>
                  <a:cubicBezTo>
                    <a:pt x="319" y="793"/>
                    <a:pt x="364" y="794"/>
                    <a:pt x="391" y="755"/>
                  </a:cubicBezTo>
                  <a:cubicBezTo>
                    <a:pt x="391" y="755"/>
                    <a:pt x="396" y="779"/>
                    <a:pt x="415" y="798"/>
                  </a:cubicBezTo>
                  <a:cubicBezTo>
                    <a:pt x="416" y="829"/>
                    <a:pt x="415" y="914"/>
                    <a:pt x="367" y="983"/>
                  </a:cubicBezTo>
                  <a:cubicBezTo>
                    <a:pt x="367" y="983"/>
                    <a:pt x="432" y="943"/>
                    <a:pt x="438" y="814"/>
                  </a:cubicBezTo>
                  <a:cubicBezTo>
                    <a:pt x="455" y="820"/>
                    <a:pt x="476" y="823"/>
                    <a:pt x="504" y="816"/>
                  </a:cubicBezTo>
                  <a:cubicBezTo>
                    <a:pt x="601" y="794"/>
                    <a:pt x="572" y="732"/>
                    <a:pt x="569" y="720"/>
                  </a:cubicBezTo>
                  <a:cubicBezTo>
                    <a:pt x="569" y="720"/>
                    <a:pt x="588" y="711"/>
                    <a:pt x="602" y="708"/>
                  </a:cubicBezTo>
                  <a:cubicBezTo>
                    <a:pt x="602" y="708"/>
                    <a:pt x="595" y="687"/>
                    <a:pt x="547" y="720"/>
                  </a:cubicBezTo>
                  <a:cubicBezTo>
                    <a:pt x="498" y="753"/>
                    <a:pt x="514" y="756"/>
                    <a:pt x="514" y="756"/>
                  </a:cubicBezTo>
                  <a:cubicBezTo>
                    <a:pt x="514" y="756"/>
                    <a:pt x="550" y="733"/>
                    <a:pt x="561" y="729"/>
                  </a:cubicBezTo>
                  <a:cubicBezTo>
                    <a:pt x="561" y="729"/>
                    <a:pt x="570" y="795"/>
                    <a:pt x="497" y="801"/>
                  </a:cubicBezTo>
                  <a:cubicBezTo>
                    <a:pt x="425" y="808"/>
                    <a:pt x="387" y="749"/>
                    <a:pt x="414" y="667"/>
                  </a:cubicBezTo>
                  <a:cubicBezTo>
                    <a:pt x="414" y="667"/>
                    <a:pt x="461" y="713"/>
                    <a:pt x="528" y="682"/>
                  </a:cubicBezTo>
                  <a:cubicBezTo>
                    <a:pt x="596" y="651"/>
                    <a:pt x="574" y="577"/>
                    <a:pt x="574" y="577"/>
                  </a:cubicBezTo>
                  <a:cubicBezTo>
                    <a:pt x="574" y="577"/>
                    <a:pt x="626" y="558"/>
                    <a:pt x="650" y="626"/>
                  </a:cubicBezTo>
                  <a:cubicBezTo>
                    <a:pt x="674" y="694"/>
                    <a:pt x="687" y="923"/>
                    <a:pt x="485" y="1018"/>
                  </a:cubicBezTo>
                  <a:cubicBezTo>
                    <a:pt x="485" y="1018"/>
                    <a:pt x="486" y="1134"/>
                    <a:pt x="474" y="1171"/>
                  </a:cubicBezTo>
                  <a:cubicBezTo>
                    <a:pt x="492" y="1175"/>
                    <a:pt x="492" y="1175"/>
                    <a:pt x="492" y="1175"/>
                  </a:cubicBezTo>
                  <a:cubicBezTo>
                    <a:pt x="492" y="1175"/>
                    <a:pt x="517" y="1126"/>
                    <a:pt x="509" y="1032"/>
                  </a:cubicBezTo>
                  <a:cubicBezTo>
                    <a:pt x="509" y="1032"/>
                    <a:pt x="626" y="983"/>
                    <a:pt x="671" y="840"/>
                  </a:cubicBezTo>
                  <a:cubicBezTo>
                    <a:pt x="715" y="700"/>
                    <a:pt x="694" y="549"/>
                    <a:pt x="580" y="551"/>
                  </a:cubicBezTo>
                  <a:close/>
                  <a:moveTo>
                    <a:pt x="325" y="522"/>
                  </a:moveTo>
                  <a:cubicBezTo>
                    <a:pt x="322" y="525"/>
                    <a:pt x="319" y="528"/>
                    <a:pt x="316" y="532"/>
                  </a:cubicBezTo>
                  <a:cubicBezTo>
                    <a:pt x="317" y="487"/>
                    <a:pt x="327" y="174"/>
                    <a:pt x="325" y="142"/>
                  </a:cubicBezTo>
                  <a:cubicBezTo>
                    <a:pt x="323" y="108"/>
                    <a:pt x="313" y="36"/>
                    <a:pt x="384" y="28"/>
                  </a:cubicBezTo>
                  <a:cubicBezTo>
                    <a:pt x="454" y="19"/>
                    <a:pt x="506" y="187"/>
                    <a:pt x="423" y="507"/>
                  </a:cubicBezTo>
                  <a:cubicBezTo>
                    <a:pt x="422" y="506"/>
                    <a:pt x="421" y="505"/>
                    <a:pt x="420" y="504"/>
                  </a:cubicBezTo>
                  <a:cubicBezTo>
                    <a:pt x="403" y="489"/>
                    <a:pt x="360" y="487"/>
                    <a:pt x="325" y="522"/>
                  </a:cubicBezTo>
                  <a:close/>
                  <a:moveTo>
                    <a:pt x="433" y="515"/>
                  </a:moveTo>
                  <a:cubicBezTo>
                    <a:pt x="441" y="488"/>
                    <a:pt x="467" y="405"/>
                    <a:pt x="483" y="355"/>
                  </a:cubicBezTo>
                  <a:cubicBezTo>
                    <a:pt x="501" y="295"/>
                    <a:pt x="561" y="140"/>
                    <a:pt x="575" y="128"/>
                  </a:cubicBezTo>
                  <a:cubicBezTo>
                    <a:pt x="590" y="116"/>
                    <a:pt x="639" y="92"/>
                    <a:pt x="652" y="186"/>
                  </a:cubicBezTo>
                  <a:cubicBezTo>
                    <a:pt x="666" y="280"/>
                    <a:pt x="616" y="329"/>
                    <a:pt x="590" y="398"/>
                  </a:cubicBezTo>
                  <a:cubicBezTo>
                    <a:pt x="567" y="459"/>
                    <a:pt x="551" y="522"/>
                    <a:pt x="553" y="552"/>
                  </a:cubicBezTo>
                  <a:cubicBezTo>
                    <a:pt x="498" y="552"/>
                    <a:pt x="455" y="531"/>
                    <a:pt x="433" y="515"/>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grpSp>
      <p:sp>
        <p:nvSpPr>
          <p:cNvPr id="97" name="文本框 96"/>
          <p:cNvSpPr txBox="1"/>
          <p:nvPr/>
        </p:nvSpPr>
        <p:spPr>
          <a:xfrm>
            <a:off x="2687630" y="4297911"/>
            <a:ext cx="1158875" cy="457200"/>
          </a:xfrm>
          <a:prstGeom prst="rect">
            <a:avLst/>
          </a:prstGeom>
          <a:noFill/>
        </p:spPr>
        <p:txBody>
          <a:bodyPr rtlCol="0" wrap="square">
            <a:spAutoFit/>
          </a:bodyPr>
          <a:lstStyle>
            <a:defPPr>
              <a:defRPr lang="zh-CN"/>
            </a:defPPr>
            <a:lvl1pPr>
              <a:defRPr sz="2400">
                <a:solidFill>
                  <a:schemeClr val="bg1"/>
                </a:solidFill>
                <a:cs typeface="+mn-ea"/>
              </a:defRPr>
            </a:lvl1pPr>
          </a:lstStyle>
          <a:p>
            <a:r>
              <a:rPr altLang="zh-CN" lang="en-US">
                <a:sym typeface="+mn-lt"/>
              </a:rPr>
              <a:t>step1</a:t>
            </a:r>
          </a:p>
        </p:txBody>
      </p:sp>
      <p:sp>
        <p:nvSpPr>
          <p:cNvPr id="98" name="文本框 97"/>
          <p:cNvSpPr txBox="1"/>
          <p:nvPr/>
        </p:nvSpPr>
        <p:spPr>
          <a:xfrm>
            <a:off x="5637205" y="4297911"/>
            <a:ext cx="1158875" cy="457200"/>
          </a:xfrm>
          <a:prstGeom prst="rect">
            <a:avLst/>
          </a:prstGeom>
          <a:noFill/>
        </p:spPr>
        <p:txBody>
          <a:bodyPr rtlCol="0" wrap="square">
            <a:spAutoFit/>
          </a:bodyPr>
          <a:lstStyle>
            <a:defPPr>
              <a:defRPr lang="zh-CN"/>
            </a:defPPr>
            <a:lvl1pPr>
              <a:defRPr sz="2400">
                <a:solidFill>
                  <a:schemeClr val="bg1"/>
                </a:solidFill>
                <a:cs typeface="+mn-ea"/>
              </a:defRPr>
            </a:lvl1pPr>
          </a:lstStyle>
          <a:p>
            <a:r>
              <a:rPr altLang="zh-CN" lang="en-US">
                <a:sym typeface="+mn-lt"/>
              </a:rPr>
              <a:t>step2</a:t>
            </a:r>
          </a:p>
        </p:txBody>
      </p:sp>
      <p:sp>
        <p:nvSpPr>
          <p:cNvPr id="99" name="文本框 98"/>
          <p:cNvSpPr txBox="1"/>
          <p:nvPr/>
        </p:nvSpPr>
        <p:spPr>
          <a:xfrm>
            <a:off x="8593103" y="4297911"/>
            <a:ext cx="1158875" cy="457200"/>
          </a:xfrm>
          <a:prstGeom prst="rect">
            <a:avLst/>
          </a:prstGeom>
          <a:noFill/>
        </p:spPr>
        <p:txBody>
          <a:bodyPr rtlCol="0" wrap="square">
            <a:spAutoFit/>
          </a:bodyPr>
          <a:lstStyle>
            <a:defPPr>
              <a:defRPr lang="zh-CN"/>
            </a:defPPr>
            <a:lvl1pPr>
              <a:defRPr sz="2400">
                <a:solidFill>
                  <a:schemeClr val="bg1"/>
                </a:solidFill>
                <a:cs typeface="+mn-ea"/>
              </a:defRPr>
            </a:lvl1pPr>
          </a:lstStyle>
          <a:p>
            <a:r>
              <a:rPr altLang="zh-CN" lang="en-US">
                <a:sym typeface="+mn-lt"/>
              </a:rPr>
              <a:t>step3</a:t>
            </a:r>
          </a:p>
        </p:txBody>
      </p:sp>
      <p:sp>
        <p:nvSpPr>
          <p:cNvPr id="100" name="文本框 99"/>
          <p:cNvSpPr txBox="1"/>
          <p:nvPr/>
        </p:nvSpPr>
        <p:spPr>
          <a:xfrm>
            <a:off x="2127375" y="4851962"/>
            <a:ext cx="2107935" cy="1066800"/>
          </a:xfrm>
          <a:prstGeom prst="rect">
            <a:avLst/>
          </a:prstGeom>
          <a:noFill/>
        </p:spPr>
        <p:txBody>
          <a:bodyPr rtlCol="0" wrap="square">
            <a:spAutoFit/>
          </a:bodyPr>
          <a:lstStyle/>
          <a:p>
            <a:pPr algn="ctr"/>
            <a:r>
              <a:rPr altLang="en-US" lang="zh-CN" sz="1600">
                <a:solidFill>
                  <a:schemeClr val="bg1"/>
                </a:solidFill>
                <a:cs typeface="+mn-ea"/>
                <a:sym typeface="+mn-lt"/>
              </a:rPr>
              <a:t>请在这里输入文字请在这里输入文字请在这里输入文字请在这里输入文字</a:t>
            </a:r>
          </a:p>
        </p:txBody>
      </p:sp>
      <p:sp>
        <p:nvSpPr>
          <p:cNvPr id="101" name="文本框 100"/>
          <p:cNvSpPr txBox="1"/>
          <p:nvPr/>
        </p:nvSpPr>
        <p:spPr>
          <a:xfrm>
            <a:off x="5093491" y="4851962"/>
            <a:ext cx="2107935" cy="1066800"/>
          </a:xfrm>
          <a:prstGeom prst="rect">
            <a:avLst/>
          </a:prstGeom>
          <a:noFill/>
        </p:spPr>
        <p:txBody>
          <a:bodyPr rtlCol="0" wrap="square">
            <a:spAutoFit/>
          </a:bodyPr>
          <a:lstStyle/>
          <a:p>
            <a:pPr algn="ctr"/>
            <a:r>
              <a:rPr altLang="en-US" lang="zh-CN" sz="1600">
                <a:solidFill>
                  <a:schemeClr val="bg1"/>
                </a:solidFill>
                <a:cs typeface="+mn-ea"/>
                <a:sym typeface="+mn-lt"/>
              </a:rPr>
              <a:t>请在这里输入文字请在这里输入文字请在这里输入文字请在这里输入文字</a:t>
            </a:r>
          </a:p>
        </p:txBody>
      </p:sp>
      <p:sp>
        <p:nvSpPr>
          <p:cNvPr id="102" name="文本框 101"/>
          <p:cNvSpPr txBox="1"/>
          <p:nvPr/>
        </p:nvSpPr>
        <p:spPr>
          <a:xfrm>
            <a:off x="8118572" y="4851962"/>
            <a:ext cx="2107935" cy="1066800"/>
          </a:xfrm>
          <a:prstGeom prst="rect">
            <a:avLst/>
          </a:prstGeom>
          <a:noFill/>
        </p:spPr>
        <p:txBody>
          <a:bodyPr rtlCol="0" wrap="square">
            <a:spAutoFit/>
          </a:bodyPr>
          <a:lstStyle/>
          <a:p>
            <a:pPr algn="ctr"/>
            <a:r>
              <a:rPr altLang="en-US" lang="zh-CN" sz="1600">
                <a:solidFill>
                  <a:schemeClr val="bg1"/>
                </a:solidFill>
                <a:cs typeface="+mn-ea"/>
                <a:sym typeface="+mn-lt"/>
              </a:rPr>
              <a:t>请在这里输入文字请在这里输入文字请在这里输入文字请在这里输入文字</a:t>
            </a:r>
          </a:p>
        </p:txBody>
      </p:sp>
      <p:sp>
        <p:nvSpPr>
          <p:cNvPr id="103" name="Freeform 5"/>
          <p:cNvSpPr/>
          <p:nvPr/>
        </p:nvSpPr>
        <p:spPr bwMode="auto">
          <a:xfrm rot="5844680">
            <a:off x="4505455" y="3091484"/>
            <a:ext cx="675370" cy="687388"/>
          </a:xfrm>
          <a:custGeom>
            <a:gdLst>
              <a:gd fmla="*/ 79 w 188" name="T0"/>
              <a:gd fmla="*/ 206 h 211" name="T1"/>
              <a:gd fmla="*/ 87 w 188" name="T2"/>
              <a:gd fmla="*/ 206 h 211" name="T3"/>
              <a:gd fmla="*/ 80 w 188" name="T4"/>
              <a:gd fmla="*/ 146 h 211" name="T5"/>
              <a:gd fmla="*/ 68 w 188" name="T6"/>
              <a:gd fmla="*/ 103 h 211" name="T7"/>
              <a:gd fmla="*/ 16 w 188" name="T8"/>
              <a:gd fmla="*/ 115 h 211" name="T9"/>
              <a:gd fmla="*/ 72 w 188" name="T10"/>
              <a:gd fmla="*/ 12 h 211" name="T11"/>
              <a:gd fmla="*/ 163 w 188" name="T12"/>
              <a:gd fmla="*/ 98 h 211" name="T13"/>
              <a:gd fmla="*/ 115 w 188" name="T14"/>
              <a:gd fmla="*/ 100 h 211" name="T15"/>
              <a:gd fmla="*/ 89 w 188" name="T16"/>
              <a:gd fmla="*/ 106 h 211" name="T17"/>
              <a:gd fmla="*/ 138 w 188" name="T18"/>
              <a:gd fmla="*/ 183 h 211" name="T19"/>
              <a:gd fmla="*/ 92 w 188" name="T20"/>
              <a:gd fmla="*/ 196 h 211" name="T21"/>
              <a:gd fmla="*/ 122 w 188" name="T22"/>
              <a:gd fmla="*/ 195 h 211" name="T23"/>
              <a:gd fmla="*/ 139 w 188" name="T24"/>
              <a:gd fmla="*/ 164 h 211" name="T25"/>
              <a:gd fmla="*/ 102 w 188" name="T26"/>
              <a:gd fmla="*/ 108 h 211" name="T27"/>
              <a:gd fmla="*/ 162 w 188" name="T28"/>
              <a:gd fmla="*/ 106 h 211" name="T29"/>
              <a:gd fmla="*/ 160 w 188" name="T30"/>
              <a:gd fmla="*/ 84 h 211" name="T31"/>
              <a:gd fmla="*/ 116 w 188" name="T32"/>
              <a:gd fmla="*/ 44 h 211" name="T33"/>
              <a:gd fmla="*/ 70 w 188" name="T34"/>
              <a:gd fmla="*/ 1 h 211" name="T35"/>
              <a:gd fmla="*/ 28 w 188" name="T36"/>
              <a:gd fmla="*/ 87 h 211" name="T37"/>
              <a:gd fmla="*/ 1 w 188" name="T38"/>
              <a:gd fmla="*/ 119 h 211" name="T39"/>
              <a:gd fmla="*/ 64 w 188" name="T40"/>
              <a:gd fmla="*/ 112 h 211" name="T41"/>
              <a:gd fmla="*/ 79 w 188" name="T42"/>
              <a:gd fmla="*/ 206 h 211" name="T4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b="b" l="0" r="r" t="0"/>
            <a:pathLst>
              <a:path h="211" w="188">
                <a:moveTo>
                  <a:pt x="79" y="206"/>
                </a:moveTo>
                <a:cubicBezTo>
                  <a:pt x="79" y="211"/>
                  <a:pt x="87" y="211"/>
                  <a:pt x="87" y="206"/>
                </a:cubicBezTo>
                <a:cubicBezTo>
                  <a:pt x="87" y="186"/>
                  <a:pt x="84" y="165"/>
                  <a:pt x="80" y="146"/>
                </a:cubicBezTo>
                <a:cubicBezTo>
                  <a:pt x="79" y="138"/>
                  <a:pt x="76" y="106"/>
                  <a:pt x="68" y="103"/>
                </a:cubicBezTo>
                <a:cubicBezTo>
                  <a:pt x="60" y="100"/>
                  <a:pt x="27" y="115"/>
                  <a:pt x="16" y="115"/>
                </a:cubicBezTo>
                <a:cubicBezTo>
                  <a:pt x="45" y="88"/>
                  <a:pt x="54" y="46"/>
                  <a:pt x="72" y="12"/>
                </a:cubicBezTo>
                <a:cubicBezTo>
                  <a:pt x="100" y="43"/>
                  <a:pt x="132" y="70"/>
                  <a:pt x="163" y="98"/>
                </a:cubicBezTo>
                <a:cubicBezTo>
                  <a:pt x="147" y="98"/>
                  <a:pt x="131" y="100"/>
                  <a:pt x="115" y="100"/>
                </a:cubicBezTo>
                <a:cubicBezTo>
                  <a:pt x="113" y="100"/>
                  <a:pt x="80" y="96"/>
                  <a:pt x="89" y="106"/>
                </a:cubicBezTo>
                <a:cubicBezTo>
                  <a:pt x="110" y="128"/>
                  <a:pt x="128" y="153"/>
                  <a:pt x="138" y="183"/>
                </a:cubicBezTo>
                <a:cubicBezTo>
                  <a:pt x="129" y="185"/>
                  <a:pt x="96" y="188"/>
                  <a:pt x="92" y="196"/>
                </a:cubicBezTo>
                <a:cubicBezTo>
                  <a:pt x="85" y="207"/>
                  <a:pt x="121" y="196"/>
                  <a:pt x="122" y="195"/>
                </a:cubicBezTo>
                <a:cubicBezTo>
                  <a:pt x="147" y="189"/>
                  <a:pt x="150" y="189"/>
                  <a:pt x="139" y="164"/>
                </a:cubicBezTo>
                <a:cubicBezTo>
                  <a:pt x="130" y="143"/>
                  <a:pt x="117" y="125"/>
                  <a:pt x="102" y="108"/>
                </a:cubicBezTo>
                <a:cubicBezTo>
                  <a:pt x="122" y="109"/>
                  <a:pt x="142" y="106"/>
                  <a:pt x="162" y="106"/>
                </a:cubicBezTo>
                <a:cubicBezTo>
                  <a:pt x="188" y="106"/>
                  <a:pt x="173" y="96"/>
                  <a:pt x="160" y="84"/>
                </a:cubicBezTo>
                <a:cubicBezTo>
                  <a:pt x="145" y="71"/>
                  <a:pt x="130" y="58"/>
                  <a:pt x="116" y="44"/>
                </a:cubicBezTo>
                <a:cubicBezTo>
                  <a:pt x="109" y="38"/>
                  <a:pt x="79" y="0"/>
                  <a:pt x="70" y="1"/>
                </a:cubicBezTo>
                <a:cubicBezTo>
                  <a:pt x="57" y="3"/>
                  <a:pt x="35" y="75"/>
                  <a:pt x="28" y="87"/>
                </a:cubicBezTo>
                <a:cubicBezTo>
                  <a:pt x="24" y="93"/>
                  <a:pt x="0" y="115"/>
                  <a:pt x="1" y="119"/>
                </a:cubicBezTo>
                <a:cubicBezTo>
                  <a:pt x="4" y="133"/>
                  <a:pt x="56" y="116"/>
                  <a:pt x="64" y="112"/>
                </a:cubicBezTo>
                <a:cubicBezTo>
                  <a:pt x="73" y="141"/>
                  <a:pt x="79" y="179"/>
                  <a:pt x="79" y="206"/>
                </a:cubicBezTo>
                <a:close/>
              </a:path>
            </a:pathLst>
          </a:custGeom>
          <a:solidFill>
            <a:schemeClr val="bg1"/>
          </a:solidFill>
          <a:ln>
            <a:noFill/>
          </a:ln>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104" name="Freeform 5"/>
          <p:cNvSpPr/>
          <p:nvPr/>
        </p:nvSpPr>
        <p:spPr bwMode="auto">
          <a:xfrm rot="5844680">
            <a:off x="7413372" y="3091484"/>
            <a:ext cx="675370" cy="687388"/>
          </a:xfrm>
          <a:custGeom>
            <a:gdLst>
              <a:gd fmla="*/ 79 w 188" name="T0"/>
              <a:gd fmla="*/ 206 h 211" name="T1"/>
              <a:gd fmla="*/ 87 w 188" name="T2"/>
              <a:gd fmla="*/ 206 h 211" name="T3"/>
              <a:gd fmla="*/ 80 w 188" name="T4"/>
              <a:gd fmla="*/ 146 h 211" name="T5"/>
              <a:gd fmla="*/ 68 w 188" name="T6"/>
              <a:gd fmla="*/ 103 h 211" name="T7"/>
              <a:gd fmla="*/ 16 w 188" name="T8"/>
              <a:gd fmla="*/ 115 h 211" name="T9"/>
              <a:gd fmla="*/ 72 w 188" name="T10"/>
              <a:gd fmla="*/ 12 h 211" name="T11"/>
              <a:gd fmla="*/ 163 w 188" name="T12"/>
              <a:gd fmla="*/ 98 h 211" name="T13"/>
              <a:gd fmla="*/ 115 w 188" name="T14"/>
              <a:gd fmla="*/ 100 h 211" name="T15"/>
              <a:gd fmla="*/ 89 w 188" name="T16"/>
              <a:gd fmla="*/ 106 h 211" name="T17"/>
              <a:gd fmla="*/ 138 w 188" name="T18"/>
              <a:gd fmla="*/ 183 h 211" name="T19"/>
              <a:gd fmla="*/ 92 w 188" name="T20"/>
              <a:gd fmla="*/ 196 h 211" name="T21"/>
              <a:gd fmla="*/ 122 w 188" name="T22"/>
              <a:gd fmla="*/ 195 h 211" name="T23"/>
              <a:gd fmla="*/ 139 w 188" name="T24"/>
              <a:gd fmla="*/ 164 h 211" name="T25"/>
              <a:gd fmla="*/ 102 w 188" name="T26"/>
              <a:gd fmla="*/ 108 h 211" name="T27"/>
              <a:gd fmla="*/ 162 w 188" name="T28"/>
              <a:gd fmla="*/ 106 h 211" name="T29"/>
              <a:gd fmla="*/ 160 w 188" name="T30"/>
              <a:gd fmla="*/ 84 h 211" name="T31"/>
              <a:gd fmla="*/ 116 w 188" name="T32"/>
              <a:gd fmla="*/ 44 h 211" name="T33"/>
              <a:gd fmla="*/ 70 w 188" name="T34"/>
              <a:gd fmla="*/ 1 h 211" name="T35"/>
              <a:gd fmla="*/ 28 w 188" name="T36"/>
              <a:gd fmla="*/ 87 h 211" name="T37"/>
              <a:gd fmla="*/ 1 w 188" name="T38"/>
              <a:gd fmla="*/ 119 h 211" name="T39"/>
              <a:gd fmla="*/ 64 w 188" name="T40"/>
              <a:gd fmla="*/ 112 h 211" name="T41"/>
              <a:gd fmla="*/ 79 w 188" name="T42"/>
              <a:gd fmla="*/ 206 h 211" name="T4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b="b" l="0" r="r" t="0"/>
            <a:pathLst>
              <a:path h="211" w="188">
                <a:moveTo>
                  <a:pt x="79" y="206"/>
                </a:moveTo>
                <a:cubicBezTo>
                  <a:pt x="79" y="211"/>
                  <a:pt x="87" y="211"/>
                  <a:pt x="87" y="206"/>
                </a:cubicBezTo>
                <a:cubicBezTo>
                  <a:pt x="87" y="186"/>
                  <a:pt x="84" y="165"/>
                  <a:pt x="80" y="146"/>
                </a:cubicBezTo>
                <a:cubicBezTo>
                  <a:pt x="79" y="138"/>
                  <a:pt x="76" y="106"/>
                  <a:pt x="68" y="103"/>
                </a:cubicBezTo>
                <a:cubicBezTo>
                  <a:pt x="60" y="100"/>
                  <a:pt x="27" y="115"/>
                  <a:pt x="16" y="115"/>
                </a:cubicBezTo>
                <a:cubicBezTo>
                  <a:pt x="45" y="88"/>
                  <a:pt x="54" y="46"/>
                  <a:pt x="72" y="12"/>
                </a:cubicBezTo>
                <a:cubicBezTo>
                  <a:pt x="100" y="43"/>
                  <a:pt x="132" y="70"/>
                  <a:pt x="163" y="98"/>
                </a:cubicBezTo>
                <a:cubicBezTo>
                  <a:pt x="147" y="98"/>
                  <a:pt x="131" y="100"/>
                  <a:pt x="115" y="100"/>
                </a:cubicBezTo>
                <a:cubicBezTo>
                  <a:pt x="113" y="100"/>
                  <a:pt x="80" y="96"/>
                  <a:pt x="89" y="106"/>
                </a:cubicBezTo>
                <a:cubicBezTo>
                  <a:pt x="110" y="128"/>
                  <a:pt x="128" y="153"/>
                  <a:pt x="138" y="183"/>
                </a:cubicBezTo>
                <a:cubicBezTo>
                  <a:pt x="129" y="185"/>
                  <a:pt x="96" y="188"/>
                  <a:pt x="92" y="196"/>
                </a:cubicBezTo>
                <a:cubicBezTo>
                  <a:pt x="85" y="207"/>
                  <a:pt x="121" y="196"/>
                  <a:pt x="122" y="195"/>
                </a:cubicBezTo>
                <a:cubicBezTo>
                  <a:pt x="147" y="189"/>
                  <a:pt x="150" y="189"/>
                  <a:pt x="139" y="164"/>
                </a:cubicBezTo>
                <a:cubicBezTo>
                  <a:pt x="130" y="143"/>
                  <a:pt x="117" y="125"/>
                  <a:pt x="102" y="108"/>
                </a:cubicBezTo>
                <a:cubicBezTo>
                  <a:pt x="122" y="109"/>
                  <a:pt x="142" y="106"/>
                  <a:pt x="162" y="106"/>
                </a:cubicBezTo>
                <a:cubicBezTo>
                  <a:pt x="188" y="106"/>
                  <a:pt x="173" y="96"/>
                  <a:pt x="160" y="84"/>
                </a:cubicBezTo>
                <a:cubicBezTo>
                  <a:pt x="145" y="71"/>
                  <a:pt x="130" y="58"/>
                  <a:pt x="116" y="44"/>
                </a:cubicBezTo>
                <a:cubicBezTo>
                  <a:pt x="109" y="38"/>
                  <a:pt x="79" y="0"/>
                  <a:pt x="70" y="1"/>
                </a:cubicBezTo>
                <a:cubicBezTo>
                  <a:pt x="57" y="3"/>
                  <a:pt x="35" y="75"/>
                  <a:pt x="28" y="87"/>
                </a:cubicBezTo>
                <a:cubicBezTo>
                  <a:pt x="24" y="93"/>
                  <a:pt x="0" y="115"/>
                  <a:pt x="1" y="119"/>
                </a:cubicBezTo>
                <a:cubicBezTo>
                  <a:pt x="4" y="133"/>
                  <a:pt x="56" y="116"/>
                  <a:pt x="64" y="112"/>
                </a:cubicBezTo>
                <a:cubicBezTo>
                  <a:pt x="73" y="141"/>
                  <a:pt x="79" y="179"/>
                  <a:pt x="79" y="206"/>
                </a:cubicBezTo>
                <a:close/>
              </a:path>
            </a:pathLst>
          </a:custGeom>
          <a:solidFill>
            <a:schemeClr val="bg1"/>
          </a:solidFill>
          <a:ln>
            <a:noFill/>
          </a:ln>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Tree>
    <p:extLst>
      <p:ext uri="{BB962C8B-B14F-4D97-AF65-F5344CB8AC3E}">
        <p14:creationId val="34498595"/>
      </p:ext>
    </p:extLst>
  </p:cSld>
  <p:clrMapOvr>
    <a:masterClrMapping/>
  </p:clrMapOvr>
  <p:transition/>
  <p:timing/>
</p:sld>
</file>

<file path=ppt/slides/slide1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rgbClr val="FF9899"/>
        </a:solidFill>
        <a:effectLst/>
      </p:bgPr>
    </p:bg>
    <p:spTree>
      <p:nvGrpSpPr>
        <p:cNvPr id="1" name=""/>
        <p:cNvGrpSpPr/>
        <p:nvPr/>
      </p:nvGrpSpPr>
      <p:grpSpPr>
        <a:xfrm>
          <a:off x="0" y="0"/>
          <a:ext cx="0" cy="0"/>
        </a:xfrm>
      </p:grpSpPr>
      <p:grpSp>
        <p:nvGrpSpPr>
          <p:cNvPr id="33" name="Group 4"/>
          <p:cNvGrpSpPr>
            <a:grpSpLocks noChangeAspect="1"/>
          </p:cNvGrpSpPr>
          <p:nvPr/>
        </p:nvGrpSpPr>
        <p:grpSpPr>
          <a:xfrm rot="10800000">
            <a:off x="130629" y="-458619"/>
            <a:ext cx="1001212" cy="1385668"/>
            <a:chOff x="586" y="743"/>
            <a:chExt cx="2586" cy="3579"/>
          </a:xfrm>
        </p:grpSpPr>
        <p:sp>
          <p:nvSpPr>
            <p:cNvPr id="34" name="Freeform 8"/>
            <p:cNvSpPr/>
            <p:nvPr/>
          </p:nvSpPr>
          <p:spPr bwMode="auto">
            <a:xfrm>
              <a:off x="586" y="1482"/>
              <a:ext cx="2586" cy="2840"/>
            </a:xfrm>
            <a:custGeom>
              <a:gdLst>
                <a:gd fmla="*/ 1181 w 1192" name="T0"/>
                <a:gd fmla="*/ 646 h 1310" name="T1"/>
                <a:gd fmla="*/ 1155 w 1192" name="T2"/>
                <a:gd fmla="*/ 406 h 1310" name="T3"/>
                <a:gd fmla="*/ 1033 w 1192" name="T4"/>
                <a:gd fmla="*/ 179 h 1310" name="T5"/>
                <a:gd fmla="*/ 636 w 1192" name="T6"/>
                <a:gd fmla="*/ 2 h 1310" name="T7"/>
                <a:gd fmla="*/ 597 w 1192" name="T8"/>
                <a:gd fmla="*/ 0 h 1310" name="T9"/>
                <a:gd fmla="*/ 597 w 1192" name="T10"/>
                <a:gd fmla="*/ 0 h 1310" name="T11"/>
                <a:gd fmla="*/ 596 w 1192" name="T12"/>
                <a:gd fmla="*/ 0 h 1310" name="T13"/>
                <a:gd fmla="*/ 595 w 1192" name="T14"/>
                <a:gd fmla="*/ 0 h 1310" name="T15"/>
                <a:gd fmla="*/ 595 w 1192" name="T16"/>
                <a:gd fmla="*/ 0 h 1310" name="T17"/>
                <a:gd fmla="*/ 556 w 1192" name="T18"/>
                <a:gd fmla="*/ 2 h 1310" name="T19"/>
                <a:gd fmla="*/ 159 w 1192" name="T20"/>
                <a:gd fmla="*/ 179 h 1310" name="T21"/>
                <a:gd fmla="*/ 37 w 1192" name="T22"/>
                <a:gd fmla="*/ 406 h 1310" name="T23"/>
                <a:gd fmla="*/ 10 w 1192" name="T24"/>
                <a:gd fmla="*/ 646 h 1310" name="T25"/>
                <a:gd fmla="*/ 3 w 1192" name="T26"/>
                <a:gd fmla="*/ 925 h 1310" name="T27"/>
                <a:gd fmla="*/ 16 w 1192" name="T28"/>
                <a:gd fmla="*/ 1073 h 1310" name="T29"/>
                <a:gd fmla="*/ 56 w 1192" name="T30"/>
                <a:gd fmla="*/ 1210 h 1310" name="T31"/>
                <a:gd fmla="*/ 139 w 1192" name="T32"/>
                <a:gd fmla="*/ 1234 h 1310" name="T33"/>
                <a:gd fmla="*/ 386 w 1192" name="T34"/>
                <a:gd fmla="*/ 1305 h 1310" name="T35"/>
                <a:gd fmla="*/ 596 w 1192" name="T36"/>
                <a:gd fmla="*/ 1305 h 1310" name="T37"/>
                <a:gd fmla="*/ 806 w 1192" name="T38"/>
                <a:gd fmla="*/ 1305 h 1310" name="T39"/>
                <a:gd fmla="*/ 1053 w 1192" name="T40"/>
                <a:gd fmla="*/ 1234 h 1310" name="T41"/>
                <a:gd fmla="*/ 1136 w 1192" name="T42"/>
                <a:gd fmla="*/ 1210 h 1310" name="T43"/>
                <a:gd fmla="*/ 1176 w 1192" name="T44"/>
                <a:gd fmla="*/ 1073 h 1310" name="T45"/>
                <a:gd fmla="*/ 1189 w 1192" name="T46"/>
                <a:gd fmla="*/ 925 h 1310" name="T47"/>
                <a:gd fmla="*/ 1181 w 1192" name="T48"/>
                <a:gd fmla="*/ 646 h 1310" name="T4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b="b" l="0" r="r" t="0"/>
              <a:pathLst>
                <a:path h="1310" w="1192">
                  <a:moveTo>
                    <a:pt x="1181" y="646"/>
                  </a:moveTo>
                  <a:cubicBezTo>
                    <a:pt x="1175" y="566"/>
                    <a:pt x="1172" y="485"/>
                    <a:pt x="1155" y="406"/>
                  </a:cubicBezTo>
                  <a:cubicBezTo>
                    <a:pt x="1137" y="323"/>
                    <a:pt x="1089" y="243"/>
                    <a:pt x="1033" y="179"/>
                  </a:cubicBezTo>
                  <a:cubicBezTo>
                    <a:pt x="928" y="58"/>
                    <a:pt x="790" y="13"/>
                    <a:pt x="636" y="2"/>
                  </a:cubicBezTo>
                  <a:cubicBezTo>
                    <a:pt x="623" y="1"/>
                    <a:pt x="610" y="1"/>
                    <a:pt x="597" y="0"/>
                  </a:cubicBezTo>
                  <a:cubicBezTo>
                    <a:pt x="597" y="0"/>
                    <a:pt x="597" y="0"/>
                    <a:pt x="597" y="0"/>
                  </a:cubicBezTo>
                  <a:cubicBezTo>
                    <a:pt x="596" y="0"/>
                    <a:pt x="596" y="0"/>
                    <a:pt x="596" y="0"/>
                  </a:cubicBezTo>
                  <a:cubicBezTo>
                    <a:pt x="596" y="0"/>
                    <a:pt x="595" y="0"/>
                    <a:pt x="595" y="0"/>
                  </a:cubicBezTo>
                  <a:cubicBezTo>
                    <a:pt x="595" y="0"/>
                    <a:pt x="595" y="0"/>
                    <a:pt x="595" y="0"/>
                  </a:cubicBezTo>
                  <a:cubicBezTo>
                    <a:pt x="582" y="1"/>
                    <a:pt x="569" y="1"/>
                    <a:pt x="556" y="2"/>
                  </a:cubicBezTo>
                  <a:cubicBezTo>
                    <a:pt x="402" y="13"/>
                    <a:pt x="264" y="58"/>
                    <a:pt x="159" y="179"/>
                  </a:cubicBezTo>
                  <a:cubicBezTo>
                    <a:pt x="103" y="243"/>
                    <a:pt x="54" y="323"/>
                    <a:pt x="37" y="406"/>
                  </a:cubicBezTo>
                  <a:cubicBezTo>
                    <a:pt x="20" y="485"/>
                    <a:pt x="17" y="566"/>
                    <a:pt x="10" y="646"/>
                  </a:cubicBezTo>
                  <a:cubicBezTo>
                    <a:pt x="3" y="739"/>
                    <a:pt x="0" y="832"/>
                    <a:pt x="3" y="925"/>
                  </a:cubicBezTo>
                  <a:cubicBezTo>
                    <a:pt x="5" y="974"/>
                    <a:pt x="9" y="1024"/>
                    <a:pt x="16" y="1073"/>
                  </a:cubicBezTo>
                  <a:cubicBezTo>
                    <a:pt x="23" y="1117"/>
                    <a:pt x="28" y="1173"/>
                    <a:pt x="56" y="1210"/>
                  </a:cubicBezTo>
                  <a:cubicBezTo>
                    <a:pt x="77" y="1240"/>
                    <a:pt x="112" y="1246"/>
                    <a:pt x="139" y="1234"/>
                  </a:cubicBezTo>
                  <a:cubicBezTo>
                    <a:pt x="207" y="1287"/>
                    <a:pt x="304" y="1300"/>
                    <a:pt x="386" y="1305"/>
                  </a:cubicBezTo>
                  <a:cubicBezTo>
                    <a:pt x="456" y="1310"/>
                    <a:pt x="526" y="1307"/>
                    <a:pt x="596" y="1305"/>
                  </a:cubicBezTo>
                  <a:cubicBezTo>
                    <a:pt x="666" y="1307"/>
                    <a:pt x="736" y="1310"/>
                    <a:pt x="806" y="1305"/>
                  </a:cubicBezTo>
                  <a:cubicBezTo>
                    <a:pt x="888" y="1300"/>
                    <a:pt x="985" y="1287"/>
                    <a:pt x="1053" y="1234"/>
                  </a:cubicBezTo>
                  <a:cubicBezTo>
                    <a:pt x="1080" y="1246"/>
                    <a:pt x="1115" y="1240"/>
                    <a:pt x="1136" y="1210"/>
                  </a:cubicBezTo>
                  <a:cubicBezTo>
                    <a:pt x="1163" y="1173"/>
                    <a:pt x="1169" y="1117"/>
                    <a:pt x="1176" y="1073"/>
                  </a:cubicBezTo>
                  <a:cubicBezTo>
                    <a:pt x="1183" y="1024"/>
                    <a:pt x="1187" y="974"/>
                    <a:pt x="1189" y="925"/>
                  </a:cubicBezTo>
                  <a:cubicBezTo>
                    <a:pt x="1192" y="832"/>
                    <a:pt x="1189" y="739"/>
                    <a:pt x="1181" y="646"/>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35" name="Freeform 9"/>
            <p:cNvSpPr/>
            <p:nvPr/>
          </p:nvSpPr>
          <p:spPr bwMode="auto">
            <a:xfrm>
              <a:off x="1465" y="2467"/>
              <a:ext cx="440" cy="234"/>
            </a:xfrm>
            <a:custGeom>
              <a:gdLst>
                <a:gd fmla="*/ 2 w 203" name="T0"/>
                <a:gd fmla="*/ 30 h 108" name="T1"/>
                <a:gd fmla="*/ 105 w 203" name="T2"/>
                <a:gd fmla="*/ 99 h 108" name="T3"/>
                <a:gd fmla="*/ 202 w 203" name="T4"/>
                <a:gd fmla="*/ 4 h 108" name="T5"/>
                <a:gd fmla="*/ 197 w 203" name="T6"/>
                <a:gd fmla="*/ 2 h 108" name="T7"/>
                <a:gd fmla="*/ 108 w 203" name="T8"/>
                <a:gd fmla="*/ 82 h 108" name="T9"/>
                <a:gd fmla="*/ 11 w 203" name="T10"/>
                <a:gd fmla="*/ 27 h 108" name="T11"/>
                <a:gd fmla="*/ 2 w 203" name="T12"/>
                <a:gd fmla="*/ 30 h 108" name="T13"/>
              </a:gdLst>
              <a:cxnLst>
                <a:cxn ang="0">
                  <a:pos x="T0" y="T1"/>
                </a:cxn>
                <a:cxn ang="0">
                  <a:pos x="T2" y="T3"/>
                </a:cxn>
                <a:cxn ang="0">
                  <a:pos x="T4" y="T5"/>
                </a:cxn>
                <a:cxn ang="0">
                  <a:pos x="T6" y="T7"/>
                </a:cxn>
                <a:cxn ang="0">
                  <a:pos x="T8" y="T9"/>
                </a:cxn>
                <a:cxn ang="0">
                  <a:pos x="T10" y="T11"/>
                </a:cxn>
                <a:cxn ang="0">
                  <a:pos x="T12" y="T13"/>
                </a:cxn>
              </a:cxnLst>
              <a:rect b="b" l="0" r="r" t="0"/>
              <a:pathLst>
                <a:path h="108" w="203">
                  <a:moveTo>
                    <a:pt x="2" y="30"/>
                  </a:moveTo>
                  <a:cubicBezTo>
                    <a:pt x="14" y="81"/>
                    <a:pt x="53" y="108"/>
                    <a:pt x="105" y="99"/>
                  </a:cubicBezTo>
                  <a:cubicBezTo>
                    <a:pt x="150" y="91"/>
                    <a:pt x="197" y="50"/>
                    <a:pt x="202" y="4"/>
                  </a:cubicBezTo>
                  <a:cubicBezTo>
                    <a:pt x="203" y="1"/>
                    <a:pt x="199" y="0"/>
                    <a:pt x="197" y="2"/>
                  </a:cubicBezTo>
                  <a:cubicBezTo>
                    <a:pt x="179" y="41"/>
                    <a:pt x="151" y="70"/>
                    <a:pt x="108" y="82"/>
                  </a:cubicBezTo>
                  <a:cubicBezTo>
                    <a:pt x="64" y="93"/>
                    <a:pt x="26" y="70"/>
                    <a:pt x="11" y="27"/>
                  </a:cubicBezTo>
                  <a:cubicBezTo>
                    <a:pt x="9" y="22"/>
                    <a:pt x="0" y="24"/>
                    <a:pt x="2" y="30"/>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36" name="Freeform 10"/>
            <p:cNvSpPr/>
            <p:nvPr/>
          </p:nvSpPr>
          <p:spPr bwMode="auto">
            <a:xfrm>
              <a:off x="1892" y="2467"/>
              <a:ext cx="441" cy="238"/>
            </a:xfrm>
            <a:custGeom>
              <a:gdLst>
                <a:gd fmla="*/ 192 w 203" name="T0"/>
                <a:gd fmla="*/ 27 h 110" name="T1"/>
                <a:gd fmla="*/ 95 w 203" name="T2"/>
                <a:gd fmla="*/ 82 h 110" name="T3"/>
                <a:gd fmla="*/ 6 w 203" name="T4"/>
                <a:gd fmla="*/ 2 h 110" name="T5"/>
                <a:gd fmla="*/ 1 w 203" name="T6"/>
                <a:gd fmla="*/ 4 h 110" name="T7"/>
                <a:gd fmla="*/ 98 w 203" name="T8"/>
                <a:gd fmla="*/ 99 h 110" name="T9"/>
                <a:gd fmla="*/ 201 w 203" name="T10"/>
                <a:gd fmla="*/ 30 h 110" name="T11"/>
                <a:gd fmla="*/ 192 w 203" name="T12"/>
                <a:gd fmla="*/ 27 h 110" name="T13"/>
              </a:gdLst>
              <a:cxnLst>
                <a:cxn ang="0">
                  <a:pos x="T0" y="T1"/>
                </a:cxn>
                <a:cxn ang="0">
                  <a:pos x="T2" y="T3"/>
                </a:cxn>
                <a:cxn ang="0">
                  <a:pos x="T4" y="T5"/>
                </a:cxn>
                <a:cxn ang="0">
                  <a:pos x="T6" y="T7"/>
                </a:cxn>
                <a:cxn ang="0">
                  <a:pos x="T8" y="T9"/>
                </a:cxn>
                <a:cxn ang="0">
                  <a:pos x="T10" y="T11"/>
                </a:cxn>
                <a:cxn ang="0">
                  <a:pos x="T12" y="T13"/>
                </a:cxn>
              </a:cxnLst>
              <a:rect b="b" l="0" r="r" t="0"/>
              <a:pathLst>
                <a:path h="110" w="203">
                  <a:moveTo>
                    <a:pt x="192" y="27"/>
                  </a:moveTo>
                  <a:cubicBezTo>
                    <a:pt x="177" y="70"/>
                    <a:pt x="139" y="92"/>
                    <a:pt x="95" y="82"/>
                  </a:cubicBezTo>
                  <a:cubicBezTo>
                    <a:pt x="53" y="71"/>
                    <a:pt x="24" y="40"/>
                    <a:pt x="6" y="2"/>
                  </a:cubicBezTo>
                  <a:cubicBezTo>
                    <a:pt x="5" y="0"/>
                    <a:pt x="0" y="1"/>
                    <a:pt x="1" y="4"/>
                  </a:cubicBezTo>
                  <a:cubicBezTo>
                    <a:pt x="7" y="51"/>
                    <a:pt x="53" y="89"/>
                    <a:pt x="98" y="99"/>
                  </a:cubicBezTo>
                  <a:cubicBezTo>
                    <a:pt x="150" y="110"/>
                    <a:pt x="190" y="79"/>
                    <a:pt x="201" y="30"/>
                  </a:cubicBezTo>
                  <a:cubicBezTo>
                    <a:pt x="203" y="24"/>
                    <a:pt x="194" y="22"/>
                    <a:pt x="192" y="27"/>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37" name="Freeform 11"/>
            <p:cNvSpPr/>
            <p:nvPr/>
          </p:nvSpPr>
          <p:spPr bwMode="auto">
            <a:xfrm>
              <a:off x="1814" y="2354"/>
              <a:ext cx="171" cy="123"/>
            </a:xfrm>
            <a:custGeom>
              <a:gdLst>
                <a:gd fmla="*/ 78 w 79" name="T0"/>
                <a:gd fmla="*/ 13 h 57" name="T1"/>
                <a:gd fmla="*/ 65 w 79" name="T2"/>
                <a:gd fmla="*/ 2 h 57" name="T3"/>
                <a:gd fmla="*/ 63 w 79" name="T4"/>
                <a:gd fmla="*/ 2 h 57" name="T5"/>
                <a:gd fmla="*/ 39 w 79" name="T6"/>
                <a:gd fmla="*/ 0 h 57" name="T7"/>
                <a:gd fmla="*/ 16 w 79" name="T8"/>
                <a:gd fmla="*/ 2 h 57" name="T9"/>
                <a:gd fmla="*/ 13 w 79" name="T10"/>
                <a:gd fmla="*/ 2 h 57" name="T11"/>
                <a:gd fmla="*/ 1 w 79" name="T12"/>
                <a:gd fmla="*/ 13 h 57" name="T13"/>
                <a:gd fmla="*/ 2 w 79" name="T14"/>
                <a:gd fmla="*/ 25 h 57" name="T15"/>
                <a:gd fmla="*/ 28 w 79" name="T16"/>
                <a:gd fmla="*/ 53 h 57" name="T17"/>
                <a:gd fmla="*/ 51 w 79" name="T18"/>
                <a:gd fmla="*/ 53 h 57" name="T19"/>
                <a:gd fmla="*/ 76 w 79" name="T20"/>
                <a:gd fmla="*/ 25 h 57" name="T21"/>
                <a:gd fmla="*/ 78 w 79" name="T22"/>
                <a:gd fmla="*/ 13 h 57"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57" w="79">
                  <a:moveTo>
                    <a:pt x="78" y="13"/>
                  </a:moveTo>
                  <a:cubicBezTo>
                    <a:pt x="77" y="7"/>
                    <a:pt x="73" y="3"/>
                    <a:pt x="65" y="2"/>
                  </a:cubicBezTo>
                  <a:cubicBezTo>
                    <a:pt x="65" y="2"/>
                    <a:pt x="64" y="2"/>
                    <a:pt x="63" y="2"/>
                  </a:cubicBezTo>
                  <a:cubicBezTo>
                    <a:pt x="55" y="0"/>
                    <a:pt x="47" y="0"/>
                    <a:pt x="39" y="0"/>
                  </a:cubicBezTo>
                  <a:cubicBezTo>
                    <a:pt x="32" y="0"/>
                    <a:pt x="24" y="0"/>
                    <a:pt x="16" y="2"/>
                  </a:cubicBezTo>
                  <a:cubicBezTo>
                    <a:pt x="15" y="2"/>
                    <a:pt x="14" y="2"/>
                    <a:pt x="13" y="2"/>
                  </a:cubicBezTo>
                  <a:cubicBezTo>
                    <a:pt x="6" y="3"/>
                    <a:pt x="2" y="7"/>
                    <a:pt x="1" y="13"/>
                  </a:cubicBezTo>
                  <a:cubicBezTo>
                    <a:pt x="0" y="16"/>
                    <a:pt x="0" y="21"/>
                    <a:pt x="2" y="25"/>
                  </a:cubicBezTo>
                  <a:cubicBezTo>
                    <a:pt x="8" y="35"/>
                    <a:pt x="18" y="48"/>
                    <a:pt x="28" y="53"/>
                  </a:cubicBezTo>
                  <a:cubicBezTo>
                    <a:pt x="36" y="57"/>
                    <a:pt x="43" y="57"/>
                    <a:pt x="51" y="53"/>
                  </a:cubicBezTo>
                  <a:cubicBezTo>
                    <a:pt x="61" y="48"/>
                    <a:pt x="71" y="35"/>
                    <a:pt x="76" y="25"/>
                  </a:cubicBezTo>
                  <a:cubicBezTo>
                    <a:pt x="79" y="21"/>
                    <a:pt x="79" y="16"/>
                    <a:pt x="78" y="13"/>
                  </a:cubicBezTo>
                  <a:close/>
                </a:path>
              </a:pathLst>
            </a:custGeom>
            <a:solidFill>
              <a:srgbClr val="5B0822"/>
            </a:solidFill>
            <a:ln cap="flat" w="14288">
              <a:solidFill>
                <a:srgbClr val="5B0822"/>
              </a:solidFill>
              <a:prstDash val="solid"/>
              <a:miter lim="800000"/>
            </a:ln>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38" name="Freeform 12"/>
            <p:cNvSpPr/>
            <p:nvPr/>
          </p:nvSpPr>
          <p:spPr bwMode="auto">
            <a:xfrm>
              <a:off x="1139" y="2120"/>
              <a:ext cx="434" cy="271"/>
            </a:xfrm>
            <a:custGeom>
              <a:gdLst>
                <a:gd fmla="*/ 32 w 200" name="T0"/>
                <a:gd fmla="*/ 76 h 125" name="T1"/>
                <a:gd fmla="*/ 111 w 200" name="T2"/>
                <a:gd fmla="*/ 60 h 125" name="T3"/>
                <a:gd fmla="*/ 167 w 200" name="T4"/>
                <a:gd fmla="*/ 121 h 125" name="T5"/>
                <a:gd fmla="*/ 179 w 200" name="T6"/>
                <a:gd fmla="*/ 120 h 125" name="T7"/>
                <a:gd fmla="*/ 129 w 200" name="T8"/>
                <a:gd fmla="*/ 18 h 125" name="T9"/>
                <a:gd fmla="*/ 12 w 200" name="T10"/>
                <a:gd fmla="*/ 50 h 125" name="T11"/>
                <a:gd fmla="*/ 32 w 200" name="T12"/>
                <a:gd fmla="*/ 76 h 125" name="T13"/>
              </a:gdLst>
              <a:cxnLst>
                <a:cxn ang="0">
                  <a:pos x="T0" y="T1"/>
                </a:cxn>
                <a:cxn ang="0">
                  <a:pos x="T2" y="T3"/>
                </a:cxn>
                <a:cxn ang="0">
                  <a:pos x="T4" y="T5"/>
                </a:cxn>
                <a:cxn ang="0">
                  <a:pos x="T6" y="T7"/>
                </a:cxn>
                <a:cxn ang="0">
                  <a:pos x="T8" y="T9"/>
                </a:cxn>
                <a:cxn ang="0">
                  <a:pos x="T10" y="T11"/>
                </a:cxn>
                <a:cxn ang="0">
                  <a:pos x="T12" y="T13"/>
                </a:cxn>
              </a:cxnLst>
              <a:rect b="b" l="0" r="r" t="0"/>
              <a:pathLst>
                <a:path h="125" w="200">
                  <a:moveTo>
                    <a:pt x="32" y="76"/>
                  </a:moveTo>
                  <a:cubicBezTo>
                    <a:pt x="54" y="59"/>
                    <a:pt x="84" y="48"/>
                    <a:pt x="111" y="60"/>
                  </a:cubicBezTo>
                  <a:cubicBezTo>
                    <a:pt x="141" y="73"/>
                    <a:pt x="146" y="101"/>
                    <a:pt x="167" y="121"/>
                  </a:cubicBezTo>
                  <a:cubicBezTo>
                    <a:pt x="171" y="125"/>
                    <a:pt x="177" y="124"/>
                    <a:pt x="179" y="120"/>
                  </a:cubicBezTo>
                  <a:cubicBezTo>
                    <a:pt x="200" y="83"/>
                    <a:pt x="164" y="32"/>
                    <a:pt x="129" y="18"/>
                  </a:cubicBezTo>
                  <a:cubicBezTo>
                    <a:pt x="86" y="0"/>
                    <a:pt x="42" y="15"/>
                    <a:pt x="12" y="50"/>
                  </a:cubicBezTo>
                  <a:cubicBezTo>
                    <a:pt x="0" y="63"/>
                    <a:pt x="16" y="88"/>
                    <a:pt x="32" y="76"/>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39" name="Freeform 13"/>
            <p:cNvSpPr/>
            <p:nvPr/>
          </p:nvSpPr>
          <p:spPr bwMode="auto">
            <a:xfrm>
              <a:off x="2165" y="2120"/>
              <a:ext cx="435" cy="271"/>
            </a:xfrm>
            <a:custGeom>
              <a:gdLst>
                <a:gd fmla="*/ 189 w 200" name="T0"/>
                <a:gd fmla="*/ 50 h 125" name="T1"/>
                <a:gd fmla="*/ 71 w 200" name="T2"/>
                <a:gd fmla="*/ 18 h 125" name="T3"/>
                <a:gd fmla="*/ 21 w 200" name="T4"/>
                <a:gd fmla="*/ 120 h 125" name="T5"/>
                <a:gd fmla="*/ 33 w 200" name="T6"/>
                <a:gd fmla="*/ 121 h 125" name="T7"/>
                <a:gd fmla="*/ 54 w 200" name="T8"/>
                <a:gd fmla="*/ 89 h 125" name="T9"/>
                <a:gd fmla="*/ 89 w 200" name="T10"/>
                <a:gd fmla="*/ 60 h 125" name="T11"/>
                <a:gd fmla="*/ 169 w 200" name="T12"/>
                <a:gd fmla="*/ 76 h 125" name="T13"/>
                <a:gd fmla="*/ 189 w 200" name="T14"/>
                <a:gd fmla="*/ 50 h 125"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25" w="200">
                  <a:moveTo>
                    <a:pt x="189" y="50"/>
                  </a:moveTo>
                  <a:cubicBezTo>
                    <a:pt x="159" y="15"/>
                    <a:pt x="115" y="0"/>
                    <a:pt x="71" y="18"/>
                  </a:cubicBezTo>
                  <a:cubicBezTo>
                    <a:pt x="37" y="32"/>
                    <a:pt x="0" y="83"/>
                    <a:pt x="21" y="120"/>
                  </a:cubicBezTo>
                  <a:cubicBezTo>
                    <a:pt x="24" y="124"/>
                    <a:pt x="30" y="125"/>
                    <a:pt x="33" y="121"/>
                  </a:cubicBezTo>
                  <a:cubicBezTo>
                    <a:pt x="43" y="112"/>
                    <a:pt x="47" y="101"/>
                    <a:pt x="54" y="89"/>
                  </a:cubicBezTo>
                  <a:cubicBezTo>
                    <a:pt x="63" y="76"/>
                    <a:pt x="75" y="68"/>
                    <a:pt x="89" y="60"/>
                  </a:cubicBezTo>
                  <a:cubicBezTo>
                    <a:pt x="115" y="46"/>
                    <a:pt x="148" y="60"/>
                    <a:pt x="169" y="76"/>
                  </a:cubicBezTo>
                  <a:cubicBezTo>
                    <a:pt x="184" y="88"/>
                    <a:pt x="200" y="63"/>
                    <a:pt x="189" y="50"/>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40" name="Freeform 14"/>
            <p:cNvSpPr/>
            <p:nvPr/>
          </p:nvSpPr>
          <p:spPr bwMode="auto">
            <a:xfrm>
              <a:off x="1013" y="2415"/>
              <a:ext cx="352" cy="123"/>
            </a:xfrm>
            <a:custGeom>
              <a:gdLst>
                <a:gd fmla="*/ 17 w 162" name="T0"/>
                <a:gd fmla="*/ 45 h 57" name="T1"/>
                <a:gd fmla="*/ 129 w 162" name="T2"/>
                <a:gd fmla="*/ 57 h 57" name="T3"/>
                <a:gd fmla="*/ 135 w 162" name="T4"/>
                <a:gd fmla="*/ 10 h 57" name="T5"/>
                <a:gd fmla="*/ 17 w 162" name="T6"/>
                <a:gd fmla="*/ 11 h 57" name="T7"/>
                <a:gd fmla="*/ 17 w 162" name="T8"/>
                <a:gd fmla="*/ 45 h 57" name="T9"/>
              </a:gdLst>
              <a:cxnLst>
                <a:cxn ang="0">
                  <a:pos x="T0" y="T1"/>
                </a:cxn>
                <a:cxn ang="0">
                  <a:pos x="T2" y="T3"/>
                </a:cxn>
                <a:cxn ang="0">
                  <a:pos x="T4" y="T5"/>
                </a:cxn>
                <a:cxn ang="0">
                  <a:pos x="T6" y="T7"/>
                </a:cxn>
                <a:cxn ang="0">
                  <a:pos x="T8" y="T9"/>
                </a:cxn>
              </a:cxnLst>
              <a:rect b="b" l="0" r="r" t="0"/>
              <a:pathLst>
                <a:path h="57" w="162">
                  <a:moveTo>
                    <a:pt x="17" y="45"/>
                  </a:moveTo>
                  <a:cubicBezTo>
                    <a:pt x="51" y="56"/>
                    <a:pt x="93" y="57"/>
                    <a:pt x="129" y="57"/>
                  </a:cubicBezTo>
                  <a:cubicBezTo>
                    <a:pt x="156" y="57"/>
                    <a:pt x="162" y="17"/>
                    <a:pt x="135" y="10"/>
                  </a:cubicBezTo>
                  <a:cubicBezTo>
                    <a:pt x="98" y="0"/>
                    <a:pt x="53" y="0"/>
                    <a:pt x="17" y="11"/>
                  </a:cubicBezTo>
                  <a:cubicBezTo>
                    <a:pt x="0" y="16"/>
                    <a:pt x="0" y="40"/>
                    <a:pt x="17" y="45"/>
                  </a:cubicBezTo>
                  <a:close/>
                </a:path>
              </a:pathLst>
            </a:custGeom>
            <a:solidFill>
              <a:srgbClr val="FF9899"/>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41" name="Freeform 15"/>
            <p:cNvSpPr/>
            <p:nvPr/>
          </p:nvSpPr>
          <p:spPr bwMode="auto">
            <a:xfrm>
              <a:off x="2432" y="2415"/>
              <a:ext cx="352" cy="123"/>
            </a:xfrm>
            <a:custGeom>
              <a:gdLst>
                <a:gd fmla="*/ 145 w 162" name="T0"/>
                <a:gd fmla="*/ 11 h 57" name="T1"/>
                <a:gd fmla="*/ 26 w 162" name="T2"/>
                <a:gd fmla="*/ 10 h 57" name="T3"/>
                <a:gd fmla="*/ 33 w 162" name="T4"/>
                <a:gd fmla="*/ 57 h 57" name="T5"/>
                <a:gd fmla="*/ 145 w 162" name="T6"/>
                <a:gd fmla="*/ 45 h 57" name="T7"/>
                <a:gd fmla="*/ 145 w 162" name="T8"/>
                <a:gd fmla="*/ 11 h 57" name="T9"/>
              </a:gdLst>
              <a:cxnLst>
                <a:cxn ang="0">
                  <a:pos x="T0" y="T1"/>
                </a:cxn>
                <a:cxn ang="0">
                  <a:pos x="T2" y="T3"/>
                </a:cxn>
                <a:cxn ang="0">
                  <a:pos x="T4" y="T5"/>
                </a:cxn>
                <a:cxn ang="0">
                  <a:pos x="T6" y="T7"/>
                </a:cxn>
                <a:cxn ang="0">
                  <a:pos x="T8" y="T9"/>
                </a:cxn>
              </a:cxnLst>
              <a:rect b="b" l="0" r="r" t="0"/>
              <a:pathLst>
                <a:path h="57" w="162">
                  <a:moveTo>
                    <a:pt x="145" y="11"/>
                  </a:moveTo>
                  <a:cubicBezTo>
                    <a:pt x="108" y="0"/>
                    <a:pt x="63" y="0"/>
                    <a:pt x="26" y="10"/>
                  </a:cubicBezTo>
                  <a:cubicBezTo>
                    <a:pt x="0" y="17"/>
                    <a:pt x="5" y="57"/>
                    <a:pt x="33" y="57"/>
                  </a:cubicBezTo>
                  <a:cubicBezTo>
                    <a:pt x="69" y="57"/>
                    <a:pt x="110" y="56"/>
                    <a:pt x="145" y="45"/>
                  </a:cubicBezTo>
                  <a:cubicBezTo>
                    <a:pt x="162" y="40"/>
                    <a:pt x="162" y="16"/>
                    <a:pt x="145" y="11"/>
                  </a:cubicBezTo>
                  <a:close/>
                </a:path>
              </a:pathLst>
            </a:custGeom>
            <a:solidFill>
              <a:srgbClr val="FF9899"/>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42" name="Freeform 16"/>
            <p:cNvSpPr/>
            <p:nvPr/>
          </p:nvSpPr>
          <p:spPr bwMode="auto">
            <a:xfrm>
              <a:off x="642" y="3262"/>
              <a:ext cx="1142" cy="668"/>
            </a:xfrm>
            <a:custGeom>
              <a:gdLst>
                <a:gd fmla="*/ 71 w 526" name="T0"/>
                <a:gd fmla="*/ 24 h 308" name="T1"/>
                <a:gd fmla="*/ 143 w 526" name="T2"/>
                <a:gd fmla="*/ 258 h 308" name="T3"/>
                <a:gd fmla="*/ 424 w 526" name="T4"/>
                <a:gd fmla="*/ 287 h 308" name="T5"/>
                <a:gd fmla="*/ 490 w 526" name="T6"/>
                <a:gd fmla="*/ 171 h 308" name="T7"/>
                <a:gd fmla="*/ 287 w 526" name="T8"/>
                <a:gd fmla="*/ 139 h 308" name="T9"/>
                <a:gd fmla="*/ 139 w 526" name="T10"/>
                <a:gd fmla="*/ 42 h 308" name="T11"/>
                <a:gd fmla="*/ 71 w 526" name="T12"/>
                <a:gd fmla="*/ 24 h 308" name="T13"/>
              </a:gdLst>
              <a:cxnLst>
                <a:cxn ang="0">
                  <a:pos x="T0" y="T1"/>
                </a:cxn>
                <a:cxn ang="0">
                  <a:pos x="T2" y="T3"/>
                </a:cxn>
                <a:cxn ang="0">
                  <a:pos x="T4" y="T5"/>
                </a:cxn>
                <a:cxn ang="0">
                  <a:pos x="T6" y="T7"/>
                </a:cxn>
                <a:cxn ang="0">
                  <a:pos x="T8" y="T9"/>
                </a:cxn>
                <a:cxn ang="0">
                  <a:pos x="T10" y="T11"/>
                </a:cxn>
                <a:cxn ang="0">
                  <a:pos x="T12" y="T13"/>
                </a:cxn>
              </a:cxnLst>
              <a:rect b="b" l="0" r="r" t="0"/>
              <a:pathLst>
                <a:path h="308" w="526">
                  <a:moveTo>
                    <a:pt x="71" y="24"/>
                  </a:moveTo>
                  <a:cubicBezTo>
                    <a:pt x="0" y="98"/>
                    <a:pt x="74" y="213"/>
                    <a:pt x="143" y="258"/>
                  </a:cubicBezTo>
                  <a:cubicBezTo>
                    <a:pt x="220" y="308"/>
                    <a:pt x="337" y="297"/>
                    <a:pt x="424" y="287"/>
                  </a:cubicBezTo>
                  <a:cubicBezTo>
                    <a:pt x="477" y="281"/>
                    <a:pt x="526" y="225"/>
                    <a:pt x="490" y="171"/>
                  </a:cubicBezTo>
                  <a:cubicBezTo>
                    <a:pt x="448" y="108"/>
                    <a:pt x="352" y="138"/>
                    <a:pt x="287" y="139"/>
                  </a:cubicBezTo>
                  <a:cubicBezTo>
                    <a:pt x="217" y="141"/>
                    <a:pt x="165" y="110"/>
                    <a:pt x="139" y="42"/>
                  </a:cubicBezTo>
                  <a:cubicBezTo>
                    <a:pt x="129" y="15"/>
                    <a:pt x="94" y="0"/>
                    <a:pt x="71" y="24"/>
                  </a:cubicBezTo>
                  <a:close/>
                </a:path>
              </a:pathLst>
            </a:custGeom>
            <a:solidFill>
              <a:srgbClr val="FFDCE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43" name="Freeform 17"/>
            <p:cNvSpPr/>
            <p:nvPr/>
          </p:nvSpPr>
          <p:spPr bwMode="auto">
            <a:xfrm>
              <a:off x="1603" y="3778"/>
              <a:ext cx="187" cy="37"/>
            </a:xfrm>
            <a:custGeom>
              <a:gdLst>
                <a:gd fmla="*/ 5 w 86" name="T0"/>
                <a:gd fmla="*/ 9 h 17" name="T1"/>
                <a:gd fmla="*/ 84 w 86" name="T2"/>
                <a:gd fmla="*/ 12 h 17" name="T3"/>
                <a:gd fmla="*/ 84 w 86" name="T4"/>
                <a:gd fmla="*/ 10 h 17" name="T5"/>
                <a:gd fmla="*/ 7 w 86" name="T6"/>
                <a:gd fmla="*/ 2 h 17" name="T7"/>
                <a:gd fmla="*/ 5 w 86" name="T8"/>
                <a:gd fmla="*/ 9 h 17" name="T9"/>
              </a:gdLst>
              <a:cxnLst>
                <a:cxn ang="0">
                  <a:pos x="T0" y="T1"/>
                </a:cxn>
                <a:cxn ang="0">
                  <a:pos x="T2" y="T3"/>
                </a:cxn>
                <a:cxn ang="0">
                  <a:pos x="T4" y="T5"/>
                </a:cxn>
                <a:cxn ang="0">
                  <a:pos x="T6" y="T7"/>
                </a:cxn>
                <a:cxn ang="0">
                  <a:pos x="T8" y="T9"/>
                </a:cxn>
              </a:cxnLst>
              <a:rect b="b" l="0" r="r" t="0"/>
              <a:pathLst>
                <a:path h="17" w="86">
                  <a:moveTo>
                    <a:pt x="5" y="9"/>
                  </a:moveTo>
                  <a:cubicBezTo>
                    <a:pt x="31" y="17"/>
                    <a:pt x="58" y="15"/>
                    <a:pt x="84" y="12"/>
                  </a:cubicBezTo>
                  <a:cubicBezTo>
                    <a:pt x="86" y="12"/>
                    <a:pt x="86" y="10"/>
                    <a:pt x="84" y="10"/>
                  </a:cubicBezTo>
                  <a:cubicBezTo>
                    <a:pt x="58" y="7"/>
                    <a:pt x="32" y="10"/>
                    <a:pt x="7" y="2"/>
                  </a:cubicBezTo>
                  <a:cubicBezTo>
                    <a:pt x="2" y="0"/>
                    <a:pt x="0" y="7"/>
                    <a:pt x="5" y="9"/>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44" name="Freeform 18"/>
            <p:cNvSpPr/>
            <p:nvPr/>
          </p:nvSpPr>
          <p:spPr bwMode="auto">
            <a:xfrm>
              <a:off x="1634" y="3704"/>
              <a:ext cx="130" cy="20"/>
            </a:xfrm>
            <a:custGeom>
              <a:gdLst>
                <a:gd fmla="*/ 3 w 60" name="T0"/>
                <a:gd fmla="*/ 5 h 9" name="T1"/>
                <a:gd fmla="*/ 58 w 60" name="T2"/>
                <a:gd fmla="*/ 7 h 9" name="T3"/>
                <a:gd fmla="*/ 58 w 60" name="T4"/>
                <a:gd fmla="*/ 4 h 9" name="T5"/>
                <a:gd fmla="*/ 4 w 60" name="T6"/>
                <a:gd fmla="*/ 0 h 9" name="T7"/>
                <a:gd fmla="*/ 3 w 60" name="T8"/>
                <a:gd fmla="*/ 5 h 9" name="T9"/>
              </a:gdLst>
              <a:cxnLst>
                <a:cxn ang="0">
                  <a:pos x="T0" y="T1"/>
                </a:cxn>
                <a:cxn ang="0">
                  <a:pos x="T2" y="T3"/>
                </a:cxn>
                <a:cxn ang="0">
                  <a:pos x="T4" y="T5"/>
                </a:cxn>
                <a:cxn ang="0">
                  <a:pos x="T6" y="T7"/>
                </a:cxn>
                <a:cxn ang="0">
                  <a:pos x="T8" y="T9"/>
                </a:cxn>
              </a:cxnLst>
              <a:rect b="b" l="0" r="r" t="0"/>
              <a:pathLst>
                <a:path h="9" w="60">
                  <a:moveTo>
                    <a:pt x="3" y="5"/>
                  </a:moveTo>
                  <a:cubicBezTo>
                    <a:pt x="21" y="8"/>
                    <a:pt x="40" y="9"/>
                    <a:pt x="58" y="7"/>
                  </a:cubicBezTo>
                  <a:cubicBezTo>
                    <a:pt x="60" y="7"/>
                    <a:pt x="60" y="4"/>
                    <a:pt x="58" y="4"/>
                  </a:cubicBezTo>
                  <a:cubicBezTo>
                    <a:pt x="40" y="2"/>
                    <a:pt x="22" y="3"/>
                    <a:pt x="4" y="0"/>
                  </a:cubicBezTo>
                  <a:cubicBezTo>
                    <a:pt x="1" y="0"/>
                    <a:pt x="0" y="5"/>
                    <a:pt x="3" y="5"/>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45" name="Freeform 19"/>
            <p:cNvSpPr/>
            <p:nvPr/>
          </p:nvSpPr>
          <p:spPr bwMode="auto">
            <a:xfrm>
              <a:off x="1582" y="3609"/>
              <a:ext cx="189" cy="50"/>
            </a:xfrm>
            <a:custGeom>
              <a:gdLst>
                <a:gd fmla="*/ 5 w 87" name="T0"/>
                <a:gd fmla="*/ 21 h 23" name="T1"/>
                <a:gd fmla="*/ 85 w 87" name="T2"/>
                <a:gd fmla="*/ 6 h 23" name="T3"/>
                <a:gd fmla="*/ 85 w 87" name="T4"/>
                <a:gd fmla="*/ 3 h 23" name="T5"/>
                <a:gd fmla="*/ 2 w 87" name="T6"/>
                <a:gd fmla="*/ 17 h 23" name="T7"/>
                <a:gd fmla="*/ 5 w 87" name="T8"/>
                <a:gd fmla="*/ 21 h 23" name="T9"/>
              </a:gdLst>
              <a:cxnLst>
                <a:cxn ang="0">
                  <a:pos x="T0" y="T1"/>
                </a:cxn>
                <a:cxn ang="0">
                  <a:pos x="T2" y="T3"/>
                </a:cxn>
                <a:cxn ang="0">
                  <a:pos x="T4" y="T5"/>
                </a:cxn>
                <a:cxn ang="0">
                  <a:pos x="T6" y="T7"/>
                </a:cxn>
                <a:cxn ang="0">
                  <a:pos x="T8" y="T9"/>
                </a:cxn>
              </a:cxnLst>
              <a:rect b="b" l="0" r="r" t="0"/>
              <a:pathLst>
                <a:path h="23" w="87">
                  <a:moveTo>
                    <a:pt x="5" y="21"/>
                  </a:moveTo>
                  <a:cubicBezTo>
                    <a:pt x="30" y="8"/>
                    <a:pt x="58" y="9"/>
                    <a:pt x="85" y="6"/>
                  </a:cubicBezTo>
                  <a:cubicBezTo>
                    <a:pt x="87" y="6"/>
                    <a:pt x="87" y="3"/>
                    <a:pt x="85" y="3"/>
                  </a:cubicBezTo>
                  <a:cubicBezTo>
                    <a:pt x="57" y="0"/>
                    <a:pt x="27" y="2"/>
                    <a:pt x="2" y="17"/>
                  </a:cubicBezTo>
                  <a:cubicBezTo>
                    <a:pt x="0" y="19"/>
                    <a:pt x="2" y="23"/>
                    <a:pt x="5" y="21"/>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46" name="Freeform 20"/>
            <p:cNvSpPr/>
            <p:nvPr/>
          </p:nvSpPr>
          <p:spPr bwMode="auto">
            <a:xfrm>
              <a:off x="1972" y="3262"/>
              <a:ext cx="1144" cy="668"/>
            </a:xfrm>
            <a:custGeom>
              <a:gdLst>
                <a:gd fmla="*/ 456 w 527" name="T0"/>
                <a:gd fmla="*/ 24 h 308" name="T1"/>
                <a:gd fmla="*/ 384 w 527" name="T2"/>
                <a:gd fmla="*/ 258 h 308" name="T3"/>
                <a:gd fmla="*/ 103 w 527" name="T4"/>
                <a:gd fmla="*/ 287 h 308" name="T5"/>
                <a:gd fmla="*/ 37 w 527" name="T6"/>
                <a:gd fmla="*/ 171 h 308" name="T7"/>
                <a:gd fmla="*/ 240 w 527" name="T8"/>
                <a:gd fmla="*/ 139 h 308" name="T9"/>
                <a:gd fmla="*/ 388 w 527" name="T10"/>
                <a:gd fmla="*/ 42 h 308" name="T11"/>
                <a:gd fmla="*/ 456 w 527" name="T12"/>
                <a:gd fmla="*/ 24 h 308" name="T13"/>
              </a:gdLst>
              <a:cxnLst>
                <a:cxn ang="0">
                  <a:pos x="T0" y="T1"/>
                </a:cxn>
                <a:cxn ang="0">
                  <a:pos x="T2" y="T3"/>
                </a:cxn>
                <a:cxn ang="0">
                  <a:pos x="T4" y="T5"/>
                </a:cxn>
                <a:cxn ang="0">
                  <a:pos x="T6" y="T7"/>
                </a:cxn>
                <a:cxn ang="0">
                  <a:pos x="T8" y="T9"/>
                </a:cxn>
                <a:cxn ang="0">
                  <a:pos x="T10" y="T11"/>
                </a:cxn>
                <a:cxn ang="0">
                  <a:pos x="T12" y="T13"/>
                </a:cxn>
              </a:cxnLst>
              <a:rect b="b" l="0" r="r" t="0"/>
              <a:pathLst>
                <a:path h="308" w="527">
                  <a:moveTo>
                    <a:pt x="456" y="24"/>
                  </a:moveTo>
                  <a:cubicBezTo>
                    <a:pt x="527" y="98"/>
                    <a:pt x="453" y="213"/>
                    <a:pt x="384" y="258"/>
                  </a:cubicBezTo>
                  <a:cubicBezTo>
                    <a:pt x="307" y="308"/>
                    <a:pt x="189" y="297"/>
                    <a:pt x="103" y="287"/>
                  </a:cubicBezTo>
                  <a:cubicBezTo>
                    <a:pt x="50" y="281"/>
                    <a:pt x="0" y="225"/>
                    <a:pt x="37" y="171"/>
                  </a:cubicBezTo>
                  <a:cubicBezTo>
                    <a:pt x="79" y="108"/>
                    <a:pt x="175" y="138"/>
                    <a:pt x="240" y="139"/>
                  </a:cubicBezTo>
                  <a:cubicBezTo>
                    <a:pt x="310" y="141"/>
                    <a:pt x="361" y="110"/>
                    <a:pt x="388" y="42"/>
                  </a:cubicBezTo>
                  <a:cubicBezTo>
                    <a:pt x="398" y="15"/>
                    <a:pt x="433" y="0"/>
                    <a:pt x="456" y="24"/>
                  </a:cubicBezTo>
                  <a:close/>
                </a:path>
              </a:pathLst>
            </a:custGeom>
            <a:solidFill>
              <a:srgbClr val="FFDCE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47" name="Freeform 21"/>
            <p:cNvSpPr/>
            <p:nvPr/>
          </p:nvSpPr>
          <p:spPr bwMode="auto">
            <a:xfrm>
              <a:off x="1968" y="3778"/>
              <a:ext cx="187" cy="37"/>
            </a:xfrm>
            <a:custGeom>
              <a:gdLst>
                <a:gd fmla="*/ 79 w 86" name="T0"/>
                <a:gd fmla="*/ 2 h 17" name="T1"/>
                <a:gd fmla="*/ 2 w 86" name="T2"/>
                <a:gd fmla="*/ 10 h 17" name="T3"/>
                <a:gd fmla="*/ 2 w 86" name="T4"/>
                <a:gd fmla="*/ 12 h 17" name="T5"/>
                <a:gd fmla="*/ 81 w 86" name="T6"/>
                <a:gd fmla="*/ 9 h 17" name="T7"/>
                <a:gd fmla="*/ 79 w 86" name="T8"/>
                <a:gd fmla="*/ 2 h 17" name="T9"/>
              </a:gdLst>
              <a:cxnLst>
                <a:cxn ang="0">
                  <a:pos x="T0" y="T1"/>
                </a:cxn>
                <a:cxn ang="0">
                  <a:pos x="T2" y="T3"/>
                </a:cxn>
                <a:cxn ang="0">
                  <a:pos x="T4" y="T5"/>
                </a:cxn>
                <a:cxn ang="0">
                  <a:pos x="T6" y="T7"/>
                </a:cxn>
                <a:cxn ang="0">
                  <a:pos x="T8" y="T9"/>
                </a:cxn>
              </a:cxnLst>
              <a:rect b="b" l="0" r="r" t="0"/>
              <a:pathLst>
                <a:path h="17" w="86">
                  <a:moveTo>
                    <a:pt x="79" y="2"/>
                  </a:moveTo>
                  <a:cubicBezTo>
                    <a:pt x="54" y="10"/>
                    <a:pt x="28" y="7"/>
                    <a:pt x="2" y="10"/>
                  </a:cubicBezTo>
                  <a:cubicBezTo>
                    <a:pt x="0" y="10"/>
                    <a:pt x="0" y="12"/>
                    <a:pt x="2" y="12"/>
                  </a:cubicBezTo>
                  <a:cubicBezTo>
                    <a:pt x="28" y="15"/>
                    <a:pt x="55" y="17"/>
                    <a:pt x="81" y="9"/>
                  </a:cubicBezTo>
                  <a:cubicBezTo>
                    <a:pt x="86" y="7"/>
                    <a:pt x="84" y="0"/>
                    <a:pt x="79" y="2"/>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48" name="Freeform 22"/>
            <p:cNvSpPr/>
            <p:nvPr/>
          </p:nvSpPr>
          <p:spPr bwMode="auto">
            <a:xfrm>
              <a:off x="1994" y="3704"/>
              <a:ext cx="130" cy="20"/>
            </a:xfrm>
            <a:custGeom>
              <a:gdLst>
                <a:gd fmla="*/ 55 w 60" name="T0"/>
                <a:gd fmla="*/ 0 h 9" name="T1"/>
                <a:gd fmla="*/ 2 w 60" name="T2"/>
                <a:gd fmla="*/ 4 h 9" name="T3"/>
                <a:gd fmla="*/ 2 w 60" name="T4"/>
                <a:gd fmla="*/ 7 h 9" name="T5"/>
                <a:gd fmla="*/ 57 w 60" name="T6"/>
                <a:gd fmla="*/ 5 h 9" name="T7"/>
                <a:gd fmla="*/ 55 w 60" name="T8"/>
                <a:gd fmla="*/ 0 h 9" name="T9"/>
              </a:gdLst>
              <a:cxnLst>
                <a:cxn ang="0">
                  <a:pos x="T0" y="T1"/>
                </a:cxn>
                <a:cxn ang="0">
                  <a:pos x="T2" y="T3"/>
                </a:cxn>
                <a:cxn ang="0">
                  <a:pos x="T4" y="T5"/>
                </a:cxn>
                <a:cxn ang="0">
                  <a:pos x="T6" y="T7"/>
                </a:cxn>
                <a:cxn ang="0">
                  <a:pos x="T8" y="T9"/>
                </a:cxn>
              </a:cxnLst>
              <a:rect b="b" l="0" r="r" t="0"/>
              <a:pathLst>
                <a:path h="9" w="60">
                  <a:moveTo>
                    <a:pt x="55" y="0"/>
                  </a:moveTo>
                  <a:cubicBezTo>
                    <a:pt x="38" y="3"/>
                    <a:pt x="20" y="2"/>
                    <a:pt x="2" y="4"/>
                  </a:cubicBezTo>
                  <a:cubicBezTo>
                    <a:pt x="0" y="4"/>
                    <a:pt x="0" y="7"/>
                    <a:pt x="2" y="7"/>
                  </a:cubicBezTo>
                  <a:cubicBezTo>
                    <a:pt x="20" y="9"/>
                    <a:pt x="39" y="8"/>
                    <a:pt x="57" y="5"/>
                  </a:cubicBezTo>
                  <a:cubicBezTo>
                    <a:pt x="60" y="5"/>
                    <a:pt x="58" y="0"/>
                    <a:pt x="55" y="0"/>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62" name="Freeform 23"/>
            <p:cNvSpPr/>
            <p:nvPr/>
          </p:nvSpPr>
          <p:spPr bwMode="auto">
            <a:xfrm>
              <a:off x="1985" y="3609"/>
              <a:ext cx="191" cy="50"/>
            </a:xfrm>
            <a:custGeom>
              <a:gdLst>
                <a:gd fmla="*/ 85 w 88" name="T0"/>
                <a:gd fmla="*/ 17 h 23" name="T1"/>
                <a:gd fmla="*/ 3 w 88" name="T2"/>
                <a:gd fmla="*/ 3 h 23" name="T3"/>
                <a:gd fmla="*/ 3 w 88" name="T4"/>
                <a:gd fmla="*/ 6 h 23" name="T5"/>
                <a:gd fmla="*/ 83 w 88" name="T6"/>
                <a:gd fmla="*/ 21 h 23" name="T7"/>
                <a:gd fmla="*/ 85 w 88" name="T8"/>
                <a:gd fmla="*/ 17 h 23" name="T9"/>
              </a:gdLst>
              <a:cxnLst>
                <a:cxn ang="0">
                  <a:pos x="T0" y="T1"/>
                </a:cxn>
                <a:cxn ang="0">
                  <a:pos x="T2" y="T3"/>
                </a:cxn>
                <a:cxn ang="0">
                  <a:pos x="T4" y="T5"/>
                </a:cxn>
                <a:cxn ang="0">
                  <a:pos x="T6" y="T7"/>
                </a:cxn>
                <a:cxn ang="0">
                  <a:pos x="T8" y="T9"/>
                </a:cxn>
              </a:cxnLst>
              <a:rect b="b" l="0" r="r" t="0"/>
              <a:pathLst>
                <a:path h="23" w="88">
                  <a:moveTo>
                    <a:pt x="85" y="17"/>
                  </a:moveTo>
                  <a:cubicBezTo>
                    <a:pt x="61" y="2"/>
                    <a:pt x="31" y="0"/>
                    <a:pt x="3" y="3"/>
                  </a:cubicBezTo>
                  <a:cubicBezTo>
                    <a:pt x="0" y="3"/>
                    <a:pt x="0" y="6"/>
                    <a:pt x="3" y="6"/>
                  </a:cubicBezTo>
                  <a:cubicBezTo>
                    <a:pt x="30" y="9"/>
                    <a:pt x="58" y="8"/>
                    <a:pt x="83" y="21"/>
                  </a:cubicBezTo>
                  <a:cubicBezTo>
                    <a:pt x="86" y="23"/>
                    <a:pt x="88" y="19"/>
                    <a:pt x="85" y="17"/>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63" name="Freeform 24"/>
            <p:cNvSpPr/>
            <p:nvPr/>
          </p:nvSpPr>
          <p:spPr bwMode="auto">
            <a:xfrm>
              <a:off x="968" y="743"/>
              <a:ext cx="464" cy="1255"/>
            </a:xfrm>
            <a:custGeom>
              <a:gdLst>
                <a:gd fmla="*/ 194 w 214" name="T0"/>
                <a:gd fmla="*/ 307 h 579" name="T1"/>
                <a:gd fmla="*/ 138 w 214" name="T2"/>
                <a:gd fmla="*/ 58 h 579" name="T3"/>
                <a:gd fmla="*/ 29 w 214" name="T4"/>
                <a:gd fmla="*/ 58 h 579" name="T5"/>
                <a:gd fmla="*/ 7 w 214" name="T6"/>
                <a:gd fmla="*/ 329 h 579" name="T7"/>
                <a:gd fmla="*/ 107 w 214" name="T8"/>
                <a:gd fmla="*/ 561 h 579" name="T9"/>
                <a:gd fmla="*/ 165 w 214" name="T10"/>
                <a:gd fmla="*/ 527 h 579" name="T11"/>
                <a:gd fmla="*/ 167 w 214" name="T12"/>
                <a:gd fmla="*/ 526 h 579" name="T13"/>
                <a:gd fmla="*/ 194 w 214" name="T14"/>
                <a:gd fmla="*/ 307 h 579"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579" w="214">
                  <a:moveTo>
                    <a:pt x="194" y="307"/>
                  </a:moveTo>
                  <a:cubicBezTo>
                    <a:pt x="188" y="221"/>
                    <a:pt x="171" y="138"/>
                    <a:pt x="138" y="58"/>
                  </a:cubicBezTo>
                  <a:cubicBezTo>
                    <a:pt x="119" y="9"/>
                    <a:pt x="45" y="0"/>
                    <a:pt x="29" y="58"/>
                  </a:cubicBezTo>
                  <a:cubicBezTo>
                    <a:pt x="5" y="145"/>
                    <a:pt x="0" y="240"/>
                    <a:pt x="7" y="329"/>
                  </a:cubicBezTo>
                  <a:cubicBezTo>
                    <a:pt x="13" y="418"/>
                    <a:pt x="32" y="505"/>
                    <a:pt x="107" y="561"/>
                  </a:cubicBezTo>
                  <a:cubicBezTo>
                    <a:pt x="131" y="579"/>
                    <a:pt x="164" y="554"/>
                    <a:pt x="165" y="527"/>
                  </a:cubicBezTo>
                  <a:cubicBezTo>
                    <a:pt x="166" y="527"/>
                    <a:pt x="166" y="526"/>
                    <a:pt x="167" y="526"/>
                  </a:cubicBezTo>
                  <a:cubicBezTo>
                    <a:pt x="214" y="470"/>
                    <a:pt x="199" y="376"/>
                    <a:pt x="194" y="307"/>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64" name="Freeform 25"/>
            <p:cNvSpPr/>
            <p:nvPr/>
          </p:nvSpPr>
          <p:spPr bwMode="auto">
            <a:xfrm>
              <a:off x="1050" y="977"/>
              <a:ext cx="304" cy="794"/>
            </a:xfrm>
            <a:custGeom>
              <a:gdLst>
                <a:gd fmla="*/ 122 w 140" name="T0"/>
                <a:gd fmla="*/ 194 h 366" name="T1"/>
                <a:gd fmla="*/ 87 w 140" name="T2"/>
                <a:gd fmla="*/ 37 h 366" name="T3"/>
                <a:gd fmla="*/ 18 w 140" name="T4"/>
                <a:gd fmla="*/ 37 h 366" name="T5"/>
                <a:gd fmla="*/ 4 w 140" name="T6"/>
                <a:gd fmla="*/ 207 h 366" name="T7"/>
                <a:gd fmla="*/ 57 w 140" name="T8"/>
                <a:gd fmla="*/ 336 h 366" name="T9"/>
                <a:gd fmla="*/ 122 w 140" name="T10"/>
                <a:gd fmla="*/ 194 h 366" name="T11"/>
              </a:gdLst>
              <a:cxnLst>
                <a:cxn ang="0">
                  <a:pos x="T0" y="T1"/>
                </a:cxn>
                <a:cxn ang="0">
                  <a:pos x="T2" y="T3"/>
                </a:cxn>
                <a:cxn ang="0">
                  <a:pos x="T4" y="T5"/>
                </a:cxn>
                <a:cxn ang="0">
                  <a:pos x="T6" y="T7"/>
                </a:cxn>
                <a:cxn ang="0">
                  <a:pos x="T8" y="T9"/>
                </a:cxn>
                <a:cxn ang="0">
                  <a:pos x="T10" y="T11"/>
                </a:cxn>
              </a:cxnLst>
              <a:rect b="b" l="0" r="r" t="0"/>
              <a:pathLst>
                <a:path h="366" w="140">
                  <a:moveTo>
                    <a:pt x="122" y="194"/>
                  </a:moveTo>
                  <a:cubicBezTo>
                    <a:pt x="118" y="139"/>
                    <a:pt x="107" y="87"/>
                    <a:pt x="87" y="37"/>
                  </a:cubicBezTo>
                  <a:cubicBezTo>
                    <a:pt x="75" y="6"/>
                    <a:pt x="28" y="0"/>
                    <a:pt x="18" y="37"/>
                  </a:cubicBezTo>
                  <a:cubicBezTo>
                    <a:pt x="3" y="91"/>
                    <a:pt x="0" y="151"/>
                    <a:pt x="4" y="207"/>
                  </a:cubicBezTo>
                  <a:cubicBezTo>
                    <a:pt x="7" y="247"/>
                    <a:pt x="13" y="320"/>
                    <a:pt x="57" y="336"/>
                  </a:cubicBezTo>
                  <a:cubicBezTo>
                    <a:pt x="140" y="366"/>
                    <a:pt x="125" y="236"/>
                    <a:pt x="122" y="194"/>
                  </a:cubicBezTo>
                  <a:close/>
                </a:path>
              </a:pathLst>
            </a:custGeom>
            <a:solidFill>
              <a:srgbClr val="FFDCE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65" name="Freeform 26"/>
            <p:cNvSpPr/>
            <p:nvPr/>
          </p:nvSpPr>
          <p:spPr bwMode="auto">
            <a:xfrm>
              <a:off x="2326" y="743"/>
              <a:ext cx="464" cy="1255"/>
            </a:xfrm>
            <a:custGeom>
              <a:gdLst>
                <a:gd fmla="*/ 20 w 214" name="T0"/>
                <a:gd fmla="*/ 307 h 579" name="T1"/>
                <a:gd fmla="*/ 76 w 214" name="T2"/>
                <a:gd fmla="*/ 58 h 579" name="T3"/>
                <a:gd fmla="*/ 185 w 214" name="T4"/>
                <a:gd fmla="*/ 58 h 579" name="T5"/>
                <a:gd fmla="*/ 207 w 214" name="T6"/>
                <a:gd fmla="*/ 329 h 579" name="T7"/>
                <a:gd fmla="*/ 107 w 214" name="T8"/>
                <a:gd fmla="*/ 561 h 579" name="T9"/>
                <a:gd fmla="*/ 49 w 214" name="T10"/>
                <a:gd fmla="*/ 527 h 579" name="T11"/>
                <a:gd fmla="*/ 47 w 214" name="T12"/>
                <a:gd fmla="*/ 526 h 579" name="T13"/>
                <a:gd fmla="*/ 20 w 214" name="T14"/>
                <a:gd fmla="*/ 307 h 579"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579" w="214">
                  <a:moveTo>
                    <a:pt x="20" y="307"/>
                  </a:moveTo>
                  <a:cubicBezTo>
                    <a:pt x="26" y="221"/>
                    <a:pt x="43" y="138"/>
                    <a:pt x="76" y="58"/>
                  </a:cubicBezTo>
                  <a:cubicBezTo>
                    <a:pt x="95" y="9"/>
                    <a:pt x="169" y="0"/>
                    <a:pt x="185" y="58"/>
                  </a:cubicBezTo>
                  <a:cubicBezTo>
                    <a:pt x="209" y="145"/>
                    <a:pt x="214" y="240"/>
                    <a:pt x="207" y="329"/>
                  </a:cubicBezTo>
                  <a:cubicBezTo>
                    <a:pt x="201" y="418"/>
                    <a:pt x="181" y="505"/>
                    <a:pt x="107" y="561"/>
                  </a:cubicBezTo>
                  <a:cubicBezTo>
                    <a:pt x="83" y="579"/>
                    <a:pt x="50" y="554"/>
                    <a:pt x="49" y="527"/>
                  </a:cubicBezTo>
                  <a:cubicBezTo>
                    <a:pt x="48" y="527"/>
                    <a:pt x="48" y="526"/>
                    <a:pt x="47" y="526"/>
                  </a:cubicBezTo>
                  <a:cubicBezTo>
                    <a:pt x="0" y="470"/>
                    <a:pt x="15" y="376"/>
                    <a:pt x="20" y="307"/>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66" name="Freeform 27"/>
            <p:cNvSpPr/>
            <p:nvPr/>
          </p:nvSpPr>
          <p:spPr bwMode="auto">
            <a:xfrm>
              <a:off x="2404" y="977"/>
              <a:ext cx="304" cy="794"/>
            </a:xfrm>
            <a:custGeom>
              <a:gdLst>
                <a:gd fmla="*/ 18 w 140" name="T0"/>
                <a:gd fmla="*/ 194 h 366" name="T1"/>
                <a:gd fmla="*/ 53 w 140" name="T2"/>
                <a:gd fmla="*/ 37 h 366" name="T3"/>
                <a:gd fmla="*/ 122 w 140" name="T4"/>
                <a:gd fmla="*/ 37 h 366" name="T5"/>
                <a:gd fmla="*/ 136 w 140" name="T6"/>
                <a:gd fmla="*/ 207 h 366" name="T7"/>
                <a:gd fmla="*/ 83 w 140" name="T8"/>
                <a:gd fmla="*/ 336 h 366" name="T9"/>
                <a:gd fmla="*/ 18 w 140" name="T10"/>
                <a:gd fmla="*/ 194 h 366" name="T11"/>
              </a:gdLst>
              <a:cxnLst>
                <a:cxn ang="0">
                  <a:pos x="T0" y="T1"/>
                </a:cxn>
                <a:cxn ang="0">
                  <a:pos x="T2" y="T3"/>
                </a:cxn>
                <a:cxn ang="0">
                  <a:pos x="T4" y="T5"/>
                </a:cxn>
                <a:cxn ang="0">
                  <a:pos x="T6" y="T7"/>
                </a:cxn>
                <a:cxn ang="0">
                  <a:pos x="T8" y="T9"/>
                </a:cxn>
                <a:cxn ang="0">
                  <a:pos x="T10" y="T11"/>
                </a:cxn>
              </a:cxnLst>
              <a:rect b="b" l="0" r="r" t="0"/>
              <a:pathLst>
                <a:path h="366" w="140">
                  <a:moveTo>
                    <a:pt x="18" y="194"/>
                  </a:moveTo>
                  <a:cubicBezTo>
                    <a:pt x="22" y="139"/>
                    <a:pt x="33" y="87"/>
                    <a:pt x="53" y="37"/>
                  </a:cubicBezTo>
                  <a:cubicBezTo>
                    <a:pt x="65" y="6"/>
                    <a:pt x="112" y="0"/>
                    <a:pt x="122" y="37"/>
                  </a:cubicBezTo>
                  <a:cubicBezTo>
                    <a:pt x="137" y="91"/>
                    <a:pt x="140" y="151"/>
                    <a:pt x="136" y="207"/>
                  </a:cubicBezTo>
                  <a:cubicBezTo>
                    <a:pt x="133" y="247"/>
                    <a:pt x="127" y="320"/>
                    <a:pt x="83" y="336"/>
                  </a:cubicBezTo>
                  <a:cubicBezTo>
                    <a:pt x="0" y="366"/>
                    <a:pt x="15" y="236"/>
                    <a:pt x="18" y="194"/>
                  </a:cubicBezTo>
                  <a:close/>
                </a:path>
              </a:pathLst>
            </a:custGeom>
            <a:solidFill>
              <a:srgbClr val="FFDCE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67" name="Freeform 28"/>
            <p:cNvSpPr/>
            <p:nvPr/>
          </p:nvSpPr>
          <p:spPr bwMode="auto">
            <a:xfrm>
              <a:off x="2209" y="2846"/>
              <a:ext cx="187" cy="347"/>
            </a:xfrm>
            <a:custGeom>
              <a:gdLst>
                <a:gd fmla="*/ 15 w 86" name="T0"/>
                <a:gd fmla="*/ 153 h 160" name="T1"/>
                <a:gd fmla="*/ 44 w 86" name="T2"/>
                <a:gd fmla="*/ 86 h 160" name="T3"/>
                <a:gd fmla="*/ 82 w 86" name="T4"/>
                <a:gd fmla="*/ 19 h 160" name="T5"/>
                <a:gd fmla="*/ 61 w 86" name="T6"/>
                <a:gd fmla="*/ 7 h 160" name="T7"/>
                <a:gd fmla="*/ 19 w 86" name="T8"/>
                <a:gd fmla="*/ 78 h 160" name="T9"/>
                <a:gd fmla="*/ 1 w 86" name="T10"/>
                <a:gd fmla="*/ 151 h 160" name="T11"/>
                <a:gd fmla="*/ 15 w 86" name="T12"/>
                <a:gd fmla="*/ 153 h 160" name="T13"/>
              </a:gdLst>
              <a:cxnLst>
                <a:cxn ang="0">
                  <a:pos x="T0" y="T1"/>
                </a:cxn>
                <a:cxn ang="0">
                  <a:pos x="T2" y="T3"/>
                </a:cxn>
                <a:cxn ang="0">
                  <a:pos x="T4" y="T5"/>
                </a:cxn>
                <a:cxn ang="0">
                  <a:pos x="T6" y="T7"/>
                </a:cxn>
                <a:cxn ang="0">
                  <a:pos x="T8" y="T9"/>
                </a:cxn>
                <a:cxn ang="0">
                  <a:pos x="T10" y="T11"/>
                </a:cxn>
                <a:cxn ang="0">
                  <a:pos x="T12" y="T13"/>
                </a:cxn>
              </a:cxnLst>
              <a:rect b="b" l="0" r="r" t="0"/>
              <a:pathLst>
                <a:path h="160" w="86">
                  <a:moveTo>
                    <a:pt x="15" y="153"/>
                  </a:moveTo>
                  <a:cubicBezTo>
                    <a:pt x="24" y="130"/>
                    <a:pt x="33" y="108"/>
                    <a:pt x="44" y="86"/>
                  </a:cubicBezTo>
                  <a:cubicBezTo>
                    <a:pt x="56" y="64"/>
                    <a:pt x="74" y="42"/>
                    <a:pt x="82" y="19"/>
                  </a:cubicBezTo>
                  <a:cubicBezTo>
                    <a:pt x="86" y="6"/>
                    <a:pt x="70" y="0"/>
                    <a:pt x="61" y="7"/>
                  </a:cubicBezTo>
                  <a:cubicBezTo>
                    <a:pt x="41" y="23"/>
                    <a:pt x="29" y="55"/>
                    <a:pt x="19" y="78"/>
                  </a:cubicBezTo>
                  <a:cubicBezTo>
                    <a:pt x="9" y="101"/>
                    <a:pt x="0" y="125"/>
                    <a:pt x="1" y="151"/>
                  </a:cubicBezTo>
                  <a:cubicBezTo>
                    <a:pt x="2" y="159"/>
                    <a:pt x="12" y="160"/>
                    <a:pt x="15" y="153"/>
                  </a:cubicBezTo>
                  <a:close/>
                </a:path>
              </a:pathLst>
            </a:custGeom>
            <a:solidFill>
              <a:srgbClr val="8DC54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68" name="Freeform 29"/>
            <p:cNvSpPr/>
            <p:nvPr/>
          </p:nvSpPr>
          <p:spPr bwMode="auto">
            <a:xfrm>
              <a:off x="2226" y="2983"/>
              <a:ext cx="319" cy="255"/>
            </a:xfrm>
            <a:custGeom>
              <a:gdLst>
                <a:gd fmla="*/ 18 w 147" name="T0"/>
                <a:gd fmla="*/ 111 h 118" name="T1"/>
                <a:gd fmla="*/ 132 w 147" name="T2"/>
                <a:gd fmla="*/ 35 h 118" name="T3"/>
                <a:gd fmla="*/ 118 w 147" name="T4"/>
                <a:gd fmla="*/ 10 h 118" name="T5"/>
                <a:gd fmla="*/ 3 w 147" name="T6"/>
                <a:gd fmla="*/ 103 h 118" name="T7"/>
                <a:gd fmla="*/ 18 w 147" name="T8"/>
                <a:gd fmla="*/ 111 h 118" name="T9"/>
              </a:gdLst>
              <a:cxnLst>
                <a:cxn ang="0">
                  <a:pos x="T0" y="T1"/>
                </a:cxn>
                <a:cxn ang="0">
                  <a:pos x="T2" y="T3"/>
                </a:cxn>
                <a:cxn ang="0">
                  <a:pos x="T4" y="T5"/>
                </a:cxn>
                <a:cxn ang="0">
                  <a:pos x="T6" y="T7"/>
                </a:cxn>
                <a:cxn ang="0">
                  <a:pos x="T8" y="T9"/>
                </a:cxn>
              </a:cxnLst>
              <a:rect b="b" l="0" r="r" t="0"/>
              <a:pathLst>
                <a:path h="118" w="147">
                  <a:moveTo>
                    <a:pt x="18" y="111"/>
                  </a:moveTo>
                  <a:cubicBezTo>
                    <a:pt x="49" y="75"/>
                    <a:pt x="94" y="62"/>
                    <a:pt x="132" y="35"/>
                  </a:cubicBezTo>
                  <a:cubicBezTo>
                    <a:pt x="147" y="24"/>
                    <a:pt x="134" y="0"/>
                    <a:pt x="118" y="10"/>
                  </a:cubicBezTo>
                  <a:cubicBezTo>
                    <a:pt x="77" y="32"/>
                    <a:pt x="21" y="57"/>
                    <a:pt x="3" y="103"/>
                  </a:cubicBezTo>
                  <a:cubicBezTo>
                    <a:pt x="0" y="111"/>
                    <a:pt x="12" y="118"/>
                    <a:pt x="18" y="111"/>
                  </a:cubicBezTo>
                  <a:close/>
                </a:path>
              </a:pathLst>
            </a:custGeom>
            <a:solidFill>
              <a:srgbClr val="8DC54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69" name="Freeform 30"/>
            <p:cNvSpPr/>
            <p:nvPr/>
          </p:nvSpPr>
          <p:spPr bwMode="auto">
            <a:xfrm>
              <a:off x="2239" y="3156"/>
              <a:ext cx="341" cy="113"/>
            </a:xfrm>
            <a:custGeom>
              <a:gdLst>
                <a:gd fmla="*/ 14 w 157" name="T0"/>
                <a:gd fmla="*/ 50 h 52" name="T1"/>
                <a:gd fmla="*/ 139 w 157" name="T2"/>
                <a:gd fmla="*/ 31 h 52" name="T3"/>
                <a:gd fmla="*/ 132 w 157" name="T4"/>
                <a:gd fmla="*/ 4 h 52" name="T5"/>
                <a:gd fmla="*/ 11 w 157" name="T6"/>
                <a:gd fmla="*/ 29 h 52" name="T7"/>
                <a:gd fmla="*/ 14 w 157" name="T8"/>
                <a:gd fmla="*/ 50 h 52" name="T9"/>
              </a:gdLst>
              <a:cxnLst>
                <a:cxn ang="0">
                  <a:pos x="T0" y="T1"/>
                </a:cxn>
                <a:cxn ang="0">
                  <a:pos x="T2" y="T3"/>
                </a:cxn>
                <a:cxn ang="0">
                  <a:pos x="T4" y="T5"/>
                </a:cxn>
                <a:cxn ang="0">
                  <a:pos x="T6" y="T7"/>
                </a:cxn>
                <a:cxn ang="0">
                  <a:pos x="T8" y="T9"/>
                </a:cxn>
              </a:cxnLst>
              <a:rect b="b" l="0" r="r" t="0"/>
              <a:pathLst>
                <a:path h="52" w="157">
                  <a:moveTo>
                    <a:pt x="14" y="50"/>
                  </a:moveTo>
                  <a:cubicBezTo>
                    <a:pt x="55" y="52"/>
                    <a:pt x="99" y="39"/>
                    <a:pt x="139" y="31"/>
                  </a:cubicBezTo>
                  <a:cubicBezTo>
                    <a:pt x="157" y="27"/>
                    <a:pt x="149" y="0"/>
                    <a:pt x="132" y="4"/>
                  </a:cubicBezTo>
                  <a:cubicBezTo>
                    <a:pt x="92" y="13"/>
                    <a:pt x="50" y="17"/>
                    <a:pt x="11" y="29"/>
                  </a:cubicBezTo>
                  <a:cubicBezTo>
                    <a:pt x="0" y="33"/>
                    <a:pt x="2" y="50"/>
                    <a:pt x="14" y="50"/>
                  </a:cubicBezTo>
                  <a:close/>
                </a:path>
              </a:pathLst>
            </a:custGeom>
            <a:solidFill>
              <a:srgbClr val="8DC54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70" name="Freeform 31"/>
            <p:cNvSpPr/>
            <p:nvPr/>
          </p:nvSpPr>
          <p:spPr bwMode="auto">
            <a:xfrm>
              <a:off x="1710" y="3039"/>
              <a:ext cx="744" cy="945"/>
            </a:xfrm>
            <a:custGeom>
              <a:gdLst>
                <a:gd fmla="*/ 243 w 343" name="T0"/>
                <a:gd fmla="*/ 35 h 436" name="T1"/>
                <a:gd fmla="*/ 166 w 343" name="T2"/>
                <a:gd fmla="*/ 7 h 436" name="T3"/>
                <a:gd fmla="*/ 108 w 343" name="T4"/>
                <a:gd fmla="*/ 74 h 436" name="T5"/>
                <a:gd fmla="*/ 54 w 343" name="T6"/>
                <a:gd fmla="*/ 206 h 436" name="T7"/>
                <a:gd fmla="*/ 8 w 343" name="T8"/>
                <a:gd fmla="*/ 348 h 436" name="T9"/>
                <a:gd fmla="*/ 193 w 343" name="T10"/>
                <a:gd fmla="*/ 278 h 436" name="T11"/>
                <a:gd fmla="*/ 278 w 343" name="T12"/>
                <a:gd fmla="*/ 215 h 436" name="T13"/>
                <a:gd fmla="*/ 243 w 343" name="T14"/>
                <a:gd fmla="*/ 35 h 436"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436" w="343">
                  <a:moveTo>
                    <a:pt x="243" y="35"/>
                  </a:moveTo>
                  <a:cubicBezTo>
                    <a:pt x="222" y="15"/>
                    <a:pt x="195" y="0"/>
                    <a:pt x="166" y="7"/>
                  </a:cubicBezTo>
                  <a:cubicBezTo>
                    <a:pt x="135" y="14"/>
                    <a:pt x="119" y="48"/>
                    <a:pt x="108" y="74"/>
                  </a:cubicBezTo>
                  <a:cubicBezTo>
                    <a:pt x="89" y="118"/>
                    <a:pt x="73" y="162"/>
                    <a:pt x="54" y="206"/>
                  </a:cubicBezTo>
                  <a:cubicBezTo>
                    <a:pt x="38" y="245"/>
                    <a:pt x="0" y="305"/>
                    <a:pt x="8" y="348"/>
                  </a:cubicBezTo>
                  <a:cubicBezTo>
                    <a:pt x="24" y="436"/>
                    <a:pt x="161" y="303"/>
                    <a:pt x="193" y="278"/>
                  </a:cubicBezTo>
                  <a:cubicBezTo>
                    <a:pt x="221" y="256"/>
                    <a:pt x="252" y="239"/>
                    <a:pt x="278" y="215"/>
                  </a:cubicBezTo>
                  <a:cubicBezTo>
                    <a:pt x="343" y="156"/>
                    <a:pt x="294" y="83"/>
                    <a:pt x="243" y="35"/>
                  </a:cubicBezTo>
                  <a:close/>
                </a:path>
              </a:pathLst>
            </a:custGeom>
            <a:solidFill>
              <a:srgbClr val="FF8D3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71" name="Freeform 32"/>
            <p:cNvSpPr/>
            <p:nvPr/>
          </p:nvSpPr>
          <p:spPr bwMode="auto">
            <a:xfrm>
              <a:off x="1840" y="3188"/>
              <a:ext cx="295" cy="144"/>
            </a:xfrm>
            <a:custGeom>
              <a:gdLst>
                <a:gd fmla="*/ 8 w 136" name="T0"/>
                <a:gd fmla="*/ 12 h 66" name="T1"/>
                <a:gd fmla="*/ 130 w 136" name="T2"/>
                <a:gd fmla="*/ 64 h 66" name="T3"/>
                <a:gd fmla="*/ 134 w 136" name="T4"/>
                <a:gd fmla="*/ 60 h 66" name="T5"/>
                <a:gd fmla="*/ 8 w 136" name="T6"/>
                <a:gd fmla="*/ 0 h 66" name="T7"/>
                <a:gd fmla="*/ 8 w 136" name="T8"/>
                <a:gd fmla="*/ 12 h 66" name="T9"/>
              </a:gdLst>
              <a:cxnLst>
                <a:cxn ang="0">
                  <a:pos x="T0" y="T1"/>
                </a:cxn>
                <a:cxn ang="0">
                  <a:pos x="T2" y="T3"/>
                </a:cxn>
                <a:cxn ang="0">
                  <a:pos x="T4" y="T5"/>
                </a:cxn>
                <a:cxn ang="0">
                  <a:pos x="T6" y="T7"/>
                </a:cxn>
                <a:cxn ang="0">
                  <a:pos x="T8" y="T9"/>
                </a:cxn>
              </a:cxnLst>
              <a:rect b="b" l="0" r="r" t="0"/>
              <a:pathLst>
                <a:path h="66" w="136">
                  <a:moveTo>
                    <a:pt x="8" y="12"/>
                  </a:moveTo>
                  <a:cubicBezTo>
                    <a:pt x="56" y="13"/>
                    <a:pt x="92" y="39"/>
                    <a:pt x="130" y="64"/>
                  </a:cubicBezTo>
                  <a:cubicBezTo>
                    <a:pt x="133" y="66"/>
                    <a:pt x="136" y="62"/>
                    <a:pt x="134" y="60"/>
                  </a:cubicBezTo>
                  <a:cubicBezTo>
                    <a:pt x="101" y="26"/>
                    <a:pt x="55" y="2"/>
                    <a:pt x="8" y="0"/>
                  </a:cubicBezTo>
                  <a:cubicBezTo>
                    <a:pt x="0" y="0"/>
                    <a:pt x="0" y="12"/>
                    <a:pt x="8" y="12"/>
                  </a:cubicBezTo>
                  <a:close/>
                </a:path>
              </a:pathLst>
            </a:custGeom>
            <a:solidFill>
              <a:srgbClr val="FF741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72" name="Freeform 33"/>
            <p:cNvSpPr/>
            <p:nvPr/>
          </p:nvSpPr>
          <p:spPr bwMode="auto">
            <a:xfrm>
              <a:off x="1771" y="3336"/>
              <a:ext cx="262" cy="145"/>
            </a:xfrm>
            <a:custGeom>
              <a:gdLst>
                <a:gd fmla="*/ 7 w 121" name="T0"/>
                <a:gd fmla="*/ 16 h 67" name="T1"/>
                <a:gd fmla="*/ 115 w 121" name="T2"/>
                <a:gd fmla="*/ 65 h 67" name="T3"/>
                <a:gd fmla="*/ 120 w 121" name="T4"/>
                <a:gd fmla="*/ 61 h 67" name="T5"/>
                <a:gd fmla="*/ 7 w 121" name="T6"/>
                <a:gd fmla="*/ 4 h 67" name="T7"/>
                <a:gd fmla="*/ 7 w 121" name="T8"/>
                <a:gd fmla="*/ 16 h 67" name="T9"/>
              </a:gdLst>
              <a:cxnLst>
                <a:cxn ang="0">
                  <a:pos x="T0" y="T1"/>
                </a:cxn>
                <a:cxn ang="0">
                  <a:pos x="T2" y="T3"/>
                </a:cxn>
                <a:cxn ang="0">
                  <a:pos x="T4" y="T5"/>
                </a:cxn>
                <a:cxn ang="0">
                  <a:pos x="T6" y="T7"/>
                </a:cxn>
                <a:cxn ang="0">
                  <a:pos x="T8" y="T9"/>
                </a:cxn>
              </a:cxnLst>
              <a:rect b="b" l="0" r="r" t="0"/>
              <a:pathLst>
                <a:path h="67" w="120">
                  <a:moveTo>
                    <a:pt x="7" y="16"/>
                  </a:moveTo>
                  <a:cubicBezTo>
                    <a:pt x="54" y="12"/>
                    <a:pt x="81" y="40"/>
                    <a:pt x="115" y="65"/>
                  </a:cubicBezTo>
                  <a:cubicBezTo>
                    <a:pt x="118" y="67"/>
                    <a:pt x="121" y="64"/>
                    <a:pt x="120" y="61"/>
                  </a:cubicBezTo>
                  <a:cubicBezTo>
                    <a:pt x="100" y="20"/>
                    <a:pt x="51" y="0"/>
                    <a:pt x="7" y="4"/>
                  </a:cubicBezTo>
                  <a:cubicBezTo>
                    <a:pt x="0" y="5"/>
                    <a:pt x="0" y="16"/>
                    <a:pt x="7" y="16"/>
                  </a:cubicBezTo>
                  <a:close/>
                </a:path>
              </a:pathLst>
            </a:custGeom>
            <a:solidFill>
              <a:srgbClr val="FF741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73" name="Freeform 34"/>
            <p:cNvSpPr/>
            <p:nvPr/>
          </p:nvSpPr>
          <p:spPr bwMode="auto">
            <a:xfrm>
              <a:off x="1731" y="3481"/>
              <a:ext cx="204" cy="102"/>
            </a:xfrm>
            <a:custGeom>
              <a:gdLst>
                <a:gd fmla="*/ 8 w 94" name="T0"/>
                <a:gd fmla="*/ 12 h 47" name="T1"/>
                <a:gd fmla="*/ 86 w 94" name="T2"/>
                <a:gd fmla="*/ 45 h 47" name="T3"/>
                <a:gd fmla="*/ 91 w 94" name="T4"/>
                <a:gd fmla="*/ 39 h 47" name="T5"/>
                <a:gd fmla="*/ 8 w 94" name="T6"/>
                <a:gd fmla="*/ 1 h 47" name="T7"/>
                <a:gd fmla="*/ 8 w 94" name="T8"/>
                <a:gd fmla="*/ 12 h 47" name="T9"/>
              </a:gdLst>
              <a:cxnLst>
                <a:cxn ang="0">
                  <a:pos x="T0" y="T1"/>
                </a:cxn>
                <a:cxn ang="0">
                  <a:pos x="T2" y="T3"/>
                </a:cxn>
                <a:cxn ang="0">
                  <a:pos x="T4" y="T5"/>
                </a:cxn>
                <a:cxn ang="0">
                  <a:pos x="T6" y="T7"/>
                </a:cxn>
                <a:cxn ang="0">
                  <a:pos x="T8" y="T9"/>
                </a:cxn>
              </a:cxnLst>
              <a:rect b="b" l="0" r="r" t="0"/>
              <a:pathLst>
                <a:path h="47" w="94">
                  <a:moveTo>
                    <a:pt x="8" y="12"/>
                  </a:moveTo>
                  <a:cubicBezTo>
                    <a:pt x="39" y="14"/>
                    <a:pt x="60" y="32"/>
                    <a:pt x="86" y="45"/>
                  </a:cubicBezTo>
                  <a:cubicBezTo>
                    <a:pt x="90" y="47"/>
                    <a:pt x="94" y="42"/>
                    <a:pt x="91" y="39"/>
                  </a:cubicBezTo>
                  <a:cubicBezTo>
                    <a:pt x="71" y="16"/>
                    <a:pt x="37" y="2"/>
                    <a:pt x="8" y="1"/>
                  </a:cubicBezTo>
                  <a:cubicBezTo>
                    <a:pt x="0" y="0"/>
                    <a:pt x="0" y="12"/>
                    <a:pt x="8" y="12"/>
                  </a:cubicBezTo>
                  <a:close/>
                </a:path>
              </a:pathLst>
            </a:custGeom>
            <a:solidFill>
              <a:srgbClr val="FF741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grpSp>
      <p:sp>
        <p:nvSpPr>
          <p:cNvPr id="74" name="文本框 73"/>
          <p:cNvSpPr txBox="1"/>
          <p:nvPr/>
        </p:nvSpPr>
        <p:spPr>
          <a:xfrm>
            <a:off x="1279739" y="254513"/>
            <a:ext cx="3118917" cy="579120"/>
          </a:xfrm>
          <a:prstGeom prst="rect">
            <a:avLst/>
          </a:prstGeom>
          <a:noFill/>
        </p:spPr>
        <p:txBody>
          <a:bodyPr rtlCol="0" wrap="square">
            <a:spAutoFit/>
          </a:bodyPr>
          <a:lstStyle/>
          <a:p>
            <a:pPr algn="ctr"/>
            <a:r>
              <a:rPr altLang="en-US" b="1" lang="zh-CN" smtClean="0" sz="3200">
                <a:solidFill>
                  <a:schemeClr val="bg1"/>
                </a:solidFill>
                <a:cs typeface="+mn-ea"/>
                <a:sym typeface="+mn-lt"/>
              </a:rPr>
              <a:t>请在此添加标题</a:t>
            </a:r>
          </a:p>
        </p:txBody>
      </p:sp>
      <p:sp>
        <p:nvSpPr>
          <p:cNvPr id="49" name="任意多边形 48"/>
          <p:cNvSpPr/>
          <p:nvPr/>
        </p:nvSpPr>
        <p:spPr>
          <a:xfrm>
            <a:off x="1348176" y="2360322"/>
            <a:ext cx="2804613" cy="1922027"/>
          </a:xfrm>
          <a:custGeom>
            <a:gdLst>
              <a:gd fmla="*/ 39466 w 5628110" name="connsiteX0"/>
              <a:gd fmla="*/ 896635 h 4530806" name="connsiteY0"/>
              <a:gd fmla="*/ 55794 w 5628110" name="connsiteX1"/>
              <a:gd fmla="*/ 1915340 h 4530806" name="connsiteY1"/>
              <a:gd fmla="*/ 153766 w 5628110" name="connsiteX2"/>
              <a:gd fmla="*/ 4152355 h 4530806" name="connsiteY2"/>
              <a:gd fmla="*/ 1786623 w 5628110" name="connsiteX3"/>
              <a:gd fmla="*/ 4446269 h 4530806" name="connsiteY3"/>
              <a:gd fmla="*/ 5347003 w 5628110" name="connsiteX4"/>
              <a:gd fmla="*/ 4394022 h 4530806" name="connsiteY4"/>
              <a:gd fmla="*/ 5525865 w 5628110" name="connsiteX5"/>
              <a:gd fmla="*/ 2535826 h 4530806" name="connsiteY5"/>
              <a:gd fmla="*/ 5460551 w 5628110" name="connsiteX6"/>
              <a:gd fmla="*/ 168183 h 4530806" name="connsiteY6"/>
              <a:gd fmla="*/ 2390780 w 5628110" name="connsiteX7"/>
              <a:gd fmla="*/ 53883 h 4530806" name="connsiteY7"/>
              <a:gd fmla="*/ 845987 w 5628110" name="connsiteX8"/>
              <a:gd fmla="*/ 4897 h 4530806" name="connsiteY8"/>
              <a:gd fmla="*/ 277859 w 5628110" name="connsiteX9"/>
              <a:gd fmla="*/ 887092 h 4530806" name="connsiteY9"/>
              <a:gd fmla="*/ 135734 w 5735830" name="connsiteX10"/>
              <a:gd fmla="*/ 360201 h 4633519" name="connsiteY1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4530806" w="5628110">
                <a:moveTo>
                  <a:pt x="39466" y="896635"/>
                </a:moveTo>
                <a:cubicBezTo>
                  <a:pt x="-30151" y="1215042"/>
                  <a:pt x="36744" y="1372720"/>
                  <a:pt x="55794" y="1915340"/>
                </a:cubicBezTo>
                <a:cubicBezTo>
                  <a:pt x="74844" y="2457960"/>
                  <a:pt x="-134706" y="3730534"/>
                  <a:pt x="153766" y="4152355"/>
                </a:cubicBezTo>
                <a:cubicBezTo>
                  <a:pt x="442238" y="4574177"/>
                  <a:pt x="921084" y="4405991"/>
                  <a:pt x="1786623" y="4446269"/>
                </a:cubicBezTo>
                <a:cubicBezTo>
                  <a:pt x="2652162" y="4486547"/>
                  <a:pt x="4942512" y="4640591"/>
                  <a:pt x="5347003" y="4394022"/>
                </a:cubicBezTo>
                <a:cubicBezTo>
                  <a:pt x="5751494" y="4147453"/>
                  <a:pt x="5506940" y="3240133"/>
                  <a:pt x="5525865" y="2535826"/>
                </a:cubicBezTo>
                <a:cubicBezTo>
                  <a:pt x="5544790" y="1831520"/>
                  <a:pt x="5782574" y="438161"/>
                  <a:pt x="5460551" y="168183"/>
                </a:cubicBezTo>
                <a:cubicBezTo>
                  <a:pt x="5138528" y="-101795"/>
                  <a:pt x="3221955" y="81097"/>
                  <a:pt x="2390780" y="53883"/>
                </a:cubicBezTo>
                <a:cubicBezTo>
                  <a:pt x="1559605" y="26669"/>
                  <a:pt x="1148065" y="-14153"/>
                  <a:pt x="845987" y="4897"/>
                </a:cubicBezTo>
              </a:path>
            </a:pathLst>
          </a:custGeom>
          <a:noFill/>
          <a:ln cap="rnd" w="25400">
            <a:solidFill>
              <a:schemeClr val="bg1"/>
            </a:solidFill>
            <a:prstDash val="solid"/>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50" name="文本框 49"/>
          <p:cNvSpPr txBox="1"/>
          <p:nvPr/>
        </p:nvSpPr>
        <p:spPr>
          <a:xfrm>
            <a:off x="2044523" y="4504475"/>
            <a:ext cx="1512404" cy="457200"/>
          </a:xfrm>
          <a:prstGeom prst="rect">
            <a:avLst/>
          </a:prstGeom>
          <a:noFill/>
        </p:spPr>
        <p:txBody>
          <a:bodyPr rtlCol="0" wrap="square">
            <a:spAutoFit/>
          </a:bodyPr>
          <a:lstStyle/>
          <a:p>
            <a:pPr algn="ctr"/>
            <a:r>
              <a:rPr altLang="en-US" b="1" lang="zh-CN" spc="-300" sz="2400">
                <a:solidFill>
                  <a:schemeClr val="bg1"/>
                </a:solidFill>
                <a:cs typeface="+mn-ea"/>
                <a:sym typeface="+mn-lt"/>
              </a:rPr>
              <a:t>这是文字</a:t>
            </a:r>
          </a:p>
        </p:txBody>
      </p:sp>
      <p:sp>
        <p:nvSpPr>
          <p:cNvPr id="51" name="文本框 50"/>
          <p:cNvSpPr txBox="1"/>
          <p:nvPr/>
        </p:nvSpPr>
        <p:spPr>
          <a:xfrm>
            <a:off x="1772819" y="5037635"/>
            <a:ext cx="2055812" cy="701040"/>
          </a:xfrm>
          <a:prstGeom prst="rect">
            <a:avLst/>
          </a:prstGeom>
          <a:noFill/>
        </p:spPr>
        <p:txBody>
          <a:bodyPr rtlCol="0" wrap="square">
            <a:spAutoFit/>
          </a:bodyPr>
          <a:lstStyle/>
          <a:p>
            <a:pPr>
              <a:lnSpc>
                <a:spcPct val="125000"/>
              </a:lnSpc>
            </a:pPr>
            <a:r>
              <a:rPr altLang="en-US" lang="zh-CN" sz="1600">
                <a:solidFill>
                  <a:schemeClr val="bg1"/>
                </a:solidFill>
                <a:cs typeface="+mn-ea"/>
                <a:sym typeface="+mn-lt"/>
              </a:rPr>
              <a:t>请在这里输入文字请在这里输入文字请在</a:t>
            </a:r>
          </a:p>
        </p:txBody>
      </p:sp>
      <p:sp>
        <p:nvSpPr>
          <p:cNvPr id="52" name="文本框 51"/>
          <p:cNvSpPr txBox="1"/>
          <p:nvPr/>
        </p:nvSpPr>
        <p:spPr>
          <a:xfrm>
            <a:off x="1054069" y="2060575"/>
            <a:ext cx="808702" cy="640080"/>
          </a:xfrm>
          <a:prstGeom prst="rect">
            <a:avLst/>
          </a:prstGeom>
          <a:noFill/>
        </p:spPr>
        <p:txBody>
          <a:bodyPr rtlCol="0" wrap="square">
            <a:spAutoFit/>
          </a:bodyPr>
          <a:lstStyle/>
          <a:p>
            <a:pPr algn="ctr"/>
            <a:r>
              <a:rPr altLang="zh-CN" b="1" lang="en-US" spc="300" sz="3600">
                <a:solidFill>
                  <a:schemeClr val="bg1"/>
                </a:solidFill>
                <a:cs typeface="+mn-ea"/>
                <a:sym typeface="+mn-lt"/>
              </a:rPr>
              <a:t>01</a:t>
            </a:r>
          </a:p>
        </p:txBody>
      </p:sp>
      <p:sp>
        <p:nvSpPr>
          <p:cNvPr id="53" name="矩形 52"/>
          <p:cNvSpPr/>
          <p:nvPr/>
        </p:nvSpPr>
        <p:spPr>
          <a:xfrm>
            <a:off x="1594623" y="2550532"/>
            <a:ext cx="2412203" cy="1509692"/>
          </a:xfrm>
          <a:prstGeom prst="rect">
            <a:avLst/>
          </a:prstGeom>
          <a:blipFill>
            <a:blip r:embed="rId2"/>
            <a:stretch>
              <a:fillRect l="-8519" r="-5283"/>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cs typeface="+mn-ea"/>
              <a:sym typeface="+mn-lt"/>
            </a:endParaRPr>
          </a:p>
        </p:txBody>
      </p:sp>
      <p:sp>
        <p:nvSpPr>
          <p:cNvPr id="54" name="任意多边形 53"/>
          <p:cNvSpPr/>
          <p:nvPr/>
        </p:nvSpPr>
        <p:spPr>
          <a:xfrm>
            <a:off x="4791245" y="2344365"/>
            <a:ext cx="2804613" cy="1922027"/>
          </a:xfrm>
          <a:custGeom>
            <a:gdLst>
              <a:gd fmla="*/ 39466 w 5628110" name="connsiteX0"/>
              <a:gd fmla="*/ 896635 h 4530806" name="connsiteY0"/>
              <a:gd fmla="*/ 55794 w 5628110" name="connsiteX1"/>
              <a:gd fmla="*/ 1915340 h 4530806" name="connsiteY1"/>
              <a:gd fmla="*/ 153766 w 5628110" name="connsiteX2"/>
              <a:gd fmla="*/ 4152355 h 4530806" name="connsiteY2"/>
              <a:gd fmla="*/ 1786623 w 5628110" name="connsiteX3"/>
              <a:gd fmla="*/ 4446269 h 4530806" name="connsiteY3"/>
              <a:gd fmla="*/ 5347003 w 5628110" name="connsiteX4"/>
              <a:gd fmla="*/ 4394022 h 4530806" name="connsiteY4"/>
              <a:gd fmla="*/ 5525865 w 5628110" name="connsiteX5"/>
              <a:gd fmla="*/ 2535826 h 4530806" name="connsiteY5"/>
              <a:gd fmla="*/ 5460551 w 5628110" name="connsiteX6"/>
              <a:gd fmla="*/ 168183 h 4530806" name="connsiteY6"/>
              <a:gd fmla="*/ 2390780 w 5628110" name="connsiteX7"/>
              <a:gd fmla="*/ 53883 h 4530806" name="connsiteY7"/>
              <a:gd fmla="*/ 845987 w 5628110" name="connsiteX8"/>
              <a:gd fmla="*/ 4897 h 4530806" name="connsiteY8"/>
              <a:gd fmla="*/ 277859 w 5628110" name="connsiteX9"/>
              <a:gd fmla="*/ 887092 h 4530806" name="connsiteY9"/>
              <a:gd fmla="*/ 135734 w 5735830" name="connsiteX10"/>
              <a:gd fmla="*/ 360201 h 4633519" name="connsiteY1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4530806" w="5628110">
                <a:moveTo>
                  <a:pt x="39466" y="896635"/>
                </a:moveTo>
                <a:cubicBezTo>
                  <a:pt x="-30151" y="1215042"/>
                  <a:pt x="36744" y="1372720"/>
                  <a:pt x="55794" y="1915340"/>
                </a:cubicBezTo>
                <a:cubicBezTo>
                  <a:pt x="74844" y="2457960"/>
                  <a:pt x="-134706" y="3730534"/>
                  <a:pt x="153766" y="4152355"/>
                </a:cubicBezTo>
                <a:cubicBezTo>
                  <a:pt x="442238" y="4574177"/>
                  <a:pt x="921084" y="4405991"/>
                  <a:pt x="1786623" y="4446269"/>
                </a:cubicBezTo>
                <a:cubicBezTo>
                  <a:pt x="2652162" y="4486547"/>
                  <a:pt x="4942512" y="4640591"/>
                  <a:pt x="5347003" y="4394022"/>
                </a:cubicBezTo>
                <a:cubicBezTo>
                  <a:pt x="5751494" y="4147453"/>
                  <a:pt x="5506940" y="3240133"/>
                  <a:pt x="5525865" y="2535826"/>
                </a:cubicBezTo>
                <a:cubicBezTo>
                  <a:pt x="5544790" y="1831520"/>
                  <a:pt x="5782574" y="438161"/>
                  <a:pt x="5460551" y="168183"/>
                </a:cubicBezTo>
                <a:cubicBezTo>
                  <a:pt x="5138528" y="-101795"/>
                  <a:pt x="3221955" y="81097"/>
                  <a:pt x="2390780" y="53883"/>
                </a:cubicBezTo>
                <a:cubicBezTo>
                  <a:pt x="1559605" y="26669"/>
                  <a:pt x="1148065" y="-14153"/>
                  <a:pt x="845987" y="4897"/>
                </a:cubicBezTo>
              </a:path>
            </a:pathLst>
          </a:custGeom>
          <a:noFill/>
          <a:ln cap="rnd" w="25400">
            <a:solidFill>
              <a:schemeClr val="bg1"/>
            </a:solidFill>
            <a:prstDash val="solid"/>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55" name="文本框 54"/>
          <p:cNvSpPr txBox="1"/>
          <p:nvPr/>
        </p:nvSpPr>
        <p:spPr>
          <a:xfrm>
            <a:off x="5437349" y="4504475"/>
            <a:ext cx="1512404" cy="457200"/>
          </a:xfrm>
          <a:prstGeom prst="rect">
            <a:avLst/>
          </a:prstGeom>
          <a:noFill/>
        </p:spPr>
        <p:txBody>
          <a:bodyPr rtlCol="0" wrap="square">
            <a:spAutoFit/>
          </a:bodyPr>
          <a:lstStyle/>
          <a:p>
            <a:pPr algn="ctr"/>
            <a:r>
              <a:rPr altLang="en-US" b="1" lang="zh-CN" spc="-300" sz="2400">
                <a:solidFill>
                  <a:schemeClr val="bg1"/>
                </a:solidFill>
                <a:cs typeface="+mn-ea"/>
                <a:sym typeface="+mn-lt"/>
              </a:rPr>
              <a:t>这是文字</a:t>
            </a:r>
          </a:p>
        </p:txBody>
      </p:sp>
      <p:sp>
        <p:nvSpPr>
          <p:cNvPr id="56" name="文本框 55"/>
          <p:cNvSpPr txBox="1"/>
          <p:nvPr/>
        </p:nvSpPr>
        <p:spPr>
          <a:xfrm>
            <a:off x="5165645" y="5037635"/>
            <a:ext cx="2055812" cy="701040"/>
          </a:xfrm>
          <a:prstGeom prst="rect">
            <a:avLst/>
          </a:prstGeom>
          <a:noFill/>
        </p:spPr>
        <p:txBody>
          <a:bodyPr rtlCol="0" wrap="square">
            <a:spAutoFit/>
          </a:bodyPr>
          <a:lstStyle/>
          <a:p>
            <a:pPr>
              <a:lnSpc>
                <a:spcPct val="125000"/>
              </a:lnSpc>
            </a:pPr>
            <a:r>
              <a:rPr altLang="en-US" lang="zh-CN" sz="1600">
                <a:solidFill>
                  <a:schemeClr val="bg1"/>
                </a:solidFill>
                <a:cs typeface="+mn-ea"/>
                <a:sym typeface="+mn-lt"/>
              </a:rPr>
              <a:t>请在这里输入文字请在这里输入文字请在</a:t>
            </a:r>
          </a:p>
        </p:txBody>
      </p:sp>
      <p:sp>
        <p:nvSpPr>
          <p:cNvPr id="75" name="文本框 74"/>
          <p:cNvSpPr txBox="1"/>
          <p:nvPr/>
        </p:nvSpPr>
        <p:spPr>
          <a:xfrm>
            <a:off x="4446894" y="2060575"/>
            <a:ext cx="808702" cy="640080"/>
          </a:xfrm>
          <a:prstGeom prst="rect">
            <a:avLst/>
          </a:prstGeom>
          <a:noFill/>
        </p:spPr>
        <p:txBody>
          <a:bodyPr rtlCol="0" wrap="square">
            <a:spAutoFit/>
          </a:bodyPr>
          <a:lstStyle/>
          <a:p>
            <a:pPr algn="ctr"/>
            <a:r>
              <a:rPr altLang="zh-CN" b="1" lang="en-US" spc="300" sz="3600">
                <a:solidFill>
                  <a:schemeClr val="bg1"/>
                </a:solidFill>
                <a:cs typeface="+mn-ea"/>
                <a:sym typeface="+mn-lt"/>
              </a:rPr>
              <a:t>02</a:t>
            </a:r>
          </a:p>
        </p:txBody>
      </p:sp>
      <p:sp>
        <p:nvSpPr>
          <p:cNvPr id="76" name="任意多边形 75"/>
          <p:cNvSpPr/>
          <p:nvPr/>
        </p:nvSpPr>
        <p:spPr>
          <a:xfrm>
            <a:off x="8184070" y="2344365"/>
            <a:ext cx="2804613" cy="1922027"/>
          </a:xfrm>
          <a:custGeom>
            <a:gdLst>
              <a:gd fmla="*/ 39466 w 5628110" name="connsiteX0"/>
              <a:gd fmla="*/ 896635 h 4530806" name="connsiteY0"/>
              <a:gd fmla="*/ 55794 w 5628110" name="connsiteX1"/>
              <a:gd fmla="*/ 1915340 h 4530806" name="connsiteY1"/>
              <a:gd fmla="*/ 153766 w 5628110" name="connsiteX2"/>
              <a:gd fmla="*/ 4152355 h 4530806" name="connsiteY2"/>
              <a:gd fmla="*/ 1786623 w 5628110" name="connsiteX3"/>
              <a:gd fmla="*/ 4446269 h 4530806" name="connsiteY3"/>
              <a:gd fmla="*/ 5347003 w 5628110" name="connsiteX4"/>
              <a:gd fmla="*/ 4394022 h 4530806" name="connsiteY4"/>
              <a:gd fmla="*/ 5525865 w 5628110" name="connsiteX5"/>
              <a:gd fmla="*/ 2535826 h 4530806" name="connsiteY5"/>
              <a:gd fmla="*/ 5460551 w 5628110" name="connsiteX6"/>
              <a:gd fmla="*/ 168183 h 4530806" name="connsiteY6"/>
              <a:gd fmla="*/ 2390780 w 5628110" name="connsiteX7"/>
              <a:gd fmla="*/ 53883 h 4530806" name="connsiteY7"/>
              <a:gd fmla="*/ 845987 w 5628110" name="connsiteX8"/>
              <a:gd fmla="*/ 4897 h 4530806" name="connsiteY8"/>
              <a:gd fmla="*/ 277859 w 5628110" name="connsiteX9"/>
              <a:gd fmla="*/ 887092 h 4530806" name="connsiteY9"/>
              <a:gd fmla="*/ 135734 w 5735830" name="connsiteX10"/>
              <a:gd fmla="*/ 360201 h 4633519" name="connsiteY1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4530806" w="5628110">
                <a:moveTo>
                  <a:pt x="39466" y="896635"/>
                </a:moveTo>
                <a:cubicBezTo>
                  <a:pt x="-30151" y="1215042"/>
                  <a:pt x="36744" y="1372720"/>
                  <a:pt x="55794" y="1915340"/>
                </a:cubicBezTo>
                <a:cubicBezTo>
                  <a:pt x="74844" y="2457960"/>
                  <a:pt x="-134706" y="3730534"/>
                  <a:pt x="153766" y="4152355"/>
                </a:cubicBezTo>
                <a:cubicBezTo>
                  <a:pt x="442238" y="4574177"/>
                  <a:pt x="921084" y="4405991"/>
                  <a:pt x="1786623" y="4446269"/>
                </a:cubicBezTo>
                <a:cubicBezTo>
                  <a:pt x="2652162" y="4486547"/>
                  <a:pt x="4942512" y="4640591"/>
                  <a:pt x="5347003" y="4394022"/>
                </a:cubicBezTo>
                <a:cubicBezTo>
                  <a:pt x="5751494" y="4147453"/>
                  <a:pt x="5506940" y="3240133"/>
                  <a:pt x="5525865" y="2535826"/>
                </a:cubicBezTo>
                <a:cubicBezTo>
                  <a:pt x="5544790" y="1831520"/>
                  <a:pt x="5782574" y="438161"/>
                  <a:pt x="5460551" y="168183"/>
                </a:cubicBezTo>
                <a:cubicBezTo>
                  <a:pt x="5138528" y="-101795"/>
                  <a:pt x="3221955" y="81097"/>
                  <a:pt x="2390780" y="53883"/>
                </a:cubicBezTo>
                <a:cubicBezTo>
                  <a:pt x="1559605" y="26669"/>
                  <a:pt x="1148065" y="-14153"/>
                  <a:pt x="845987" y="4897"/>
                </a:cubicBezTo>
              </a:path>
            </a:pathLst>
          </a:custGeom>
          <a:noFill/>
          <a:ln cap="rnd" w="25400">
            <a:solidFill>
              <a:schemeClr val="bg1"/>
            </a:solidFill>
            <a:prstDash val="solid"/>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77" name="文本框 76"/>
          <p:cNvSpPr txBox="1"/>
          <p:nvPr/>
        </p:nvSpPr>
        <p:spPr>
          <a:xfrm>
            <a:off x="8830173" y="4504475"/>
            <a:ext cx="1512404" cy="457200"/>
          </a:xfrm>
          <a:prstGeom prst="rect">
            <a:avLst/>
          </a:prstGeom>
          <a:noFill/>
        </p:spPr>
        <p:txBody>
          <a:bodyPr rtlCol="0" wrap="square">
            <a:spAutoFit/>
          </a:bodyPr>
          <a:lstStyle/>
          <a:p>
            <a:pPr algn="ctr"/>
            <a:r>
              <a:rPr altLang="en-US" b="1" lang="zh-CN" spc="-300" sz="2400">
                <a:solidFill>
                  <a:schemeClr val="bg1"/>
                </a:solidFill>
                <a:cs typeface="+mn-ea"/>
                <a:sym typeface="+mn-lt"/>
              </a:rPr>
              <a:t>这是文字</a:t>
            </a:r>
          </a:p>
        </p:txBody>
      </p:sp>
      <p:sp>
        <p:nvSpPr>
          <p:cNvPr id="78" name="文本框 77"/>
          <p:cNvSpPr txBox="1"/>
          <p:nvPr/>
        </p:nvSpPr>
        <p:spPr>
          <a:xfrm>
            <a:off x="8558469" y="5037635"/>
            <a:ext cx="2055812" cy="701040"/>
          </a:xfrm>
          <a:prstGeom prst="rect">
            <a:avLst/>
          </a:prstGeom>
          <a:noFill/>
        </p:spPr>
        <p:txBody>
          <a:bodyPr rtlCol="0" wrap="square">
            <a:spAutoFit/>
          </a:bodyPr>
          <a:lstStyle/>
          <a:p>
            <a:pPr>
              <a:lnSpc>
                <a:spcPct val="125000"/>
              </a:lnSpc>
            </a:pPr>
            <a:r>
              <a:rPr altLang="en-US" lang="zh-CN" sz="1600">
                <a:solidFill>
                  <a:schemeClr val="bg1"/>
                </a:solidFill>
                <a:cs typeface="+mn-ea"/>
                <a:sym typeface="+mn-lt"/>
              </a:rPr>
              <a:t>请在这里输入文字请在这里输入文字请在</a:t>
            </a:r>
          </a:p>
        </p:txBody>
      </p:sp>
      <p:sp>
        <p:nvSpPr>
          <p:cNvPr id="79" name="文本框 78"/>
          <p:cNvSpPr txBox="1"/>
          <p:nvPr/>
        </p:nvSpPr>
        <p:spPr>
          <a:xfrm>
            <a:off x="7839720" y="2060575"/>
            <a:ext cx="808702" cy="640080"/>
          </a:xfrm>
          <a:prstGeom prst="rect">
            <a:avLst/>
          </a:prstGeom>
          <a:noFill/>
        </p:spPr>
        <p:txBody>
          <a:bodyPr rtlCol="0" wrap="square">
            <a:spAutoFit/>
          </a:bodyPr>
          <a:lstStyle/>
          <a:p>
            <a:pPr algn="ctr"/>
            <a:r>
              <a:rPr altLang="zh-CN" b="1" lang="en-US" spc="300" sz="3600">
                <a:solidFill>
                  <a:schemeClr val="bg1"/>
                </a:solidFill>
                <a:cs typeface="+mn-ea"/>
                <a:sym typeface="+mn-lt"/>
              </a:rPr>
              <a:t>03</a:t>
            </a:r>
          </a:p>
        </p:txBody>
      </p:sp>
      <p:sp>
        <p:nvSpPr>
          <p:cNvPr id="80" name="矩形 79"/>
          <p:cNvSpPr/>
          <p:nvPr/>
        </p:nvSpPr>
        <p:spPr>
          <a:xfrm>
            <a:off x="4998483" y="2546365"/>
            <a:ext cx="2390135" cy="1513859"/>
          </a:xfrm>
          <a:prstGeom prst="rect">
            <a:avLst/>
          </a:prstGeom>
          <a:blipFill>
            <a:blip r:embed="rId3"/>
            <a:stretch>
              <a:fillRect l="-15170" r="0"/>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cs typeface="+mn-ea"/>
              <a:sym typeface="+mn-lt"/>
            </a:endParaRPr>
          </a:p>
        </p:txBody>
      </p:sp>
      <p:sp>
        <p:nvSpPr>
          <p:cNvPr id="81" name="矩形 80"/>
          <p:cNvSpPr/>
          <p:nvPr/>
        </p:nvSpPr>
        <p:spPr>
          <a:xfrm>
            <a:off x="8391308" y="2564405"/>
            <a:ext cx="2390135" cy="1513859"/>
          </a:xfrm>
          <a:prstGeom prst="rect">
            <a:avLst/>
          </a:prstGeom>
          <a:blipFill dpi="0" rotWithShape="1">
            <a:blip r:embed="rId4"/>
            <a:stretch>
              <a:fillRect r="-1000"/>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cs typeface="+mn-ea"/>
              <a:sym typeface="+mn-lt"/>
            </a:endParaRPr>
          </a:p>
        </p:txBody>
      </p:sp>
    </p:spTree>
    <p:extLst>
      <p:ext uri="{BB962C8B-B14F-4D97-AF65-F5344CB8AC3E}">
        <p14:creationId val="304572849"/>
      </p:ext>
    </p:extLst>
  </p:cSld>
  <p:clrMapOvr>
    <a:masterClrMapping/>
  </p:clrMapOvr>
  <p:transition/>
  <p:timing/>
</p:sld>
</file>

<file path=ppt/slides/slide1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rgbClr val="FF9899"/>
        </a:solidFill>
        <a:effectLst/>
      </p:bgPr>
    </p:bg>
    <p:spTree>
      <p:nvGrpSpPr>
        <p:cNvPr id="1" name=""/>
        <p:cNvGrpSpPr/>
        <p:nvPr/>
      </p:nvGrpSpPr>
      <p:grpSpPr>
        <a:xfrm>
          <a:off x="0" y="0"/>
          <a:ext cx="0" cy="0"/>
        </a:xfrm>
      </p:grpSpPr>
      <p:grpSp>
        <p:nvGrpSpPr>
          <p:cNvPr id="33" name="Group 4"/>
          <p:cNvGrpSpPr>
            <a:grpSpLocks noChangeAspect="1"/>
          </p:cNvGrpSpPr>
          <p:nvPr/>
        </p:nvGrpSpPr>
        <p:grpSpPr>
          <a:xfrm rot="10800000">
            <a:off x="130629" y="-458619"/>
            <a:ext cx="1001212" cy="1385668"/>
            <a:chOff x="586" y="743"/>
            <a:chExt cx="2586" cy="3579"/>
          </a:xfrm>
        </p:grpSpPr>
        <p:sp>
          <p:nvSpPr>
            <p:cNvPr id="34" name="Freeform 8"/>
            <p:cNvSpPr/>
            <p:nvPr/>
          </p:nvSpPr>
          <p:spPr bwMode="auto">
            <a:xfrm>
              <a:off x="586" y="1482"/>
              <a:ext cx="2586" cy="2840"/>
            </a:xfrm>
            <a:custGeom>
              <a:gdLst>
                <a:gd fmla="*/ 1181 w 1192" name="T0"/>
                <a:gd fmla="*/ 646 h 1310" name="T1"/>
                <a:gd fmla="*/ 1155 w 1192" name="T2"/>
                <a:gd fmla="*/ 406 h 1310" name="T3"/>
                <a:gd fmla="*/ 1033 w 1192" name="T4"/>
                <a:gd fmla="*/ 179 h 1310" name="T5"/>
                <a:gd fmla="*/ 636 w 1192" name="T6"/>
                <a:gd fmla="*/ 2 h 1310" name="T7"/>
                <a:gd fmla="*/ 597 w 1192" name="T8"/>
                <a:gd fmla="*/ 0 h 1310" name="T9"/>
                <a:gd fmla="*/ 597 w 1192" name="T10"/>
                <a:gd fmla="*/ 0 h 1310" name="T11"/>
                <a:gd fmla="*/ 596 w 1192" name="T12"/>
                <a:gd fmla="*/ 0 h 1310" name="T13"/>
                <a:gd fmla="*/ 595 w 1192" name="T14"/>
                <a:gd fmla="*/ 0 h 1310" name="T15"/>
                <a:gd fmla="*/ 595 w 1192" name="T16"/>
                <a:gd fmla="*/ 0 h 1310" name="T17"/>
                <a:gd fmla="*/ 556 w 1192" name="T18"/>
                <a:gd fmla="*/ 2 h 1310" name="T19"/>
                <a:gd fmla="*/ 159 w 1192" name="T20"/>
                <a:gd fmla="*/ 179 h 1310" name="T21"/>
                <a:gd fmla="*/ 37 w 1192" name="T22"/>
                <a:gd fmla="*/ 406 h 1310" name="T23"/>
                <a:gd fmla="*/ 10 w 1192" name="T24"/>
                <a:gd fmla="*/ 646 h 1310" name="T25"/>
                <a:gd fmla="*/ 3 w 1192" name="T26"/>
                <a:gd fmla="*/ 925 h 1310" name="T27"/>
                <a:gd fmla="*/ 16 w 1192" name="T28"/>
                <a:gd fmla="*/ 1073 h 1310" name="T29"/>
                <a:gd fmla="*/ 56 w 1192" name="T30"/>
                <a:gd fmla="*/ 1210 h 1310" name="T31"/>
                <a:gd fmla="*/ 139 w 1192" name="T32"/>
                <a:gd fmla="*/ 1234 h 1310" name="T33"/>
                <a:gd fmla="*/ 386 w 1192" name="T34"/>
                <a:gd fmla="*/ 1305 h 1310" name="T35"/>
                <a:gd fmla="*/ 596 w 1192" name="T36"/>
                <a:gd fmla="*/ 1305 h 1310" name="T37"/>
                <a:gd fmla="*/ 806 w 1192" name="T38"/>
                <a:gd fmla="*/ 1305 h 1310" name="T39"/>
                <a:gd fmla="*/ 1053 w 1192" name="T40"/>
                <a:gd fmla="*/ 1234 h 1310" name="T41"/>
                <a:gd fmla="*/ 1136 w 1192" name="T42"/>
                <a:gd fmla="*/ 1210 h 1310" name="T43"/>
                <a:gd fmla="*/ 1176 w 1192" name="T44"/>
                <a:gd fmla="*/ 1073 h 1310" name="T45"/>
                <a:gd fmla="*/ 1189 w 1192" name="T46"/>
                <a:gd fmla="*/ 925 h 1310" name="T47"/>
                <a:gd fmla="*/ 1181 w 1192" name="T48"/>
                <a:gd fmla="*/ 646 h 1310" name="T4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b="b" l="0" r="r" t="0"/>
              <a:pathLst>
                <a:path h="1310" w="1192">
                  <a:moveTo>
                    <a:pt x="1181" y="646"/>
                  </a:moveTo>
                  <a:cubicBezTo>
                    <a:pt x="1175" y="566"/>
                    <a:pt x="1172" y="485"/>
                    <a:pt x="1155" y="406"/>
                  </a:cubicBezTo>
                  <a:cubicBezTo>
                    <a:pt x="1137" y="323"/>
                    <a:pt x="1089" y="243"/>
                    <a:pt x="1033" y="179"/>
                  </a:cubicBezTo>
                  <a:cubicBezTo>
                    <a:pt x="928" y="58"/>
                    <a:pt x="790" y="13"/>
                    <a:pt x="636" y="2"/>
                  </a:cubicBezTo>
                  <a:cubicBezTo>
                    <a:pt x="623" y="1"/>
                    <a:pt x="610" y="1"/>
                    <a:pt x="597" y="0"/>
                  </a:cubicBezTo>
                  <a:cubicBezTo>
                    <a:pt x="597" y="0"/>
                    <a:pt x="597" y="0"/>
                    <a:pt x="597" y="0"/>
                  </a:cubicBezTo>
                  <a:cubicBezTo>
                    <a:pt x="596" y="0"/>
                    <a:pt x="596" y="0"/>
                    <a:pt x="596" y="0"/>
                  </a:cubicBezTo>
                  <a:cubicBezTo>
                    <a:pt x="596" y="0"/>
                    <a:pt x="595" y="0"/>
                    <a:pt x="595" y="0"/>
                  </a:cubicBezTo>
                  <a:cubicBezTo>
                    <a:pt x="595" y="0"/>
                    <a:pt x="595" y="0"/>
                    <a:pt x="595" y="0"/>
                  </a:cubicBezTo>
                  <a:cubicBezTo>
                    <a:pt x="582" y="1"/>
                    <a:pt x="569" y="1"/>
                    <a:pt x="556" y="2"/>
                  </a:cubicBezTo>
                  <a:cubicBezTo>
                    <a:pt x="402" y="13"/>
                    <a:pt x="264" y="58"/>
                    <a:pt x="159" y="179"/>
                  </a:cubicBezTo>
                  <a:cubicBezTo>
                    <a:pt x="103" y="243"/>
                    <a:pt x="54" y="323"/>
                    <a:pt x="37" y="406"/>
                  </a:cubicBezTo>
                  <a:cubicBezTo>
                    <a:pt x="20" y="485"/>
                    <a:pt x="17" y="566"/>
                    <a:pt x="10" y="646"/>
                  </a:cubicBezTo>
                  <a:cubicBezTo>
                    <a:pt x="3" y="739"/>
                    <a:pt x="0" y="832"/>
                    <a:pt x="3" y="925"/>
                  </a:cubicBezTo>
                  <a:cubicBezTo>
                    <a:pt x="5" y="974"/>
                    <a:pt x="9" y="1024"/>
                    <a:pt x="16" y="1073"/>
                  </a:cubicBezTo>
                  <a:cubicBezTo>
                    <a:pt x="23" y="1117"/>
                    <a:pt x="28" y="1173"/>
                    <a:pt x="56" y="1210"/>
                  </a:cubicBezTo>
                  <a:cubicBezTo>
                    <a:pt x="77" y="1240"/>
                    <a:pt x="112" y="1246"/>
                    <a:pt x="139" y="1234"/>
                  </a:cubicBezTo>
                  <a:cubicBezTo>
                    <a:pt x="207" y="1287"/>
                    <a:pt x="304" y="1300"/>
                    <a:pt x="386" y="1305"/>
                  </a:cubicBezTo>
                  <a:cubicBezTo>
                    <a:pt x="456" y="1310"/>
                    <a:pt x="526" y="1307"/>
                    <a:pt x="596" y="1305"/>
                  </a:cubicBezTo>
                  <a:cubicBezTo>
                    <a:pt x="666" y="1307"/>
                    <a:pt x="736" y="1310"/>
                    <a:pt x="806" y="1305"/>
                  </a:cubicBezTo>
                  <a:cubicBezTo>
                    <a:pt x="888" y="1300"/>
                    <a:pt x="985" y="1287"/>
                    <a:pt x="1053" y="1234"/>
                  </a:cubicBezTo>
                  <a:cubicBezTo>
                    <a:pt x="1080" y="1246"/>
                    <a:pt x="1115" y="1240"/>
                    <a:pt x="1136" y="1210"/>
                  </a:cubicBezTo>
                  <a:cubicBezTo>
                    <a:pt x="1163" y="1173"/>
                    <a:pt x="1169" y="1117"/>
                    <a:pt x="1176" y="1073"/>
                  </a:cubicBezTo>
                  <a:cubicBezTo>
                    <a:pt x="1183" y="1024"/>
                    <a:pt x="1187" y="974"/>
                    <a:pt x="1189" y="925"/>
                  </a:cubicBezTo>
                  <a:cubicBezTo>
                    <a:pt x="1192" y="832"/>
                    <a:pt x="1189" y="739"/>
                    <a:pt x="1181" y="646"/>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35" name="Freeform 9"/>
            <p:cNvSpPr/>
            <p:nvPr/>
          </p:nvSpPr>
          <p:spPr bwMode="auto">
            <a:xfrm>
              <a:off x="1465" y="2467"/>
              <a:ext cx="440" cy="234"/>
            </a:xfrm>
            <a:custGeom>
              <a:gdLst>
                <a:gd fmla="*/ 2 w 203" name="T0"/>
                <a:gd fmla="*/ 30 h 108" name="T1"/>
                <a:gd fmla="*/ 105 w 203" name="T2"/>
                <a:gd fmla="*/ 99 h 108" name="T3"/>
                <a:gd fmla="*/ 202 w 203" name="T4"/>
                <a:gd fmla="*/ 4 h 108" name="T5"/>
                <a:gd fmla="*/ 197 w 203" name="T6"/>
                <a:gd fmla="*/ 2 h 108" name="T7"/>
                <a:gd fmla="*/ 108 w 203" name="T8"/>
                <a:gd fmla="*/ 82 h 108" name="T9"/>
                <a:gd fmla="*/ 11 w 203" name="T10"/>
                <a:gd fmla="*/ 27 h 108" name="T11"/>
                <a:gd fmla="*/ 2 w 203" name="T12"/>
                <a:gd fmla="*/ 30 h 108" name="T13"/>
              </a:gdLst>
              <a:cxnLst>
                <a:cxn ang="0">
                  <a:pos x="T0" y="T1"/>
                </a:cxn>
                <a:cxn ang="0">
                  <a:pos x="T2" y="T3"/>
                </a:cxn>
                <a:cxn ang="0">
                  <a:pos x="T4" y="T5"/>
                </a:cxn>
                <a:cxn ang="0">
                  <a:pos x="T6" y="T7"/>
                </a:cxn>
                <a:cxn ang="0">
                  <a:pos x="T8" y="T9"/>
                </a:cxn>
                <a:cxn ang="0">
                  <a:pos x="T10" y="T11"/>
                </a:cxn>
                <a:cxn ang="0">
                  <a:pos x="T12" y="T13"/>
                </a:cxn>
              </a:cxnLst>
              <a:rect b="b" l="0" r="r" t="0"/>
              <a:pathLst>
                <a:path h="108" w="203">
                  <a:moveTo>
                    <a:pt x="2" y="30"/>
                  </a:moveTo>
                  <a:cubicBezTo>
                    <a:pt x="14" y="81"/>
                    <a:pt x="53" y="108"/>
                    <a:pt x="105" y="99"/>
                  </a:cubicBezTo>
                  <a:cubicBezTo>
                    <a:pt x="150" y="91"/>
                    <a:pt x="197" y="50"/>
                    <a:pt x="202" y="4"/>
                  </a:cubicBezTo>
                  <a:cubicBezTo>
                    <a:pt x="203" y="1"/>
                    <a:pt x="199" y="0"/>
                    <a:pt x="197" y="2"/>
                  </a:cubicBezTo>
                  <a:cubicBezTo>
                    <a:pt x="179" y="41"/>
                    <a:pt x="151" y="70"/>
                    <a:pt x="108" y="82"/>
                  </a:cubicBezTo>
                  <a:cubicBezTo>
                    <a:pt x="64" y="93"/>
                    <a:pt x="26" y="70"/>
                    <a:pt x="11" y="27"/>
                  </a:cubicBezTo>
                  <a:cubicBezTo>
                    <a:pt x="9" y="22"/>
                    <a:pt x="0" y="24"/>
                    <a:pt x="2" y="30"/>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36" name="Freeform 10"/>
            <p:cNvSpPr/>
            <p:nvPr/>
          </p:nvSpPr>
          <p:spPr bwMode="auto">
            <a:xfrm>
              <a:off x="1892" y="2467"/>
              <a:ext cx="441" cy="238"/>
            </a:xfrm>
            <a:custGeom>
              <a:gdLst>
                <a:gd fmla="*/ 192 w 203" name="T0"/>
                <a:gd fmla="*/ 27 h 110" name="T1"/>
                <a:gd fmla="*/ 95 w 203" name="T2"/>
                <a:gd fmla="*/ 82 h 110" name="T3"/>
                <a:gd fmla="*/ 6 w 203" name="T4"/>
                <a:gd fmla="*/ 2 h 110" name="T5"/>
                <a:gd fmla="*/ 1 w 203" name="T6"/>
                <a:gd fmla="*/ 4 h 110" name="T7"/>
                <a:gd fmla="*/ 98 w 203" name="T8"/>
                <a:gd fmla="*/ 99 h 110" name="T9"/>
                <a:gd fmla="*/ 201 w 203" name="T10"/>
                <a:gd fmla="*/ 30 h 110" name="T11"/>
                <a:gd fmla="*/ 192 w 203" name="T12"/>
                <a:gd fmla="*/ 27 h 110" name="T13"/>
              </a:gdLst>
              <a:cxnLst>
                <a:cxn ang="0">
                  <a:pos x="T0" y="T1"/>
                </a:cxn>
                <a:cxn ang="0">
                  <a:pos x="T2" y="T3"/>
                </a:cxn>
                <a:cxn ang="0">
                  <a:pos x="T4" y="T5"/>
                </a:cxn>
                <a:cxn ang="0">
                  <a:pos x="T6" y="T7"/>
                </a:cxn>
                <a:cxn ang="0">
                  <a:pos x="T8" y="T9"/>
                </a:cxn>
                <a:cxn ang="0">
                  <a:pos x="T10" y="T11"/>
                </a:cxn>
                <a:cxn ang="0">
                  <a:pos x="T12" y="T13"/>
                </a:cxn>
              </a:cxnLst>
              <a:rect b="b" l="0" r="r" t="0"/>
              <a:pathLst>
                <a:path h="110" w="203">
                  <a:moveTo>
                    <a:pt x="192" y="27"/>
                  </a:moveTo>
                  <a:cubicBezTo>
                    <a:pt x="177" y="70"/>
                    <a:pt x="139" y="92"/>
                    <a:pt x="95" y="82"/>
                  </a:cubicBezTo>
                  <a:cubicBezTo>
                    <a:pt x="53" y="71"/>
                    <a:pt x="24" y="40"/>
                    <a:pt x="6" y="2"/>
                  </a:cubicBezTo>
                  <a:cubicBezTo>
                    <a:pt x="5" y="0"/>
                    <a:pt x="0" y="1"/>
                    <a:pt x="1" y="4"/>
                  </a:cubicBezTo>
                  <a:cubicBezTo>
                    <a:pt x="7" y="51"/>
                    <a:pt x="53" y="89"/>
                    <a:pt x="98" y="99"/>
                  </a:cubicBezTo>
                  <a:cubicBezTo>
                    <a:pt x="150" y="110"/>
                    <a:pt x="190" y="79"/>
                    <a:pt x="201" y="30"/>
                  </a:cubicBezTo>
                  <a:cubicBezTo>
                    <a:pt x="203" y="24"/>
                    <a:pt x="194" y="22"/>
                    <a:pt x="192" y="27"/>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37" name="Freeform 11"/>
            <p:cNvSpPr/>
            <p:nvPr/>
          </p:nvSpPr>
          <p:spPr bwMode="auto">
            <a:xfrm>
              <a:off x="1814" y="2354"/>
              <a:ext cx="171" cy="123"/>
            </a:xfrm>
            <a:custGeom>
              <a:gdLst>
                <a:gd fmla="*/ 78 w 79" name="T0"/>
                <a:gd fmla="*/ 13 h 57" name="T1"/>
                <a:gd fmla="*/ 65 w 79" name="T2"/>
                <a:gd fmla="*/ 2 h 57" name="T3"/>
                <a:gd fmla="*/ 63 w 79" name="T4"/>
                <a:gd fmla="*/ 2 h 57" name="T5"/>
                <a:gd fmla="*/ 39 w 79" name="T6"/>
                <a:gd fmla="*/ 0 h 57" name="T7"/>
                <a:gd fmla="*/ 16 w 79" name="T8"/>
                <a:gd fmla="*/ 2 h 57" name="T9"/>
                <a:gd fmla="*/ 13 w 79" name="T10"/>
                <a:gd fmla="*/ 2 h 57" name="T11"/>
                <a:gd fmla="*/ 1 w 79" name="T12"/>
                <a:gd fmla="*/ 13 h 57" name="T13"/>
                <a:gd fmla="*/ 2 w 79" name="T14"/>
                <a:gd fmla="*/ 25 h 57" name="T15"/>
                <a:gd fmla="*/ 28 w 79" name="T16"/>
                <a:gd fmla="*/ 53 h 57" name="T17"/>
                <a:gd fmla="*/ 51 w 79" name="T18"/>
                <a:gd fmla="*/ 53 h 57" name="T19"/>
                <a:gd fmla="*/ 76 w 79" name="T20"/>
                <a:gd fmla="*/ 25 h 57" name="T21"/>
                <a:gd fmla="*/ 78 w 79" name="T22"/>
                <a:gd fmla="*/ 13 h 57"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57" w="79">
                  <a:moveTo>
                    <a:pt x="78" y="13"/>
                  </a:moveTo>
                  <a:cubicBezTo>
                    <a:pt x="77" y="7"/>
                    <a:pt x="73" y="3"/>
                    <a:pt x="65" y="2"/>
                  </a:cubicBezTo>
                  <a:cubicBezTo>
                    <a:pt x="65" y="2"/>
                    <a:pt x="64" y="2"/>
                    <a:pt x="63" y="2"/>
                  </a:cubicBezTo>
                  <a:cubicBezTo>
                    <a:pt x="55" y="0"/>
                    <a:pt x="47" y="0"/>
                    <a:pt x="39" y="0"/>
                  </a:cubicBezTo>
                  <a:cubicBezTo>
                    <a:pt x="32" y="0"/>
                    <a:pt x="24" y="0"/>
                    <a:pt x="16" y="2"/>
                  </a:cubicBezTo>
                  <a:cubicBezTo>
                    <a:pt x="15" y="2"/>
                    <a:pt x="14" y="2"/>
                    <a:pt x="13" y="2"/>
                  </a:cubicBezTo>
                  <a:cubicBezTo>
                    <a:pt x="6" y="3"/>
                    <a:pt x="2" y="7"/>
                    <a:pt x="1" y="13"/>
                  </a:cubicBezTo>
                  <a:cubicBezTo>
                    <a:pt x="0" y="16"/>
                    <a:pt x="0" y="21"/>
                    <a:pt x="2" y="25"/>
                  </a:cubicBezTo>
                  <a:cubicBezTo>
                    <a:pt x="8" y="35"/>
                    <a:pt x="18" y="48"/>
                    <a:pt x="28" y="53"/>
                  </a:cubicBezTo>
                  <a:cubicBezTo>
                    <a:pt x="36" y="57"/>
                    <a:pt x="43" y="57"/>
                    <a:pt x="51" y="53"/>
                  </a:cubicBezTo>
                  <a:cubicBezTo>
                    <a:pt x="61" y="48"/>
                    <a:pt x="71" y="35"/>
                    <a:pt x="76" y="25"/>
                  </a:cubicBezTo>
                  <a:cubicBezTo>
                    <a:pt x="79" y="21"/>
                    <a:pt x="79" y="16"/>
                    <a:pt x="78" y="13"/>
                  </a:cubicBezTo>
                  <a:close/>
                </a:path>
              </a:pathLst>
            </a:custGeom>
            <a:solidFill>
              <a:srgbClr val="5B0822"/>
            </a:solidFill>
            <a:ln cap="flat" w="14288">
              <a:solidFill>
                <a:srgbClr val="5B0822"/>
              </a:solidFill>
              <a:prstDash val="solid"/>
              <a:miter lim="800000"/>
            </a:ln>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38" name="Freeform 12"/>
            <p:cNvSpPr/>
            <p:nvPr/>
          </p:nvSpPr>
          <p:spPr bwMode="auto">
            <a:xfrm>
              <a:off x="1139" y="2120"/>
              <a:ext cx="434" cy="271"/>
            </a:xfrm>
            <a:custGeom>
              <a:gdLst>
                <a:gd fmla="*/ 32 w 200" name="T0"/>
                <a:gd fmla="*/ 76 h 125" name="T1"/>
                <a:gd fmla="*/ 111 w 200" name="T2"/>
                <a:gd fmla="*/ 60 h 125" name="T3"/>
                <a:gd fmla="*/ 167 w 200" name="T4"/>
                <a:gd fmla="*/ 121 h 125" name="T5"/>
                <a:gd fmla="*/ 179 w 200" name="T6"/>
                <a:gd fmla="*/ 120 h 125" name="T7"/>
                <a:gd fmla="*/ 129 w 200" name="T8"/>
                <a:gd fmla="*/ 18 h 125" name="T9"/>
                <a:gd fmla="*/ 12 w 200" name="T10"/>
                <a:gd fmla="*/ 50 h 125" name="T11"/>
                <a:gd fmla="*/ 32 w 200" name="T12"/>
                <a:gd fmla="*/ 76 h 125" name="T13"/>
              </a:gdLst>
              <a:cxnLst>
                <a:cxn ang="0">
                  <a:pos x="T0" y="T1"/>
                </a:cxn>
                <a:cxn ang="0">
                  <a:pos x="T2" y="T3"/>
                </a:cxn>
                <a:cxn ang="0">
                  <a:pos x="T4" y="T5"/>
                </a:cxn>
                <a:cxn ang="0">
                  <a:pos x="T6" y="T7"/>
                </a:cxn>
                <a:cxn ang="0">
                  <a:pos x="T8" y="T9"/>
                </a:cxn>
                <a:cxn ang="0">
                  <a:pos x="T10" y="T11"/>
                </a:cxn>
                <a:cxn ang="0">
                  <a:pos x="T12" y="T13"/>
                </a:cxn>
              </a:cxnLst>
              <a:rect b="b" l="0" r="r" t="0"/>
              <a:pathLst>
                <a:path h="125" w="200">
                  <a:moveTo>
                    <a:pt x="32" y="76"/>
                  </a:moveTo>
                  <a:cubicBezTo>
                    <a:pt x="54" y="59"/>
                    <a:pt x="84" y="48"/>
                    <a:pt x="111" y="60"/>
                  </a:cubicBezTo>
                  <a:cubicBezTo>
                    <a:pt x="141" y="73"/>
                    <a:pt x="146" y="101"/>
                    <a:pt x="167" y="121"/>
                  </a:cubicBezTo>
                  <a:cubicBezTo>
                    <a:pt x="171" y="125"/>
                    <a:pt x="177" y="124"/>
                    <a:pt x="179" y="120"/>
                  </a:cubicBezTo>
                  <a:cubicBezTo>
                    <a:pt x="200" y="83"/>
                    <a:pt x="164" y="32"/>
                    <a:pt x="129" y="18"/>
                  </a:cubicBezTo>
                  <a:cubicBezTo>
                    <a:pt x="86" y="0"/>
                    <a:pt x="42" y="15"/>
                    <a:pt x="12" y="50"/>
                  </a:cubicBezTo>
                  <a:cubicBezTo>
                    <a:pt x="0" y="63"/>
                    <a:pt x="16" y="88"/>
                    <a:pt x="32" y="76"/>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39" name="Freeform 13"/>
            <p:cNvSpPr/>
            <p:nvPr/>
          </p:nvSpPr>
          <p:spPr bwMode="auto">
            <a:xfrm>
              <a:off x="2165" y="2120"/>
              <a:ext cx="435" cy="271"/>
            </a:xfrm>
            <a:custGeom>
              <a:gdLst>
                <a:gd fmla="*/ 189 w 200" name="T0"/>
                <a:gd fmla="*/ 50 h 125" name="T1"/>
                <a:gd fmla="*/ 71 w 200" name="T2"/>
                <a:gd fmla="*/ 18 h 125" name="T3"/>
                <a:gd fmla="*/ 21 w 200" name="T4"/>
                <a:gd fmla="*/ 120 h 125" name="T5"/>
                <a:gd fmla="*/ 33 w 200" name="T6"/>
                <a:gd fmla="*/ 121 h 125" name="T7"/>
                <a:gd fmla="*/ 54 w 200" name="T8"/>
                <a:gd fmla="*/ 89 h 125" name="T9"/>
                <a:gd fmla="*/ 89 w 200" name="T10"/>
                <a:gd fmla="*/ 60 h 125" name="T11"/>
                <a:gd fmla="*/ 169 w 200" name="T12"/>
                <a:gd fmla="*/ 76 h 125" name="T13"/>
                <a:gd fmla="*/ 189 w 200" name="T14"/>
                <a:gd fmla="*/ 50 h 125"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25" w="200">
                  <a:moveTo>
                    <a:pt x="189" y="50"/>
                  </a:moveTo>
                  <a:cubicBezTo>
                    <a:pt x="159" y="15"/>
                    <a:pt x="115" y="0"/>
                    <a:pt x="71" y="18"/>
                  </a:cubicBezTo>
                  <a:cubicBezTo>
                    <a:pt x="37" y="32"/>
                    <a:pt x="0" y="83"/>
                    <a:pt x="21" y="120"/>
                  </a:cubicBezTo>
                  <a:cubicBezTo>
                    <a:pt x="24" y="124"/>
                    <a:pt x="30" y="125"/>
                    <a:pt x="33" y="121"/>
                  </a:cubicBezTo>
                  <a:cubicBezTo>
                    <a:pt x="43" y="112"/>
                    <a:pt x="47" y="101"/>
                    <a:pt x="54" y="89"/>
                  </a:cubicBezTo>
                  <a:cubicBezTo>
                    <a:pt x="63" y="76"/>
                    <a:pt x="75" y="68"/>
                    <a:pt x="89" y="60"/>
                  </a:cubicBezTo>
                  <a:cubicBezTo>
                    <a:pt x="115" y="46"/>
                    <a:pt x="148" y="60"/>
                    <a:pt x="169" y="76"/>
                  </a:cubicBezTo>
                  <a:cubicBezTo>
                    <a:pt x="184" y="88"/>
                    <a:pt x="200" y="63"/>
                    <a:pt x="189" y="50"/>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40" name="Freeform 14"/>
            <p:cNvSpPr/>
            <p:nvPr/>
          </p:nvSpPr>
          <p:spPr bwMode="auto">
            <a:xfrm>
              <a:off x="1013" y="2415"/>
              <a:ext cx="352" cy="123"/>
            </a:xfrm>
            <a:custGeom>
              <a:gdLst>
                <a:gd fmla="*/ 17 w 162" name="T0"/>
                <a:gd fmla="*/ 45 h 57" name="T1"/>
                <a:gd fmla="*/ 129 w 162" name="T2"/>
                <a:gd fmla="*/ 57 h 57" name="T3"/>
                <a:gd fmla="*/ 135 w 162" name="T4"/>
                <a:gd fmla="*/ 10 h 57" name="T5"/>
                <a:gd fmla="*/ 17 w 162" name="T6"/>
                <a:gd fmla="*/ 11 h 57" name="T7"/>
                <a:gd fmla="*/ 17 w 162" name="T8"/>
                <a:gd fmla="*/ 45 h 57" name="T9"/>
              </a:gdLst>
              <a:cxnLst>
                <a:cxn ang="0">
                  <a:pos x="T0" y="T1"/>
                </a:cxn>
                <a:cxn ang="0">
                  <a:pos x="T2" y="T3"/>
                </a:cxn>
                <a:cxn ang="0">
                  <a:pos x="T4" y="T5"/>
                </a:cxn>
                <a:cxn ang="0">
                  <a:pos x="T6" y="T7"/>
                </a:cxn>
                <a:cxn ang="0">
                  <a:pos x="T8" y="T9"/>
                </a:cxn>
              </a:cxnLst>
              <a:rect b="b" l="0" r="r" t="0"/>
              <a:pathLst>
                <a:path h="57" w="162">
                  <a:moveTo>
                    <a:pt x="17" y="45"/>
                  </a:moveTo>
                  <a:cubicBezTo>
                    <a:pt x="51" y="56"/>
                    <a:pt x="93" y="57"/>
                    <a:pt x="129" y="57"/>
                  </a:cubicBezTo>
                  <a:cubicBezTo>
                    <a:pt x="156" y="57"/>
                    <a:pt x="162" y="17"/>
                    <a:pt x="135" y="10"/>
                  </a:cubicBezTo>
                  <a:cubicBezTo>
                    <a:pt x="98" y="0"/>
                    <a:pt x="53" y="0"/>
                    <a:pt x="17" y="11"/>
                  </a:cubicBezTo>
                  <a:cubicBezTo>
                    <a:pt x="0" y="16"/>
                    <a:pt x="0" y="40"/>
                    <a:pt x="17" y="45"/>
                  </a:cubicBezTo>
                  <a:close/>
                </a:path>
              </a:pathLst>
            </a:custGeom>
            <a:solidFill>
              <a:srgbClr val="FF9899"/>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41" name="Freeform 15"/>
            <p:cNvSpPr/>
            <p:nvPr/>
          </p:nvSpPr>
          <p:spPr bwMode="auto">
            <a:xfrm>
              <a:off x="2432" y="2415"/>
              <a:ext cx="352" cy="123"/>
            </a:xfrm>
            <a:custGeom>
              <a:gdLst>
                <a:gd fmla="*/ 145 w 162" name="T0"/>
                <a:gd fmla="*/ 11 h 57" name="T1"/>
                <a:gd fmla="*/ 26 w 162" name="T2"/>
                <a:gd fmla="*/ 10 h 57" name="T3"/>
                <a:gd fmla="*/ 33 w 162" name="T4"/>
                <a:gd fmla="*/ 57 h 57" name="T5"/>
                <a:gd fmla="*/ 145 w 162" name="T6"/>
                <a:gd fmla="*/ 45 h 57" name="T7"/>
                <a:gd fmla="*/ 145 w 162" name="T8"/>
                <a:gd fmla="*/ 11 h 57" name="T9"/>
              </a:gdLst>
              <a:cxnLst>
                <a:cxn ang="0">
                  <a:pos x="T0" y="T1"/>
                </a:cxn>
                <a:cxn ang="0">
                  <a:pos x="T2" y="T3"/>
                </a:cxn>
                <a:cxn ang="0">
                  <a:pos x="T4" y="T5"/>
                </a:cxn>
                <a:cxn ang="0">
                  <a:pos x="T6" y="T7"/>
                </a:cxn>
                <a:cxn ang="0">
                  <a:pos x="T8" y="T9"/>
                </a:cxn>
              </a:cxnLst>
              <a:rect b="b" l="0" r="r" t="0"/>
              <a:pathLst>
                <a:path h="57" w="162">
                  <a:moveTo>
                    <a:pt x="145" y="11"/>
                  </a:moveTo>
                  <a:cubicBezTo>
                    <a:pt x="108" y="0"/>
                    <a:pt x="63" y="0"/>
                    <a:pt x="26" y="10"/>
                  </a:cubicBezTo>
                  <a:cubicBezTo>
                    <a:pt x="0" y="17"/>
                    <a:pt x="5" y="57"/>
                    <a:pt x="33" y="57"/>
                  </a:cubicBezTo>
                  <a:cubicBezTo>
                    <a:pt x="69" y="57"/>
                    <a:pt x="110" y="56"/>
                    <a:pt x="145" y="45"/>
                  </a:cubicBezTo>
                  <a:cubicBezTo>
                    <a:pt x="162" y="40"/>
                    <a:pt x="162" y="16"/>
                    <a:pt x="145" y="11"/>
                  </a:cubicBezTo>
                  <a:close/>
                </a:path>
              </a:pathLst>
            </a:custGeom>
            <a:solidFill>
              <a:srgbClr val="FF9899"/>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42" name="Freeform 16"/>
            <p:cNvSpPr/>
            <p:nvPr/>
          </p:nvSpPr>
          <p:spPr bwMode="auto">
            <a:xfrm>
              <a:off x="642" y="3262"/>
              <a:ext cx="1142" cy="668"/>
            </a:xfrm>
            <a:custGeom>
              <a:gdLst>
                <a:gd fmla="*/ 71 w 526" name="T0"/>
                <a:gd fmla="*/ 24 h 308" name="T1"/>
                <a:gd fmla="*/ 143 w 526" name="T2"/>
                <a:gd fmla="*/ 258 h 308" name="T3"/>
                <a:gd fmla="*/ 424 w 526" name="T4"/>
                <a:gd fmla="*/ 287 h 308" name="T5"/>
                <a:gd fmla="*/ 490 w 526" name="T6"/>
                <a:gd fmla="*/ 171 h 308" name="T7"/>
                <a:gd fmla="*/ 287 w 526" name="T8"/>
                <a:gd fmla="*/ 139 h 308" name="T9"/>
                <a:gd fmla="*/ 139 w 526" name="T10"/>
                <a:gd fmla="*/ 42 h 308" name="T11"/>
                <a:gd fmla="*/ 71 w 526" name="T12"/>
                <a:gd fmla="*/ 24 h 308" name="T13"/>
              </a:gdLst>
              <a:cxnLst>
                <a:cxn ang="0">
                  <a:pos x="T0" y="T1"/>
                </a:cxn>
                <a:cxn ang="0">
                  <a:pos x="T2" y="T3"/>
                </a:cxn>
                <a:cxn ang="0">
                  <a:pos x="T4" y="T5"/>
                </a:cxn>
                <a:cxn ang="0">
                  <a:pos x="T6" y="T7"/>
                </a:cxn>
                <a:cxn ang="0">
                  <a:pos x="T8" y="T9"/>
                </a:cxn>
                <a:cxn ang="0">
                  <a:pos x="T10" y="T11"/>
                </a:cxn>
                <a:cxn ang="0">
                  <a:pos x="T12" y="T13"/>
                </a:cxn>
              </a:cxnLst>
              <a:rect b="b" l="0" r="r" t="0"/>
              <a:pathLst>
                <a:path h="308" w="526">
                  <a:moveTo>
                    <a:pt x="71" y="24"/>
                  </a:moveTo>
                  <a:cubicBezTo>
                    <a:pt x="0" y="98"/>
                    <a:pt x="74" y="213"/>
                    <a:pt x="143" y="258"/>
                  </a:cubicBezTo>
                  <a:cubicBezTo>
                    <a:pt x="220" y="308"/>
                    <a:pt x="337" y="297"/>
                    <a:pt x="424" y="287"/>
                  </a:cubicBezTo>
                  <a:cubicBezTo>
                    <a:pt x="477" y="281"/>
                    <a:pt x="526" y="225"/>
                    <a:pt x="490" y="171"/>
                  </a:cubicBezTo>
                  <a:cubicBezTo>
                    <a:pt x="448" y="108"/>
                    <a:pt x="352" y="138"/>
                    <a:pt x="287" y="139"/>
                  </a:cubicBezTo>
                  <a:cubicBezTo>
                    <a:pt x="217" y="141"/>
                    <a:pt x="165" y="110"/>
                    <a:pt x="139" y="42"/>
                  </a:cubicBezTo>
                  <a:cubicBezTo>
                    <a:pt x="129" y="15"/>
                    <a:pt x="94" y="0"/>
                    <a:pt x="71" y="24"/>
                  </a:cubicBezTo>
                  <a:close/>
                </a:path>
              </a:pathLst>
            </a:custGeom>
            <a:solidFill>
              <a:srgbClr val="FFDCE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43" name="Freeform 17"/>
            <p:cNvSpPr/>
            <p:nvPr/>
          </p:nvSpPr>
          <p:spPr bwMode="auto">
            <a:xfrm>
              <a:off x="1603" y="3778"/>
              <a:ext cx="187" cy="37"/>
            </a:xfrm>
            <a:custGeom>
              <a:gdLst>
                <a:gd fmla="*/ 5 w 86" name="T0"/>
                <a:gd fmla="*/ 9 h 17" name="T1"/>
                <a:gd fmla="*/ 84 w 86" name="T2"/>
                <a:gd fmla="*/ 12 h 17" name="T3"/>
                <a:gd fmla="*/ 84 w 86" name="T4"/>
                <a:gd fmla="*/ 10 h 17" name="T5"/>
                <a:gd fmla="*/ 7 w 86" name="T6"/>
                <a:gd fmla="*/ 2 h 17" name="T7"/>
                <a:gd fmla="*/ 5 w 86" name="T8"/>
                <a:gd fmla="*/ 9 h 17" name="T9"/>
              </a:gdLst>
              <a:cxnLst>
                <a:cxn ang="0">
                  <a:pos x="T0" y="T1"/>
                </a:cxn>
                <a:cxn ang="0">
                  <a:pos x="T2" y="T3"/>
                </a:cxn>
                <a:cxn ang="0">
                  <a:pos x="T4" y="T5"/>
                </a:cxn>
                <a:cxn ang="0">
                  <a:pos x="T6" y="T7"/>
                </a:cxn>
                <a:cxn ang="0">
                  <a:pos x="T8" y="T9"/>
                </a:cxn>
              </a:cxnLst>
              <a:rect b="b" l="0" r="r" t="0"/>
              <a:pathLst>
                <a:path h="17" w="86">
                  <a:moveTo>
                    <a:pt x="5" y="9"/>
                  </a:moveTo>
                  <a:cubicBezTo>
                    <a:pt x="31" y="17"/>
                    <a:pt x="58" y="15"/>
                    <a:pt x="84" y="12"/>
                  </a:cubicBezTo>
                  <a:cubicBezTo>
                    <a:pt x="86" y="12"/>
                    <a:pt x="86" y="10"/>
                    <a:pt x="84" y="10"/>
                  </a:cubicBezTo>
                  <a:cubicBezTo>
                    <a:pt x="58" y="7"/>
                    <a:pt x="32" y="10"/>
                    <a:pt x="7" y="2"/>
                  </a:cubicBezTo>
                  <a:cubicBezTo>
                    <a:pt x="2" y="0"/>
                    <a:pt x="0" y="7"/>
                    <a:pt x="5" y="9"/>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44" name="Freeform 18"/>
            <p:cNvSpPr/>
            <p:nvPr/>
          </p:nvSpPr>
          <p:spPr bwMode="auto">
            <a:xfrm>
              <a:off x="1634" y="3704"/>
              <a:ext cx="130" cy="20"/>
            </a:xfrm>
            <a:custGeom>
              <a:gdLst>
                <a:gd fmla="*/ 3 w 60" name="T0"/>
                <a:gd fmla="*/ 5 h 9" name="T1"/>
                <a:gd fmla="*/ 58 w 60" name="T2"/>
                <a:gd fmla="*/ 7 h 9" name="T3"/>
                <a:gd fmla="*/ 58 w 60" name="T4"/>
                <a:gd fmla="*/ 4 h 9" name="T5"/>
                <a:gd fmla="*/ 4 w 60" name="T6"/>
                <a:gd fmla="*/ 0 h 9" name="T7"/>
                <a:gd fmla="*/ 3 w 60" name="T8"/>
                <a:gd fmla="*/ 5 h 9" name="T9"/>
              </a:gdLst>
              <a:cxnLst>
                <a:cxn ang="0">
                  <a:pos x="T0" y="T1"/>
                </a:cxn>
                <a:cxn ang="0">
                  <a:pos x="T2" y="T3"/>
                </a:cxn>
                <a:cxn ang="0">
                  <a:pos x="T4" y="T5"/>
                </a:cxn>
                <a:cxn ang="0">
                  <a:pos x="T6" y="T7"/>
                </a:cxn>
                <a:cxn ang="0">
                  <a:pos x="T8" y="T9"/>
                </a:cxn>
              </a:cxnLst>
              <a:rect b="b" l="0" r="r" t="0"/>
              <a:pathLst>
                <a:path h="9" w="60">
                  <a:moveTo>
                    <a:pt x="3" y="5"/>
                  </a:moveTo>
                  <a:cubicBezTo>
                    <a:pt x="21" y="8"/>
                    <a:pt x="40" y="9"/>
                    <a:pt x="58" y="7"/>
                  </a:cubicBezTo>
                  <a:cubicBezTo>
                    <a:pt x="60" y="7"/>
                    <a:pt x="60" y="4"/>
                    <a:pt x="58" y="4"/>
                  </a:cubicBezTo>
                  <a:cubicBezTo>
                    <a:pt x="40" y="2"/>
                    <a:pt x="22" y="3"/>
                    <a:pt x="4" y="0"/>
                  </a:cubicBezTo>
                  <a:cubicBezTo>
                    <a:pt x="1" y="0"/>
                    <a:pt x="0" y="5"/>
                    <a:pt x="3" y="5"/>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45" name="Freeform 19"/>
            <p:cNvSpPr/>
            <p:nvPr/>
          </p:nvSpPr>
          <p:spPr bwMode="auto">
            <a:xfrm>
              <a:off x="1582" y="3609"/>
              <a:ext cx="189" cy="50"/>
            </a:xfrm>
            <a:custGeom>
              <a:gdLst>
                <a:gd fmla="*/ 5 w 87" name="T0"/>
                <a:gd fmla="*/ 21 h 23" name="T1"/>
                <a:gd fmla="*/ 85 w 87" name="T2"/>
                <a:gd fmla="*/ 6 h 23" name="T3"/>
                <a:gd fmla="*/ 85 w 87" name="T4"/>
                <a:gd fmla="*/ 3 h 23" name="T5"/>
                <a:gd fmla="*/ 2 w 87" name="T6"/>
                <a:gd fmla="*/ 17 h 23" name="T7"/>
                <a:gd fmla="*/ 5 w 87" name="T8"/>
                <a:gd fmla="*/ 21 h 23" name="T9"/>
              </a:gdLst>
              <a:cxnLst>
                <a:cxn ang="0">
                  <a:pos x="T0" y="T1"/>
                </a:cxn>
                <a:cxn ang="0">
                  <a:pos x="T2" y="T3"/>
                </a:cxn>
                <a:cxn ang="0">
                  <a:pos x="T4" y="T5"/>
                </a:cxn>
                <a:cxn ang="0">
                  <a:pos x="T6" y="T7"/>
                </a:cxn>
                <a:cxn ang="0">
                  <a:pos x="T8" y="T9"/>
                </a:cxn>
              </a:cxnLst>
              <a:rect b="b" l="0" r="r" t="0"/>
              <a:pathLst>
                <a:path h="23" w="87">
                  <a:moveTo>
                    <a:pt x="5" y="21"/>
                  </a:moveTo>
                  <a:cubicBezTo>
                    <a:pt x="30" y="8"/>
                    <a:pt x="58" y="9"/>
                    <a:pt x="85" y="6"/>
                  </a:cubicBezTo>
                  <a:cubicBezTo>
                    <a:pt x="87" y="6"/>
                    <a:pt x="87" y="3"/>
                    <a:pt x="85" y="3"/>
                  </a:cubicBezTo>
                  <a:cubicBezTo>
                    <a:pt x="57" y="0"/>
                    <a:pt x="27" y="2"/>
                    <a:pt x="2" y="17"/>
                  </a:cubicBezTo>
                  <a:cubicBezTo>
                    <a:pt x="0" y="19"/>
                    <a:pt x="2" y="23"/>
                    <a:pt x="5" y="21"/>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46" name="Freeform 20"/>
            <p:cNvSpPr/>
            <p:nvPr/>
          </p:nvSpPr>
          <p:spPr bwMode="auto">
            <a:xfrm>
              <a:off x="1972" y="3262"/>
              <a:ext cx="1144" cy="668"/>
            </a:xfrm>
            <a:custGeom>
              <a:gdLst>
                <a:gd fmla="*/ 456 w 527" name="T0"/>
                <a:gd fmla="*/ 24 h 308" name="T1"/>
                <a:gd fmla="*/ 384 w 527" name="T2"/>
                <a:gd fmla="*/ 258 h 308" name="T3"/>
                <a:gd fmla="*/ 103 w 527" name="T4"/>
                <a:gd fmla="*/ 287 h 308" name="T5"/>
                <a:gd fmla="*/ 37 w 527" name="T6"/>
                <a:gd fmla="*/ 171 h 308" name="T7"/>
                <a:gd fmla="*/ 240 w 527" name="T8"/>
                <a:gd fmla="*/ 139 h 308" name="T9"/>
                <a:gd fmla="*/ 388 w 527" name="T10"/>
                <a:gd fmla="*/ 42 h 308" name="T11"/>
                <a:gd fmla="*/ 456 w 527" name="T12"/>
                <a:gd fmla="*/ 24 h 308" name="T13"/>
              </a:gdLst>
              <a:cxnLst>
                <a:cxn ang="0">
                  <a:pos x="T0" y="T1"/>
                </a:cxn>
                <a:cxn ang="0">
                  <a:pos x="T2" y="T3"/>
                </a:cxn>
                <a:cxn ang="0">
                  <a:pos x="T4" y="T5"/>
                </a:cxn>
                <a:cxn ang="0">
                  <a:pos x="T6" y="T7"/>
                </a:cxn>
                <a:cxn ang="0">
                  <a:pos x="T8" y="T9"/>
                </a:cxn>
                <a:cxn ang="0">
                  <a:pos x="T10" y="T11"/>
                </a:cxn>
                <a:cxn ang="0">
                  <a:pos x="T12" y="T13"/>
                </a:cxn>
              </a:cxnLst>
              <a:rect b="b" l="0" r="r" t="0"/>
              <a:pathLst>
                <a:path h="308" w="527">
                  <a:moveTo>
                    <a:pt x="456" y="24"/>
                  </a:moveTo>
                  <a:cubicBezTo>
                    <a:pt x="527" y="98"/>
                    <a:pt x="453" y="213"/>
                    <a:pt x="384" y="258"/>
                  </a:cubicBezTo>
                  <a:cubicBezTo>
                    <a:pt x="307" y="308"/>
                    <a:pt x="189" y="297"/>
                    <a:pt x="103" y="287"/>
                  </a:cubicBezTo>
                  <a:cubicBezTo>
                    <a:pt x="50" y="281"/>
                    <a:pt x="0" y="225"/>
                    <a:pt x="37" y="171"/>
                  </a:cubicBezTo>
                  <a:cubicBezTo>
                    <a:pt x="79" y="108"/>
                    <a:pt x="175" y="138"/>
                    <a:pt x="240" y="139"/>
                  </a:cubicBezTo>
                  <a:cubicBezTo>
                    <a:pt x="310" y="141"/>
                    <a:pt x="361" y="110"/>
                    <a:pt x="388" y="42"/>
                  </a:cubicBezTo>
                  <a:cubicBezTo>
                    <a:pt x="398" y="15"/>
                    <a:pt x="433" y="0"/>
                    <a:pt x="456" y="24"/>
                  </a:cubicBezTo>
                  <a:close/>
                </a:path>
              </a:pathLst>
            </a:custGeom>
            <a:solidFill>
              <a:srgbClr val="FFDCE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47" name="Freeform 21"/>
            <p:cNvSpPr/>
            <p:nvPr/>
          </p:nvSpPr>
          <p:spPr bwMode="auto">
            <a:xfrm>
              <a:off x="1968" y="3778"/>
              <a:ext cx="187" cy="37"/>
            </a:xfrm>
            <a:custGeom>
              <a:gdLst>
                <a:gd fmla="*/ 79 w 86" name="T0"/>
                <a:gd fmla="*/ 2 h 17" name="T1"/>
                <a:gd fmla="*/ 2 w 86" name="T2"/>
                <a:gd fmla="*/ 10 h 17" name="T3"/>
                <a:gd fmla="*/ 2 w 86" name="T4"/>
                <a:gd fmla="*/ 12 h 17" name="T5"/>
                <a:gd fmla="*/ 81 w 86" name="T6"/>
                <a:gd fmla="*/ 9 h 17" name="T7"/>
                <a:gd fmla="*/ 79 w 86" name="T8"/>
                <a:gd fmla="*/ 2 h 17" name="T9"/>
              </a:gdLst>
              <a:cxnLst>
                <a:cxn ang="0">
                  <a:pos x="T0" y="T1"/>
                </a:cxn>
                <a:cxn ang="0">
                  <a:pos x="T2" y="T3"/>
                </a:cxn>
                <a:cxn ang="0">
                  <a:pos x="T4" y="T5"/>
                </a:cxn>
                <a:cxn ang="0">
                  <a:pos x="T6" y="T7"/>
                </a:cxn>
                <a:cxn ang="0">
                  <a:pos x="T8" y="T9"/>
                </a:cxn>
              </a:cxnLst>
              <a:rect b="b" l="0" r="r" t="0"/>
              <a:pathLst>
                <a:path h="17" w="86">
                  <a:moveTo>
                    <a:pt x="79" y="2"/>
                  </a:moveTo>
                  <a:cubicBezTo>
                    <a:pt x="54" y="10"/>
                    <a:pt x="28" y="7"/>
                    <a:pt x="2" y="10"/>
                  </a:cubicBezTo>
                  <a:cubicBezTo>
                    <a:pt x="0" y="10"/>
                    <a:pt x="0" y="12"/>
                    <a:pt x="2" y="12"/>
                  </a:cubicBezTo>
                  <a:cubicBezTo>
                    <a:pt x="28" y="15"/>
                    <a:pt x="55" y="17"/>
                    <a:pt x="81" y="9"/>
                  </a:cubicBezTo>
                  <a:cubicBezTo>
                    <a:pt x="86" y="7"/>
                    <a:pt x="84" y="0"/>
                    <a:pt x="79" y="2"/>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48" name="Freeform 22"/>
            <p:cNvSpPr/>
            <p:nvPr/>
          </p:nvSpPr>
          <p:spPr bwMode="auto">
            <a:xfrm>
              <a:off x="1994" y="3704"/>
              <a:ext cx="130" cy="20"/>
            </a:xfrm>
            <a:custGeom>
              <a:gdLst>
                <a:gd fmla="*/ 55 w 60" name="T0"/>
                <a:gd fmla="*/ 0 h 9" name="T1"/>
                <a:gd fmla="*/ 2 w 60" name="T2"/>
                <a:gd fmla="*/ 4 h 9" name="T3"/>
                <a:gd fmla="*/ 2 w 60" name="T4"/>
                <a:gd fmla="*/ 7 h 9" name="T5"/>
                <a:gd fmla="*/ 57 w 60" name="T6"/>
                <a:gd fmla="*/ 5 h 9" name="T7"/>
                <a:gd fmla="*/ 55 w 60" name="T8"/>
                <a:gd fmla="*/ 0 h 9" name="T9"/>
              </a:gdLst>
              <a:cxnLst>
                <a:cxn ang="0">
                  <a:pos x="T0" y="T1"/>
                </a:cxn>
                <a:cxn ang="0">
                  <a:pos x="T2" y="T3"/>
                </a:cxn>
                <a:cxn ang="0">
                  <a:pos x="T4" y="T5"/>
                </a:cxn>
                <a:cxn ang="0">
                  <a:pos x="T6" y="T7"/>
                </a:cxn>
                <a:cxn ang="0">
                  <a:pos x="T8" y="T9"/>
                </a:cxn>
              </a:cxnLst>
              <a:rect b="b" l="0" r="r" t="0"/>
              <a:pathLst>
                <a:path h="9" w="60">
                  <a:moveTo>
                    <a:pt x="55" y="0"/>
                  </a:moveTo>
                  <a:cubicBezTo>
                    <a:pt x="38" y="3"/>
                    <a:pt x="20" y="2"/>
                    <a:pt x="2" y="4"/>
                  </a:cubicBezTo>
                  <a:cubicBezTo>
                    <a:pt x="0" y="4"/>
                    <a:pt x="0" y="7"/>
                    <a:pt x="2" y="7"/>
                  </a:cubicBezTo>
                  <a:cubicBezTo>
                    <a:pt x="20" y="9"/>
                    <a:pt x="39" y="8"/>
                    <a:pt x="57" y="5"/>
                  </a:cubicBezTo>
                  <a:cubicBezTo>
                    <a:pt x="60" y="5"/>
                    <a:pt x="58" y="0"/>
                    <a:pt x="55" y="0"/>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62" name="Freeform 23"/>
            <p:cNvSpPr/>
            <p:nvPr/>
          </p:nvSpPr>
          <p:spPr bwMode="auto">
            <a:xfrm>
              <a:off x="1985" y="3609"/>
              <a:ext cx="191" cy="50"/>
            </a:xfrm>
            <a:custGeom>
              <a:gdLst>
                <a:gd fmla="*/ 85 w 88" name="T0"/>
                <a:gd fmla="*/ 17 h 23" name="T1"/>
                <a:gd fmla="*/ 3 w 88" name="T2"/>
                <a:gd fmla="*/ 3 h 23" name="T3"/>
                <a:gd fmla="*/ 3 w 88" name="T4"/>
                <a:gd fmla="*/ 6 h 23" name="T5"/>
                <a:gd fmla="*/ 83 w 88" name="T6"/>
                <a:gd fmla="*/ 21 h 23" name="T7"/>
                <a:gd fmla="*/ 85 w 88" name="T8"/>
                <a:gd fmla="*/ 17 h 23" name="T9"/>
              </a:gdLst>
              <a:cxnLst>
                <a:cxn ang="0">
                  <a:pos x="T0" y="T1"/>
                </a:cxn>
                <a:cxn ang="0">
                  <a:pos x="T2" y="T3"/>
                </a:cxn>
                <a:cxn ang="0">
                  <a:pos x="T4" y="T5"/>
                </a:cxn>
                <a:cxn ang="0">
                  <a:pos x="T6" y="T7"/>
                </a:cxn>
                <a:cxn ang="0">
                  <a:pos x="T8" y="T9"/>
                </a:cxn>
              </a:cxnLst>
              <a:rect b="b" l="0" r="r" t="0"/>
              <a:pathLst>
                <a:path h="23" w="88">
                  <a:moveTo>
                    <a:pt x="85" y="17"/>
                  </a:moveTo>
                  <a:cubicBezTo>
                    <a:pt x="61" y="2"/>
                    <a:pt x="31" y="0"/>
                    <a:pt x="3" y="3"/>
                  </a:cubicBezTo>
                  <a:cubicBezTo>
                    <a:pt x="0" y="3"/>
                    <a:pt x="0" y="6"/>
                    <a:pt x="3" y="6"/>
                  </a:cubicBezTo>
                  <a:cubicBezTo>
                    <a:pt x="30" y="9"/>
                    <a:pt x="58" y="8"/>
                    <a:pt x="83" y="21"/>
                  </a:cubicBezTo>
                  <a:cubicBezTo>
                    <a:pt x="86" y="23"/>
                    <a:pt x="88" y="19"/>
                    <a:pt x="85" y="17"/>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63" name="Freeform 24"/>
            <p:cNvSpPr/>
            <p:nvPr/>
          </p:nvSpPr>
          <p:spPr bwMode="auto">
            <a:xfrm>
              <a:off x="968" y="743"/>
              <a:ext cx="464" cy="1255"/>
            </a:xfrm>
            <a:custGeom>
              <a:gdLst>
                <a:gd fmla="*/ 194 w 214" name="T0"/>
                <a:gd fmla="*/ 307 h 579" name="T1"/>
                <a:gd fmla="*/ 138 w 214" name="T2"/>
                <a:gd fmla="*/ 58 h 579" name="T3"/>
                <a:gd fmla="*/ 29 w 214" name="T4"/>
                <a:gd fmla="*/ 58 h 579" name="T5"/>
                <a:gd fmla="*/ 7 w 214" name="T6"/>
                <a:gd fmla="*/ 329 h 579" name="T7"/>
                <a:gd fmla="*/ 107 w 214" name="T8"/>
                <a:gd fmla="*/ 561 h 579" name="T9"/>
                <a:gd fmla="*/ 165 w 214" name="T10"/>
                <a:gd fmla="*/ 527 h 579" name="T11"/>
                <a:gd fmla="*/ 167 w 214" name="T12"/>
                <a:gd fmla="*/ 526 h 579" name="T13"/>
                <a:gd fmla="*/ 194 w 214" name="T14"/>
                <a:gd fmla="*/ 307 h 579"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579" w="214">
                  <a:moveTo>
                    <a:pt x="194" y="307"/>
                  </a:moveTo>
                  <a:cubicBezTo>
                    <a:pt x="188" y="221"/>
                    <a:pt x="171" y="138"/>
                    <a:pt x="138" y="58"/>
                  </a:cubicBezTo>
                  <a:cubicBezTo>
                    <a:pt x="119" y="9"/>
                    <a:pt x="45" y="0"/>
                    <a:pt x="29" y="58"/>
                  </a:cubicBezTo>
                  <a:cubicBezTo>
                    <a:pt x="5" y="145"/>
                    <a:pt x="0" y="240"/>
                    <a:pt x="7" y="329"/>
                  </a:cubicBezTo>
                  <a:cubicBezTo>
                    <a:pt x="13" y="418"/>
                    <a:pt x="32" y="505"/>
                    <a:pt x="107" y="561"/>
                  </a:cubicBezTo>
                  <a:cubicBezTo>
                    <a:pt x="131" y="579"/>
                    <a:pt x="164" y="554"/>
                    <a:pt x="165" y="527"/>
                  </a:cubicBezTo>
                  <a:cubicBezTo>
                    <a:pt x="166" y="527"/>
                    <a:pt x="166" y="526"/>
                    <a:pt x="167" y="526"/>
                  </a:cubicBezTo>
                  <a:cubicBezTo>
                    <a:pt x="214" y="470"/>
                    <a:pt x="199" y="376"/>
                    <a:pt x="194" y="307"/>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64" name="Freeform 25"/>
            <p:cNvSpPr/>
            <p:nvPr/>
          </p:nvSpPr>
          <p:spPr bwMode="auto">
            <a:xfrm>
              <a:off x="1050" y="977"/>
              <a:ext cx="304" cy="794"/>
            </a:xfrm>
            <a:custGeom>
              <a:gdLst>
                <a:gd fmla="*/ 122 w 140" name="T0"/>
                <a:gd fmla="*/ 194 h 366" name="T1"/>
                <a:gd fmla="*/ 87 w 140" name="T2"/>
                <a:gd fmla="*/ 37 h 366" name="T3"/>
                <a:gd fmla="*/ 18 w 140" name="T4"/>
                <a:gd fmla="*/ 37 h 366" name="T5"/>
                <a:gd fmla="*/ 4 w 140" name="T6"/>
                <a:gd fmla="*/ 207 h 366" name="T7"/>
                <a:gd fmla="*/ 57 w 140" name="T8"/>
                <a:gd fmla="*/ 336 h 366" name="T9"/>
                <a:gd fmla="*/ 122 w 140" name="T10"/>
                <a:gd fmla="*/ 194 h 366" name="T11"/>
              </a:gdLst>
              <a:cxnLst>
                <a:cxn ang="0">
                  <a:pos x="T0" y="T1"/>
                </a:cxn>
                <a:cxn ang="0">
                  <a:pos x="T2" y="T3"/>
                </a:cxn>
                <a:cxn ang="0">
                  <a:pos x="T4" y="T5"/>
                </a:cxn>
                <a:cxn ang="0">
                  <a:pos x="T6" y="T7"/>
                </a:cxn>
                <a:cxn ang="0">
                  <a:pos x="T8" y="T9"/>
                </a:cxn>
                <a:cxn ang="0">
                  <a:pos x="T10" y="T11"/>
                </a:cxn>
              </a:cxnLst>
              <a:rect b="b" l="0" r="r" t="0"/>
              <a:pathLst>
                <a:path h="366" w="140">
                  <a:moveTo>
                    <a:pt x="122" y="194"/>
                  </a:moveTo>
                  <a:cubicBezTo>
                    <a:pt x="118" y="139"/>
                    <a:pt x="107" y="87"/>
                    <a:pt x="87" y="37"/>
                  </a:cubicBezTo>
                  <a:cubicBezTo>
                    <a:pt x="75" y="6"/>
                    <a:pt x="28" y="0"/>
                    <a:pt x="18" y="37"/>
                  </a:cubicBezTo>
                  <a:cubicBezTo>
                    <a:pt x="3" y="91"/>
                    <a:pt x="0" y="151"/>
                    <a:pt x="4" y="207"/>
                  </a:cubicBezTo>
                  <a:cubicBezTo>
                    <a:pt x="7" y="247"/>
                    <a:pt x="13" y="320"/>
                    <a:pt x="57" y="336"/>
                  </a:cubicBezTo>
                  <a:cubicBezTo>
                    <a:pt x="140" y="366"/>
                    <a:pt x="125" y="236"/>
                    <a:pt x="122" y="194"/>
                  </a:cubicBezTo>
                  <a:close/>
                </a:path>
              </a:pathLst>
            </a:custGeom>
            <a:solidFill>
              <a:srgbClr val="FFDCE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65" name="Freeform 26"/>
            <p:cNvSpPr/>
            <p:nvPr/>
          </p:nvSpPr>
          <p:spPr bwMode="auto">
            <a:xfrm>
              <a:off x="2326" y="743"/>
              <a:ext cx="464" cy="1255"/>
            </a:xfrm>
            <a:custGeom>
              <a:gdLst>
                <a:gd fmla="*/ 20 w 214" name="T0"/>
                <a:gd fmla="*/ 307 h 579" name="T1"/>
                <a:gd fmla="*/ 76 w 214" name="T2"/>
                <a:gd fmla="*/ 58 h 579" name="T3"/>
                <a:gd fmla="*/ 185 w 214" name="T4"/>
                <a:gd fmla="*/ 58 h 579" name="T5"/>
                <a:gd fmla="*/ 207 w 214" name="T6"/>
                <a:gd fmla="*/ 329 h 579" name="T7"/>
                <a:gd fmla="*/ 107 w 214" name="T8"/>
                <a:gd fmla="*/ 561 h 579" name="T9"/>
                <a:gd fmla="*/ 49 w 214" name="T10"/>
                <a:gd fmla="*/ 527 h 579" name="T11"/>
                <a:gd fmla="*/ 47 w 214" name="T12"/>
                <a:gd fmla="*/ 526 h 579" name="T13"/>
                <a:gd fmla="*/ 20 w 214" name="T14"/>
                <a:gd fmla="*/ 307 h 579"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579" w="214">
                  <a:moveTo>
                    <a:pt x="20" y="307"/>
                  </a:moveTo>
                  <a:cubicBezTo>
                    <a:pt x="26" y="221"/>
                    <a:pt x="43" y="138"/>
                    <a:pt x="76" y="58"/>
                  </a:cubicBezTo>
                  <a:cubicBezTo>
                    <a:pt x="95" y="9"/>
                    <a:pt x="169" y="0"/>
                    <a:pt x="185" y="58"/>
                  </a:cubicBezTo>
                  <a:cubicBezTo>
                    <a:pt x="209" y="145"/>
                    <a:pt x="214" y="240"/>
                    <a:pt x="207" y="329"/>
                  </a:cubicBezTo>
                  <a:cubicBezTo>
                    <a:pt x="201" y="418"/>
                    <a:pt x="181" y="505"/>
                    <a:pt x="107" y="561"/>
                  </a:cubicBezTo>
                  <a:cubicBezTo>
                    <a:pt x="83" y="579"/>
                    <a:pt x="50" y="554"/>
                    <a:pt x="49" y="527"/>
                  </a:cubicBezTo>
                  <a:cubicBezTo>
                    <a:pt x="48" y="527"/>
                    <a:pt x="48" y="526"/>
                    <a:pt x="47" y="526"/>
                  </a:cubicBezTo>
                  <a:cubicBezTo>
                    <a:pt x="0" y="470"/>
                    <a:pt x="15" y="376"/>
                    <a:pt x="20" y="307"/>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66" name="Freeform 27"/>
            <p:cNvSpPr/>
            <p:nvPr/>
          </p:nvSpPr>
          <p:spPr bwMode="auto">
            <a:xfrm>
              <a:off x="2404" y="977"/>
              <a:ext cx="304" cy="794"/>
            </a:xfrm>
            <a:custGeom>
              <a:gdLst>
                <a:gd fmla="*/ 18 w 140" name="T0"/>
                <a:gd fmla="*/ 194 h 366" name="T1"/>
                <a:gd fmla="*/ 53 w 140" name="T2"/>
                <a:gd fmla="*/ 37 h 366" name="T3"/>
                <a:gd fmla="*/ 122 w 140" name="T4"/>
                <a:gd fmla="*/ 37 h 366" name="T5"/>
                <a:gd fmla="*/ 136 w 140" name="T6"/>
                <a:gd fmla="*/ 207 h 366" name="T7"/>
                <a:gd fmla="*/ 83 w 140" name="T8"/>
                <a:gd fmla="*/ 336 h 366" name="T9"/>
                <a:gd fmla="*/ 18 w 140" name="T10"/>
                <a:gd fmla="*/ 194 h 366" name="T11"/>
              </a:gdLst>
              <a:cxnLst>
                <a:cxn ang="0">
                  <a:pos x="T0" y="T1"/>
                </a:cxn>
                <a:cxn ang="0">
                  <a:pos x="T2" y="T3"/>
                </a:cxn>
                <a:cxn ang="0">
                  <a:pos x="T4" y="T5"/>
                </a:cxn>
                <a:cxn ang="0">
                  <a:pos x="T6" y="T7"/>
                </a:cxn>
                <a:cxn ang="0">
                  <a:pos x="T8" y="T9"/>
                </a:cxn>
                <a:cxn ang="0">
                  <a:pos x="T10" y="T11"/>
                </a:cxn>
              </a:cxnLst>
              <a:rect b="b" l="0" r="r" t="0"/>
              <a:pathLst>
                <a:path h="366" w="140">
                  <a:moveTo>
                    <a:pt x="18" y="194"/>
                  </a:moveTo>
                  <a:cubicBezTo>
                    <a:pt x="22" y="139"/>
                    <a:pt x="33" y="87"/>
                    <a:pt x="53" y="37"/>
                  </a:cubicBezTo>
                  <a:cubicBezTo>
                    <a:pt x="65" y="6"/>
                    <a:pt x="112" y="0"/>
                    <a:pt x="122" y="37"/>
                  </a:cubicBezTo>
                  <a:cubicBezTo>
                    <a:pt x="137" y="91"/>
                    <a:pt x="140" y="151"/>
                    <a:pt x="136" y="207"/>
                  </a:cubicBezTo>
                  <a:cubicBezTo>
                    <a:pt x="133" y="247"/>
                    <a:pt x="127" y="320"/>
                    <a:pt x="83" y="336"/>
                  </a:cubicBezTo>
                  <a:cubicBezTo>
                    <a:pt x="0" y="366"/>
                    <a:pt x="15" y="236"/>
                    <a:pt x="18" y="194"/>
                  </a:cubicBezTo>
                  <a:close/>
                </a:path>
              </a:pathLst>
            </a:custGeom>
            <a:solidFill>
              <a:srgbClr val="FFDCE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67" name="Freeform 28"/>
            <p:cNvSpPr/>
            <p:nvPr/>
          </p:nvSpPr>
          <p:spPr bwMode="auto">
            <a:xfrm>
              <a:off x="2209" y="2846"/>
              <a:ext cx="187" cy="347"/>
            </a:xfrm>
            <a:custGeom>
              <a:gdLst>
                <a:gd fmla="*/ 15 w 86" name="T0"/>
                <a:gd fmla="*/ 153 h 160" name="T1"/>
                <a:gd fmla="*/ 44 w 86" name="T2"/>
                <a:gd fmla="*/ 86 h 160" name="T3"/>
                <a:gd fmla="*/ 82 w 86" name="T4"/>
                <a:gd fmla="*/ 19 h 160" name="T5"/>
                <a:gd fmla="*/ 61 w 86" name="T6"/>
                <a:gd fmla="*/ 7 h 160" name="T7"/>
                <a:gd fmla="*/ 19 w 86" name="T8"/>
                <a:gd fmla="*/ 78 h 160" name="T9"/>
                <a:gd fmla="*/ 1 w 86" name="T10"/>
                <a:gd fmla="*/ 151 h 160" name="T11"/>
                <a:gd fmla="*/ 15 w 86" name="T12"/>
                <a:gd fmla="*/ 153 h 160" name="T13"/>
              </a:gdLst>
              <a:cxnLst>
                <a:cxn ang="0">
                  <a:pos x="T0" y="T1"/>
                </a:cxn>
                <a:cxn ang="0">
                  <a:pos x="T2" y="T3"/>
                </a:cxn>
                <a:cxn ang="0">
                  <a:pos x="T4" y="T5"/>
                </a:cxn>
                <a:cxn ang="0">
                  <a:pos x="T6" y="T7"/>
                </a:cxn>
                <a:cxn ang="0">
                  <a:pos x="T8" y="T9"/>
                </a:cxn>
                <a:cxn ang="0">
                  <a:pos x="T10" y="T11"/>
                </a:cxn>
                <a:cxn ang="0">
                  <a:pos x="T12" y="T13"/>
                </a:cxn>
              </a:cxnLst>
              <a:rect b="b" l="0" r="r" t="0"/>
              <a:pathLst>
                <a:path h="160" w="86">
                  <a:moveTo>
                    <a:pt x="15" y="153"/>
                  </a:moveTo>
                  <a:cubicBezTo>
                    <a:pt x="24" y="130"/>
                    <a:pt x="33" y="108"/>
                    <a:pt x="44" y="86"/>
                  </a:cubicBezTo>
                  <a:cubicBezTo>
                    <a:pt x="56" y="64"/>
                    <a:pt x="74" y="42"/>
                    <a:pt x="82" y="19"/>
                  </a:cubicBezTo>
                  <a:cubicBezTo>
                    <a:pt x="86" y="6"/>
                    <a:pt x="70" y="0"/>
                    <a:pt x="61" y="7"/>
                  </a:cubicBezTo>
                  <a:cubicBezTo>
                    <a:pt x="41" y="23"/>
                    <a:pt x="29" y="55"/>
                    <a:pt x="19" y="78"/>
                  </a:cubicBezTo>
                  <a:cubicBezTo>
                    <a:pt x="9" y="101"/>
                    <a:pt x="0" y="125"/>
                    <a:pt x="1" y="151"/>
                  </a:cubicBezTo>
                  <a:cubicBezTo>
                    <a:pt x="2" y="159"/>
                    <a:pt x="12" y="160"/>
                    <a:pt x="15" y="153"/>
                  </a:cubicBezTo>
                  <a:close/>
                </a:path>
              </a:pathLst>
            </a:custGeom>
            <a:solidFill>
              <a:srgbClr val="8DC54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68" name="Freeform 29"/>
            <p:cNvSpPr/>
            <p:nvPr/>
          </p:nvSpPr>
          <p:spPr bwMode="auto">
            <a:xfrm>
              <a:off x="2226" y="2983"/>
              <a:ext cx="319" cy="255"/>
            </a:xfrm>
            <a:custGeom>
              <a:gdLst>
                <a:gd fmla="*/ 18 w 147" name="T0"/>
                <a:gd fmla="*/ 111 h 118" name="T1"/>
                <a:gd fmla="*/ 132 w 147" name="T2"/>
                <a:gd fmla="*/ 35 h 118" name="T3"/>
                <a:gd fmla="*/ 118 w 147" name="T4"/>
                <a:gd fmla="*/ 10 h 118" name="T5"/>
                <a:gd fmla="*/ 3 w 147" name="T6"/>
                <a:gd fmla="*/ 103 h 118" name="T7"/>
                <a:gd fmla="*/ 18 w 147" name="T8"/>
                <a:gd fmla="*/ 111 h 118" name="T9"/>
              </a:gdLst>
              <a:cxnLst>
                <a:cxn ang="0">
                  <a:pos x="T0" y="T1"/>
                </a:cxn>
                <a:cxn ang="0">
                  <a:pos x="T2" y="T3"/>
                </a:cxn>
                <a:cxn ang="0">
                  <a:pos x="T4" y="T5"/>
                </a:cxn>
                <a:cxn ang="0">
                  <a:pos x="T6" y="T7"/>
                </a:cxn>
                <a:cxn ang="0">
                  <a:pos x="T8" y="T9"/>
                </a:cxn>
              </a:cxnLst>
              <a:rect b="b" l="0" r="r" t="0"/>
              <a:pathLst>
                <a:path h="118" w="147">
                  <a:moveTo>
                    <a:pt x="18" y="111"/>
                  </a:moveTo>
                  <a:cubicBezTo>
                    <a:pt x="49" y="75"/>
                    <a:pt x="94" y="62"/>
                    <a:pt x="132" y="35"/>
                  </a:cubicBezTo>
                  <a:cubicBezTo>
                    <a:pt x="147" y="24"/>
                    <a:pt x="134" y="0"/>
                    <a:pt x="118" y="10"/>
                  </a:cubicBezTo>
                  <a:cubicBezTo>
                    <a:pt x="77" y="32"/>
                    <a:pt x="21" y="57"/>
                    <a:pt x="3" y="103"/>
                  </a:cubicBezTo>
                  <a:cubicBezTo>
                    <a:pt x="0" y="111"/>
                    <a:pt x="12" y="118"/>
                    <a:pt x="18" y="111"/>
                  </a:cubicBezTo>
                  <a:close/>
                </a:path>
              </a:pathLst>
            </a:custGeom>
            <a:solidFill>
              <a:srgbClr val="8DC54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69" name="Freeform 30"/>
            <p:cNvSpPr/>
            <p:nvPr/>
          </p:nvSpPr>
          <p:spPr bwMode="auto">
            <a:xfrm>
              <a:off x="2239" y="3156"/>
              <a:ext cx="341" cy="113"/>
            </a:xfrm>
            <a:custGeom>
              <a:gdLst>
                <a:gd fmla="*/ 14 w 157" name="T0"/>
                <a:gd fmla="*/ 50 h 52" name="T1"/>
                <a:gd fmla="*/ 139 w 157" name="T2"/>
                <a:gd fmla="*/ 31 h 52" name="T3"/>
                <a:gd fmla="*/ 132 w 157" name="T4"/>
                <a:gd fmla="*/ 4 h 52" name="T5"/>
                <a:gd fmla="*/ 11 w 157" name="T6"/>
                <a:gd fmla="*/ 29 h 52" name="T7"/>
                <a:gd fmla="*/ 14 w 157" name="T8"/>
                <a:gd fmla="*/ 50 h 52" name="T9"/>
              </a:gdLst>
              <a:cxnLst>
                <a:cxn ang="0">
                  <a:pos x="T0" y="T1"/>
                </a:cxn>
                <a:cxn ang="0">
                  <a:pos x="T2" y="T3"/>
                </a:cxn>
                <a:cxn ang="0">
                  <a:pos x="T4" y="T5"/>
                </a:cxn>
                <a:cxn ang="0">
                  <a:pos x="T6" y="T7"/>
                </a:cxn>
                <a:cxn ang="0">
                  <a:pos x="T8" y="T9"/>
                </a:cxn>
              </a:cxnLst>
              <a:rect b="b" l="0" r="r" t="0"/>
              <a:pathLst>
                <a:path h="52" w="157">
                  <a:moveTo>
                    <a:pt x="14" y="50"/>
                  </a:moveTo>
                  <a:cubicBezTo>
                    <a:pt x="55" y="52"/>
                    <a:pt x="99" y="39"/>
                    <a:pt x="139" y="31"/>
                  </a:cubicBezTo>
                  <a:cubicBezTo>
                    <a:pt x="157" y="27"/>
                    <a:pt x="149" y="0"/>
                    <a:pt x="132" y="4"/>
                  </a:cubicBezTo>
                  <a:cubicBezTo>
                    <a:pt x="92" y="13"/>
                    <a:pt x="50" y="17"/>
                    <a:pt x="11" y="29"/>
                  </a:cubicBezTo>
                  <a:cubicBezTo>
                    <a:pt x="0" y="33"/>
                    <a:pt x="2" y="50"/>
                    <a:pt x="14" y="50"/>
                  </a:cubicBezTo>
                  <a:close/>
                </a:path>
              </a:pathLst>
            </a:custGeom>
            <a:solidFill>
              <a:srgbClr val="8DC54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70" name="Freeform 31"/>
            <p:cNvSpPr/>
            <p:nvPr/>
          </p:nvSpPr>
          <p:spPr bwMode="auto">
            <a:xfrm>
              <a:off x="1710" y="3039"/>
              <a:ext cx="744" cy="945"/>
            </a:xfrm>
            <a:custGeom>
              <a:gdLst>
                <a:gd fmla="*/ 243 w 343" name="T0"/>
                <a:gd fmla="*/ 35 h 436" name="T1"/>
                <a:gd fmla="*/ 166 w 343" name="T2"/>
                <a:gd fmla="*/ 7 h 436" name="T3"/>
                <a:gd fmla="*/ 108 w 343" name="T4"/>
                <a:gd fmla="*/ 74 h 436" name="T5"/>
                <a:gd fmla="*/ 54 w 343" name="T6"/>
                <a:gd fmla="*/ 206 h 436" name="T7"/>
                <a:gd fmla="*/ 8 w 343" name="T8"/>
                <a:gd fmla="*/ 348 h 436" name="T9"/>
                <a:gd fmla="*/ 193 w 343" name="T10"/>
                <a:gd fmla="*/ 278 h 436" name="T11"/>
                <a:gd fmla="*/ 278 w 343" name="T12"/>
                <a:gd fmla="*/ 215 h 436" name="T13"/>
                <a:gd fmla="*/ 243 w 343" name="T14"/>
                <a:gd fmla="*/ 35 h 436"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436" w="343">
                  <a:moveTo>
                    <a:pt x="243" y="35"/>
                  </a:moveTo>
                  <a:cubicBezTo>
                    <a:pt x="222" y="15"/>
                    <a:pt x="195" y="0"/>
                    <a:pt x="166" y="7"/>
                  </a:cubicBezTo>
                  <a:cubicBezTo>
                    <a:pt x="135" y="14"/>
                    <a:pt x="119" y="48"/>
                    <a:pt x="108" y="74"/>
                  </a:cubicBezTo>
                  <a:cubicBezTo>
                    <a:pt x="89" y="118"/>
                    <a:pt x="73" y="162"/>
                    <a:pt x="54" y="206"/>
                  </a:cubicBezTo>
                  <a:cubicBezTo>
                    <a:pt x="38" y="245"/>
                    <a:pt x="0" y="305"/>
                    <a:pt x="8" y="348"/>
                  </a:cubicBezTo>
                  <a:cubicBezTo>
                    <a:pt x="24" y="436"/>
                    <a:pt x="161" y="303"/>
                    <a:pt x="193" y="278"/>
                  </a:cubicBezTo>
                  <a:cubicBezTo>
                    <a:pt x="221" y="256"/>
                    <a:pt x="252" y="239"/>
                    <a:pt x="278" y="215"/>
                  </a:cubicBezTo>
                  <a:cubicBezTo>
                    <a:pt x="343" y="156"/>
                    <a:pt x="294" y="83"/>
                    <a:pt x="243" y="35"/>
                  </a:cubicBezTo>
                  <a:close/>
                </a:path>
              </a:pathLst>
            </a:custGeom>
            <a:solidFill>
              <a:srgbClr val="FF8D3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71" name="Freeform 32"/>
            <p:cNvSpPr/>
            <p:nvPr/>
          </p:nvSpPr>
          <p:spPr bwMode="auto">
            <a:xfrm>
              <a:off x="1840" y="3188"/>
              <a:ext cx="295" cy="144"/>
            </a:xfrm>
            <a:custGeom>
              <a:gdLst>
                <a:gd fmla="*/ 8 w 136" name="T0"/>
                <a:gd fmla="*/ 12 h 66" name="T1"/>
                <a:gd fmla="*/ 130 w 136" name="T2"/>
                <a:gd fmla="*/ 64 h 66" name="T3"/>
                <a:gd fmla="*/ 134 w 136" name="T4"/>
                <a:gd fmla="*/ 60 h 66" name="T5"/>
                <a:gd fmla="*/ 8 w 136" name="T6"/>
                <a:gd fmla="*/ 0 h 66" name="T7"/>
                <a:gd fmla="*/ 8 w 136" name="T8"/>
                <a:gd fmla="*/ 12 h 66" name="T9"/>
              </a:gdLst>
              <a:cxnLst>
                <a:cxn ang="0">
                  <a:pos x="T0" y="T1"/>
                </a:cxn>
                <a:cxn ang="0">
                  <a:pos x="T2" y="T3"/>
                </a:cxn>
                <a:cxn ang="0">
                  <a:pos x="T4" y="T5"/>
                </a:cxn>
                <a:cxn ang="0">
                  <a:pos x="T6" y="T7"/>
                </a:cxn>
                <a:cxn ang="0">
                  <a:pos x="T8" y="T9"/>
                </a:cxn>
              </a:cxnLst>
              <a:rect b="b" l="0" r="r" t="0"/>
              <a:pathLst>
                <a:path h="66" w="136">
                  <a:moveTo>
                    <a:pt x="8" y="12"/>
                  </a:moveTo>
                  <a:cubicBezTo>
                    <a:pt x="56" y="13"/>
                    <a:pt x="92" y="39"/>
                    <a:pt x="130" y="64"/>
                  </a:cubicBezTo>
                  <a:cubicBezTo>
                    <a:pt x="133" y="66"/>
                    <a:pt x="136" y="62"/>
                    <a:pt x="134" y="60"/>
                  </a:cubicBezTo>
                  <a:cubicBezTo>
                    <a:pt x="101" y="26"/>
                    <a:pt x="55" y="2"/>
                    <a:pt x="8" y="0"/>
                  </a:cubicBezTo>
                  <a:cubicBezTo>
                    <a:pt x="0" y="0"/>
                    <a:pt x="0" y="12"/>
                    <a:pt x="8" y="12"/>
                  </a:cubicBezTo>
                  <a:close/>
                </a:path>
              </a:pathLst>
            </a:custGeom>
            <a:solidFill>
              <a:srgbClr val="FF741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72" name="Freeform 33"/>
            <p:cNvSpPr/>
            <p:nvPr/>
          </p:nvSpPr>
          <p:spPr bwMode="auto">
            <a:xfrm>
              <a:off x="1771" y="3336"/>
              <a:ext cx="262" cy="145"/>
            </a:xfrm>
            <a:custGeom>
              <a:gdLst>
                <a:gd fmla="*/ 7 w 121" name="T0"/>
                <a:gd fmla="*/ 16 h 67" name="T1"/>
                <a:gd fmla="*/ 115 w 121" name="T2"/>
                <a:gd fmla="*/ 65 h 67" name="T3"/>
                <a:gd fmla="*/ 120 w 121" name="T4"/>
                <a:gd fmla="*/ 61 h 67" name="T5"/>
                <a:gd fmla="*/ 7 w 121" name="T6"/>
                <a:gd fmla="*/ 4 h 67" name="T7"/>
                <a:gd fmla="*/ 7 w 121" name="T8"/>
                <a:gd fmla="*/ 16 h 67" name="T9"/>
              </a:gdLst>
              <a:cxnLst>
                <a:cxn ang="0">
                  <a:pos x="T0" y="T1"/>
                </a:cxn>
                <a:cxn ang="0">
                  <a:pos x="T2" y="T3"/>
                </a:cxn>
                <a:cxn ang="0">
                  <a:pos x="T4" y="T5"/>
                </a:cxn>
                <a:cxn ang="0">
                  <a:pos x="T6" y="T7"/>
                </a:cxn>
                <a:cxn ang="0">
                  <a:pos x="T8" y="T9"/>
                </a:cxn>
              </a:cxnLst>
              <a:rect b="b" l="0" r="r" t="0"/>
              <a:pathLst>
                <a:path h="67" w="120">
                  <a:moveTo>
                    <a:pt x="7" y="16"/>
                  </a:moveTo>
                  <a:cubicBezTo>
                    <a:pt x="54" y="12"/>
                    <a:pt x="81" y="40"/>
                    <a:pt x="115" y="65"/>
                  </a:cubicBezTo>
                  <a:cubicBezTo>
                    <a:pt x="118" y="67"/>
                    <a:pt x="121" y="64"/>
                    <a:pt x="120" y="61"/>
                  </a:cubicBezTo>
                  <a:cubicBezTo>
                    <a:pt x="100" y="20"/>
                    <a:pt x="51" y="0"/>
                    <a:pt x="7" y="4"/>
                  </a:cubicBezTo>
                  <a:cubicBezTo>
                    <a:pt x="0" y="5"/>
                    <a:pt x="0" y="16"/>
                    <a:pt x="7" y="16"/>
                  </a:cubicBezTo>
                  <a:close/>
                </a:path>
              </a:pathLst>
            </a:custGeom>
            <a:solidFill>
              <a:srgbClr val="FF741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73" name="Freeform 34"/>
            <p:cNvSpPr/>
            <p:nvPr/>
          </p:nvSpPr>
          <p:spPr bwMode="auto">
            <a:xfrm>
              <a:off x="1731" y="3481"/>
              <a:ext cx="204" cy="102"/>
            </a:xfrm>
            <a:custGeom>
              <a:gdLst>
                <a:gd fmla="*/ 8 w 94" name="T0"/>
                <a:gd fmla="*/ 12 h 47" name="T1"/>
                <a:gd fmla="*/ 86 w 94" name="T2"/>
                <a:gd fmla="*/ 45 h 47" name="T3"/>
                <a:gd fmla="*/ 91 w 94" name="T4"/>
                <a:gd fmla="*/ 39 h 47" name="T5"/>
                <a:gd fmla="*/ 8 w 94" name="T6"/>
                <a:gd fmla="*/ 1 h 47" name="T7"/>
                <a:gd fmla="*/ 8 w 94" name="T8"/>
                <a:gd fmla="*/ 12 h 47" name="T9"/>
              </a:gdLst>
              <a:cxnLst>
                <a:cxn ang="0">
                  <a:pos x="T0" y="T1"/>
                </a:cxn>
                <a:cxn ang="0">
                  <a:pos x="T2" y="T3"/>
                </a:cxn>
                <a:cxn ang="0">
                  <a:pos x="T4" y="T5"/>
                </a:cxn>
                <a:cxn ang="0">
                  <a:pos x="T6" y="T7"/>
                </a:cxn>
                <a:cxn ang="0">
                  <a:pos x="T8" y="T9"/>
                </a:cxn>
              </a:cxnLst>
              <a:rect b="b" l="0" r="r" t="0"/>
              <a:pathLst>
                <a:path h="47" w="94">
                  <a:moveTo>
                    <a:pt x="8" y="12"/>
                  </a:moveTo>
                  <a:cubicBezTo>
                    <a:pt x="39" y="14"/>
                    <a:pt x="60" y="32"/>
                    <a:pt x="86" y="45"/>
                  </a:cubicBezTo>
                  <a:cubicBezTo>
                    <a:pt x="90" y="47"/>
                    <a:pt x="94" y="42"/>
                    <a:pt x="91" y="39"/>
                  </a:cubicBezTo>
                  <a:cubicBezTo>
                    <a:pt x="71" y="16"/>
                    <a:pt x="37" y="2"/>
                    <a:pt x="8" y="1"/>
                  </a:cubicBezTo>
                  <a:cubicBezTo>
                    <a:pt x="0" y="0"/>
                    <a:pt x="0" y="12"/>
                    <a:pt x="8" y="12"/>
                  </a:cubicBezTo>
                  <a:close/>
                </a:path>
              </a:pathLst>
            </a:custGeom>
            <a:solidFill>
              <a:srgbClr val="FF741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grpSp>
      <p:sp>
        <p:nvSpPr>
          <p:cNvPr id="74" name="文本框 73"/>
          <p:cNvSpPr txBox="1"/>
          <p:nvPr/>
        </p:nvSpPr>
        <p:spPr>
          <a:xfrm>
            <a:off x="1279739" y="254513"/>
            <a:ext cx="3118917" cy="579120"/>
          </a:xfrm>
          <a:prstGeom prst="rect">
            <a:avLst/>
          </a:prstGeom>
          <a:noFill/>
        </p:spPr>
        <p:txBody>
          <a:bodyPr rtlCol="0" wrap="square">
            <a:spAutoFit/>
          </a:bodyPr>
          <a:lstStyle/>
          <a:p>
            <a:pPr algn="ctr"/>
            <a:r>
              <a:rPr altLang="en-US" b="1" lang="zh-CN" smtClean="0" sz="3200">
                <a:solidFill>
                  <a:schemeClr val="bg1"/>
                </a:solidFill>
                <a:cs typeface="+mn-ea"/>
                <a:sym typeface="+mn-lt"/>
              </a:rPr>
              <a:t>请在此添加标题</a:t>
            </a:r>
          </a:p>
        </p:txBody>
      </p:sp>
      <p:grpSp>
        <p:nvGrpSpPr>
          <p:cNvPr id="57" name="Group 4"/>
          <p:cNvGrpSpPr>
            <a:grpSpLocks noChangeAspect="1"/>
          </p:cNvGrpSpPr>
          <p:nvPr/>
        </p:nvGrpSpPr>
        <p:grpSpPr>
          <a:xfrm rot="8206570">
            <a:off x="5596892" y="1478830"/>
            <a:ext cx="858774" cy="4591138"/>
            <a:chOff x="3468" y="167"/>
            <a:chExt cx="754" cy="4031"/>
          </a:xfrm>
        </p:grpSpPr>
        <p:sp>
          <p:nvSpPr>
            <p:cNvPr id="58" name="Freeform 5"/>
            <p:cNvSpPr/>
            <p:nvPr/>
          </p:nvSpPr>
          <p:spPr bwMode="auto">
            <a:xfrm>
              <a:off x="3468" y="3742"/>
              <a:ext cx="754" cy="456"/>
            </a:xfrm>
            <a:custGeom>
              <a:gdLst>
                <a:gd fmla="*/ 305 w 316" name="T0"/>
                <a:gd fmla="*/ 141 h 193" name="T1"/>
                <a:gd fmla="*/ 4 w 316" name="T2"/>
                <a:gd fmla="*/ 135 h 193" name="T3"/>
                <a:gd fmla="*/ 31 w 316" name="T4"/>
                <a:gd fmla="*/ 0 h 193" name="T5"/>
                <a:gd fmla="*/ 31 w 316" name="T6"/>
                <a:gd fmla="*/ 0 h 193" name="T7"/>
                <a:gd fmla="*/ 285 w 316" name="T8"/>
                <a:gd fmla="*/ 2 h 193" name="T9"/>
                <a:gd fmla="*/ 305 w 316" name="T10"/>
                <a:gd fmla="*/ 141 h 193" name="T11"/>
              </a:gdLst>
              <a:cxnLst>
                <a:cxn ang="0">
                  <a:pos x="T0" y="T1"/>
                </a:cxn>
                <a:cxn ang="0">
                  <a:pos x="T2" y="T3"/>
                </a:cxn>
                <a:cxn ang="0">
                  <a:pos x="T4" y="T5"/>
                </a:cxn>
                <a:cxn ang="0">
                  <a:pos x="T6" y="T7"/>
                </a:cxn>
                <a:cxn ang="0">
                  <a:pos x="T8" y="T9"/>
                </a:cxn>
                <a:cxn ang="0">
                  <a:pos x="T10" y="T11"/>
                </a:cxn>
              </a:cxnLst>
              <a:rect b="b" l="0" r="r" t="0"/>
              <a:pathLst>
                <a:path h="193" w="316">
                  <a:moveTo>
                    <a:pt x="305" y="141"/>
                  </a:moveTo>
                  <a:cubicBezTo>
                    <a:pt x="267" y="193"/>
                    <a:pt x="16" y="177"/>
                    <a:pt x="4" y="135"/>
                  </a:cubicBezTo>
                  <a:cubicBezTo>
                    <a:pt x="0" y="121"/>
                    <a:pt x="31" y="0"/>
                    <a:pt x="31" y="0"/>
                  </a:cubicBezTo>
                  <a:cubicBezTo>
                    <a:pt x="31" y="0"/>
                    <a:pt x="31" y="0"/>
                    <a:pt x="31" y="0"/>
                  </a:cubicBezTo>
                  <a:cubicBezTo>
                    <a:pt x="49" y="7"/>
                    <a:pt x="159" y="45"/>
                    <a:pt x="285" y="2"/>
                  </a:cubicBezTo>
                  <a:cubicBezTo>
                    <a:pt x="285" y="2"/>
                    <a:pt x="316" y="126"/>
                    <a:pt x="305" y="141"/>
                  </a:cubicBezTo>
                  <a:close/>
                </a:path>
              </a:pathLst>
            </a:custGeom>
            <a:solidFill>
              <a:srgbClr val="FF9899"/>
            </a:solidFill>
            <a:ln w="9525">
              <a:solidFill>
                <a:srgbClr val="000000"/>
              </a:solidFill>
              <a:round/>
            </a:ln>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59" name="Freeform 6"/>
            <p:cNvSpPr/>
            <p:nvPr/>
          </p:nvSpPr>
          <p:spPr bwMode="auto">
            <a:xfrm>
              <a:off x="3535" y="3427"/>
              <a:ext cx="622" cy="421"/>
            </a:xfrm>
            <a:custGeom>
              <a:gdLst>
                <a:gd fmla="*/ 259 w 261" name="T0"/>
                <a:gd fmla="*/ 3 h 178" name="T1"/>
                <a:gd fmla="*/ 259 w 261" name="T2"/>
                <a:gd fmla="*/ 1 h 178" name="T3"/>
                <a:gd fmla="*/ 261 w 261" name="T4"/>
                <a:gd fmla="*/ 2 h 178" name="T5"/>
                <a:gd fmla="*/ 261 w 261" name="T6"/>
                <a:gd fmla="*/ 134 h 178" name="T7"/>
                <a:gd fmla="*/ 257 w 261" name="T8"/>
                <a:gd fmla="*/ 135 h 178" name="T9"/>
                <a:gd fmla="*/ 3 w 261" name="T10"/>
                <a:gd fmla="*/ 133 h 178" name="T11"/>
                <a:gd fmla="*/ 0 w 261" name="T12"/>
                <a:gd fmla="*/ 131 h 178" name="T13"/>
                <a:gd fmla="*/ 0 w 261" name="T14"/>
                <a:gd fmla="*/ 0 h 178" name="T15"/>
                <a:gd fmla="*/ 4 w 261" name="T16"/>
                <a:gd fmla="*/ 1 h 178" name="T17"/>
                <a:gd fmla="*/ 259 w 261" name="T18"/>
                <a:gd fmla="*/ 3 h 178"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178" w="261">
                  <a:moveTo>
                    <a:pt x="259" y="3"/>
                  </a:moveTo>
                  <a:cubicBezTo>
                    <a:pt x="259" y="1"/>
                    <a:pt x="259" y="1"/>
                    <a:pt x="259" y="1"/>
                  </a:cubicBezTo>
                  <a:cubicBezTo>
                    <a:pt x="261" y="2"/>
                    <a:pt x="261" y="2"/>
                    <a:pt x="261" y="2"/>
                  </a:cubicBezTo>
                  <a:cubicBezTo>
                    <a:pt x="261" y="134"/>
                    <a:pt x="261" y="134"/>
                    <a:pt x="261" y="134"/>
                  </a:cubicBezTo>
                  <a:cubicBezTo>
                    <a:pt x="260" y="134"/>
                    <a:pt x="258" y="135"/>
                    <a:pt x="257" y="135"/>
                  </a:cubicBezTo>
                  <a:cubicBezTo>
                    <a:pt x="131" y="178"/>
                    <a:pt x="21" y="140"/>
                    <a:pt x="3" y="133"/>
                  </a:cubicBezTo>
                  <a:cubicBezTo>
                    <a:pt x="1" y="132"/>
                    <a:pt x="0" y="131"/>
                    <a:pt x="0" y="131"/>
                  </a:cubicBezTo>
                  <a:cubicBezTo>
                    <a:pt x="0" y="0"/>
                    <a:pt x="0" y="0"/>
                    <a:pt x="0" y="0"/>
                  </a:cubicBezTo>
                  <a:cubicBezTo>
                    <a:pt x="0" y="0"/>
                    <a:pt x="1" y="0"/>
                    <a:pt x="4" y="1"/>
                  </a:cubicBezTo>
                  <a:cubicBezTo>
                    <a:pt x="23" y="9"/>
                    <a:pt x="132" y="47"/>
                    <a:pt x="259" y="3"/>
                  </a:cubicBezTo>
                  <a:close/>
                </a:path>
              </a:pathLst>
            </a:custGeom>
            <a:solidFill>
              <a:srgbClr val="FF9899"/>
            </a:solidFill>
            <a:ln w="9525">
              <a:solidFill>
                <a:srgbClr val="000000"/>
              </a:solidFill>
              <a:round/>
            </a:ln>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60" name="Freeform 9"/>
            <p:cNvSpPr/>
            <p:nvPr/>
          </p:nvSpPr>
          <p:spPr bwMode="auto">
            <a:xfrm>
              <a:off x="3776" y="167"/>
              <a:ext cx="136" cy="158"/>
            </a:xfrm>
            <a:custGeom>
              <a:gdLst>
                <a:gd fmla="*/ 0 w 57" name="T0"/>
                <a:gd fmla="*/ 58 h 67" name="T1"/>
                <a:gd fmla="*/ 30 w 57" name="T2"/>
                <a:gd fmla="*/ 0 h 67" name="T3"/>
                <a:gd fmla="*/ 57 w 57" name="T4"/>
                <a:gd fmla="*/ 58 h 67" name="T5"/>
                <a:gd fmla="*/ 30 w 57" name="T6"/>
                <a:gd fmla="*/ 67 h 67" name="T7"/>
                <a:gd fmla="*/ 0 w 57" name="T8"/>
                <a:gd fmla="*/ 58 h 67" name="T9"/>
              </a:gdLst>
              <a:cxnLst>
                <a:cxn ang="0">
                  <a:pos x="T0" y="T1"/>
                </a:cxn>
                <a:cxn ang="0">
                  <a:pos x="T2" y="T3"/>
                </a:cxn>
                <a:cxn ang="0">
                  <a:pos x="T4" y="T5"/>
                </a:cxn>
                <a:cxn ang="0">
                  <a:pos x="T6" y="T7"/>
                </a:cxn>
                <a:cxn ang="0">
                  <a:pos x="T8" y="T9"/>
                </a:cxn>
              </a:cxnLst>
              <a:rect b="b" l="0" r="r" t="0"/>
              <a:pathLst>
                <a:path h="67" w="57">
                  <a:moveTo>
                    <a:pt x="0" y="58"/>
                  </a:moveTo>
                  <a:cubicBezTo>
                    <a:pt x="30" y="0"/>
                    <a:pt x="30" y="0"/>
                    <a:pt x="30" y="0"/>
                  </a:cubicBezTo>
                  <a:cubicBezTo>
                    <a:pt x="57" y="58"/>
                    <a:pt x="57" y="58"/>
                    <a:pt x="57" y="58"/>
                  </a:cubicBezTo>
                  <a:cubicBezTo>
                    <a:pt x="48" y="63"/>
                    <a:pt x="44" y="67"/>
                    <a:pt x="30" y="67"/>
                  </a:cubicBezTo>
                  <a:cubicBezTo>
                    <a:pt x="13" y="67"/>
                    <a:pt x="7" y="62"/>
                    <a:pt x="0" y="58"/>
                  </a:cubicBezTo>
                  <a:close/>
                </a:path>
              </a:pathLst>
            </a:custGeom>
            <a:solidFill>
              <a:schemeClr val="bg1"/>
            </a:solidFill>
            <a:ln w="9525">
              <a:solidFill>
                <a:srgbClr val="000000"/>
              </a:solidFill>
              <a:round/>
            </a:ln>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61" name="Freeform 10"/>
            <p:cNvSpPr/>
            <p:nvPr/>
          </p:nvSpPr>
          <p:spPr bwMode="auto">
            <a:xfrm>
              <a:off x="3752" y="614"/>
              <a:ext cx="226" cy="135"/>
            </a:xfrm>
            <a:custGeom>
              <a:gdLst>
                <a:gd fmla="*/ 0 w 95" name="T0"/>
                <a:gd fmla="*/ 57 h 57" name="T1"/>
                <a:gd fmla="*/ 0 w 95" name="T2"/>
                <a:gd fmla="*/ 56 h 57" name="T3"/>
                <a:gd fmla="*/ 95 w 95" name="T4"/>
                <a:gd fmla="*/ 53 h 57" name="T5"/>
              </a:gdLst>
              <a:cxnLst>
                <a:cxn ang="0">
                  <a:pos x="T0" y="T1"/>
                </a:cxn>
                <a:cxn ang="0">
                  <a:pos x="T2" y="T3"/>
                </a:cxn>
                <a:cxn ang="0">
                  <a:pos x="T4" y="T5"/>
                </a:cxn>
              </a:cxnLst>
              <a:rect b="b" l="0" r="r" t="0"/>
              <a:pathLst>
                <a:path h="57" w="95">
                  <a:moveTo>
                    <a:pt x="0" y="57"/>
                  </a:moveTo>
                  <a:cubicBezTo>
                    <a:pt x="0" y="57"/>
                    <a:pt x="0" y="56"/>
                    <a:pt x="0" y="56"/>
                  </a:cubicBezTo>
                  <a:cubicBezTo>
                    <a:pt x="3" y="52"/>
                    <a:pt x="40" y="0"/>
                    <a:pt x="95" y="53"/>
                  </a:cubicBezTo>
                </a:path>
              </a:pathLst>
            </a:custGeom>
            <a:noFill/>
            <a:ln cap="rnd" w="22225">
              <a:solidFill>
                <a:schemeClr val="bg1"/>
              </a:solidFill>
              <a:prstDash val="solid"/>
              <a:round/>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82" name="Freeform 11"/>
            <p:cNvSpPr/>
            <p:nvPr/>
          </p:nvSpPr>
          <p:spPr bwMode="auto">
            <a:xfrm>
              <a:off x="3537" y="652"/>
              <a:ext cx="215" cy="2777"/>
            </a:xfrm>
            <a:custGeom>
              <a:gdLst>
                <a:gd fmla="*/ 3 w 90" name="T0"/>
                <a:gd fmla="*/ 1174 h 1174" name="T1"/>
                <a:gd fmla="*/ 2 w 90" name="T2"/>
                <a:gd fmla="*/ 1171 h 1174" name="T3"/>
                <a:gd fmla="*/ 0 w 90" name="T4"/>
                <a:gd fmla="*/ 41 h 1174" name="T5"/>
                <a:gd fmla="*/ 9 w 90" name="T6"/>
                <a:gd fmla="*/ 30 h 1174" name="T7"/>
                <a:gd fmla="*/ 90 w 90" name="T8"/>
                <a:gd fmla="*/ 40 h 1174" name="T9"/>
              </a:gdLst>
              <a:cxnLst>
                <a:cxn ang="0">
                  <a:pos x="T0" y="T1"/>
                </a:cxn>
                <a:cxn ang="0">
                  <a:pos x="T2" y="T3"/>
                </a:cxn>
                <a:cxn ang="0">
                  <a:pos x="T4" y="T5"/>
                </a:cxn>
                <a:cxn ang="0">
                  <a:pos x="T6" y="T7"/>
                </a:cxn>
                <a:cxn ang="0">
                  <a:pos x="T8" y="T9"/>
                </a:cxn>
              </a:cxnLst>
              <a:rect b="b" l="0" r="r" t="0"/>
              <a:pathLst>
                <a:path h="1174" w="90">
                  <a:moveTo>
                    <a:pt x="3" y="1174"/>
                  </a:moveTo>
                  <a:cubicBezTo>
                    <a:pt x="2" y="1171"/>
                    <a:pt x="2" y="1171"/>
                    <a:pt x="2" y="1171"/>
                  </a:cubicBezTo>
                  <a:cubicBezTo>
                    <a:pt x="0" y="41"/>
                    <a:pt x="0" y="41"/>
                    <a:pt x="0" y="41"/>
                  </a:cubicBezTo>
                  <a:cubicBezTo>
                    <a:pt x="0" y="41"/>
                    <a:pt x="3" y="36"/>
                    <a:pt x="9" y="30"/>
                  </a:cubicBezTo>
                  <a:cubicBezTo>
                    <a:pt x="23" y="17"/>
                    <a:pt x="52" y="0"/>
                    <a:pt x="90" y="40"/>
                  </a:cubicBezTo>
                </a:path>
              </a:pathLst>
            </a:custGeom>
            <a:noFill/>
            <a:ln cap="rnd" w="22225">
              <a:solidFill>
                <a:schemeClr val="bg1"/>
              </a:solidFill>
              <a:prstDash val="solid"/>
              <a:round/>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83" name="Freeform 12"/>
            <p:cNvSpPr/>
            <p:nvPr/>
          </p:nvSpPr>
          <p:spPr bwMode="auto">
            <a:xfrm>
              <a:off x="3535" y="3427"/>
              <a:ext cx="622" cy="421"/>
            </a:xfrm>
            <a:custGeom>
              <a:gdLst>
                <a:gd fmla="*/ 261 w 261" name="T0"/>
                <a:gd fmla="*/ 134 h 178" name="T1"/>
                <a:gd fmla="*/ 257 w 261" name="T2"/>
                <a:gd fmla="*/ 135 h 178" name="T3"/>
                <a:gd fmla="*/ 3 w 261" name="T4"/>
                <a:gd fmla="*/ 133 h 178" name="T5"/>
                <a:gd fmla="*/ 0 w 261" name="T6"/>
                <a:gd fmla="*/ 131 h 178" name="T7"/>
                <a:gd fmla="*/ 0 w 261" name="T8"/>
                <a:gd fmla="*/ 0 h 178" name="T9"/>
              </a:gdLst>
              <a:cxnLst>
                <a:cxn ang="0">
                  <a:pos x="T0" y="T1"/>
                </a:cxn>
                <a:cxn ang="0">
                  <a:pos x="T2" y="T3"/>
                </a:cxn>
                <a:cxn ang="0">
                  <a:pos x="T4" y="T5"/>
                </a:cxn>
                <a:cxn ang="0">
                  <a:pos x="T6" y="T7"/>
                </a:cxn>
                <a:cxn ang="0">
                  <a:pos x="T8" y="T9"/>
                </a:cxn>
              </a:cxnLst>
              <a:rect b="b" l="0" r="r" t="0"/>
              <a:pathLst>
                <a:path h="178" w="261">
                  <a:moveTo>
                    <a:pt x="261" y="134"/>
                  </a:moveTo>
                  <a:cubicBezTo>
                    <a:pt x="260" y="134"/>
                    <a:pt x="258" y="135"/>
                    <a:pt x="257" y="135"/>
                  </a:cubicBezTo>
                  <a:cubicBezTo>
                    <a:pt x="131" y="178"/>
                    <a:pt x="21" y="140"/>
                    <a:pt x="3" y="133"/>
                  </a:cubicBezTo>
                  <a:cubicBezTo>
                    <a:pt x="1" y="132"/>
                    <a:pt x="0" y="131"/>
                    <a:pt x="0" y="131"/>
                  </a:cubicBezTo>
                  <a:cubicBezTo>
                    <a:pt x="0" y="0"/>
                    <a:pt x="0" y="0"/>
                    <a:pt x="0" y="0"/>
                  </a:cubicBezTo>
                </a:path>
              </a:pathLst>
            </a:custGeom>
            <a:noFill/>
            <a:ln cap="rnd" w="22225">
              <a:solidFill>
                <a:schemeClr val="bg1"/>
              </a:solidFill>
              <a:prstDash val="solid"/>
              <a:round/>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84" name="Freeform 13"/>
            <p:cNvSpPr/>
            <p:nvPr/>
          </p:nvSpPr>
          <p:spPr bwMode="auto">
            <a:xfrm>
              <a:off x="3535" y="3420"/>
              <a:ext cx="617" cy="118"/>
            </a:xfrm>
            <a:custGeom>
              <a:gdLst>
                <a:gd fmla="*/ 259 w 259" name="T0"/>
                <a:gd fmla="*/ 5 h 50" name="T1"/>
                <a:gd fmla="*/ 259 w 259" name="T2"/>
                <a:gd fmla="*/ 6 h 50" name="T3"/>
                <a:gd fmla="*/ 4 w 259" name="T4"/>
                <a:gd fmla="*/ 4 h 50" name="T5"/>
                <a:gd fmla="*/ 0 w 259" name="T6"/>
                <a:gd fmla="*/ 3 h 50" name="T7"/>
                <a:gd fmla="*/ 3 w 259" name="T8"/>
                <a:gd fmla="*/ 1 h 50" name="T9"/>
              </a:gdLst>
              <a:cxnLst>
                <a:cxn ang="0">
                  <a:pos x="T0" y="T1"/>
                </a:cxn>
                <a:cxn ang="0">
                  <a:pos x="T2" y="T3"/>
                </a:cxn>
                <a:cxn ang="0">
                  <a:pos x="T4" y="T5"/>
                </a:cxn>
                <a:cxn ang="0">
                  <a:pos x="T6" y="T7"/>
                </a:cxn>
                <a:cxn ang="0">
                  <a:pos x="T8" y="T9"/>
                </a:cxn>
              </a:cxnLst>
              <a:rect b="b" l="0" r="r" t="0"/>
              <a:pathLst>
                <a:path h="50" w="259">
                  <a:moveTo>
                    <a:pt x="259" y="5"/>
                  </a:moveTo>
                  <a:cubicBezTo>
                    <a:pt x="259" y="5"/>
                    <a:pt x="259" y="6"/>
                    <a:pt x="259" y="6"/>
                  </a:cubicBezTo>
                  <a:cubicBezTo>
                    <a:pt x="132" y="50"/>
                    <a:pt x="23" y="12"/>
                    <a:pt x="4" y="4"/>
                  </a:cubicBezTo>
                  <a:cubicBezTo>
                    <a:pt x="1" y="3"/>
                    <a:pt x="0" y="3"/>
                    <a:pt x="0" y="3"/>
                  </a:cubicBezTo>
                  <a:cubicBezTo>
                    <a:pt x="0" y="3"/>
                    <a:pt x="2" y="0"/>
                    <a:pt x="3" y="1"/>
                  </a:cubicBezTo>
                </a:path>
              </a:pathLst>
            </a:custGeom>
            <a:noFill/>
            <a:ln cap="rnd" w="22225">
              <a:solidFill>
                <a:schemeClr val="bg1"/>
              </a:solidFill>
              <a:prstDash val="solid"/>
              <a:round/>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85" name="Freeform 14"/>
            <p:cNvSpPr/>
            <p:nvPr/>
          </p:nvSpPr>
          <p:spPr bwMode="auto">
            <a:xfrm>
              <a:off x="3568" y="3481"/>
              <a:ext cx="553" cy="81"/>
            </a:xfrm>
            <a:custGeom>
              <a:gdLst>
                <a:gd fmla="*/ 0 w 232" name="T0"/>
                <a:gd fmla="*/ 0 h 34" name="T1"/>
                <a:gd fmla="*/ 232 w 232" name="T2"/>
                <a:gd fmla="*/ 1 h 34" name="T3"/>
              </a:gdLst>
              <a:cxnLst>
                <a:cxn ang="0">
                  <a:pos x="T0" y="T1"/>
                </a:cxn>
                <a:cxn ang="0">
                  <a:pos x="T2" y="T3"/>
                </a:cxn>
              </a:cxnLst>
              <a:rect b="b" l="0" r="r" t="0"/>
              <a:pathLst>
                <a:path h="34" w="231">
                  <a:moveTo>
                    <a:pt x="0" y="0"/>
                  </a:moveTo>
                  <a:cubicBezTo>
                    <a:pt x="35" y="11"/>
                    <a:pt x="126" y="34"/>
                    <a:pt x="232" y="1"/>
                  </a:cubicBezTo>
                </a:path>
              </a:pathLst>
            </a:custGeom>
            <a:noFill/>
            <a:ln cap="rnd" w="22225">
              <a:solidFill>
                <a:schemeClr val="bg1"/>
              </a:solidFill>
              <a:prstDash val="solid"/>
              <a:round/>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86" name="Freeform 15"/>
            <p:cNvSpPr/>
            <p:nvPr/>
          </p:nvSpPr>
          <p:spPr bwMode="auto">
            <a:xfrm>
              <a:off x="3568" y="3526"/>
              <a:ext cx="546" cy="83"/>
            </a:xfrm>
            <a:custGeom>
              <a:gdLst>
                <a:gd fmla="*/ 0 w 229" name="T0"/>
                <a:gd fmla="*/ 0 h 35" name="T1"/>
                <a:gd fmla="*/ 229 w 229" name="T2"/>
                <a:gd fmla="*/ 3 h 35" name="T3"/>
              </a:gdLst>
              <a:cxnLst>
                <a:cxn ang="0">
                  <a:pos x="T0" y="T1"/>
                </a:cxn>
                <a:cxn ang="0">
                  <a:pos x="T2" y="T3"/>
                </a:cxn>
              </a:cxnLst>
              <a:rect b="b" l="0" r="r" t="0"/>
              <a:pathLst>
                <a:path h="35" w="229">
                  <a:moveTo>
                    <a:pt x="0" y="0"/>
                  </a:moveTo>
                  <a:cubicBezTo>
                    <a:pt x="34" y="11"/>
                    <a:pt x="124" y="35"/>
                    <a:pt x="229" y="3"/>
                  </a:cubicBezTo>
                </a:path>
              </a:pathLst>
            </a:custGeom>
            <a:noFill/>
            <a:ln cap="rnd" w="22225">
              <a:solidFill>
                <a:schemeClr val="bg1"/>
              </a:solidFill>
              <a:prstDash val="solid"/>
              <a:round/>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87" name="Freeform 16"/>
            <p:cNvSpPr/>
            <p:nvPr/>
          </p:nvSpPr>
          <p:spPr bwMode="auto">
            <a:xfrm>
              <a:off x="3566" y="3656"/>
              <a:ext cx="563" cy="83"/>
            </a:xfrm>
            <a:custGeom>
              <a:gdLst>
                <a:gd fmla="*/ 0 w 236" name="T0"/>
                <a:gd fmla="*/ 0 h 35" name="T1"/>
                <a:gd fmla="*/ 236 w 236" name="T2"/>
                <a:gd fmla="*/ 0 h 35" name="T3"/>
              </a:gdLst>
              <a:cxnLst>
                <a:cxn ang="0">
                  <a:pos x="T0" y="T1"/>
                </a:cxn>
                <a:cxn ang="0">
                  <a:pos x="T2" y="T3"/>
                </a:cxn>
              </a:cxnLst>
              <a:rect b="b" l="0" r="r" t="0"/>
              <a:pathLst>
                <a:path h="35" w="236">
                  <a:moveTo>
                    <a:pt x="0" y="0"/>
                  </a:moveTo>
                  <a:cubicBezTo>
                    <a:pt x="34" y="11"/>
                    <a:pt x="128" y="35"/>
                    <a:pt x="236" y="0"/>
                  </a:cubicBezTo>
                </a:path>
              </a:pathLst>
            </a:custGeom>
            <a:noFill/>
            <a:ln cap="rnd" w="22225">
              <a:solidFill>
                <a:schemeClr val="bg1"/>
              </a:solidFill>
              <a:prstDash val="solid"/>
              <a:round/>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88" name="Freeform 17"/>
            <p:cNvSpPr/>
            <p:nvPr/>
          </p:nvSpPr>
          <p:spPr bwMode="auto">
            <a:xfrm>
              <a:off x="3566" y="3701"/>
              <a:ext cx="560" cy="86"/>
            </a:xfrm>
            <a:custGeom>
              <a:gdLst>
                <a:gd fmla="*/ 0 w 235" name="T0"/>
                <a:gd fmla="*/ 0 h 36" name="T1"/>
                <a:gd fmla="*/ 235 w 235" name="T2"/>
                <a:gd fmla="*/ 2 h 36" name="T3"/>
              </a:gdLst>
              <a:cxnLst>
                <a:cxn ang="0">
                  <a:pos x="T0" y="T1"/>
                </a:cxn>
                <a:cxn ang="0">
                  <a:pos x="T2" y="T3"/>
                </a:cxn>
              </a:cxnLst>
              <a:rect b="b" l="0" r="r" t="0"/>
              <a:pathLst>
                <a:path h="36" w="235">
                  <a:moveTo>
                    <a:pt x="0" y="0"/>
                  </a:moveTo>
                  <a:cubicBezTo>
                    <a:pt x="34" y="11"/>
                    <a:pt x="127" y="36"/>
                    <a:pt x="235" y="2"/>
                  </a:cubicBezTo>
                </a:path>
              </a:pathLst>
            </a:custGeom>
            <a:noFill/>
            <a:ln cap="rnd" w="22225">
              <a:solidFill>
                <a:schemeClr val="bg1"/>
              </a:solidFill>
              <a:prstDash val="solid"/>
              <a:round/>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89" name="Freeform 18"/>
            <p:cNvSpPr/>
            <p:nvPr/>
          </p:nvSpPr>
          <p:spPr bwMode="auto">
            <a:xfrm>
              <a:off x="3468" y="3742"/>
              <a:ext cx="754" cy="456"/>
            </a:xfrm>
            <a:custGeom>
              <a:gdLst>
                <a:gd fmla="*/ 285 w 316" name="T0"/>
                <a:gd fmla="*/ 2 h 193" name="T1"/>
                <a:gd fmla="*/ 305 w 316" name="T2"/>
                <a:gd fmla="*/ 141 h 193" name="T3"/>
                <a:gd fmla="*/ 4 w 316" name="T4"/>
                <a:gd fmla="*/ 135 h 193" name="T5"/>
                <a:gd fmla="*/ 31 w 316" name="T6"/>
                <a:gd fmla="*/ 0 h 193" name="T7"/>
              </a:gdLst>
              <a:cxnLst>
                <a:cxn ang="0">
                  <a:pos x="T0" y="T1"/>
                </a:cxn>
                <a:cxn ang="0">
                  <a:pos x="T2" y="T3"/>
                </a:cxn>
                <a:cxn ang="0">
                  <a:pos x="T4" y="T5"/>
                </a:cxn>
                <a:cxn ang="0">
                  <a:pos x="T6" y="T7"/>
                </a:cxn>
              </a:cxnLst>
              <a:rect b="b" l="0" r="r" t="0"/>
              <a:pathLst>
                <a:path h="193" w="316">
                  <a:moveTo>
                    <a:pt x="285" y="2"/>
                  </a:moveTo>
                  <a:cubicBezTo>
                    <a:pt x="285" y="2"/>
                    <a:pt x="316" y="126"/>
                    <a:pt x="305" y="141"/>
                  </a:cubicBezTo>
                  <a:cubicBezTo>
                    <a:pt x="267" y="193"/>
                    <a:pt x="16" y="177"/>
                    <a:pt x="4" y="135"/>
                  </a:cubicBezTo>
                  <a:cubicBezTo>
                    <a:pt x="0" y="121"/>
                    <a:pt x="31" y="0"/>
                    <a:pt x="31" y="0"/>
                  </a:cubicBezTo>
                </a:path>
              </a:pathLst>
            </a:custGeom>
            <a:noFill/>
            <a:ln cap="rnd" w="22225">
              <a:solidFill>
                <a:schemeClr val="bg1"/>
              </a:solidFill>
              <a:prstDash val="solid"/>
              <a:round/>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90" name="Freeform 19"/>
            <p:cNvSpPr/>
            <p:nvPr/>
          </p:nvSpPr>
          <p:spPr bwMode="auto">
            <a:xfrm>
              <a:off x="4152" y="3429"/>
              <a:ext cx="5" cy="315"/>
            </a:xfrm>
            <a:custGeom>
              <a:gdLst>
                <a:gd fmla="*/ 5 w 5" name="T0"/>
                <a:gd fmla="*/ 315 h 315" name="T1"/>
                <a:gd fmla="*/ 5 w 5" name="T2"/>
                <a:gd fmla="*/ 3 h 315" name="T3"/>
                <a:gd fmla="*/ 0 w 5" name="T4"/>
                <a:gd fmla="*/ 0 h 315" name="T5"/>
              </a:gdLst>
              <a:cxnLst>
                <a:cxn ang="0">
                  <a:pos x="T0" y="T1"/>
                </a:cxn>
                <a:cxn ang="0">
                  <a:pos x="T2" y="T3"/>
                </a:cxn>
                <a:cxn ang="0">
                  <a:pos x="T4" y="T5"/>
                </a:cxn>
              </a:cxnLst>
              <a:rect b="b" l="0" r="r" t="0"/>
              <a:pathLst>
                <a:path h="315" w="5">
                  <a:moveTo>
                    <a:pt x="5" y="315"/>
                  </a:moveTo>
                  <a:lnTo>
                    <a:pt x="5" y="3"/>
                  </a:lnTo>
                  <a:lnTo>
                    <a:pt x="0" y="0"/>
                  </a:lnTo>
                </a:path>
              </a:pathLst>
            </a:custGeom>
            <a:noFill/>
            <a:ln cap="rnd" w="22225">
              <a:solidFill>
                <a:schemeClr val="bg1"/>
              </a:solidFill>
              <a:prstDash val="solid"/>
              <a:round/>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91" name="Freeform 20"/>
            <p:cNvSpPr/>
            <p:nvPr/>
          </p:nvSpPr>
          <p:spPr bwMode="auto">
            <a:xfrm>
              <a:off x="3978" y="685"/>
              <a:ext cx="177" cy="2749"/>
            </a:xfrm>
            <a:custGeom>
              <a:gdLst>
                <a:gd fmla="*/ 0 w 74" name="T0"/>
                <a:gd fmla="*/ 23 h 1162" name="T1"/>
                <a:gd fmla="*/ 57 w 74" name="T2"/>
                <a:gd fmla="*/ 16 h 1162" name="T3"/>
                <a:gd fmla="*/ 74 w 74" name="T4"/>
                <a:gd fmla="*/ 31 h 1162" name="T5"/>
                <a:gd fmla="*/ 73 w 74" name="T6"/>
                <a:gd fmla="*/ 1160 h 1162" name="T7"/>
                <a:gd fmla="*/ 73 w 74" name="T8"/>
                <a:gd fmla="*/ 1162 h 1162" name="T9"/>
                <a:gd fmla="*/ 73 w 74" name="T10"/>
                <a:gd fmla="*/ 1162 h 1162" name="T11"/>
              </a:gdLst>
              <a:cxnLst>
                <a:cxn ang="0">
                  <a:pos x="T0" y="T1"/>
                </a:cxn>
                <a:cxn ang="0">
                  <a:pos x="T2" y="T3"/>
                </a:cxn>
                <a:cxn ang="0">
                  <a:pos x="T4" y="T5"/>
                </a:cxn>
                <a:cxn ang="0">
                  <a:pos x="T6" y="T7"/>
                </a:cxn>
                <a:cxn ang="0">
                  <a:pos x="T8" y="T9"/>
                </a:cxn>
                <a:cxn ang="0">
                  <a:pos x="T10" y="T11"/>
                </a:cxn>
              </a:cxnLst>
              <a:rect b="b" l="0" r="r" t="0"/>
              <a:pathLst>
                <a:path h="1162" w="74">
                  <a:moveTo>
                    <a:pt x="0" y="23"/>
                  </a:moveTo>
                  <a:cubicBezTo>
                    <a:pt x="0" y="23"/>
                    <a:pt x="28" y="0"/>
                    <a:pt x="57" y="16"/>
                  </a:cubicBezTo>
                  <a:cubicBezTo>
                    <a:pt x="63" y="19"/>
                    <a:pt x="69" y="24"/>
                    <a:pt x="74" y="31"/>
                  </a:cubicBezTo>
                  <a:cubicBezTo>
                    <a:pt x="73" y="1160"/>
                    <a:pt x="73" y="1160"/>
                    <a:pt x="73" y="1160"/>
                  </a:cubicBezTo>
                  <a:cubicBezTo>
                    <a:pt x="73" y="1162"/>
                    <a:pt x="73" y="1162"/>
                    <a:pt x="73" y="1162"/>
                  </a:cubicBezTo>
                  <a:cubicBezTo>
                    <a:pt x="73" y="1162"/>
                    <a:pt x="73" y="1162"/>
                    <a:pt x="73" y="1162"/>
                  </a:cubicBezTo>
                </a:path>
              </a:pathLst>
            </a:custGeom>
            <a:noFill/>
            <a:ln cap="rnd" w="22225">
              <a:solidFill>
                <a:schemeClr val="bg1"/>
              </a:solidFill>
              <a:prstDash val="solid"/>
              <a:round/>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92" name="Line 21"/>
            <p:cNvSpPr>
              <a:spLocks noChangeShapeType="1"/>
            </p:cNvSpPr>
            <p:nvPr/>
          </p:nvSpPr>
          <p:spPr bwMode="auto">
            <a:xfrm flipH="1">
              <a:off x="3976" y="1234"/>
              <a:ext cx="0" cy="2165"/>
            </a:xfrm>
            <a:prstGeom prst="line">
              <a:avLst/>
            </a:prstGeom>
            <a:noFill/>
            <a:ln cap="rnd" w="22225">
              <a:solidFill>
                <a:schemeClr val="bg1"/>
              </a:solidFill>
              <a:prstDash val="solid"/>
              <a:round/>
            </a:ln>
            <a:extLst>
              <a:ext uri="{909E8E84-426E-40DD-AFC4-6F175D3DCCD1}">
                <a14:hiddenFill>
                  <a:noFill/>
                </a14:hiddenFill>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93" name="Line 22"/>
            <p:cNvSpPr>
              <a:spLocks noChangeShapeType="1"/>
            </p:cNvSpPr>
            <p:nvPr/>
          </p:nvSpPr>
          <p:spPr bwMode="auto">
            <a:xfrm flipH="1">
              <a:off x="3976" y="739"/>
              <a:ext cx="0" cy="220"/>
            </a:xfrm>
            <a:prstGeom prst="line">
              <a:avLst/>
            </a:prstGeom>
            <a:noFill/>
            <a:ln cap="rnd" w="22225">
              <a:solidFill>
                <a:schemeClr val="bg1"/>
              </a:solidFill>
              <a:prstDash val="solid"/>
              <a:round/>
            </a:ln>
            <a:extLst>
              <a:ext uri="{909E8E84-426E-40DD-AFC4-6F175D3DCCD1}">
                <a14:hiddenFill>
                  <a:noFill/>
                </a14:hiddenFill>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94" name="Line 23"/>
            <p:cNvSpPr>
              <a:spLocks noChangeShapeType="1"/>
            </p:cNvSpPr>
            <p:nvPr/>
          </p:nvSpPr>
          <p:spPr bwMode="auto">
            <a:xfrm flipH="1">
              <a:off x="3749" y="1970"/>
              <a:ext cx="0" cy="1301"/>
            </a:xfrm>
            <a:prstGeom prst="line">
              <a:avLst/>
            </a:prstGeom>
            <a:noFill/>
            <a:ln cap="rnd" w="22225">
              <a:solidFill>
                <a:schemeClr val="bg1"/>
              </a:solidFill>
              <a:prstDash val="solid"/>
              <a:round/>
            </a:ln>
            <a:extLst>
              <a:ext uri="{909E8E84-426E-40DD-AFC4-6F175D3DCCD1}">
                <a14:hiddenFill>
                  <a:noFill/>
                </a14:hiddenFill>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95" name="Line 24"/>
            <p:cNvSpPr>
              <a:spLocks noChangeShapeType="1"/>
            </p:cNvSpPr>
            <p:nvPr/>
          </p:nvSpPr>
          <p:spPr bwMode="auto">
            <a:xfrm flipH="1">
              <a:off x="3749" y="749"/>
              <a:ext cx="0" cy="683"/>
            </a:xfrm>
            <a:prstGeom prst="line">
              <a:avLst/>
            </a:prstGeom>
            <a:noFill/>
            <a:ln cap="rnd" w="22225">
              <a:solidFill>
                <a:schemeClr val="bg1"/>
              </a:solidFill>
              <a:prstDash val="solid"/>
              <a:round/>
            </a:ln>
            <a:extLst>
              <a:ext uri="{909E8E84-426E-40DD-AFC4-6F175D3DCCD1}">
                <a14:hiddenFill>
                  <a:noFill/>
                </a14:hiddenFill>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96" name="Freeform 25"/>
            <p:cNvSpPr/>
            <p:nvPr/>
          </p:nvSpPr>
          <p:spPr bwMode="auto">
            <a:xfrm>
              <a:off x="3559" y="167"/>
              <a:ext cx="555" cy="556"/>
            </a:xfrm>
            <a:custGeom>
              <a:gdLst>
                <a:gd fmla="*/ 0 w 555" name="T0"/>
                <a:gd fmla="*/ 556 h 556" name="T1"/>
                <a:gd fmla="*/ 217 w 555" name="T2"/>
                <a:gd fmla="*/ 137 h 556" name="T3"/>
                <a:gd fmla="*/ 288 w 555" name="T4"/>
                <a:gd fmla="*/ 0 h 556" name="T5"/>
                <a:gd fmla="*/ 353 w 555" name="T6"/>
                <a:gd fmla="*/ 137 h 556" name="T7"/>
                <a:gd fmla="*/ 555 w 555" name="T8"/>
                <a:gd fmla="*/ 556 h 556" name="T9"/>
              </a:gdLst>
              <a:cxnLst>
                <a:cxn ang="0">
                  <a:pos x="T0" y="T1"/>
                </a:cxn>
                <a:cxn ang="0">
                  <a:pos x="T2" y="T3"/>
                </a:cxn>
                <a:cxn ang="0">
                  <a:pos x="T4" y="T5"/>
                </a:cxn>
                <a:cxn ang="0">
                  <a:pos x="T6" y="T7"/>
                </a:cxn>
                <a:cxn ang="0">
                  <a:pos x="T8" y="T9"/>
                </a:cxn>
              </a:cxnLst>
              <a:rect b="b" l="0" r="r" t="0"/>
              <a:pathLst>
                <a:path h="556" w="555">
                  <a:moveTo>
                    <a:pt x="0" y="556"/>
                  </a:moveTo>
                  <a:lnTo>
                    <a:pt x="217" y="137"/>
                  </a:lnTo>
                  <a:lnTo>
                    <a:pt x="288" y="0"/>
                  </a:lnTo>
                  <a:lnTo>
                    <a:pt x="353" y="137"/>
                  </a:lnTo>
                  <a:lnTo>
                    <a:pt x="555" y="556"/>
                  </a:lnTo>
                </a:path>
              </a:pathLst>
            </a:custGeom>
            <a:noFill/>
            <a:ln cap="rnd" w="22225">
              <a:solidFill>
                <a:schemeClr val="bg1"/>
              </a:solidFill>
              <a:prstDash val="solid"/>
              <a:round/>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97" name="Freeform 26"/>
            <p:cNvSpPr/>
            <p:nvPr/>
          </p:nvSpPr>
          <p:spPr bwMode="auto">
            <a:xfrm>
              <a:off x="3776" y="304"/>
              <a:ext cx="136" cy="21"/>
            </a:xfrm>
            <a:custGeom>
              <a:gdLst>
                <a:gd fmla="*/ 0 w 57" name="T0"/>
                <a:gd fmla="*/ 0 h 9" name="T1"/>
                <a:gd fmla="*/ 30 w 57" name="T2"/>
                <a:gd fmla="*/ 9 h 9" name="T3"/>
                <a:gd fmla="*/ 57 w 57" name="T4"/>
                <a:gd fmla="*/ 0 h 9" name="T5"/>
              </a:gdLst>
              <a:cxnLst>
                <a:cxn ang="0">
                  <a:pos x="T0" y="T1"/>
                </a:cxn>
                <a:cxn ang="0">
                  <a:pos x="T2" y="T3"/>
                </a:cxn>
                <a:cxn ang="0">
                  <a:pos x="T4" y="T5"/>
                </a:cxn>
              </a:cxnLst>
              <a:rect b="b" l="0" r="r" t="0"/>
              <a:pathLst>
                <a:path h="9" w="57">
                  <a:moveTo>
                    <a:pt x="0" y="0"/>
                  </a:moveTo>
                  <a:cubicBezTo>
                    <a:pt x="7" y="4"/>
                    <a:pt x="13" y="9"/>
                    <a:pt x="30" y="9"/>
                  </a:cubicBezTo>
                  <a:cubicBezTo>
                    <a:pt x="44" y="9"/>
                    <a:pt x="48" y="5"/>
                    <a:pt x="57" y="0"/>
                  </a:cubicBezTo>
                </a:path>
              </a:pathLst>
            </a:custGeom>
            <a:noFill/>
            <a:ln cap="rnd" w="22225">
              <a:solidFill>
                <a:schemeClr val="bg1"/>
              </a:solidFill>
              <a:prstDash val="solid"/>
              <a:round/>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grpSp>
      <p:sp>
        <p:nvSpPr>
          <p:cNvPr id="98" name="Freeform 27"/>
          <p:cNvSpPr/>
          <p:nvPr/>
        </p:nvSpPr>
        <p:spPr bwMode="auto">
          <a:xfrm flipH="1" flipV="1">
            <a:off x="7571208" y="5268513"/>
            <a:ext cx="2088232" cy="248318"/>
          </a:xfrm>
          <a:custGeom>
            <a:gdLst>
              <a:gd fmla="*/ 770 w 1157" name="T0"/>
              <a:gd fmla="*/ 42 h 69" name="T1"/>
              <a:gd fmla="*/ 714 w 1157" name="T2"/>
              <a:gd fmla="*/ 63 h 69" name="T3"/>
              <a:gd fmla="*/ 711 w 1157" name="T4"/>
              <a:gd fmla="*/ 66 h 69" name="T5"/>
              <a:gd fmla="*/ 686 w 1157" name="T6"/>
              <a:gd fmla="*/ 68 h 69" name="T7"/>
              <a:gd fmla="*/ 602 w 1157" name="T8"/>
              <a:gd fmla="*/ 61 h 69" name="T9"/>
              <a:gd fmla="*/ 569 w 1157" name="T10"/>
              <a:gd fmla="*/ 50 h 69" name="T11"/>
              <a:gd fmla="*/ 557 w 1157" name="T12"/>
              <a:gd fmla="*/ 50 h 69" name="T13"/>
              <a:gd fmla="*/ 534 w 1157" name="T14"/>
              <a:gd fmla="*/ 44 h 69" name="T15"/>
              <a:gd fmla="*/ 495 w 1157" name="T16"/>
              <a:gd fmla="*/ 44 h 69" name="T17"/>
              <a:gd fmla="*/ 452 w 1157" name="T18"/>
              <a:gd fmla="*/ 39 h 69" name="T19"/>
              <a:gd fmla="*/ 439 w 1157" name="T20"/>
              <a:gd fmla="*/ 41 h 69" name="T21"/>
              <a:gd fmla="*/ 427 w 1157" name="T22"/>
              <a:gd fmla="*/ 43 h 69" name="T23"/>
              <a:gd fmla="*/ 422 w 1157" name="T24"/>
              <a:gd fmla="*/ 50 h 69" name="T25"/>
              <a:gd fmla="*/ 363 w 1157" name="T26"/>
              <a:gd fmla="*/ 59 h 69" name="T27"/>
              <a:gd fmla="*/ 320 w 1157" name="T28"/>
              <a:gd fmla="*/ 62 h 69" name="T29"/>
              <a:gd fmla="*/ 278 w 1157" name="T30"/>
              <a:gd fmla="*/ 54 h 69" name="T31"/>
              <a:gd fmla="*/ 246 w 1157" name="T32"/>
              <a:gd fmla="*/ 52 h 69" name="T33"/>
              <a:gd fmla="*/ 221 w 1157" name="T34"/>
              <a:gd fmla="*/ 40 h 69" name="T35"/>
              <a:gd fmla="*/ 183 w 1157" name="T36"/>
              <a:gd fmla="*/ 48 h 69" name="T37"/>
              <a:gd fmla="*/ 151 w 1157" name="T38"/>
              <a:gd fmla="*/ 46 h 69" name="T39"/>
              <a:gd fmla="*/ 109 w 1157" name="T40"/>
              <a:gd fmla="*/ 50 h 69" name="T41"/>
              <a:gd fmla="*/ 73 w 1157" name="T42"/>
              <a:gd fmla="*/ 52 h 69" name="T43"/>
              <a:gd fmla="*/ 41 w 1157" name="T44"/>
              <a:gd fmla="*/ 48 h 69" name="T45"/>
              <a:gd fmla="*/ 83 w 1157" name="T46"/>
              <a:gd fmla="*/ 46 h 69" name="T47"/>
              <a:gd fmla="*/ 12 w 1157" name="T48"/>
              <a:gd fmla="*/ 50 h 69" name="T49"/>
              <a:gd fmla="*/ 21 w 1157" name="T50"/>
              <a:gd fmla="*/ 44 h 69" name="T51"/>
              <a:gd fmla="*/ 12 w 1157" name="T52"/>
              <a:gd fmla="*/ 35 h 69" name="T53"/>
              <a:gd fmla="*/ 46 w 1157" name="T54"/>
              <a:gd fmla="*/ 37 h 69" name="T55"/>
              <a:gd fmla="*/ 66 w 1157" name="T56"/>
              <a:gd fmla="*/ 35 h 69" name="T57"/>
              <a:gd fmla="*/ 128 w 1157" name="T58"/>
              <a:gd fmla="*/ 39 h 69" name="T59"/>
              <a:gd fmla="*/ 108 w 1157" name="T60"/>
              <a:gd fmla="*/ 32 h 69" name="T61"/>
              <a:gd fmla="*/ 167 w 1157" name="T62"/>
              <a:gd fmla="*/ 29 h 69" name="T63"/>
              <a:gd fmla="*/ 180 w 1157" name="T64"/>
              <a:gd fmla="*/ 23 h 69" name="T65"/>
              <a:gd fmla="*/ 249 w 1157" name="T66"/>
              <a:gd fmla="*/ 26 h 69" name="T67"/>
              <a:gd fmla="*/ 284 w 1157" name="T68"/>
              <a:gd fmla="*/ 30 h 69" name="T69"/>
              <a:gd fmla="*/ 328 w 1157" name="T70"/>
              <a:gd fmla="*/ 35 h 69" name="T71"/>
              <a:gd fmla="*/ 357 w 1157" name="T72"/>
              <a:gd fmla="*/ 37 h 69" name="T73"/>
              <a:gd fmla="*/ 367 w 1157" name="T74"/>
              <a:gd fmla="*/ 42 h 69" name="T75"/>
              <a:gd fmla="*/ 376 w 1157" name="T76"/>
              <a:gd fmla="*/ 38 h 69" name="T77"/>
              <a:gd fmla="*/ 359 w 1157" name="T78"/>
              <a:gd fmla="*/ 36 h 69" name="T79"/>
              <a:gd fmla="*/ 396 w 1157" name="T80"/>
              <a:gd fmla="*/ 18 h 69" name="T81"/>
              <a:gd fmla="*/ 495 w 1157" name="T82"/>
              <a:gd fmla="*/ 15 h 69" name="T83"/>
              <a:gd fmla="*/ 615 w 1157" name="T84"/>
              <a:gd fmla="*/ 32 h 69" name="T85"/>
              <a:gd fmla="*/ 672 w 1157" name="T86"/>
              <a:gd fmla="*/ 39 h 69" name="T87"/>
              <a:gd fmla="*/ 682 w 1157" name="T88"/>
              <a:gd fmla="*/ 39 h 69" name="T89"/>
              <a:gd fmla="*/ 687 w 1157" name="T90"/>
              <a:gd fmla="*/ 18 h 69" name="T91"/>
              <a:gd fmla="*/ 745 w 1157" name="T92"/>
              <a:gd fmla="*/ 1 h 69" name="T93"/>
              <a:gd fmla="*/ 785 w 1157" name="T94"/>
              <a:gd fmla="*/ 3 h 69" name="T95"/>
              <a:gd fmla="*/ 870 w 1157" name="T96"/>
              <a:gd fmla="*/ 8 h 69" name="T97"/>
              <a:gd fmla="*/ 992 w 1157" name="T98"/>
              <a:gd fmla="*/ 16 h 69" name="T99"/>
              <a:gd fmla="*/ 1113 w 1157" name="T100"/>
              <a:gd fmla="*/ 22 h 69" name="T101"/>
              <a:gd fmla="*/ 1151 w 1157" name="T102"/>
              <a:gd fmla="*/ 24 h 69" name="T103"/>
              <a:gd fmla="*/ 1098 w 1157" name="T104"/>
              <a:gd fmla="*/ 35 h 69" name="T105"/>
              <a:gd fmla="*/ 1060 w 1157" name="T106"/>
              <a:gd fmla="*/ 38 h 69" name="T107"/>
              <a:gd fmla="*/ 1006 w 1157" name="T108"/>
              <a:gd fmla="*/ 40 h 69" name="T109"/>
              <a:gd fmla="*/ 937 w 1157" name="T110"/>
              <a:gd fmla="*/ 40 h 69" name="T111"/>
              <a:gd fmla="*/ 920 w 1157" name="T112"/>
              <a:gd fmla="*/ 38 h 69" name="T113"/>
              <a:gd fmla="*/ 843 w 1157" name="T114"/>
              <a:gd fmla="*/ 34 h 69" name="T115"/>
              <a:gd fmla="*/ 811 w 1157" name="T116"/>
              <a:gd fmla="*/ 31 h 69" name="T117"/>
              <a:gd fmla="*/ 761 w 1157" name="T118"/>
              <a:gd fmla="*/ 29 h 69" name="T119"/>
              <a:gd fmla="*/ 727 w 1157" name="T120"/>
              <a:gd fmla="*/ 21 h 69" name="T121"/>
              <a:gd fmla="*/ 744 w 1157" name="T122"/>
              <a:gd fmla="*/ 21 h 69" name="T1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b="b" l="0" r="r" t="0"/>
            <a:pathLst>
              <a:path h="69" w="1157">
                <a:moveTo>
                  <a:pt x="755" y="21"/>
                </a:moveTo>
                <a:cubicBezTo>
                  <a:pt x="758" y="19"/>
                  <a:pt x="762" y="20"/>
                  <a:pt x="766" y="20"/>
                </a:cubicBezTo>
                <a:cubicBezTo>
                  <a:pt x="766" y="20"/>
                  <a:pt x="766" y="20"/>
                  <a:pt x="766" y="20"/>
                </a:cubicBezTo>
                <a:cubicBezTo>
                  <a:pt x="766" y="21"/>
                  <a:pt x="766" y="21"/>
                  <a:pt x="766" y="21"/>
                </a:cubicBezTo>
                <a:cubicBezTo>
                  <a:pt x="767" y="22"/>
                  <a:pt x="767" y="23"/>
                  <a:pt x="765" y="22"/>
                </a:cubicBezTo>
                <a:cubicBezTo>
                  <a:pt x="770" y="23"/>
                  <a:pt x="771" y="26"/>
                  <a:pt x="770" y="29"/>
                </a:cubicBezTo>
                <a:cubicBezTo>
                  <a:pt x="770" y="32"/>
                  <a:pt x="769" y="34"/>
                  <a:pt x="772" y="36"/>
                </a:cubicBezTo>
                <a:cubicBezTo>
                  <a:pt x="771" y="36"/>
                  <a:pt x="769" y="34"/>
                  <a:pt x="767" y="36"/>
                </a:cubicBezTo>
                <a:cubicBezTo>
                  <a:pt x="766" y="40"/>
                  <a:pt x="769" y="40"/>
                  <a:pt x="770" y="42"/>
                </a:cubicBezTo>
                <a:cubicBezTo>
                  <a:pt x="769" y="42"/>
                  <a:pt x="767" y="44"/>
                  <a:pt x="765" y="45"/>
                </a:cubicBezTo>
                <a:cubicBezTo>
                  <a:pt x="764" y="46"/>
                  <a:pt x="762" y="47"/>
                  <a:pt x="763" y="47"/>
                </a:cubicBezTo>
                <a:cubicBezTo>
                  <a:pt x="759" y="49"/>
                  <a:pt x="759" y="44"/>
                  <a:pt x="753" y="46"/>
                </a:cubicBezTo>
                <a:cubicBezTo>
                  <a:pt x="746" y="48"/>
                  <a:pt x="747" y="51"/>
                  <a:pt x="741" y="52"/>
                </a:cubicBezTo>
                <a:cubicBezTo>
                  <a:pt x="740" y="56"/>
                  <a:pt x="748" y="51"/>
                  <a:pt x="751" y="50"/>
                </a:cubicBezTo>
                <a:cubicBezTo>
                  <a:pt x="747" y="52"/>
                  <a:pt x="742" y="54"/>
                  <a:pt x="736" y="56"/>
                </a:cubicBezTo>
                <a:cubicBezTo>
                  <a:pt x="733" y="58"/>
                  <a:pt x="742" y="57"/>
                  <a:pt x="745" y="54"/>
                </a:cubicBezTo>
                <a:cubicBezTo>
                  <a:pt x="742" y="58"/>
                  <a:pt x="731" y="60"/>
                  <a:pt x="726" y="59"/>
                </a:cubicBezTo>
                <a:cubicBezTo>
                  <a:pt x="722" y="61"/>
                  <a:pt x="718" y="61"/>
                  <a:pt x="714" y="63"/>
                </a:cubicBezTo>
                <a:cubicBezTo>
                  <a:pt x="720" y="62"/>
                  <a:pt x="724" y="65"/>
                  <a:pt x="733" y="63"/>
                </a:cubicBezTo>
                <a:cubicBezTo>
                  <a:pt x="745" y="60"/>
                  <a:pt x="725" y="63"/>
                  <a:pt x="734" y="60"/>
                </a:cubicBezTo>
                <a:cubicBezTo>
                  <a:pt x="738" y="61"/>
                  <a:pt x="738" y="61"/>
                  <a:pt x="738" y="61"/>
                </a:cubicBezTo>
                <a:cubicBezTo>
                  <a:pt x="741" y="59"/>
                  <a:pt x="746" y="58"/>
                  <a:pt x="750" y="57"/>
                </a:cubicBezTo>
                <a:cubicBezTo>
                  <a:pt x="751" y="55"/>
                  <a:pt x="748" y="56"/>
                  <a:pt x="746" y="57"/>
                </a:cubicBezTo>
                <a:cubicBezTo>
                  <a:pt x="753" y="54"/>
                  <a:pt x="755" y="51"/>
                  <a:pt x="763" y="49"/>
                </a:cubicBezTo>
                <a:cubicBezTo>
                  <a:pt x="762" y="52"/>
                  <a:pt x="757" y="55"/>
                  <a:pt x="752" y="57"/>
                </a:cubicBezTo>
                <a:cubicBezTo>
                  <a:pt x="746" y="59"/>
                  <a:pt x="741" y="61"/>
                  <a:pt x="740" y="63"/>
                </a:cubicBezTo>
                <a:cubicBezTo>
                  <a:pt x="731" y="64"/>
                  <a:pt x="721" y="66"/>
                  <a:pt x="711" y="66"/>
                </a:cubicBezTo>
                <a:cubicBezTo>
                  <a:pt x="710" y="66"/>
                  <a:pt x="718" y="63"/>
                  <a:pt x="709" y="63"/>
                </a:cubicBezTo>
                <a:cubicBezTo>
                  <a:pt x="709" y="65"/>
                  <a:pt x="702" y="67"/>
                  <a:pt x="690" y="68"/>
                </a:cubicBezTo>
                <a:cubicBezTo>
                  <a:pt x="692" y="67"/>
                  <a:pt x="687" y="67"/>
                  <a:pt x="683" y="67"/>
                </a:cubicBezTo>
                <a:cubicBezTo>
                  <a:pt x="678" y="66"/>
                  <a:pt x="674" y="66"/>
                  <a:pt x="677" y="65"/>
                </a:cubicBezTo>
                <a:cubicBezTo>
                  <a:pt x="682" y="66"/>
                  <a:pt x="684" y="64"/>
                  <a:pt x="684" y="64"/>
                </a:cubicBezTo>
                <a:cubicBezTo>
                  <a:pt x="674" y="64"/>
                  <a:pt x="682" y="62"/>
                  <a:pt x="677" y="62"/>
                </a:cubicBezTo>
                <a:cubicBezTo>
                  <a:pt x="668" y="63"/>
                  <a:pt x="668" y="63"/>
                  <a:pt x="669" y="63"/>
                </a:cubicBezTo>
                <a:cubicBezTo>
                  <a:pt x="669" y="64"/>
                  <a:pt x="669" y="64"/>
                  <a:pt x="660" y="64"/>
                </a:cubicBezTo>
                <a:cubicBezTo>
                  <a:pt x="664" y="65"/>
                  <a:pt x="674" y="67"/>
                  <a:pt x="686" y="68"/>
                </a:cubicBezTo>
                <a:cubicBezTo>
                  <a:pt x="685" y="69"/>
                  <a:pt x="675" y="68"/>
                  <a:pt x="670" y="69"/>
                </a:cubicBezTo>
                <a:cubicBezTo>
                  <a:pt x="677" y="68"/>
                  <a:pt x="665" y="67"/>
                  <a:pt x="671" y="67"/>
                </a:cubicBezTo>
                <a:cubicBezTo>
                  <a:pt x="663" y="66"/>
                  <a:pt x="655" y="65"/>
                  <a:pt x="647" y="64"/>
                </a:cubicBezTo>
                <a:cubicBezTo>
                  <a:pt x="640" y="63"/>
                  <a:pt x="635" y="61"/>
                  <a:pt x="629" y="61"/>
                </a:cubicBezTo>
                <a:cubicBezTo>
                  <a:pt x="628" y="64"/>
                  <a:pt x="649" y="65"/>
                  <a:pt x="643" y="68"/>
                </a:cubicBezTo>
                <a:cubicBezTo>
                  <a:pt x="636" y="67"/>
                  <a:pt x="637" y="65"/>
                  <a:pt x="632" y="65"/>
                </a:cubicBezTo>
                <a:cubicBezTo>
                  <a:pt x="626" y="66"/>
                  <a:pt x="617" y="64"/>
                  <a:pt x="610" y="63"/>
                </a:cubicBezTo>
                <a:cubicBezTo>
                  <a:pt x="614" y="62"/>
                  <a:pt x="614" y="62"/>
                  <a:pt x="614" y="62"/>
                </a:cubicBezTo>
                <a:cubicBezTo>
                  <a:pt x="612" y="61"/>
                  <a:pt x="606" y="61"/>
                  <a:pt x="602" y="61"/>
                </a:cubicBezTo>
                <a:cubicBezTo>
                  <a:pt x="603" y="61"/>
                  <a:pt x="603" y="61"/>
                  <a:pt x="603" y="61"/>
                </a:cubicBezTo>
                <a:cubicBezTo>
                  <a:pt x="600" y="60"/>
                  <a:pt x="600" y="60"/>
                  <a:pt x="600" y="60"/>
                </a:cubicBezTo>
                <a:cubicBezTo>
                  <a:pt x="599" y="60"/>
                  <a:pt x="599" y="60"/>
                  <a:pt x="599" y="60"/>
                </a:cubicBezTo>
                <a:cubicBezTo>
                  <a:pt x="596" y="59"/>
                  <a:pt x="587" y="59"/>
                  <a:pt x="581" y="57"/>
                </a:cubicBezTo>
                <a:cubicBezTo>
                  <a:pt x="582" y="56"/>
                  <a:pt x="587" y="58"/>
                  <a:pt x="591" y="58"/>
                </a:cubicBezTo>
                <a:cubicBezTo>
                  <a:pt x="592" y="58"/>
                  <a:pt x="599" y="59"/>
                  <a:pt x="597" y="57"/>
                </a:cubicBezTo>
                <a:cubicBezTo>
                  <a:pt x="589" y="56"/>
                  <a:pt x="584" y="53"/>
                  <a:pt x="576" y="52"/>
                </a:cubicBezTo>
                <a:cubicBezTo>
                  <a:pt x="577" y="52"/>
                  <a:pt x="578" y="52"/>
                  <a:pt x="579" y="52"/>
                </a:cubicBezTo>
                <a:cubicBezTo>
                  <a:pt x="578" y="51"/>
                  <a:pt x="573" y="51"/>
                  <a:pt x="569" y="50"/>
                </a:cubicBezTo>
                <a:cubicBezTo>
                  <a:pt x="560" y="50"/>
                  <a:pt x="573" y="53"/>
                  <a:pt x="567" y="53"/>
                </a:cubicBezTo>
                <a:cubicBezTo>
                  <a:pt x="569" y="55"/>
                  <a:pt x="576" y="54"/>
                  <a:pt x="574" y="56"/>
                </a:cubicBezTo>
                <a:cubicBezTo>
                  <a:pt x="573" y="56"/>
                  <a:pt x="570" y="57"/>
                  <a:pt x="568" y="57"/>
                </a:cubicBezTo>
                <a:cubicBezTo>
                  <a:pt x="564" y="55"/>
                  <a:pt x="558" y="56"/>
                  <a:pt x="555" y="55"/>
                </a:cubicBezTo>
                <a:cubicBezTo>
                  <a:pt x="559" y="55"/>
                  <a:pt x="559" y="55"/>
                  <a:pt x="559" y="55"/>
                </a:cubicBezTo>
                <a:cubicBezTo>
                  <a:pt x="560" y="54"/>
                  <a:pt x="556" y="54"/>
                  <a:pt x="555" y="54"/>
                </a:cubicBezTo>
                <a:cubicBezTo>
                  <a:pt x="559" y="52"/>
                  <a:pt x="559" y="52"/>
                  <a:pt x="559" y="52"/>
                </a:cubicBezTo>
                <a:cubicBezTo>
                  <a:pt x="564" y="53"/>
                  <a:pt x="565" y="55"/>
                  <a:pt x="570" y="54"/>
                </a:cubicBezTo>
                <a:cubicBezTo>
                  <a:pt x="562" y="53"/>
                  <a:pt x="566" y="51"/>
                  <a:pt x="557" y="50"/>
                </a:cubicBezTo>
                <a:cubicBezTo>
                  <a:pt x="555" y="50"/>
                  <a:pt x="558" y="50"/>
                  <a:pt x="558" y="51"/>
                </a:cubicBezTo>
                <a:cubicBezTo>
                  <a:pt x="555" y="51"/>
                  <a:pt x="553" y="49"/>
                  <a:pt x="547" y="49"/>
                </a:cubicBezTo>
                <a:cubicBezTo>
                  <a:pt x="550" y="50"/>
                  <a:pt x="553" y="51"/>
                  <a:pt x="548" y="52"/>
                </a:cubicBezTo>
                <a:cubicBezTo>
                  <a:pt x="547" y="50"/>
                  <a:pt x="547" y="50"/>
                  <a:pt x="547" y="50"/>
                </a:cubicBezTo>
                <a:cubicBezTo>
                  <a:pt x="545" y="50"/>
                  <a:pt x="545" y="50"/>
                  <a:pt x="544" y="50"/>
                </a:cubicBezTo>
                <a:cubicBezTo>
                  <a:pt x="540" y="50"/>
                  <a:pt x="547" y="49"/>
                  <a:pt x="541" y="48"/>
                </a:cubicBezTo>
                <a:cubicBezTo>
                  <a:pt x="540" y="49"/>
                  <a:pt x="538" y="49"/>
                  <a:pt x="538" y="49"/>
                </a:cubicBezTo>
                <a:cubicBezTo>
                  <a:pt x="532" y="48"/>
                  <a:pt x="536" y="48"/>
                  <a:pt x="531" y="47"/>
                </a:cubicBezTo>
                <a:cubicBezTo>
                  <a:pt x="536" y="47"/>
                  <a:pt x="539" y="45"/>
                  <a:pt x="534" y="44"/>
                </a:cubicBezTo>
                <a:cubicBezTo>
                  <a:pt x="527" y="43"/>
                  <a:pt x="523" y="41"/>
                  <a:pt x="516" y="42"/>
                </a:cubicBezTo>
                <a:cubicBezTo>
                  <a:pt x="514" y="41"/>
                  <a:pt x="514" y="41"/>
                  <a:pt x="514" y="41"/>
                </a:cubicBezTo>
                <a:cubicBezTo>
                  <a:pt x="514" y="43"/>
                  <a:pt x="509" y="41"/>
                  <a:pt x="506" y="41"/>
                </a:cubicBezTo>
                <a:cubicBezTo>
                  <a:pt x="504" y="42"/>
                  <a:pt x="517" y="42"/>
                  <a:pt x="514" y="45"/>
                </a:cubicBezTo>
                <a:cubicBezTo>
                  <a:pt x="509" y="44"/>
                  <a:pt x="510" y="46"/>
                  <a:pt x="511" y="46"/>
                </a:cubicBezTo>
                <a:cubicBezTo>
                  <a:pt x="506" y="46"/>
                  <a:pt x="511" y="44"/>
                  <a:pt x="510" y="43"/>
                </a:cubicBezTo>
                <a:cubicBezTo>
                  <a:pt x="509" y="44"/>
                  <a:pt x="501" y="42"/>
                  <a:pt x="503" y="44"/>
                </a:cubicBezTo>
                <a:cubicBezTo>
                  <a:pt x="499" y="43"/>
                  <a:pt x="499" y="42"/>
                  <a:pt x="496" y="42"/>
                </a:cubicBezTo>
                <a:cubicBezTo>
                  <a:pt x="496" y="42"/>
                  <a:pt x="496" y="43"/>
                  <a:pt x="495" y="44"/>
                </a:cubicBezTo>
                <a:cubicBezTo>
                  <a:pt x="495" y="43"/>
                  <a:pt x="490" y="44"/>
                  <a:pt x="489" y="44"/>
                </a:cubicBezTo>
                <a:cubicBezTo>
                  <a:pt x="490" y="43"/>
                  <a:pt x="489" y="42"/>
                  <a:pt x="492" y="43"/>
                </a:cubicBezTo>
                <a:cubicBezTo>
                  <a:pt x="493" y="42"/>
                  <a:pt x="484" y="42"/>
                  <a:pt x="485" y="41"/>
                </a:cubicBezTo>
                <a:cubicBezTo>
                  <a:pt x="484" y="43"/>
                  <a:pt x="477" y="41"/>
                  <a:pt x="473" y="41"/>
                </a:cubicBezTo>
                <a:cubicBezTo>
                  <a:pt x="476" y="37"/>
                  <a:pt x="479" y="43"/>
                  <a:pt x="482" y="40"/>
                </a:cubicBezTo>
                <a:cubicBezTo>
                  <a:pt x="478" y="38"/>
                  <a:pt x="466" y="39"/>
                  <a:pt x="459" y="37"/>
                </a:cubicBezTo>
                <a:cubicBezTo>
                  <a:pt x="453" y="38"/>
                  <a:pt x="459" y="39"/>
                  <a:pt x="458" y="40"/>
                </a:cubicBezTo>
                <a:cubicBezTo>
                  <a:pt x="463" y="41"/>
                  <a:pt x="465" y="40"/>
                  <a:pt x="469" y="40"/>
                </a:cubicBezTo>
                <a:cubicBezTo>
                  <a:pt x="463" y="41"/>
                  <a:pt x="456" y="40"/>
                  <a:pt x="452" y="39"/>
                </a:cubicBezTo>
                <a:cubicBezTo>
                  <a:pt x="447" y="39"/>
                  <a:pt x="449" y="43"/>
                  <a:pt x="446" y="43"/>
                </a:cubicBezTo>
                <a:cubicBezTo>
                  <a:pt x="445" y="42"/>
                  <a:pt x="445" y="41"/>
                  <a:pt x="445" y="41"/>
                </a:cubicBezTo>
                <a:cubicBezTo>
                  <a:pt x="444" y="40"/>
                  <a:pt x="443" y="41"/>
                  <a:pt x="442" y="41"/>
                </a:cubicBezTo>
                <a:cubicBezTo>
                  <a:pt x="441" y="41"/>
                  <a:pt x="443" y="40"/>
                  <a:pt x="441" y="40"/>
                </a:cubicBezTo>
                <a:cubicBezTo>
                  <a:pt x="440" y="40"/>
                  <a:pt x="440" y="40"/>
                  <a:pt x="440" y="40"/>
                </a:cubicBezTo>
                <a:cubicBezTo>
                  <a:pt x="440" y="40"/>
                  <a:pt x="440" y="40"/>
                  <a:pt x="440" y="40"/>
                </a:cubicBezTo>
                <a:cubicBezTo>
                  <a:pt x="439" y="40"/>
                  <a:pt x="439" y="40"/>
                  <a:pt x="439" y="40"/>
                </a:cubicBezTo>
                <a:cubicBezTo>
                  <a:pt x="438" y="41"/>
                  <a:pt x="439" y="41"/>
                  <a:pt x="439" y="41"/>
                </a:cubicBezTo>
                <a:cubicBezTo>
                  <a:pt x="439" y="41"/>
                  <a:pt x="439" y="41"/>
                  <a:pt x="439" y="41"/>
                </a:cubicBezTo>
                <a:cubicBezTo>
                  <a:pt x="438" y="41"/>
                  <a:pt x="437" y="42"/>
                  <a:pt x="438" y="43"/>
                </a:cubicBezTo>
                <a:cubicBezTo>
                  <a:pt x="439" y="43"/>
                  <a:pt x="439" y="44"/>
                  <a:pt x="436" y="43"/>
                </a:cubicBezTo>
                <a:cubicBezTo>
                  <a:pt x="435" y="42"/>
                  <a:pt x="437" y="43"/>
                  <a:pt x="437" y="42"/>
                </a:cubicBezTo>
                <a:cubicBezTo>
                  <a:pt x="436" y="42"/>
                  <a:pt x="432" y="41"/>
                  <a:pt x="430" y="41"/>
                </a:cubicBezTo>
                <a:cubicBezTo>
                  <a:pt x="432" y="42"/>
                  <a:pt x="429" y="42"/>
                  <a:pt x="429" y="42"/>
                </a:cubicBezTo>
                <a:cubicBezTo>
                  <a:pt x="432" y="43"/>
                  <a:pt x="432" y="42"/>
                  <a:pt x="434" y="42"/>
                </a:cubicBezTo>
                <a:cubicBezTo>
                  <a:pt x="433" y="42"/>
                  <a:pt x="433" y="43"/>
                  <a:pt x="433" y="43"/>
                </a:cubicBezTo>
                <a:cubicBezTo>
                  <a:pt x="433" y="43"/>
                  <a:pt x="433" y="43"/>
                  <a:pt x="433" y="43"/>
                </a:cubicBezTo>
                <a:cubicBezTo>
                  <a:pt x="431" y="43"/>
                  <a:pt x="429" y="43"/>
                  <a:pt x="427" y="43"/>
                </a:cubicBezTo>
                <a:cubicBezTo>
                  <a:pt x="430" y="42"/>
                  <a:pt x="424" y="42"/>
                  <a:pt x="423" y="42"/>
                </a:cubicBezTo>
                <a:cubicBezTo>
                  <a:pt x="422" y="43"/>
                  <a:pt x="421" y="45"/>
                  <a:pt x="425" y="45"/>
                </a:cubicBezTo>
                <a:cubicBezTo>
                  <a:pt x="424" y="45"/>
                  <a:pt x="423" y="45"/>
                  <a:pt x="422" y="45"/>
                </a:cubicBezTo>
                <a:cubicBezTo>
                  <a:pt x="421" y="46"/>
                  <a:pt x="420" y="46"/>
                  <a:pt x="419" y="47"/>
                </a:cubicBezTo>
                <a:cubicBezTo>
                  <a:pt x="417" y="48"/>
                  <a:pt x="416" y="49"/>
                  <a:pt x="414" y="50"/>
                </a:cubicBezTo>
                <a:cubicBezTo>
                  <a:pt x="416" y="47"/>
                  <a:pt x="411" y="49"/>
                  <a:pt x="409" y="49"/>
                </a:cubicBezTo>
                <a:cubicBezTo>
                  <a:pt x="409" y="51"/>
                  <a:pt x="408" y="52"/>
                  <a:pt x="407" y="53"/>
                </a:cubicBezTo>
                <a:cubicBezTo>
                  <a:pt x="414" y="50"/>
                  <a:pt x="408" y="55"/>
                  <a:pt x="412" y="55"/>
                </a:cubicBezTo>
                <a:cubicBezTo>
                  <a:pt x="418" y="55"/>
                  <a:pt x="420" y="52"/>
                  <a:pt x="422" y="50"/>
                </a:cubicBezTo>
                <a:cubicBezTo>
                  <a:pt x="423" y="53"/>
                  <a:pt x="419" y="54"/>
                  <a:pt x="416" y="55"/>
                </a:cubicBezTo>
                <a:cubicBezTo>
                  <a:pt x="412" y="56"/>
                  <a:pt x="408" y="56"/>
                  <a:pt x="405" y="58"/>
                </a:cubicBezTo>
                <a:cubicBezTo>
                  <a:pt x="406" y="59"/>
                  <a:pt x="409" y="59"/>
                  <a:pt x="412" y="58"/>
                </a:cubicBezTo>
                <a:cubicBezTo>
                  <a:pt x="411" y="59"/>
                  <a:pt x="402" y="59"/>
                  <a:pt x="397" y="61"/>
                </a:cubicBezTo>
                <a:cubicBezTo>
                  <a:pt x="398" y="61"/>
                  <a:pt x="399" y="59"/>
                  <a:pt x="392" y="60"/>
                </a:cubicBezTo>
                <a:cubicBezTo>
                  <a:pt x="390" y="61"/>
                  <a:pt x="388" y="62"/>
                  <a:pt x="386" y="62"/>
                </a:cubicBezTo>
                <a:cubicBezTo>
                  <a:pt x="375" y="64"/>
                  <a:pt x="380" y="61"/>
                  <a:pt x="371" y="61"/>
                </a:cubicBezTo>
                <a:cubicBezTo>
                  <a:pt x="372" y="61"/>
                  <a:pt x="374" y="60"/>
                  <a:pt x="375" y="60"/>
                </a:cubicBezTo>
                <a:cubicBezTo>
                  <a:pt x="373" y="58"/>
                  <a:pt x="364" y="60"/>
                  <a:pt x="363" y="59"/>
                </a:cubicBezTo>
                <a:cubicBezTo>
                  <a:pt x="367" y="58"/>
                  <a:pt x="371" y="60"/>
                  <a:pt x="376" y="59"/>
                </a:cubicBezTo>
                <a:cubicBezTo>
                  <a:pt x="376" y="57"/>
                  <a:pt x="369" y="58"/>
                  <a:pt x="365" y="58"/>
                </a:cubicBezTo>
                <a:cubicBezTo>
                  <a:pt x="355" y="59"/>
                  <a:pt x="358" y="59"/>
                  <a:pt x="350" y="60"/>
                </a:cubicBezTo>
                <a:cubicBezTo>
                  <a:pt x="349" y="63"/>
                  <a:pt x="365" y="63"/>
                  <a:pt x="365" y="66"/>
                </a:cubicBezTo>
                <a:cubicBezTo>
                  <a:pt x="359" y="66"/>
                  <a:pt x="349" y="66"/>
                  <a:pt x="343" y="66"/>
                </a:cubicBezTo>
                <a:cubicBezTo>
                  <a:pt x="338" y="66"/>
                  <a:pt x="333" y="66"/>
                  <a:pt x="329" y="66"/>
                </a:cubicBezTo>
                <a:cubicBezTo>
                  <a:pt x="320" y="65"/>
                  <a:pt x="322" y="63"/>
                  <a:pt x="324" y="61"/>
                </a:cubicBezTo>
                <a:cubicBezTo>
                  <a:pt x="321" y="61"/>
                  <a:pt x="319" y="61"/>
                  <a:pt x="317" y="61"/>
                </a:cubicBezTo>
                <a:cubicBezTo>
                  <a:pt x="320" y="62"/>
                  <a:pt x="320" y="62"/>
                  <a:pt x="320" y="62"/>
                </a:cubicBezTo>
                <a:cubicBezTo>
                  <a:pt x="310" y="61"/>
                  <a:pt x="305" y="60"/>
                  <a:pt x="295" y="59"/>
                </a:cubicBezTo>
                <a:cubicBezTo>
                  <a:pt x="290" y="58"/>
                  <a:pt x="293" y="56"/>
                  <a:pt x="296" y="55"/>
                </a:cubicBezTo>
                <a:cubicBezTo>
                  <a:pt x="290" y="54"/>
                  <a:pt x="290" y="54"/>
                  <a:pt x="290" y="54"/>
                </a:cubicBezTo>
                <a:cubicBezTo>
                  <a:pt x="291" y="54"/>
                  <a:pt x="291" y="54"/>
                  <a:pt x="291" y="54"/>
                </a:cubicBezTo>
                <a:cubicBezTo>
                  <a:pt x="291" y="53"/>
                  <a:pt x="286" y="52"/>
                  <a:pt x="282" y="52"/>
                </a:cubicBezTo>
                <a:cubicBezTo>
                  <a:pt x="281" y="53"/>
                  <a:pt x="283" y="53"/>
                  <a:pt x="283" y="54"/>
                </a:cubicBezTo>
                <a:cubicBezTo>
                  <a:pt x="279" y="54"/>
                  <a:pt x="274" y="53"/>
                  <a:pt x="272" y="52"/>
                </a:cubicBezTo>
                <a:cubicBezTo>
                  <a:pt x="271" y="53"/>
                  <a:pt x="272" y="54"/>
                  <a:pt x="277" y="54"/>
                </a:cubicBezTo>
                <a:cubicBezTo>
                  <a:pt x="277" y="54"/>
                  <a:pt x="277" y="54"/>
                  <a:pt x="278" y="54"/>
                </a:cubicBezTo>
                <a:cubicBezTo>
                  <a:pt x="284" y="56"/>
                  <a:pt x="284" y="56"/>
                  <a:pt x="284" y="56"/>
                </a:cubicBezTo>
                <a:cubicBezTo>
                  <a:pt x="277" y="54"/>
                  <a:pt x="271" y="55"/>
                  <a:pt x="269" y="57"/>
                </a:cubicBezTo>
                <a:cubicBezTo>
                  <a:pt x="262" y="55"/>
                  <a:pt x="277" y="56"/>
                  <a:pt x="268" y="54"/>
                </a:cubicBezTo>
                <a:cubicBezTo>
                  <a:pt x="253" y="56"/>
                  <a:pt x="247" y="50"/>
                  <a:pt x="236" y="54"/>
                </a:cubicBezTo>
                <a:cubicBezTo>
                  <a:pt x="232" y="52"/>
                  <a:pt x="227" y="50"/>
                  <a:pt x="219" y="49"/>
                </a:cubicBezTo>
                <a:cubicBezTo>
                  <a:pt x="220" y="48"/>
                  <a:pt x="214" y="48"/>
                  <a:pt x="216" y="47"/>
                </a:cubicBezTo>
                <a:cubicBezTo>
                  <a:pt x="226" y="45"/>
                  <a:pt x="229" y="51"/>
                  <a:pt x="237" y="49"/>
                </a:cubicBezTo>
                <a:cubicBezTo>
                  <a:pt x="240" y="50"/>
                  <a:pt x="238" y="51"/>
                  <a:pt x="239" y="52"/>
                </a:cubicBezTo>
                <a:cubicBezTo>
                  <a:pt x="242" y="52"/>
                  <a:pt x="245" y="53"/>
                  <a:pt x="246" y="52"/>
                </a:cubicBezTo>
                <a:cubicBezTo>
                  <a:pt x="240" y="50"/>
                  <a:pt x="247" y="48"/>
                  <a:pt x="238" y="47"/>
                </a:cubicBezTo>
                <a:cubicBezTo>
                  <a:pt x="240" y="46"/>
                  <a:pt x="248" y="47"/>
                  <a:pt x="251" y="47"/>
                </a:cubicBezTo>
                <a:cubicBezTo>
                  <a:pt x="251" y="47"/>
                  <a:pt x="253" y="46"/>
                  <a:pt x="255" y="46"/>
                </a:cubicBezTo>
                <a:cubicBezTo>
                  <a:pt x="254" y="45"/>
                  <a:pt x="249" y="43"/>
                  <a:pt x="247" y="42"/>
                </a:cubicBezTo>
                <a:cubicBezTo>
                  <a:pt x="248" y="42"/>
                  <a:pt x="246" y="42"/>
                  <a:pt x="246" y="43"/>
                </a:cubicBezTo>
                <a:cubicBezTo>
                  <a:pt x="243" y="42"/>
                  <a:pt x="240" y="41"/>
                  <a:pt x="238" y="40"/>
                </a:cubicBezTo>
                <a:cubicBezTo>
                  <a:pt x="234" y="40"/>
                  <a:pt x="232" y="41"/>
                  <a:pt x="233" y="42"/>
                </a:cubicBezTo>
                <a:cubicBezTo>
                  <a:pt x="227" y="42"/>
                  <a:pt x="219" y="39"/>
                  <a:pt x="217" y="41"/>
                </a:cubicBezTo>
                <a:cubicBezTo>
                  <a:pt x="210" y="40"/>
                  <a:pt x="220" y="40"/>
                  <a:pt x="221" y="40"/>
                </a:cubicBezTo>
                <a:cubicBezTo>
                  <a:pt x="221" y="40"/>
                  <a:pt x="221" y="40"/>
                  <a:pt x="221" y="40"/>
                </a:cubicBezTo>
                <a:cubicBezTo>
                  <a:pt x="229" y="41"/>
                  <a:pt x="229" y="41"/>
                  <a:pt x="229" y="41"/>
                </a:cubicBezTo>
                <a:cubicBezTo>
                  <a:pt x="231" y="38"/>
                  <a:pt x="219" y="40"/>
                  <a:pt x="219" y="38"/>
                </a:cubicBezTo>
                <a:cubicBezTo>
                  <a:pt x="221" y="33"/>
                  <a:pt x="207" y="38"/>
                  <a:pt x="202" y="37"/>
                </a:cubicBezTo>
                <a:cubicBezTo>
                  <a:pt x="204" y="39"/>
                  <a:pt x="205" y="40"/>
                  <a:pt x="207" y="41"/>
                </a:cubicBezTo>
                <a:cubicBezTo>
                  <a:pt x="202" y="40"/>
                  <a:pt x="202" y="40"/>
                  <a:pt x="202" y="40"/>
                </a:cubicBezTo>
                <a:cubicBezTo>
                  <a:pt x="204" y="41"/>
                  <a:pt x="203" y="44"/>
                  <a:pt x="207" y="45"/>
                </a:cubicBezTo>
                <a:cubicBezTo>
                  <a:pt x="200" y="45"/>
                  <a:pt x="190" y="45"/>
                  <a:pt x="185" y="45"/>
                </a:cubicBezTo>
                <a:cubicBezTo>
                  <a:pt x="184" y="46"/>
                  <a:pt x="183" y="47"/>
                  <a:pt x="183" y="48"/>
                </a:cubicBezTo>
                <a:cubicBezTo>
                  <a:pt x="177" y="46"/>
                  <a:pt x="173" y="49"/>
                  <a:pt x="167" y="49"/>
                </a:cubicBezTo>
                <a:cubicBezTo>
                  <a:pt x="161" y="48"/>
                  <a:pt x="173" y="47"/>
                  <a:pt x="168" y="46"/>
                </a:cubicBezTo>
                <a:cubicBezTo>
                  <a:pt x="167" y="47"/>
                  <a:pt x="163" y="46"/>
                  <a:pt x="161" y="46"/>
                </a:cubicBezTo>
                <a:cubicBezTo>
                  <a:pt x="163" y="47"/>
                  <a:pt x="170" y="45"/>
                  <a:pt x="175" y="45"/>
                </a:cubicBezTo>
                <a:cubicBezTo>
                  <a:pt x="171" y="45"/>
                  <a:pt x="171" y="43"/>
                  <a:pt x="170" y="43"/>
                </a:cubicBezTo>
                <a:cubicBezTo>
                  <a:pt x="176" y="42"/>
                  <a:pt x="176" y="42"/>
                  <a:pt x="176" y="42"/>
                </a:cubicBezTo>
                <a:cubicBezTo>
                  <a:pt x="176" y="40"/>
                  <a:pt x="168" y="42"/>
                  <a:pt x="165" y="41"/>
                </a:cubicBezTo>
                <a:cubicBezTo>
                  <a:pt x="168" y="43"/>
                  <a:pt x="167" y="43"/>
                  <a:pt x="169" y="45"/>
                </a:cubicBezTo>
                <a:cubicBezTo>
                  <a:pt x="163" y="44"/>
                  <a:pt x="155" y="44"/>
                  <a:pt x="151" y="46"/>
                </a:cubicBezTo>
                <a:cubicBezTo>
                  <a:pt x="149" y="47"/>
                  <a:pt x="154" y="47"/>
                  <a:pt x="156" y="47"/>
                </a:cubicBezTo>
                <a:cubicBezTo>
                  <a:pt x="155" y="48"/>
                  <a:pt x="150" y="47"/>
                  <a:pt x="150" y="48"/>
                </a:cubicBezTo>
                <a:cubicBezTo>
                  <a:pt x="151" y="49"/>
                  <a:pt x="153" y="48"/>
                  <a:pt x="155" y="48"/>
                </a:cubicBezTo>
                <a:cubicBezTo>
                  <a:pt x="150" y="49"/>
                  <a:pt x="145" y="49"/>
                  <a:pt x="140" y="50"/>
                </a:cubicBezTo>
                <a:cubicBezTo>
                  <a:pt x="141" y="50"/>
                  <a:pt x="145" y="50"/>
                  <a:pt x="147" y="50"/>
                </a:cubicBezTo>
                <a:cubicBezTo>
                  <a:pt x="143" y="51"/>
                  <a:pt x="139" y="51"/>
                  <a:pt x="132" y="49"/>
                </a:cubicBezTo>
                <a:cubicBezTo>
                  <a:pt x="128" y="50"/>
                  <a:pt x="122" y="52"/>
                  <a:pt x="125" y="53"/>
                </a:cubicBezTo>
                <a:cubicBezTo>
                  <a:pt x="122" y="52"/>
                  <a:pt x="123" y="52"/>
                  <a:pt x="123" y="51"/>
                </a:cubicBezTo>
                <a:cubicBezTo>
                  <a:pt x="116" y="52"/>
                  <a:pt x="113" y="50"/>
                  <a:pt x="109" y="50"/>
                </a:cubicBezTo>
                <a:cubicBezTo>
                  <a:pt x="111" y="48"/>
                  <a:pt x="111" y="48"/>
                  <a:pt x="111" y="48"/>
                </a:cubicBezTo>
                <a:cubicBezTo>
                  <a:pt x="105" y="50"/>
                  <a:pt x="108" y="46"/>
                  <a:pt x="102" y="48"/>
                </a:cubicBezTo>
                <a:cubicBezTo>
                  <a:pt x="104" y="49"/>
                  <a:pt x="105" y="51"/>
                  <a:pt x="105" y="52"/>
                </a:cubicBezTo>
                <a:cubicBezTo>
                  <a:pt x="103" y="51"/>
                  <a:pt x="100" y="53"/>
                  <a:pt x="97" y="53"/>
                </a:cubicBezTo>
                <a:cubicBezTo>
                  <a:pt x="98" y="52"/>
                  <a:pt x="90" y="52"/>
                  <a:pt x="94" y="51"/>
                </a:cubicBezTo>
                <a:cubicBezTo>
                  <a:pt x="87" y="50"/>
                  <a:pt x="85" y="52"/>
                  <a:pt x="79" y="51"/>
                </a:cubicBezTo>
                <a:cubicBezTo>
                  <a:pt x="82" y="50"/>
                  <a:pt x="73" y="50"/>
                  <a:pt x="75" y="49"/>
                </a:cubicBezTo>
                <a:cubicBezTo>
                  <a:pt x="68" y="49"/>
                  <a:pt x="65" y="51"/>
                  <a:pt x="67" y="52"/>
                </a:cubicBezTo>
                <a:cubicBezTo>
                  <a:pt x="70" y="52"/>
                  <a:pt x="73" y="51"/>
                  <a:pt x="73" y="52"/>
                </a:cubicBezTo>
                <a:cubicBezTo>
                  <a:pt x="69" y="53"/>
                  <a:pt x="65" y="53"/>
                  <a:pt x="61" y="53"/>
                </a:cubicBezTo>
                <a:cubicBezTo>
                  <a:pt x="59" y="54"/>
                  <a:pt x="55" y="54"/>
                  <a:pt x="55" y="56"/>
                </a:cubicBezTo>
                <a:cubicBezTo>
                  <a:pt x="51" y="54"/>
                  <a:pt x="44" y="58"/>
                  <a:pt x="40" y="56"/>
                </a:cubicBezTo>
                <a:cubicBezTo>
                  <a:pt x="45" y="57"/>
                  <a:pt x="48" y="55"/>
                  <a:pt x="49" y="55"/>
                </a:cubicBezTo>
                <a:cubicBezTo>
                  <a:pt x="47" y="55"/>
                  <a:pt x="47" y="55"/>
                  <a:pt x="47" y="55"/>
                </a:cubicBezTo>
                <a:cubicBezTo>
                  <a:pt x="47" y="55"/>
                  <a:pt x="48" y="54"/>
                  <a:pt x="48" y="54"/>
                </a:cubicBezTo>
                <a:cubicBezTo>
                  <a:pt x="42" y="52"/>
                  <a:pt x="42" y="52"/>
                  <a:pt x="42" y="52"/>
                </a:cubicBezTo>
                <a:cubicBezTo>
                  <a:pt x="47" y="51"/>
                  <a:pt x="43" y="54"/>
                  <a:pt x="50" y="53"/>
                </a:cubicBezTo>
                <a:cubicBezTo>
                  <a:pt x="55" y="51"/>
                  <a:pt x="36" y="50"/>
                  <a:pt x="41" y="48"/>
                </a:cubicBezTo>
                <a:cubicBezTo>
                  <a:pt x="46" y="47"/>
                  <a:pt x="46" y="50"/>
                  <a:pt x="50" y="50"/>
                </a:cubicBezTo>
                <a:cubicBezTo>
                  <a:pt x="49" y="50"/>
                  <a:pt x="49" y="50"/>
                  <a:pt x="49" y="50"/>
                </a:cubicBezTo>
                <a:cubicBezTo>
                  <a:pt x="53" y="51"/>
                  <a:pt x="56" y="51"/>
                  <a:pt x="59" y="51"/>
                </a:cubicBezTo>
                <a:cubicBezTo>
                  <a:pt x="59" y="50"/>
                  <a:pt x="56" y="50"/>
                  <a:pt x="56" y="50"/>
                </a:cubicBezTo>
                <a:cubicBezTo>
                  <a:pt x="67" y="49"/>
                  <a:pt x="68" y="47"/>
                  <a:pt x="80" y="46"/>
                </a:cubicBezTo>
                <a:cubicBezTo>
                  <a:pt x="79" y="47"/>
                  <a:pt x="78" y="49"/>
                  <a:pt x="84" y="49"/>
                </a:cubicBezTo>
                <a:cubicBezTo>
                  <a:pt x="88" y="50"/>
                  <a:pt x="88" y="48"/>
                  <a:pt x="91" y="48"/>
                </a:cubicBezTo>
                <a:cubicBezTo>
                  <a:pt x="89" y="47"/>
                  <a:pt x="86" y="46"/>
                  <a:pt x="84" y="47"/>
                </a:cubicBezTo>
                <a:cubicBezTo>
                  <a:pt x="83" y="46"/>
                  <a:pt x="83" y="46"/>
                  <a:pt x="83" y="46"/>
                </a:cubicBezTo>
                <a:cubicBezTo>
                  <a:pt x="73" y="44"/>
                  <a:pt x="76" y="42"/>
                  <a:pt x="64" y="42"/>
                </a:cubicBezTo>
                <a:cubicBezTo>
                  <a:pt x="63" y="41"/>
                  <a:pt x="54" y="41"/>
                  <a:pt x="49" y="42"/>
                </a:cubicBezTo>
                <a:cubicBezTo>
                  <a:pt x="51" y="40"/>
                  <a:pt x="51" y="40"/>
                  <a:pt x="51" y="40"/>
                </a:cubicBezTo>
                <a:cubicBezTo>
                  <a:pt x="44" y="38"/>
                  <a:pt x="51" y="42"/>
                  <a:pt x="42" y="41"/>
                </a:cubicBezTo>
                <a:cubicBezTo>
                  <a:pt x="40" y="43"/>
                  <a:pt x="34" y="46"/>
                  <a:pt x="39" y="48"/>
                </a:cubicBezTo>
                <a:cubicBezTo>
                  <a:pt x="33" y="49"/>
                  <a:pt x="31" y="48"/>
                  <a:pt x="25" y="48"/>
                </a:cubicBezTo>
                <a:cubicBezTo>
                  <a:pt x="22" y="50"/>
                  <a:pt x="27" y="50"/>
                  <a:pt x="27" y="52"/>
                </a:cubicBezTo>
                <a:cubicBezTo>
                  <a:pt x="22" y="52"/>
                  <a:pt x="17" y="51"/>
                  <a:pt x="20" y="50"/>
                </a:cubicBezTo>
                <a:cubicBezTo>
                  <a:pt x="18" y="50"/>
                  <a:pt x="15" y="50"/>
                  <a:pt x="12" y="50"/>
                </a:cubicBezTo>
                <a:cubicBezTo>
                  <a:pt x="12" y="51"/>
                  <a:pt x="15" y="51"/>
                  <a:pt x="16" y="51"/>
                </a:cubicBezTo>
                <a:cubicBezTo>
                  <a:pt x="13" y="51"/>
                  <a:pt x="7" y="50"/>
                  <a:pt x="6" y="49"/>
                </a:cubicBezTo>
                <a:cubicBezTo>
                  <a:pt x="6" y="49"/>
                  <a:pt x="8" y="50"/>
                  <a:pt x="9" y="49"/>
                </a:cubicBezTo>
                <a:cubicBezTo>
                  <a:pt x="6" y="49"/>
                  <a:pt x="0" y="48"/>
                  <a:pt x="0" y="47"/>
                </a:cubicBezTo>
                <a:cubicBezTo>
                  <a:pt x="5" y="48"/>
                  <a:pt x="6" y="46"/>
                  <a:pt x="10" y="47"/>
                </a:cubicBezTo>
                <a:cubicBezTo>
                  <a:pt x="10" y="47"/>
                  <a:pt x="9" y="46"/>
                  <a:pt x="7" y="46"/>
                </a:cubicBezTo>
                <a:cubicBezTo>
                  <a:pt x="11" y="45"/>
                  <a:pt x="15" y="45"/>
                  <a:pt x="16" y="44"/>
                </a:cubicBezTo>
                <a:cubicBezTo>
                  <a:pt x="13" y="45"/>
                  <a:pt x="11" y="43"/>
                  <a:pt x="11" y="43"/>
                </a:cubicBezTo>
                <a:cubicBezTo>
                  <a:pt x="13" y="43"/>
                  <a:pt x="19" y="43"/>
                  <a:pt x="21" y="44"/>
                </a:cubicBezTo>
                <a:cubicBezTo>
                  <a:pt x="21" y="41"/>
                  <a:pt x="32" y="44"/>
                  <a:pt x="28" y="42"/>
                </a:cubicBezTo>
                <a:cubicBezTo>
                  <a:pt x="29" y="43"/>
                  <a:pt x="33" y="43"/>
                  <a:pt x="35" y="42"/>
                </a:cubicBezTo>
                <a:cubicBezTo>
                  <a:pt x="34" y="41"/>
                  <a:pt x="29" y="41"/>
                  <a:pt x="27" y="39"/>
                </a:cubicBezTo>
                <a:cubicBezTo>
                  <a:pt x="16" y="38"/>
                  <a:pt x="27" y="41"/>
                  <a:pt x="25" y="42"/>
                </a:cubicBezTo>
                <a:cubicBezTo>
                  <a:pt x="22" y="42"/>
                  <a:pt x="19" y="42"/>
                  <a:pt x="16" y="42"/>
                </a:cubicBezTo>
                <a:cubicBezTo>
                  <a:pt x="17" y="41"/>
                  <a:pt x="13" y="40"/>
                  <a:pt x="19" y="40"/>
                </a:cubicBezTo>
                <a:cubicBezTo>
                  <a:pt x="16" y="39"/>
                  <a:pt x="12" y="38"/>
                  <a:pt x="8" y="39"/>
                </a:cubicBezTo>
                <a:cubicBezTo>
                  <a:pt x="7" y="38"/>
                  <a:pt x="10" y="38"/>
                  <a:pt x="11" y="38"/>
                </a:cubicBezTo>
                <a:cubicBezTo>
                  <a:pt x="10" y="37"/>
                  <a:pt x="6" y="35"/>
                  <a:pt x="12" y="35"/>
                </a:cubicBezTo>
                <a:cubicBezTo>
                  <a:pt x="10" y="35"/>
                  <a:pt x="14" y="36"/>
                  <a:pt x="11" y="36"/>
                </a:cubicBezTo>
                <a:cubicBezTo>
                  <a:pt x="14" y="37"/>
                  <a:pt x="20" y="36"/>
                  <a:pt x="18" y="35"/>
                </a:cubicBezTo>
                <a:cubicBezTo>
                  <a:pt x="21" y="35"/>
                  <a:pt x="26" y="36"/>
                  <a:pt x="29" y="36"/>
                </a:cubicBezTo>
                <a:cubicBezTo>
                  <a:pt x="29" y="35"/>
                  <a:pt x="26" y="36"/>
                  <a:pt x="25" y="35"/>
                </a:cubicBezTo>
                <a:cubicBezTo>
                  <a:pt x="28" y="35"/>
                  <a:pt x="31" y="36"/>
                  <a:pt x="34" y="36"/>
                </a:cubicBezTo>
                <a:cubicBezTo>
                  <a:pt x="31" y="37"/>
                  <a:pt x="31" y="37"/>
                  <a:pt x="31" y="37"/>
                </a:cubicBezTo>
                <a:cubicBezTo>
                  <a:pt x="38" y="36"/>
                  <a:pt x="42" y="39"/>
                  <a:pt x="48" y="39"/>
                </a:cubicBezTo>
                <a:cubicBezTo>
                  <a:pt x="47" y="37"/>
                  <a:pt x="42" y="37"/>
                  <a:pt x="39" y="37"/>
                </a:cubicBezTo>
                <a:cubicBezTo>
                  <a:pt x="41" y="34"/>
                  <a:pt x="41" y="38"/>
                  <a:pt x="46" y="37"/>
                </a:cubicBezTo>
                <a:cubicBezTo>
                  <a:pt x="47" y="37"/>
                  <a:pt x="47" y="36"/>
                  <a:pt x="47" y="36"/>
                </a:cubicBezTo>
                <a:cubicBezTo>
                  <a:pt x="52" y="37"/>
                  <a:pt x="52" y="37"/>
                  <a:pt x="52" y="37"/>
                </a:cubicBezTo>
                <a:cubicBezTo>
                  <a:pt x="53" y="37"/>
                  <a:pt x="52" y="36"/>
                  <a:pt x="51" y="36"/>
                </a:cubicBezTo>
                <a:cubicBezTo>
                  <a:pt x="60" y="38"/>
                  <a:pt x="52" y="39"/>
                  <a:pt x="63" y="39"/>
                </a:cubicBezTo>
                <a:cubicBezTo>
                  <a:pt x="57" y="40"/>
                  <a:pt x="57" y="38"/>
                  <a:pt x="52" y="39"/>
                </a:cubicBezTo>
                <a:cubicBezTo>
                  <a:pt x="49" y="40"/>
                  <a:pt x="59" y="41"/>
                  <a:pt x="61" y="41"/>
                </a:cubicBezTo>
                <a:cubicBezTo>
                  <a:pt x="66" y="40"/>
                  <a:pt x="65" y="38"/>
                  <a:pt x="73" y="39"/>
                </a:cubicBezTo>
                <a:cubicBezTo>
                  <a:pt x="68" y="38"/>
                  <a:pt x="71" y="37"/>
                  <a:pt x="65" y="37"/>
                </a:cubicBezTo>
                <a:cubicBezTo>
                  <a:pt x="61" y="37"/>
                  <a:pt x="66" y="37"/>
                  <a:pt x="66" y="35"/>
                </a:cubicBezTo>
                <a:cubicBezTo>
                  <a:pt x="68" y="36"/>
                  <a:pt x="66" y="37"/>
                  <a:pt x="71" y="37"/>
                </a:cubicBezTo>
                <a:cubicBezTo>
                  <a:pt x="71" y="36"/>
                  <a:pt x="71" y="36"/>
                  <a:pt x="71" y="36"/>
                </a:cubicBezTo>
                <a:cubicBezTo>
                  <a:pt x="80" y="38"/>
                  <a:pt x="80" y="38"/>
                  <a:pt x="80" y="38"/>
                </a:cubicBezTo>
                <a:cubicBezTo>
                  <a:pt x="87" y="36"/>
                  <a:pt x="99" y="38"/>
                  <a:pt x="103" y="35"/>
                </a:cubicBezTo>
                <a:cubicBezTo>
                  <a:pt x="104" y="37"/>
                  <a:pt x="104" y="37"/>
                  <a:pt x="104" y="37"/>
                </a:cubicBezTo>
                <a:cubicBezTo>
                  <a:pt x="109" y="37"/>
                  <a:pt x="116" y="36"/>
                  <a:pt x="120" y="37"/>
                </a:cubicBezTo>
                <a:cubicBezTo>
                  <a:pt x="118" y="36"/>
                  <a:pt x="115" y="36"/>
                  <a:pt x="111" y="36"/>
                </a:cubicBezTo>
                <a:cubicBezTo>
                  <a:pt x="120" y="35"/>
                  <a:pt x="129" y="35"/>
                  <a:pt x="137" y="36"/>
                </a:cubicBezTo>
                <a:cubicBezTo>
                  <a:pt x="133" y="38"/>
                  <a:pt x="132" y="38"/>
                  <a:pt x="128" y="39"/>
                </a:cubicBezTo>
                <a:cubicBezTo>
                  <a:pt x="136" y="41"/>
                  <a:pt x="134" y="37"/>
                  <a:pt x="143" y="37"/>
                </a:cubicBezTo>
                <a:cubicBezTo>
                  <a:pt x="142" y="36"/>
                  <a:pt x="140" y="36"/>
                  <a:pt x="141" y="34"/>
                </a:cubicBezTo>
                <a:cubicBezTo>
                  <a:pt x="145" y="35"/>
                  <a:pt x="151" y="34"/>
                  <a:pt x="155" y="35"/>
                </a:cubicBezTo>
                <a:cubicBezTo>
                  <a:pt x="156" y="34"/>
                  <a:pt x="152" y="32"/>
                  <a:pt x="143" y="32"/>
                </a:cubicBezTo>
                <a:cubicBezTo>
                  <a:pt x="138" y="34"/>
                  <a:pt x="129" y="32"/>
                  <a:pt x="125" y="34"/>
                </a:cubicBezTo>
                <a:cubicBezTo>
                  <a:pt x="127" y="33"/>
                  <a:pt x="127" y="33"/>
                  <a:pt x="127" y="33"/>
                </a:cubicBezTo>
                <a:cubicBezTo>
                  <a:pt x="120" y="33"/>
                  <a:pt x="117" y="33"/>
                  <a:pt x="111" y="33"/>
                </a:cubicBezTo>
                <a:cubicBezTo>
                  <a:pt x="111" y="33"/>
                  <a:pt x="111" y="33"/>
                  <a:pt x="111" y="33"/>
                </a:cubicBezTo>
                <a:cubicBezTo>
                  <a:pt x="108" y="32"/>
                  <a:pt x="108" y="32"/>
                  <a:pt x="108" y="32"/>
                </a:cubicBezTo>
                <a:cubicBezTo>
                  <a:pt x="110" y="32"/>
                  <a:pt x="110" y="32"/>
                  <a:pt x="110" y="32"/>
                </a:cubicBezTo>
                <a:cubicBezTo>
                  <a:pt x="108" y="31"/>
                  <a:pt x="101" y="30"/>
                  <a:pt x="99" y="30"/>
                </a:cubicBezTo>
                <a:cubicBezTo>
                  <a:pt x="108" y="29"/>
                  <a:pt x="111" y="32"/>
                  <a:pt x="116" y="33"/>
                </a:cubicBezTo>
                <a:cubicBezTo>
                  <a:pt x="124" y="32"/>
                  <a:pt x="125" y="29"/>
                  <a:pt x="132" y="30"/>
                </a:cubicBezTo>
                <a:cubicBezTo>
                  <a:pt x="131" y="29"/>
                  <a:pt x="136" y="28"/>
                  <a:pt x="132" y="27"/>
                </a:cubicBezTo>
                <a:cubicBezTo>
                  <a:pt x="126" y="27"/>
                  <a:pt x="124" y="29"/>
                  <a:pt x="123" y="27"/>
                </a:cubicBezTo>
                <a:cubicBezTo>
                  <a:pt x="128" y="27"/>
                  <a:pt x="125" y="26"/>
                  <a:pt x="133" y="26"/>
                </a:cubicBezTo>
                <a:cubicBezTo>
                  <a:pt x="135" y="28"/>
                  <a:pt x="142" y="29"/>
                  <a:pt x="148" y="30"/>
                </a:cubicBezTo>
                <a:cubicBezTo>
                  <a:pt x="154" y="30"/>
                  <a:pt x="162" y="30"/>
                  <a:pt x="167" y="29"/>
                </a:cubicBezTo>
                <a:cubicBezTo>
                  <a:pt x="161" y="29"/>
                  <a:pt x="154" y="28"/>
                  <a:pt x="155" y="27"/>
                </a:cubicBezTo>
                <a:cubicBezTo>
                  <a:pt x="159" y="28"/>
                  <a:pt x="167" y="25"/>
                  <a:pt x="166" y="27"/>
                </a:cubicBezTo>
                <a:cubicBezTo>
                  <a:pt x="172" y="27"/>
                  <a:pt x="186" y="27"/>
                  <a:pt x="186" y="25"/>
                </a:cubicBezTo>
                <a:cubicBezTo>
                  <a:pt x="179" y="24"/>
                  <a:pt x="172" y="26"/>
                  <a:pt x="166" y="25"/>
                </a:cubicBezTo>
                <a:cubicBezTo>
                  <a:pt x="168" y="25"/>
                  <a:pt x="169" y="25"/>
                  <a:pt x="168" y="24"/>
                </a:cubicBezTo>
                <a:cubicBezTo>
                  <a:pt x="159" y="25"/>
                  <a:pt x="159" y="25"/>
                  <a:pt x="159" y="25"/>
                </a:cubicBezTo>
                <a:cubicBezTo>
                  <a:pt x="166" y="23"/>
                  <a:pt x="164" y="23"/>
                  <a:pt x="173" y="23"/>
                </a:cubicBezTo>
                <a:cubicBezTo>
                  <a:pt x="173" y="23"/>
                  <a:pt x="171" y="23"/>
                  <a:pt x="172" y="24"/>
                </a:cubicBezTo>
                <a:cubicBezTo>
                  <a:pt x="175" y="24"/>
                  <a:pt x="177" y="23"/>
                  <a:pt x="180" y="23"/>
                </a:cubicBezTo>
                <a:cubicBezTo>
                  <a:pt x="180" y="22"/>
                  <a:pt x="180" y="22"/>
                  <a:pt x="180" y="22"/>
                </a:cubicBezTo>
                <a:cubicBezTo>
                  <a:pt x="187" y="22"/>
                  <a:pt x="201" y="20"/>
                  <a:pt x="213" y="22"/>
                </a:cubicBezTo>
                <a:cubicBezTo>
                  <a:pt x="212" y="22"/>
                  <a:pt x="212" y="22"/>
                  <a:pt x="212" y="22"/>
                </a:cubicBezTo>
                <a:cubicBezTo>
                  <a:pt x="222" y="22"/>
                  <a:pt x="221" y="26"/>
                  <a:pt x="230" y="27"/>
                </a:cubicBezTo>
                <a:cubicBezTo>
                  <a:pt x="228" y="26"/>
                  <a:pt x="229" y="25"/>
                  <a:pt x="230" y="24"/>
                </a:cubicBezTo>
                <a:cubicBezTo>
                  <a:pt x="235" y="26"/>
                  <a:pt x="238" y="25"/>
                  <a:pt x="243" y="25"/>
                </a:cubicBezTo>
                <a:cubicBezTo>
                  <a:pt x="237" y="25"/>
                  <a:pt x="246" y="27"/>
                  <a:pt x="241" y="27"/>
                </a:cubicBezTo>
                <a:cubicBezTo>
                  <a:pt x="240" y="29"/>
                  <a:pt x="249" y="30"/>
                  <a:pt x="253" y="30"/>
                </a:cubicBezTo>
                <a:cubicBezTo>
                  <a:pt x="258" y="28"/>
                  <a:pt x="240" y="27"/>
                  <a:pt x="249" y="26"/>
                </a:cubicBezTo>
                <a:cubicBezTo>
                  <a:pt x="254" y="26"/>
                  <a:pt x="254" y="27"/>
                  <a:pt x="250" y="27"/>
                </a:cubicBezTo>
                <a:cubicBezTo>
                  <a:pt x="257" y="28"/>
                  <a:pt x="265" y="29"/>
                  <a:pt x="271" y="28"/>
                </a:cubicBezTo>
                <a:cubicBezTo>
                  <a:pt x="275" y="30"/>
                  <a:pt x="279" y="30"/>
                  <a:pt x="280" y="32"/>
                </a:cubicBezTo>
                <a:cubicBezTo>
                  <a:pt x="277" y="32"/>
                  <a:pt x="279" y="30"/>
                  <a:pt x="274" y="31"/>
                </a:cubicBezTo>
                <a:cubicBezTo>
                  <a:pt x="277" y="33"/>
                  <a:pt x="277" y="33"/>
                  <a:pt x="277" y="33"/>
                </a:cubicBezTo>
                <a:cubicBezTo>
                  <a:pt x="282" y="34"/>
                  <a:pt x="289" y="33"/>
                  <a:pt x="293" y="33"/>
                </a:cubicBezTo>
                <a:cubicBezTo>
                  <a:pt x="289" y="32"/>
                  <a:pt x="289" y="32"/>
                  <a:pt x="289" y="32"/>
                </a:cubicBezTo>
                <a:cubicBezTo>
                  <a:pt x="289" y="32"/>
                  <a:pt x="289" y="32"/>
                  <a:pt x="289" y="32"/>
                </a:cubicBezTo>
                <a:cubicBezTo>
                  <a:pt x="288" y="31"/>
                  <a:pt x="282" y="31"/>
                  <a:pt x="284" y="30"/>
                </a:cubicBezTo>
                <a:cubicBezTo>
                  <a:pt x="287" y="32"/>
                  <a:pt x="291" y="31"/>
                  <a:pt x="295" y="32"/>
                </a:cubicBezTo>
                <a:cubicBezTo>
                  <a:pt x="295" y="32"/>
                  <a:pt x="295" y="32"/>
                  <a:pt x="295" y="32"/>
                </a:cubicBezTo>
                <a:cubicBezTo>
                  <a:pt x="302" y="34"/>
                  <a:pt x="311" y="31"/>
                  <a:pt x="313" y="35"/>
                </a:cubicBezTo>
                <a:cubicBezTo>
                  <a:pt x="312" y="35"/>
                  <a:pt x="308" y="36"/>
                  <a:pt x="308" y="36"/>
                </a:cubicBezTo>
                <a:cubicBezTo>
                  <a:pt x="311" y="36"/>
                  <a:pt x="315" y="37"/>
                  <a:pt x="316" y="36"/>
                </a:cubicBezTo>
                <a:cubicBezTo>
                  <a:pt x="315" y="35"/>
                  <a:pt x="315" y="35"/>
                  <a:pt x="315" y="35"/>
                </a:cubicBezTo>
                <a:cubicBezTo>
                  <a:pt x="319" y="35"/>
                  <a:pt x="321" y="35"/>
                  <a:pt x="323" y="36"/>
                </a:cubicBezTo>
                <a:cubicBezTo>
                  <a:pt x="323" y="37"/>
                  <a:pt x="321" y="38"/>
                  <a:pt x="324" y="39"/>
                </a:cubicBezTo>
                <a:cubicBezTo>
                  <a:pt x="331" y="39"/>
                  <a:pt x="323" y="36"/>
                  <a:pt x="328" y="35"/>
                </a:cubicBezTo>
                <a:cubicBezTo>
                  <a:pt x="333" y="37"/>
                  <a:pt x="333" y="37"/>
                  <a:pt x="333" y="37"/>
                </a:cubicBezTo>
                <a:cubicBezTo>
                  <a:pt x="335" y="36"/>
                  <a:pt x="335" y="36"/>
                  <a:pt x="335" y="36"/>
                </a:cubicBezTo>
                <a:cubicBezTo>
                  <a:pt x="339" y="35"/>
                  <a:pt x="345" y="36"/>
                  <a:pt x="347" y="37"/>
                </a:cubicBezTo>
                <a:cubicBezTo>
                  <a:pt x="349" y="38"/>
                  <a:pt x="350" y="39"/>
                  <a:pt x="352" y="39"/>
                </a:cubicBezTo>
                <a:cubicBezTo>
                  <a:pt x="350" y="37"/>
                  <a:pt x="348" y="36"/>
                  <a:pt x="348" y="36"/>
                </a:cubicBezTo>
                <a:cubicBezTo>
                  <a:pt x="348" y="34"/>
                  <a:pt x="350" y="37"/>
                  <a:pt x="349" y="35"/>
                </a:cubicBezTo>
                <a:cubicBezTo>
                  <a:pt x="349" y="35"/>
                  <a:pt x="352" y="37"/>
                  <a:pt x="354" y="37"/>
                </a:cubicBezTo>
                <a:cubicBezTo>
                  <a:pt x="356" y="38"/>
                  <a:pt x="353" y="36"/>
                  <a:pt x="352" y="36"/>
                </a:cubicBezTo>
                <a:cubicBezTo>
                  <a:pt x="356" y="38"/>
                  <a:pt x="356" y="37"/>
                  <a:pt x="357" y="37"/>
                </a:cubicBezTo>
                <a:cubicBezTo>
                  <a:pt x="355" y="36"/>
                  <a:pt x="355" y="36"/>
                  <a:pt x="355" y="36"/>
                </a:cubicBezTo>
                <a:cubicBezTo>
                  <a:pt x="356" y="36"/>
                  <a:pt x="357" y="36"/>
                  <a:pt x="359" y="36"/>
                </a:cubicBezTo>
                <a:cubicBezTo>
                  <a:pt x="359" y="36"/>
                  <a:pt x="362" y="37"/>
                  <a:pt x="363" y="37"/>
                </a:cubicBezTo>
                <a:cubicBezTo>
                  <a:pt x="363" y="37"/>
                  <a:pt x="363" y="37"/>
                  <a:pt x="363" y="37"/>
                </a:cubicBezTo>
                <a:cubicBezTo>
                  <a:pt x="367" y="38"/>
                  <a:pt x="364" y="38"/>
                  <a:pt x="363" y="39"/>
                </a:cubicBezTo>
                <a:cubicBezTo>
                  <a:pt x="361" y="39"/>
                  <a:pt x="359" y="39"/>
                  <a:pt x="361" y="41"/>
                </a:cubicBezTo>
                <a:cubicBezTo>
                  <a:pt x="362" y="41"/>
                  <a:pt x="362" y="42"/>
                  <a:pt x="364" y="42"/>
                </a:cubicBezTo>
                <a:cubicBezTo>
                  <a:pt x="365" y="41"/>
                  <a:pt x="364" y="41"/>
                  <a:pt x="364" y="41"/>
                </a:cubicBezTo>
                <a:cubicBezTo>
                  <a:pt x="366" y="41"/>
                  <a:pt x="369" y="42"/>
                  <a:pt x="367" y="42"/>
                </a:cubicBezTo>
                <a:cubicBezTo>
                  <a:pt x="372" y="44"/>
                  <a:pt x="374" y="42"/>
                  <a:pt x="378" y="41"/>
                </a:cubicBezTo>
                <a:cubicBezTo>
                  <a:pt x="375" y="40"/>
                  <a:pt x="371" y="41"/>
                  <a:pt x="368" y="40"/>
                </a:cubicBezTo>
                <a:cubicBezTo>
                  <a:pt x="369" y="40"/>
                  <a:pt x="372" y="41"/>
                  <a:pt x="371" y="40"/>
                </a:cubicBezTo>
                <a:cubicBezTo>
                  <a:pt x="367" y="39"/>
                  <a:pt x="367" y="39"/>
                  <a:pt x="367" y="39"/>
                </a:cubicBezTo>
                <a:cubicBezTo>
                  <a:pt x="370" y="38"/>
                  <a:pt x="371" y="39"/>
                  <a:pt x="375" y="40"/>
                </a:cubicBezTo>
                <a:cubicBezTo>
                  <a:pt x="378" y="40"/>
                  <a:pt x="379" y="40"/>
                  <a:pt x="379" y="39"/>
                </a:cubicBezTo>
                <a:cubicBezTo>
                  <a:pt x="378" y="39"/>
                  <a:pt x="378" y="39"/>
                  <a:pt x="378" y="39"/>
                </a:cubicBezTo>
                <a:cubicBezTo>
                  <a:pt x="378" y="38"/>
                  <a:pt x="378" y="38"/>
                  <a:pt x="378" y="38"/>
                </a:cubicBezTo>
                <a:cubicBezTo>
                  <a:pt x="377" y="38"/>
                  <a:pt x="377" y="38"/>
                  <a:pt x="376" y="38"/>
                </a:cubicBezTo>
                <a:cubicBezTo>
                  <a:pt x="376" y="37"/>
                  <a:pt x="378" y="36"/>
                  <a:pt x="380" y="36"/>
                </a:cubicBezTo>
                <a:cubicBezTo>
                  <a:pt x="382" y="35"/>
                  <a:pt x="385" y="34"/>
                  <a:pt x="387" y="33"/>
                </a:cubicBezTo>
                <a:cubicBezTo>
                  <a:pt x="386" y="32"/>
                  <a:pt x="386" y="32"/>
                  <a:pt x="386" y="31"/>
                </a:cubicBezTo>
                <a:cubicBezTo>
                  <a:pt x="385" y="33"/>
                  <a:pt x="382" y="34"/>
                  <a:pt x="378" y="34"/>
                </a:cubicBezTo>
                <a:cubicBezTo>
                  <a:pt x="375" y="35"/>
                  <a:pt x="372" y="35"/>
                  <a:pt x="372" y="36"/>
                </a:cubicBezTo>
                <a:cubicBezTo>
                  <a:pt x="373" y="34"/>
                  <a:pt x="371" y="33"/>
                  <a:pt x="367" y="34"/>
                </a:cubicBezTo>
                <a:cubicBezTo>
                  <a:pt x="365" y="34"/>
                  <a:pt x="363" y="35"/>
                  <a:pt x="361" y="35"/>
                </a:cubicBezTo>
                <a:cubicBezTo>
                  <a:pt x="360" y="36"/>
                  <a:pt x="360" y="36"/>
                  <a:pt x="360" y="36"/>
                </a:cubicBezTo>
                <a:cubicBezTo>
                  <a:pt x="359" y="36"/>
                  <a:pt x="359" y="36"/>
                  <a:pt x="359" y="36"/>
                </a:cubicBezTo>
                <a:cubicBezTo>
                  <a:pt x="358" y="36"/>
                  <a:pt x="358" y="36"/>
                  <a:pt x="357" y="36"/>
                </a:cubicBezTo>
                <a:cubicBezTo>
                  <a:pt x="357" y="36"/>
                  <a:pt x="358" y="35"/>
                  <a:pt x="358" y="35"/>
                </a:cubicBezTo>
                <a:cubicBezTo>
                  <a:pt x="358" y="35"/>
                  <a:pt x="358" y="35"/>
                  <a:pt x="358" y="35"/>
                </a:cubicBezTo>
                <a:cubicBezTo>
                  <a:pt x="359" y="35"/>
                  <a:pt x="359" y="34"/>
                  <a:pt x="360" y="34"/>
                </a:cubicBezTo>
                <a:cubicBezTo>
                  <a:pt x="360" y="33"/>
                  <a:pt x="361" y="32"/>
                  <a:pt x="361" y="31"/>
                </a:cubicBezTo>
                <a:cubicBezTo>
                  <a:pt x="366" y="30"/>
                  <a:pt x="369" y="27"/>
                  <a:pt x="373" y="25"/>
                </a:cubicBezTo>
                <a:cubicBezTo>
                  <a:pt x="377" y="23"/>
                  <a:pt x="382" y="22"/>
                  <a:pt x="390" y="21"/>
                </a:cubicBezTo>
                <a:cubicBezTo>
                  <a:pt x="394" y="19"/>
                  <a:pt x="383" y="22"/>
                  <a:pt x="388" y="20"/>
                </a:cubicBezTo>
                <a:cubicBezTo>
                  <a:pt x="391" y="19"/>
                  <a:pt x="394" y="18"/>
                  <a:pt x="396" y="18"/>
                </a:cubicBezTo>
                <a:cubicBezTo>
                  <a:pt x="398" y="18"/>
                  <a:pt x="399" y="17"/>
                  <a:pt x="401" y="17"/>
                </a:cubicBezTo>
                <a:cubicBezTo>
                  <a:pt x="403" y="17"/>
                  <a:pt x="405" y="16"/>
                  <a:pt x="405" y="16"/>
                </a:cubicBezTo>
                <a:cubicBezTo>
                  <a:pt x="405" y="16"/>
                  <a:pt x="407" y="16"/>
                  <a:pt x="406" y="16"/>
                </a:cubicBezTo>
                <a:cubicBezTo>
                  <a:pt x="409" y="16"/>
                  <a:pt x="409" y="16"/>
                  <a:pt x="409" y="16"/>
                </a:cubicBezTo>
                <a:cubicBezTo>
                  <a:pt x="410" y="16"/>
                  <a:pt x="412" y="15"/>
                  <a:pt x="414" y="15"/>
                </a:cubicBezTo>
                <a:cubicBezTo>
                  <a:pt x="417" y="15"/>
                  <a:pt x="420" y="15"/>
                  <a:pt x="424" y="15"/>
                </a:cubicBezTo>
                <a:cubicBezTo>
                  <a:pt x="430" y="14"/>
                  <a:pt x="428" y="13"/>
                  <a:pt x="430" y="12"/>
                </a:cubicBezTo>
                <a:cubicBezTo>
                  <a:pt x="445" y="11"/>
                  <a:pt x="456" y="12"/>
                  <a:pt x="465" y="12"/>
                </a:cubicBezTo>
                <a:cubicBezTo>
                  <a:pt x="474" y="13"/>
                  <a:pt x="483" y="15"/>
                  <a:pt x="495" y="15"/>
                </a:cubicBezTo>
                <a:cubicBezTo>
                  <a:pt x="492" y="14"/>
                  <a:pt x="492" y="14"/>
                  <a:pt x="492" y="14"/>
                </a:cubicBezTo>
                <a:cubicBezTo>
                  <a:pt x="498" y="14"/>
                  <a:pt x="502" y="14"/>
                  <a:pt x="504" y="16"/>
                </a:cubicBezTo>
                <a:cubicBezTo>
                  <a:pt x="513" y="13"/>
                  <a:pt x="523" y="20"/>
                  <a:pt x="533" y="17"/>
                </a:cubicBezTo>
                <a:cubicBezTo>
                  <a:pt x="543" y="18"/>
                  <a:pt x="541" y="21"/>
                  <a:pt x="548" y="22"/>
                </a:cubicBezTo>
                <a:cubicBezTo>
                  <a:pt x="548" y="21"/>
                  <a:pt x="547" y="20"/>
                  <a:pt x="551" y="20"/>
                </a:cubicBezTo>
                <a:cubicBezTo>
                  <a:pt x="563" y="22"/>
                  <a:pt x="573" y="24"/>
                  <a:pt x="583" y="26"/>
                </a:cubicBezTo>
                <a:cubicBezTo>
                  <a:pt x="598" y="29"/>
                  <a:pt x="598" y="29"/>
                  <a:pt x="598" y="29"/>
                </a:cubicBezTo>
                <a:cubicBezTo>
                  <a:pt x="606" y="30"/>
                  <a:pt x="606" y="30"/>
                  <a:pt x="606" y="30"/>
                </a:cubicBezTo>
                <a:cubicBezTo>
                  <a:pt x="615" y="32"/>
                  <a:pt x="615" y="32"/>
                  <a:pt x="615" y="32"/>
                </a:cubicBezTo>
                <a:cubicBezTo>
                  <a:pt x="615" y="31"/>
                  <a:pt x="614" y="31"/>
                  <a:pt x="613" y="31"/>
                </a:cubicBezTo>
                <a:cubicBezTo>
                  <a:pt x="628" y="33"/>
                  <a:pt x="639" y="38"/>
                  <a:pt x="651" y="38"/>
                </a:cubicBezTo>
                <a:cubicBezTo>
                  <a:pt x="653" y="38"/>
                  <a:pt x="659" y="39"/>
                  <a:pt x="656" y="41"/>
                </a:cubicBezTo>
                <a:cubicBezTo>
                  <a:pt x="653" y="40"/>
                  <a:pt x="652" y="42"/>
                  <a:pt x="651" y="43"/>
                </a:cubicBezTo>
                <a:cubicBezTo>
                  <a:pt x="656" y="44"/>
                  <a:pt x="658" y="44"/>
                  <a:pt x="659" y="43"/>
                </a:cubicBezTo>
                <a:cubicBezTo>
                  <a:pt x="659" y="42"/>
                  <a:pt x="660" y="42"/>
                  <a:pt x="662" y="42"/>
                </a:cubicBezTo>
                <a:cubicBezTo>
                  <a:pt x="664" y="40"/>
                  <a:pt x="660" y="40"/>
                  <a:pt x="661" y="38"/>
                </a:cubicBezTo>
                <a:cubicBezTo>
                  <a:pt x="662" y="39"/>
                  <a:pt x="664" y="39"/>
                  <a:pt x="665" y="40"/>
                </a:cubicBezTo>
                <a:cubicBezTo>
                  <a:pt x="667" y="39"/>
                  <a:pt x="671" y="40"/>
                  <a:pt x="672" y="39"/>
                </a:cubicBezTo>
                <a:cubicBezTo>
                  <a:pt x="672" y="40"/>
                  <a:pt x="670" y="37"/>
                  <a:pt x="670" y="38"/>
                </a:cubicBezTo>
                <a:cubicBezTo>
                  <a:pt x="670" y="38"/>
                  <a:pt x="670" y="39"/>
                  <a:pt x="670" y="39"/>
                </a:cubicBezTo>
                <a:cubicBezTo>
                  <a:pt x="667" y="39"/>
                  <a:pt x="668" y="38"/>
                  <a:pt x="665" y="37"/>
                </a:cubicBezTo>
                <a:cubicBezTo>
                  <a:pt x="667" y="38"/>
                  <a:pt x="671" y="38"/>
                  <a:pt x="673" y="38"/>
                </a:cubicBezTo>
                <a:cubicBezTo>
                  <a:pt x="674" y="39"/>
                  <a:pt x="675" y="38"/>
                  <a:pt x="678" y="39"/>
                </a:cubicBezTo>
                <a:cubicBezTo>
                  <a:pt x="678" y="39"/>
                  <a:pt x="678" y="39"/>
                  <a:pt x="678" y="39"/>
                </a:cubicBezTo>
                <a:cubicBezTo>
                  <a:pt x="679" y="39"/>
                  <a:pt x="681" y="39"/>
                  <a:pt x="682" y="40"/>
                </a:cubicBezTo>
                <a:cubicBezTo>
                  <a:pt x="681" y="39"/>
                  <a:pt x="680" y="38"/>
                  <a:pt x="679" y="38"/>
                </a:cubicBezTo>
                <a:cubicBezTo>
                  <a:pt x="680" y="38"/>
                  <a:pt x="680" y="39"/>
                  <a:pt x="682" y="39"/>
                </a:cubicBezTo>
                <a:cubicBezTo>
                  <a:pt x="685" y="39"/>
                  <a:pt x="689" y="36"/>
                  <a:pt x="683" y="35"/>
                </a:cubicBezTo>
                <a:cubicBezTo>
                  <a:pt x="684" y="35"/>
                  <a:pt x="687" y="35"/>
                  <a:pt x="687" y="34"/>
                </a:cubicBezTo>
                <a:cubicBezTo>
                  <a:pt x="685" y="34"/>
                  <a:pt x="685" y="34"/>
                  <a:pt x="684" y="34"/>
                </a:cubicBezTo>
                <a:cubicBezTo>
                  <a:pt x="683" y="33"/>
                  <a:pt x="684" y="31"/>
                  <a:pt x="680" y="30"/>
                </a:cubicBezTo>
                <a:cubicBezTo>
                  <a:pt x="679" y="28"/>
                  <a:pt x="678" y="26"/>
                  <a:pt x="678" y="23"/>
                </a:cubicBezTo>
                <a:cubicBezTo>
                  <a:pt x="678" y="21"/>
                  <a:pt x="678" y="19"/>
                  <a:pt x="680" y="17"/>
                </a:cubicBezTo>
                <a:cubicBezTo>
                  <a:pt x="682" y="15"/>
                  <a:pt x="685" y="13"/>
                  <a:pt x="689" y="12"/>
                </a:cubicBezTo>
                <a:cubicBezTo>
                  <a:pt x="686" y="13"/>
                  <a:pt x="683" y="16"/>
                  <a:pt x="683" y="18"/>
                </a:cubicBezTo>
                <a:cubicBezTo>
                  <a:pt x="683" y="20"/>
                  <a:pt x="684" y="20"/>
                  <a:pt x="687" y="18"/>
                </a:cubicBezTo>
                <a:cubicBezTo>
                  <a:pt x="688" y="17"/>
                  <a:pt x="690" y="15"/>
                  <a:pt x="693" y="14"/>
                </a:cubicBezTo>
                <a:cubicBezTo>
                  <a:pt x="696" y="12"/>
                  <a:pt x="699" y="11"/>
                  <a:pt x="703" y="10"/>
                </a:cubicBezTo>
                <a:cubicBezTo>
                  <a:pt x="701" y="10"/>
                  <a:pt x="705" y="8"/>
                  <a:pt x="708" y="7"/>
                </a:cubicBezTo>
                <a:cubicBezTo>
                  <a:pt x="710" y="7"/>
                  <a:pt x="711" y="6"/>
                  <a:pt x="704" y="7"/>
                </a:cubicBezTo>
                <a:cubicBezTo>
                  <a:pt x="704" y="6"/>
                  <a:pt x="711" y="4"/>
                  <a:pt x="717" y="4"/>
                </a:cubicBezTo>
                <a:cubicBezTo>
                  <a:pt x="723" y="3"/>
                  <a:pt x="727" y="3"/>
                  <a:pt x="726" y="2"/>
                </a:cubicBezTo>
                <a:cubicBezTo>
                  <a:pt x="729" y="2"/>
                  <a:pt x="741" y="1"/>
                  <a:pt x="746" y="2"/>
                </a:cubicBezTo>
                <a:cubicBezTo>
                  <a:pt x="747" y="1"/>
                  <a:pt x="739" y="1"/>
                  <a:pt x="739" y="1"/>
                </a:cubicBezTo>
                <a:cubicBezTo>
                  <a:pt x="745" y="1"/>
                  <a:pt x="745" y="1"/>
                  <a:pt x="745" y="1"/>
                </a:cubicBezTo>
                <a:cubicBezTo>
                  <a:pt x="744" y="0"/>
                  <a:pt x="744" y="0"/>
                  <a:pt x="744" y="0"/>
                </a:cubicBezTo>
                <a:cubicBezTo>
                  <a:pt x="746" y="0"/>
                  <a:pt x="747" y="0"/>
                  <a:pt x="748" y="0"/>
                </a:cubicBezTo>
                <a:cubicBezTo>
                  <a:pt x="749" y="0"/>
                  <a:pt x="751" y="0"/>
                  <a:pt x="752" y="0"/>
                </a:cubicBezTo>
                <a:cubicBezTo>
                  <a:pt x="755" y="0"/>
                  <a:pt x="757" y="0"/>
                  <a:pt x="759" y="0"/>
                </a:cubicBezTo>
                <a:cubicBezTo>
                  <a:pt x="763" y="1"/>
                  <a:pt x="765" y="2"/>
                  <a:pt x="768" y="2"/>
                </a:cubicBezTo>
                <a:cubicBezTo>
                  <a:pt x="768" y="2"/>
                  <a:pt x="768" y="2"/>
                  <a:pt x="768" y="2"/>
                </a:cubicBezTo>
                <a:cubicBezTo>
                  <a:pt x="772" y="2"/>
                  <a:pt x="772" y="2"/>
                  <a:pt x="772" y="2"/>
                </a:cubicBezTo>
                <a:cubicBezTo>
                  <a:pt x="771" y="2"/>
                  <a:pt x="769" y="1"/>
                  <a:pt x="767" y="0"/>
                </a:cubicBezTo>
                <a:cubicBezTo>
                  <a:pt x="775" y="1"/>
                  <a:pt x="778" y="3"/>
                  <a:pt x="785" y="3"/>
                </a:cubicBezTo>
                <a:cubicBezTo>
                  <a:pt x="785" y="3"/>
                  <a:pt x="785" y="3"/>
                  <a:pt x="785" y="3"/>
                </a:cubicBezTo>
                <a:cubicBezTo>
                  <a:pt x="789" y="3"/>
                  <a:pt x="789" y="3"/>
                  <a:pt x="789" y="3"/>
                </a:cubicBezTo>
                <a:cubicBezTo>
                  <a:pt x="789" y="3"/>
                  <a:pt x="789" y="3"/>
                  <a:pt x="789" y="3"/>
                </a:cubicBezTo>
                <a:cubicBezTo>
                  <a:pt x="792" y="5"/>
                  <a:pt x="801" y="5"/>
                  <a:pt x="804" y="6"/>
                </a:cubicBezTo>
                <a:cubicBezTo>
                  <a:pt x="807" y="6"/>
                  <a:pt x="810" y="4"/>
                  <a:pt x="813" y="6"/>
                </a:cubicBezTo>
                <a:cubicBezTo>
                  <a:pt x="813" y="4"/>
                  <a:pt x="813" y="4"/>
                  <a:pt x="813" y="4"/>
                </a:cubicBezTo>
                <a:cubicBezTo>
                  <a:pt x="805" y="3"/>
                  <a:pt x="809" y="5"/>
                  <a:pt x="800" y="4"/>
                </a:cubicBezTo>
                <a:cubicBezTo>
                  <a:pt x="809" y="1"/>
                  <a:pt x="828" y="3"/>
                  <a:pt x="840" y="4"/>
                </a:cubicBezTo>
                <a:cubicBezTo>
                  <a:pt x="849" y="6"/>
                  <a:pt x="867" y="4"/>
                  <a:pt x="870" y="8"/>
                </a:cubicBezTo>
                <a:cubicBezTo>
                  <a:pt x="869" y="7"/>
                  <a:pt x="869" y="7"/>
                  <a:pt x="869" y="7"/>
                </a:cubicBezTo>
                <a:cubicBezTo>
                  <a:pt x="887" y="7"/>
                  <a:pt x="887" y="7"/>
                  <a:pt x="887" y="7"/>
                </a:cubicBezTo>
                <a:cubicBezTo>
                  <a:pt x="901" y="8"/>
                  <a:pt x="916" y="8"/>
                  <a:pt x="926" y="11"/>
                </a:cubicBezTo>
                <a:cubicBezTo>
                  <a:pt x="929" y="10"/>
                  <a:pt x="929" y="10"/>
                  <a:pt x="929" y="10"/>
                </a:cubicBezTo>
                <a:cubicBezTo>
                  <a:pt x="938" y="14"/>
                  <a:pt x="966" y="14"/>
                  <a:pt x="971" y="18"/>
                </a:cubicBezTo>
                <a:cubicBezTo>
                  <a:pt x="978" y="18"/>
                  <a:pt x="970" y="17"/>
                  <a:pt x="970" y="16"/>
                </a:cubicBezTo>
                <a:cubicBezTo>
                  <a:pt x="975" y="16"/>
                  <a:pt x="981" y="19"/>
                  <a:pt x="987" y="17"/>
                </a:cubicBezTo>
                <a:cubicBezTo>
                  <a:pt x="987" y="17"/>
                  <a:pt x="980" y="16"/>
                  <a:pt x="984" y="16"/>
                </a:cubicBezTo>
                <a:cubicBezTo>
                  <a:pt x="987" y="15"/>
                  <a:pt x="988" y="18"/>
                  <a:pt x="992" y="16"/>
                </a:cubicBezTo>
                <a:cubicBezTo>
                  <a:pt x="990" y="18"/>
                  <a:pt x="997" y="20"/>
                  <a:pt x="1003" y="20"/>
                </a:cubicBezTo>
                <a:cubicBezTo>
                  <a:pt x="1002" y="20"/>
                  <a:pt x="1002" y="20"/>
                  <a:pt x="1001" y="20"/>
                </a:cubicBezTo>
                <a:cubicBezTo>
                  <a:pt x="1000" y="21"/>
                  <a:pt x="1004" y="21"/>
                  <a:pt x="1007" y="21"/>
                </a:cubicBezTo>
                <a:cubicBezTo>
                  <a:pt x="1007" y="21"/>
                  <a:pt x="1006" y="21"/>
                  <a:pt x="1006" y="21"/>
                </a:cubicBezTo>
                <a:cubicBezTo>
                  <a:pt x="1034" y="24"/>
                  <a:pt x="1069" y="26"/>
                  <a:pt x="1098" y="24"/>
                </a:cubicBezTo>
                <a:cubicBezTo>
                  <a:pt x="1093" y="23"/>
                  <a:pt x="1093" y="23"/>
                  <a:pt x="1093" y="23"/>
                </a:cubicBezTo>
                <a:cubicBezTo>
                  <a:pt x="1097" y="24"/>
                  <a:pt x="1104" y="23"/>
                  <a:pt x="1106" y="22"/>
                </a:cubicBezTo>
                <a:cubicBezTo>
                  <a:pt x="1106" y="22"/>
                  <a:pt x="1106" y="22"/>
                  <a:pt x="1106" y="22"/>
                </a:cubicBezTo>
                <a:cubicBezTo>
                  <a:pt x="1109" y="21"/>
                  <a:pt x="1111" y="21"/>
                  <a:pt x="1113" y="22"/>
                </a:cubicBezTo>
                <a:cubicBezTo>
                  <a:pt x="1115" y="22"/>
                  <a:pt x="1117" y="22"/>
                  <a:pt x="1119" y="21"/>
                </a:cubicBezTo>
                <a:cubicBezTo>
                  <a:pt x="1118" y="21"/>
                  <a:pt x="1118" y="21"/>
                  <a:pt x="1118" y="21"/>
                </a:cubicBezTo>
                <a:cubicBezTo>
                  <a:pt x="1125" y="20"/>
                  <a:pt x="1125" y="17"/>
                  <a:pt x="1131" y="16"/>
                </a:cubicBezTo>
                <a:cubicBezTo>
                  <a:pt x="1132" y="14"/>
                  <a:pt x="1129" y="14"/>
                  <a:pt x="1128" y="12"/>
                </a:cubicBezTo>
                <a:cubicBezTo>
                  <a:pt x="1129" y="12"/>
                  <a:pt x="1131" y="12"/>
                  <a:pt x="1132" y="12"/>
                </a:cubicBezTo>
                <a:cubicBezTo>
                  <a:pt x="1132" y="12"/>
                  <a:pt x="1132" y="12"/>
                  <a:pt x="1132" y="12"/>
                </a:cubicBezTo>
                <a:cubicBezTo>
                  <a:pt x="1135" y="13"/>
                  <a:pt x="1134" y="12"/>
                  <a:pt x="1135" y="11"/>
                </a:cubicBezTo>
                <a:cubicBezTo>
                  <a:pt x="1139" y="12"/>
                  <a:pt x="1146" y="13"/>
                  <a:pt x="1151" y="17"/>
                </a:cubicBezTo>
                <a:cubicBezTo>
                  <a:pt x="1148" y="19"/>
                  <a:pt x="1157" y="21"/>
                  <a:pt x="1151" y="24"/>
                </a:cubicBezTo>
                <a:cubicBezTo>
                  <a:pt x="1147" y="23"/>
                  <a:pt x="1146" y="25"/>
                  <a:pt x="1144" y="26"/>
                </a:cubicBezTo>
                <a:cubicBezTo>
                  <a:pt x="1143" y="27"/>
                  <a:pt x="1140" y="28"/>
                  <a:pt x="1135" y="28"/>
                </a:cubicBezTo>
                <a:cubicBezTo>
                  <a:pt x="1141" y="29"/>
                  <a:pt x="1127" y="30"/>
                  <a:pt x="1136" y="31"/>
                </a:cubicBezTo>
                <a:cubicBezTo>
                  <a:pt x="1135" y="32"/>
                  <a:pt x="1130" y="32"/>
                  <a:pt x="1125" y="32"/>
                </a:cubicBezTo>
                <a:cubicBezTo>
                  <a:pt x="1120" y="32"/>
                  <a:pt x="1115" y="32"/>
                  <a:pt x="1113" y="33"/>
                </a:cubicBezTo>
                <a:cubicBezTo>
                  <a:pt x="1114" y="34"/>
                  <a:pt x="1114" y="34"/>
                  <a:pt x="1116" y="34"/>
                </a:cubicBezTo>
                <a:cubicBezTo>
                  <a:pt x="1106" y="34"/>
                  <a:pt x="1110" y="36"/>
                  <a:pt x="1104" y="36"/>
                </a:cubicBezTo>
                <a:cubicBezTo>
                  <a:pt x="1103" y="34"/>
                  <a:pt x="1103" y="34"/>
                  <a:pt x="1103" y="34"/>
                </a:cubicBezTo>
                <a:cubicBezTo>
                  <a:pt x="1101" y="34"/>
                  <a:pt x="1101" y="35"/>
                  <a:pt x="1098" y="35"/>
                </a:cubicBezTo>
                <a:cubicBezTo>
                  <a:pt x="1100" y="35"/>
                  <a:pt x="1103" y="34"/>
                  <a:pt x="1101" y="33"/>
                </a:cubicBezTo>
                <a:cubicBezTo>
                  <a:pt x="1098" y="33"/>
                  <a:pt x="1096" y="32"/>
                  <a:pt x="1093" y="32"/>
                </a:cubicBezTo>
                <a:cubicBezTo>
                  <a:pt x="1093" y="33"/>
                  <a:pt x="1095" y="33"/>
                  <a:pt x="1097" y="33"/>
                </a:cubicBezTo>
                <a:cubicBezTo>
                  <a:pt x="1097" y="33"/>
                  <a:pt x="1090" y="34"/>
                  <a:pt x="1090" y="35"/>
                </a:cubicBezTo>
                <a:cubicBezTo>
                  <a:pt x="1092" y="35"/>
                  <a:pt x="1095" y="35"/>
                  <a:pt x="1098" y="36"/>
                </a:cubicBezTo>
                <a:cubicBezTo>
                  <a:pt x="1089" y="37"/>
                  <a:pt x="1097" y="37"/>
                  <a:pt x="1093" y="38"/>
                </a:cubicBezTo>
                <a:cubicBezTo>
                  <a:pt x="1094" y="36"/>
                  <a:pt x="1085" y="37"/>
                  <a:pt x="1080" y="37"/>
                </a:cubicBezTo>
                <a:cubicBezTo>
                  <a:pt x="1080" y="38"/>
                  <a:pt x="1084" y="37"/>
                  <a:pt x="1085" y="38"/>
                </a:cubicBezTo>
                <a:cubicBezTo>
                  <a:pt x="1076" y="42"/>
                  <a:pt x="1071" y="37"/>
                  <a:pt x="1060" y="38"/>
                </a:cubicBezTo>
                <a:cubicBezTo>
                  <a:pt x="1060" y="38"/>
                  <a:pt x="1062" y="38"/>
                  <a:pt x="1062" y="39"/>
                </a:cubicBezTo>
                <a:cubicBezTo>
                  <a:pt x="1057" y="38"/>
                  <a:pt x="1053" y="40"/>
                  <a:pt x="1050" y="39"/>
                </a:cubicBezTo>
                <a:cubicBezTo>
                  <a:pt x="1045" y="39"/>
                  <a:pt x="1049" y="41"/>
                  <a:pt x="1041" y="41"/>
                </a:cubicBezTo>
                <a:cubicBezTo>
                  <a:pt x="1044" y="39"/>
                  <a:pt x="1032" y="41"/>
                  <a:pt x="1032" y="39"/>
                </a:cubicBezTo>
                <a:cubicBezTo>
                  <a:pt x="1026" y="40"/>
                  <a:pt x="1026" y="40"/>
                  <a:pt x="1026" y="40"/>
                </a:cubicBezTo>
                <a:cubicBezTo>
                  <a:pt x="1021" y="38"/>
                  <a:pt x="1028" y="36"/>
                  <a:pt x="1018" y="35"/>
                </a:cubicBezTo>
                <a:cubicBezTo>
                  <a:pt x="1009" y="36"/>
                  <a:pt x="1018" y="39"/>
                  <a:pt x="1012" y="40"/>
                </a:cubicBezTo>
                <a:cubicBezTo>
                  <a:pt x="1010" y="39"/>
                  <a:pt x="1010" y="39"/>
                  <a:pt x="1010" y="39"/>
                </a:cubicBezTo>
                <a:cubicBezTo>
                  <a:pt x="1006" y="40"/>
                  <a:pt x="1006" y="40"/>
                  <a:pt x="1006" y="40"/>
                </a:cubicBezTo>
                <a:cubicBezTo>
                  <a:pt x="1006" y="40"/>
                  <a:pt x="1006" y="40"/>
                  <a:pt x="1006" y="40"/>
                </a:cubicBezTo>
                <a:cubicBezTo>
                  <a:pt x="1004" y="39"/>
                  <a:pt x="999" y="39"/>
                  <a:pt x="998" y="40"/>
                </a:cubicBezTo>
                <a:cubicBezTo>
                  <a:pt x="999" y="41"/>
                  <a:pt x="1002" y="41"/>
                  <a:pt x="1002" y="41"/>
                </a:cubicBezTo>
                <a:cubicBezTo>
                  <a:pt x="998" y="40"/>
                  <a:pt x="983" y="44"/>
                  <a:pt x="980" y="40"/>
                </a:cubicBezTo>
                <a:cubicBezTo>
                  <a:pt x="977" y="40"/>
                  <a:pt x="972" y="40"/>
                  <a:pt x="972" y="41"/>
                </a:cubicBezTo>
                <a:cubicBezTo>
                  <a:pt x="970" y="40"/>
                  <a:pt x="960" y="41"/>
                  <a:pt x="957" y="40"/>
                </a:cubicBezTo>
                <a:cubicBezTo>
                  <a:pt x="957" y="40"/>
                  <a:pt x="953" y="41"/>
                  <a:pt x="951" y="41"/>
                </a:cubicBezTo>
                <a:cubicBezTo>
                  <a:pt x="955" y="40"/>
                  <a:pt x="953" y="39"/>
                  <a:pt x="951" y="38"/>
                </a:cubicBezTo>
                <a:cubicBezTo>
                  <a:pt x="947" y="39"/>
                  <a:pt x="939" y="38"/>
                  <a:pt x="937" y="40"/>
                </a:cubicBezTo>
                <a:cubicBezTo>
                  <a:pt x="932" y="38"/>
                  <a:pt x="935" y="37"/>
                  <a:pt x="934" y="36"/>
                </a:cubicBezTo>
                <a:cubicBezTo>
                  <a:pt x="931" y="37"/>
                  <a:pt x="921" y="36"/>
                  <a:pt x="922" y="38"/>
                </a:cubicBezTo>
                <a:cubicBezTo>
                  <a:pt x="924" y="38"/>
                  <a:pt x="931" y="38"/>
                  <a:pt x="929" y="39"/>
                </a:cubicBezTo>
                <a:cubicBezTo>
                  <a:pt x="923" y="40"/>
                  <a:pt x="927" y="39"/>
                  <a:pt x="923" y="38"/>
                </a:cubicBezTo>
                <a:cubicBezTo>
                  <a:pt x="923" y="39"/>
                  <a:pt x="919" y="39"/>
                  <a:pt x="920" y="40"/>
                </a:cubicBezTo>
                <a:cubicBezTo>
                  <a:pt x="918" y="40"/>
                  <a:pt x="914" y="39"/>
                  <a:pt x="911" y="40"/>
                </a:cubicBezTo>
                <a:cubicBezTo>
                  <a:pt x="916" y="39"/>
                  <a:pt x="908" y="38"/>
                  <a:pt x="912" y="37"/>
                </a:cubicBezTo>
                <a:cubicBezTo>
                  <a:pt x="916" y="39"/>
                  <a:pt x="916" y="39"/>
                  <a:pt x="916" y="39"/>
                </a:cubicBezTo>
                <a:cubicBezTo>
                  <a:pt x="922" y="40"/>
                  <a:pt x="918" y="38"/>
                  <a:pt x="920" y="38"/>
                </a:cubicBezTo>
                <a:cubicBezTo>
                  <a:pt x="910" y="36"/>
                  <a:pt x="913" y="34"/>
                  <a:pt x="903" y="33"/>
                </a:cubicBezTo>
                <a:cubicBezTo>
                  <a:pt x="901" y="33"/>
                  <a:pt x="897" y="33"/>
                  <a:pt x="896" y="33"/>
                </a:cubicBezTo>
                <a:cubicBezTo>
                  <a:pt x="900" y="34"/>
                  <a:pt x="898" y="36"/>
                  <a:pt x="896" y="36"/>
                </a:cubicBezTo>
                <a:cubicBezTo>
                  <a:pt x="891" y="34"/>
                  <a:pt x="885" y="36"/>
                  <a:pt x="880" y="36"/>
                </a:cubicBezTo>
                <a:cubicBezTo>
                  <a:pt x="884" y="36"/>
                  <a:pt x="883" y="35"/>
                  <a:pt x="882" y="34"/>
                </a:cubicBezTo>
                <a:cubicBezTo>
                  <a:pt x="872" y="32"/>
                  <a:pt x="877" y="34"/>
                  <a:pt x="873" y="35"/>
                </a:cubicBezTo>
                <a:cubicBezTo>
                  <a:pt x="858" y="34"/>
                  <a:pt x="847" y="36"/>
                  <a:pt x="835" y="34"/>
                </a:cubicBezTo>
                <a:cubicBezTo>
                  <a:pt x="842" y="32"/>
                  <a:pt x="842" y="32"/>
                  <a:pt x="842" y="32"/>
                </a:cubicBezTo>
                <a:cubicBezTo>
                  <a:pt x="843" y="34"/>
                  <a:pt x="843" y="34"/>
                  <a:pt x="843" y="34"/>
                </a:cubicBezTo>
                <a:cubicBezTo>
                  <a:pt x="848" y="33"/>
                  <a:pt x="844" y="30"/>
                  <a:pt x="842" y="29"/>
                </a:cubicBezTo>
                <a:cubicBezTo>
                  <a:pt x="841" y="29"/>
                  <a:pt x="834" y="29"/>
                  <a:pt x="837" y="30"/>
                </a:cubicBezTo>
                <a:cubicBezTo>
                  <a:pt x="830" y="29"/>
                  <a:pt x="830" y="29"/>
                  <a:pt x="830" y="29"/>
                </a:cubicBezTo>
                <a:cubicBezTo>
                  <a:pt x="831" y="28"/>
                  <a:pt x="836" y="28"/>
                  <a:pt x="833" y="27"/>
                </a:cubicBezTo>
                <a:cubicBezTo>
                  <a:pt x="830" y="28"/>
                  <a:pt x="823" y="28"/>
                  <a:pt x="827" y="29"/>
                </a:cubicBezTo>
                <a:cubicBezTo>
                  <a:pt x="823" y="29"/>
                  <a:pt x="818" y="28"/>
                  <a:pt x="820" y="27"/>
                </a:cubicBezTo>
                <a:cubicBezTo>
                  <a:pt x="814" y="26"/>
                  <a:pt x="819" y="29"/>
                  <a:pt x="822" y="30"/>
                </a:cubicBezTo>
                <a:cubicBezTo>
                  <a:pt x="817" y="30"/>
                  <a:pt x="817" y="31"/>
                  <a:pt x="818" y="32"/>
                </a:cubicBezTo>
                <a:cubicBezTo>
                  <a:pt x="811" y="31"/>
                  <a:pt x="811" y="31"/>
                  <a:pt x="811" y="31"/>
                </a:cubicBezTo>
                <a:cubicBezTo>
                  <a:pt x="813" y="32"/>
                  <a:pt x="812" y="33"/>
                  <a:pt x="813" y="33"/>
                </a:cubicBezTo>
                <a:cubicBezTo>
                  <a:pt x="809" y="34"/>
                  <a:pt x="807" y="31"/>
                  <a:pt x="802" y="33"/>
                </a:cubicBezTo>
                <a:cubicBezTo>
                  <a:pt x="801" y="31"/>
                  <a:pt x="801" y="31"/>
                  <a:pt x="801" y="31"/>
                </a:cubicBezTo>
                <a:cubicBezTo>
                  <a:pt x="789" y="32"/>
                  <a:pt x="790" y="32"/>
                  <a:pt x="780" y="32"/>
                </a:cubicBezTo>
                <a:cubicBezTo>
                  <a:pt x="782" y="31"/>
                  <a:pt x="782" y="31"/>
                  <a:pt x="782" y="31"/>
                </a:cubicBezTo>
                <a:cubicBezTo>
                  <a:pt x="775" y="28"/>
                  <a:pt x="775" y="32"/>
                  <a:pt x="767" y="31"/>
                </a:cubicBezTo>
                <a:cubicBezTo>
                  <a:pt x="765" y="31"/>
                  <a:pt x="763" y="30"/>
                  <a:pt x="763" y="30"/>
                </a:cubicBezTo>
                <a:cubicBezTo>
                  <a:pt x="763" y="29"/>
                  <a:pt x="762" y="29"/>
                  <a:pt x="762" y="28"/>
                </a:cubicBezTo>
                <a:cubicBezTo>
                  <a:pt x="761" y="27"/>
                  <a:pt x="761" y="28"/>
                  <a:pt x="761" y="29"/>
                </a:cubicBezTo>
                <a:cubicBezTo>
                  <a:pt x="758" y="28"/>
                  <a:pt x="752" y="27"/>
                  <a:pt x="749" y="28"/>
                </a:cubicBezTo>
                <a:cubicBezTo>
                  <a:pt x="752" y="29"/>
                  <a:pt x="754" y="29"/>
                  <a:pt x="756" y="29"/>
                </a:cubicBezTo>
                <a:cubicBezTo>
                  <a:pt x="757" y="31"/>
                  <a:pt x="749" y="30"/>
                  <a:pt x="748" y="31"/>
                </a:cubicBezTo>
                <a:cubicBezTo>
                  <a:pt x="747" y="31"/>
                  <a:pt x="746" y="31"/>
                  <a:pt x="746" y="30"/>
                </a:cubicBezTo>
                <a:cubicBezTo>
                  <a:pt x="745" y="30"/>
                  <a:pt x="745" y="30"/>
                  <a:pt x="745" y="30"/>
                </a:cubicBezTo>
                <a:cubicBezTo>
                  <a:pt x="745" y="30"/>
                  <a:pt x="744" y="29"/>
                  <a:pt x="743" y="29"/>
                </a:cubicBezTo>
                <a:cubicBezTo>
                  <a:pt x="741" y="27"/>
                  <a:pt x="741" y="27"/>
                  <a:pt x="741" y="27"/>
                </a:cubicBezTo>
                <a:cubicBezTo>
                  <a:pt x="737" y="24"/>
                  <a:pt x="734" y="23"/>
                  <a:pt x="731" y="22"/>
                </a:cubicBezTo>
                <a:cubicBezTo>
                  <a:pt x="729" y="21"/>
                  <a:pt x="727" y="21"/>
                  <a:pt x="727" y="21"/>
                </a:cubicBezTo>
                <a:cubicBezTo>
                  <a:pt x="727" y="21"/>
                  <a:pt x="728" y="21"/>
                  <a:pt x="728" y="21"/>
                </a:cubicBezTo>
                <a:cubicBezTo>
                  <a:pt x="728" y="21"/>
                  <a:pt x="726" y="21"/>
                  <a:pt x="730" y="21"/>
                </a:cubicBezTo>
                <a:cubicBezTo>
                  <a:pt x="729" y="21"/>
                  <a:pt x="730" y="21"/>
                  <a:pt x="739" y="21"/>
                </a:cubicBezTo>
                <a:cubicBezTo>
                  <a:pt x="740" y="21"/>
                  <a:pt x="740" y="21"/>
                  <a:pt x="742" y="22"/>
                </a:cubicBezTo>
                <a:cubicBezTo>
                  <a:pt x="744" y="21"/>
                  <a:pt x="751" y="23"/>
                  <a:pt x="750" y="21"/>
                </a:cubicBezTo>
                <a:cubicBezTo>
                  <a:pt x="749" y="21"/>
                  <a:pt x="748" y="21"/>
                  <a:pt x="747" y="21"/>
                </a:cubicBezTo>
                <a:cubicBezTo>
                  <a:pt x="746" y="21"/>
                  <a:pt x="746" y="21"/>
                  <a:pt x="745" y="21"/>
                </a:cubicBezTo>
                <a:cubicBezTo>
                  <a:pt x="745" y="21"/>
                  <a:pt x="745" y="21"/>
                  <a:pt x="745" y="21"/>
                </a:cubicBezTo>
                <a:cubicBezTo>
                  <a:pt x="745" y="21"/>
                  <a:pt x="746" y="21"/>
                  <a:pt x="744" y="21"/>
                </a:cubicBezTo>
                <a:cubicBezTo>
                  <a:pt x="747" y="21"/>
                  <a:pt x="747" y="21"/>
                  <a:pt x="747" y="21"/>
                </a:cubicBezTo>
                <a:cubicBezTo>
                  <a:pt x="747" y="21"/>
                  <a:pt x="748" y="20"/>
                  <a:pt x="748" y="20"/>
                </a:cubicBezTo>
                <a:cubicBezTo>
                  <a:pt x="749" y="20"/>
                  <a:pt x="750" y="21"/>
                  <a:pt x="751" y="21"/>
                </a:cubicBezTo>
                <a:cubicBezTo>
                  <a:pt x="752" y="21"/>
                  <a:pt x="752" y="21"/>
                  <a:pt x="753" y="21"/>
                </a:cubicBezTo>
                <a:cubicBezTo>
                  <a:pt x="754" y="21"/>
                  <a:pt x="755" y="22"/>
                  <a:pt x="755" y="22"/>
                </a:cubicBezTo>
                <a:cubicBezTo>
                  <a:pt x="756" y="22"/>
                  <a:pt x="756" y="22"/>
                  <a:pt x="757" y="22"/>
                </a:cubicBezTo>
                <a:cubicBezTo>
                  <a:pt x="758" y="22"/>
                  <a:pt x="759" y="21"/>
                  <a:pt x="759" y="20"/>
                </a:cubicBezTo>
                <a:cubicBezTo>
                  <a:pt x="758" y="21"/>
                  <a:pt x="757" y="21"/>
                  <a:pt x="755" y="21"/>
                </a:cubicBez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solidFill>
                <a:schemeClr val="bg1"/>
              </a:solidFill>
              <a:cs typeface="+mn-ea"/>
              <a:sym typeface="+mn-lt"/>
            </a:endParaRPr>
          </a:p>
        </p:txBody>
      </p:sp>
      <p:sp>
        <p:nvSpPr>
          <p:cNvPr id="99" name="文本框 98"/>
          <p:cNvSpPr txBox="1"/>
          <p:nvPr/>
        </p:nvSpPr>
        <p:spPr>
          <a:xfrm>
            <a:off x="2280254" y="2133137"/>
            <a:ext cx="1158875" cy="457200"/>
          </a:xfrm>
          <a:prstGeom prst="rect">
            <a:avLst/>
          </a:prstGeom>
          <a:noFill/>
        </p:spPr>
        <p:txBody>
          <a:bodyPr rtlCol="0" wrap="square">
            <a:spAutoFit/>
          </a:bodyPr>
          <a:lstStyle>
            <a:defPPr>
              <a:defRPr lang="zh-CN"/>
            </a:defPPr>
            <a:lvl1pPr>
              <a:defRPr sz="2400">
                <a:solidFill>
                  <a:schemeClr val="bg1"/>
                </a:solidFill>
                <a:cs typeface="+mn-ea"/>
              </a:defRPr>
            </a:lvl1pPr>
          </a:lstStyle>
          <a:p>
            <a:r>
              <a:rPr altLang="zh-CN" lang="en-US">
                <a:sym typeface="+mn-lt"/>
              </a:rPr>
              <a:t>step1</a:t>
            </a:r>
          </a:p>
        </p:txBody>
      </p:sp>
      <p:sp>
        <p:nvSpPr>
          <p:cNvPr id="100" name="文本框 99"/>
          <p:cNvSpPr txBox="1"/>
          <p:nvPr/>
        </p:nvSpPr>
        <p:spPr>
          <a:xfrm>
            <a:off x="1719999" y="2687188"/>
            <a:ext cx="2107935" cy="822960"/>
          </a:xfrm>
          <a:prstGeom prst="rect">
            <a:avLst/>
          </a:prstGeom>
          <a:noFill/>
        </p:spPr>
        <p:txBody>
          <a:bodyPr rtlCol="0" wrap="square">
            <a:spAutoFit/>
          </a:bodyPr>
          <a:lstStyle/>
          <a:p>
            <a:pPr algn="ctr"/>
            <a:r>
              <a:rPr altLang="en-US" lang="zh-CN" sz="1600">
                <a:solidFill>
                  <a:schemeClr val="bg1"/>
                </a:solidFill>
                <a:cs typeface="+mn-ea"/>
                <a:sym typeface="+mn-lt"/>
              </a:rPr>
              <a:t>请在这里输入文字请在这里输入文字请在这里输入文字</a:t>
            </a:r>
          </a:p>
        </p:txBody>
      </p:sp>
      <p:sp>
        <p:nvSpPr>
          <p:cNvPr id="101" name="文本框 100"/>
          <p:cNvSpPr txBox="1"/>
          <p:nvPr/>
        </p:nvSpPr>
        <p:spPr>
          <a:xfrm>
            <a:off x="3932704" y="3976832"/>
            <a:ext cx="1158875" cy="457200"/>
          </a:xfrm>
          <a:prstGeom prst="rect">
            <a:avLst/>
          </a:prstGeom>
          <a:noFill/>
        </p:spPr>
        <p:txBody>
          <a:bodyPr rtlCol="0" wrap="square">
            <a:spAutoFit/>
          </a:bodyPr>
          <a:lstStyle>
            <a:defPPr>
              <a:defRPr lang="zh-CN"/>
            </a:defPPr>
            <a:lvl1pPr>
              <a:defRPr sz="2400">
                <a:solidFill>
                  <a:schemeClr val="bg1"/>
                </a:solidFill>
                <a:cs typeface="+mn-ea"/>
              </a:defRPr>
            </a:lvl1pPr>
          </a:lstStyle>
          <a:p>
            <a:r>
              <a:rPr altLang="zh-CN" lang="en-US">
                <a:sym typeface="+mn-lt"/>
              </a:rPr>
              <a:t>step3</a:t>
            </a:r>
          </a:p>
        </p:txBody>
      </p:sp>
      <p:sp>
        <p:nvSpPr>
          <p:cNvPr id="102" name="文本框 101"/>
          <p:cNvSpPr txBox="1"/>
          <p:nvPr/>
        </p:nvSpPr>
        <p:spPr>
          <a:xfrm>
            <a:off x="3372449" y="4530883"/>
            <a:ext cx="2107935" cy="822960"/>
          </a:xfrm>
          <a:prstGeom prst="rect">
            <a:avLst/>
          </a:prstGeom>
          <a:noFill/>
        </p:spPr>
        <p:txBody>
          <a:bodyPr rtlCol="0" wrap="square">
            <a:spAutoFit/>
          </a:bodyPr>
          <a:lstStyle/>
          <a:p>
            <a:pPr algn="ctr"/>
            <a:r>
              <a:rPr altLang="en-US" lang="zh-CN" sz="1600">
                <a:solidFill>
                  <a:schemeClr val="bg1"/>
                </a:solidFill>
                <a:cs typeface="+mn-ea"/>
                <a:sym typeface="+mn-lt"/>
              </a:rPr>
              <a:t>请在这里输入文字请在这里输入文字请在这里输入文字</a:t>
            </a:r>
          </a:p>
        </p:txBody>
      </p:sp>
      <p:sp>
        <p:nvSpPr>
          <p:cNvPr id="103" name="文本框 102"/>
          <p:cNvSpPr txBox="1"/>
          <p:nvPr/>
        </p:nvSpPr>
        <p:spPr>
          <a:xfrm>
            <a:off x="7083971" y="1575916"/>
            <a:ext cx="1158875" cy="457200"/>
          </a:xfrm>
          <a:prstGeom prst="rect">
            <a:avLst/>
          </a:prstGeom>
          <a:noFill/>
        </p:spPr>
        <p:txBody>
          <a:bodyPr rtlCol="0" wrap="square">
            <a:spAutoFit/>
          </a:bodyPr>
          <a:lstStyle>
            <a:defPPr>
              <a:defRPr lang="zh-CN"/>
            </a:defPPr>
            <a:lvl1pPr>
              <a:defRPr sz="2400">
                <a:solidFill>
                  <a:schemeClr val="bg1"/>
                </a:solidFill>
                <a:cs typeface="+mn-ea"/>
              </a:defRPr>
            </a:lvl1pPr>
          </a:lstStyle>
          <a:p>
            <a:r>
              <a:rPr altLang="zh-CN" lang="en-US">
                <a:sym typeface="+mn-lt"/>
              </a:rPr>
              <a:t>step2</a:t>
            </a:r>
          </a:p>
        </p:txBody>
      </p:sp>
      <p:sp>
        <p:nvSpPr>
          <p:cNvPr id="104" name="文本框 103"/>
          <p:cNvSpPr txBox="1"/>
          <p:nvPr/>
        </p:nvSpPr>
        <p:spPr>
          <a:xfrm>
            <a:off x="6523715" y="2129967"/>
            <a:ext cx="2107935" cy="822960"/>
          </a:xfrm>
          <a:prstGeom prst="rect">
            <a:avLst/>
          </a:prstGeom>
          <a:noFill/>
        </p:spPr>
        <p:txBody>
          <a:bodyPr rtlCol="0" wrap="square">
            <a:spAutoFit/>
          </a:bodyPr>
          <a:lstStyle/>
          <a:p>
            <a:pPr algn="ctr"/>
            <a:r>
              <a:rPr altLang="en-US" lang="zh-CN" sz="1600">
                <a:solidFill>
                  <a:schemeClr val="bg1"/>
                </a:solidFill>
                <a:cs typeface="+mn-ea"/>
                <a:sym typeface="+mn-lt"/>
              </a:rPr>
              <a:t>请在这里输入文字请在这里输入文字请在这里输入文字</a:t>
            </a:r>
          </a:p>
        </p:txBody>
      </p:sp>
      <p:sp>
        <p:nvSpPr>
          <p:cNvPr id="105" name="文本框 104"/>
          <p:cNvSpPr txBox="1"/>
          <p:nvPr/>
        </p:nvSpPr>
        <p:spPr>
          <a:xfrm>
            <a:off x="8793440" y="3291106"/>
            <a:ext cx="1158875" cy="457200"/>
          </a:xfrm>
          <a:prstGeom prst="rect">
            <a:avLst/>
          </a:prstGeom>
          <a:noFill/>
        </p:spPr>
        <p:txBody>
          <a:bodyPr rtlCol="0" wrap="square">
            <a:spAutoFit/>
          </a:bodyPr>
          <a:lstStyle>
            <a:defPPr>
              <a:defRPr lang="zh-CN"/>
            </a:defPPr>
            <a:lvl1pPr>
              <a:defRPr sz="2400">
                <a:solidFill>
                  <a:schemeClr val="bg1"/>
                </a:solidFill>
                <a:cs typeface="+mn-ea"/>
              </a:defRPr>
            </a:lvl1pPr>
          </a:lstStyle>
          <a:p>
            <a:r>
              <a:rPr altLang="zh-CN" lang="en-US">
                <a:sym typeface="+mn-lt"/>
              </a:rPr>
              <a:t>step4</a:t>
            </a:r>
          </a:p>
        </p:txBody>
      </p:sp>
      <p:sp>
        <p:nvSpPr>
          <p:cNvPr id="106" name="文本框 105"/>
          <p:cNvSpPr txBox="1"/>
          <p:nvPr/>
        </p:nvSpPr>
        <p:spPr>
          <a:xfrm>
            <a:off x="8233184" y="3845158"/>
            <a:ext cx="2107935" cy="822960"/>
          </a:xfrm>
          <a:prstGeom prst="rect">
            <a:avLst/>
          </a:prstGeom>
          <a:noFill/>
        </p:spPr>
        <p:txBody>
          <a:bodyPr rtlCol="0" wrap="square">
            <a:spAutoFit/>
          </a:bodyPr>
          <a:lstStyle/>
          <a:p>
            <a:pPr algn="ctr"/>
            <a:r>
              <a:rPr altLang="en-US" lang="zh-CN" sz="1600">
                <a:solidFill>
                  <a:schemeClr val="bg1"/>
                </a:solidFill>
                <a:cs typeface="+mn-ea"/>
                <a:sym typeface="+mn-lt"/>
              </a:rPr>
              <a:t>请在这里输入文字请在这里输入文字请在这里输入文字</a:t>
            </a:r>
          </a:p>
        </p:txBody>
      </p:sp>
    </p:spTree>
    <p:extLst>
      <p:ext uri="{BB962C8B-B14F-4D97-AF65-F5344CB8AC3E}">
        <p14:creationId val="1176834755"/>
      </p:ext>
    </p:extLst>
  </p:cSld>
  <p:clrMapOvr>
    <a:masterClrMapping/>
  </p:clrMapOvr>
  <p:transition/>
  <p:timing/>
</p:sld>
</file>

<file path=ppt/slides/slide1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rgbClr val="FF9899"/>
        </a:solidFill>
        <a:effectLst/>
      </p:bgPr>
    </p:bg>
    <p:spTree>
      <p:nvGrpSpPr>
        <p:cNvPr id="1" name=""/>
        <p:cNvGrpSpPr/>
        <p:nvPr/>
      </p:nvGrpSpPr>
      <p:grpSpPr>
        <a:xfrm>
          <a:off x="0" y="0"/>
          <a:ext cx="0" cy="0"/>
        </a:xfrm>
      </p:grpSpPr>
      <p:grpSp>
        <p:nvGrpSpPr>
          <p:cNvPr id="33" name="Group 4"/>
          <p:cNvGrpSpPr>
            <a:grpSpLocks noChangeAspect="1"/>
          </p:cNvGrpSpPr>
          <p:nvPr/>
        </p:nvGrpSpPr>
        <p:grpSpPr>
          <a:xfrm rot="10800000">
            <a:off x="130629" y="-458619"/>
            <a:ext cx="1001212" cy="1385668"/>
            <a:chOff x="586" y="743"/>
            <a:chExt cx="2586" cy="3579"/>
          </a:xfrm>
        </p:grpSpPr>
        <p:sp>
          <p:nvSpPr>
            <p:cNvPr id="34" name="Freeform 8"/>
            <p:cNvSpPr/>
            <p:nvPr/>
          </p:nvSpPr>
          <p:spPr bwMode="auto">
            <a:xfrm>
              <a:off x="586" y="1482"/>
              <a:ext cx="2586" cy="2840"/>
            </a:xfrm>
            <a:custGeom>
              <a:gdLst>
                <a:gd fmla="*/ 1181 w 1192" name="T0"/>
                <a:gd fmla="*/ 646 h 1310" name="T1"/>
                <a:gd fmla="*/ 1155 w 1192" name="T2"/>
                <a:gd fmla="*/ 406 h 1310" name="T3"/>
                <a:gd fmla="*/ 1033 w 1192" name="T4"/>
                <a:gd fmla="*/ 179 h 1310" name="T5"/>
                <a:gd fmla="*/ 636 w 1192" name="T6"/>
                <a:gd fmla="*/ 2 h 1310" name="T7"/>
                <a:gd fmla="*/ 597 w 1192" name="T8"/>
                <a:gd fmla="*/ 0 h 1310" name="T9"/>
                <a:gd fmla="*/ 597 w 1192" name="T10"/>
                <a:gd fmla="*/ 0 h 1310" name="T11"/>
                <a:gd fmla="*/ 596 w 1192" name="T12"/>
                <a:gd fmla="*/ 0 h 1310" name="T13"/>
                <a:gd fmla="*/ 595 w 1192" name="T14"/>
                <a:gd fmla="*/ 0 h 1310" name="T15"/>
                <a:gd fmla="*/ 595 w 1192" name="T16"/>
                <a:gd fmla="*/ 0 h 1310" name="T17"/>
                <a:gd fmla="*/ 556 w 1192" name="T18"/>
                <a:gd fmla="*/ 2 h 1310" name="T19"/>
                <a:gd fmla="*/ 159 w 1192" name="T20"/>
                <a:gd fmla="*/ 179 h 1310" name="T21"/>
                <a:gd fmla="*/ 37 w 1192" name="T22"/>
                <a:gd fmla="*/ 406 h 1310" name="T23"/>
                <a:gd fmla="*/ 10 w 1192" name="T24"/>
                <a:gd fmla="*/ 646 h 1310" name="T25"/>
                <a:gd fmla="*/ 3 w 1192" name="T26"/>
                <a:gd fmla="*/ 925 h 1310" name="T27"/>
                <a:gd fmla="*/ 16 w 1192" name="T28"/>
                <a:gd fmla="*/ 1073 h 1310" name="T29"/>
                <a:gd fmla="*/ 56 w 1192" name="T30"/>
                <a:gd fmla="*/ 1210 h 1310" name="T31"/>
                <a:gd fmla="*/ 139 w 1192" name="T32"/>
                <a:gd fmla="*/ 1234 h 1310" name="T33"/>
                <a:gd fmla="*/ 386 w 1192" name="T34"/>
                <a:gd fmla="*/ 1305 h 1310" name="T35"/>
                <a:gd fmla="*/ 596 w 1192" name="T36"/>
                <a:gd fmla="*/ 1305 h 1310" name="T37"/>
                <a:gd fmla="*/ 806 w 1192" name="T38"/>
                <a:gd fmla="*/ 1305 h 1310" name="T39"/>
                <a:gd fmla="*/ 1053 w 1192" name="T40"/>
                <a:gd fmla="*/ 1234 h 1310" name="T41"/>
                <a:gd fmla="*/ 1136 w 1192" name="T42"/>
                <a:gd fmla="*/ 1210 h 1310" name="T43"/>
                <a:gd fmla="*/ 1176 w 1192" name="T44"/>
                <a:gd fmla="*/ 1073 h 1310" name="T45"/>
                <a:gd fmla="*/ 1189 w 1192" name="T46"/>
                <a:gd fmla="*/ 925 h 1310" name="T47"/>
                <a:gd fmla="*/ 1181 w 1192" name="T48"/>
                <a:gd fmla="*/ 646 h 1310" name="T4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b="b" l="0" r="r" t="0"/>
              <a:pathLst>
                <a:path h="1310" w="1192">
                  <a:moveTo>
                    <a:pt x="1181" y="646"/>
                  </a:moveTo>
                  <a:cubicBezTo>
                    <a:pt x="1175" y="566"/>
                    <a:pt x="1172" y="485"/>
                    <a:pt x="1155" y="406"/>
                  </a:cubicBezTo>
                  <a:cubicBezTo>
                    <a:pt x="1137" y="323"/>
                    <a:pt x="1089" y="243"/>
                    <a:pt x="1033" y="179"/>
                  </a:cubicBezTo>
                  <a:cubicBezTo>
                    <a:pt x="928" y="58"/>
                    <a:pt x="790" y="13"/>
                    <a:pt x="636" y="2"/>
                  </a:cubicBezTo>
                  <a:cubicBezTo>
                    <a:pt x="623" y="1"/>
                    <a:pt x="610" y="1"/>
                    <a:pt x="597" y="0"/>
                  </a:cubicBezTo>
                  <a:cubicBezTo>
                    <a:pt x="597" y="0"/>
                    <a:pt x="597" y="0"/>
                    <a:pt x="597" y="0"/>
                  </a:cubicBezTo>
                  <a:cubicBezTo>
                    <a:pt x="596" y="0"/>
                    <a:pt x="596" y="0"/>
                    <a:pt x="596" y="0"/>
                  </a:cubicBezTo>
                  <a:cubicBezTo>
                    <a:pt x="596" y="0"/>
                    <a:pt x="595" y="0"/>
                    <a:pt x="595" y="0"/>
                  </a:cubicBezTo>
                  <a:cubicBezTo>
                    <a:pt x="595" y="0"/>
                    <a:pt x="595" y="0"/>
                    <a:pt x="595" y="0"/>
                  </a:cubicBezTo>
                  <a:cubicBezTo>
                    <a:pt x="582" y="1"/>
                    <a:pt x="569" y="1"/>
                    <a:pt x="556" y="2"/>
                  </a:cubicBezTo>
                  <a:cubicBezTo>
                    <a:pt x="402" y="13"/>
                    <a:pt x="264" y="58"/>
                    <a:pt x="159" y="179"/>
                  </a:cubicBezTo>
                  <a:cubicBezTo>
                    <a:pt x="103" y="243"/>
                    <a:pt x="54" y="323"/>
                    <a:pt x="37" y="406"/>
                  </a:cubicBezTo>
                  <a:cubicBezTo>
                    <a:pt x="20" y="485"/>
                    <a:pt x="17" y="566"/>
                    <a:pt x="10" y="646"/>
                  </a:cubicBezTo>
                  <a:cubicBezTo>
                    <a:pt x="3" y="739"/>
                    <a:pt x="0" y="832"/>
                    <a:pt x="3" y="925"/>
                  </a:cubicBezTo>
                  <a:cubicBezTo>
                    <a:pt x="5" y="974"/>
                    <a:pt x="9" y="1024"/>
                    <a:pt x="16" y="1073"/>
                  </a:cubicBezTo>
                  <a:cubicBezTo>
                    <a:pt x="23" y="1117"/>
                    <a:pt x="28" y="1173"/>
                    <a:pt x="56" y="1210"/>
                  </a:cubicBezTo>
                  <a:cubicBezTo>
                    <a:pt x="77" y="1240"/>
                    <a:pt x="112" y="1246"/>
                    <a:pt x="139" y="1234"/>
                  </a:cubicBezTo>
                  <a:cubicBezTo>
                    <a:pt x="207" y="1287"/>
                    <a:pt x="304" y="1300"/>
                    <a:pt x="386" y="1305"/>
                  </a:cubicBezTo>
                  <a:cubicBezTo>
                    <a:pt x="456" y="1310"/>
                    <a:pt x="526" y="1307"/>
                    <a:pt x="596" y="1305"/>
                  </a:cubicBezTo>
                  <a:cubicBezTo>
                    <a:pt x="666" y="1307"/>
                    <a:pt x="736" y="1310"/>
                    <a:pt x="806" y="1305"/>
                  </a:cubicBezTo>
                  <a:cubicBezTo>
                    <a:pt x="888" y="1300"/>
                    <a:pt x="985" y="1287"/>
                    <a:pt x="1053" y="1234"/>
                  </a:cubicBezTo>
                  <a:cubicBezTo>
                    <a:pt x="1080" y="1246"/>
                    <a:pt x="1115" y="1240"/>
                    <a:pt x="1136" y="1210"/>
                  </a:cubicBezTo>
                  <a:cubicBezTo>
                    <a:pt x="1163" y="1173"/>
                    <a:pt x="1169" y="1117"/>
                    <a:pt x="1176" y="1073"/>
                  </a:cubicBezTo>
                  <a:cubicBezTo>
                    <a:pt x="1183" y="1024"/>
                    <a:pt x="1187" y="974"/>
                    <a:pt x="1189" y="925"/>
                  </a:cubicBezTo>
                  <a:cubicBezTo>
                    <a:pt x="1192" y="832"/>
                    <a:pt x="1189" y="739"/>
                    <a:pt x="1181" y="646"/>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35" name="Freeform 9"/>
            <p:cNvSpPr/>
            <p:nvPr/>
          </p:nvSpPr>
          <p:spPr bwMode="auto">
            <a:xfrm>
              <a:off x="1465" y="2467"/>
              <a:ext cx="440" cy="234"/>
            </a:xfrm>
            <a:custGeom>
              <a:gdLst>
                <a:gd fmla="*/ 2 w 203" name="T0"/>
                <a:gd fmla="*/ 30 h 108" name="T1"/>
                <a:gd fmla="*/ 105 w 203" name="T2"/>
                <a:gd fmla="*/ 99 h 108" name="T3"/>
                <a:gd fmla="*/ 202 w 203" name="T4"/>
                <a:gd fmla="*/ 4 h 108" name="T5"/>
                <a:gd fmla="*/ 197 w 203" name="T6"/>
                <a:gd fmla="*/ 2 h 108" name="T7"/>
                <a:gd fmla="*/ 108 w 203" name="T8"/>
                <a:gd fmla="*/ 82 h 108" name="T9"/>
                <a:gd fmla="*/ 11 w 203" name="T10"/>
                <a:gd fmla="*/ 27 h 108" name="T11"/>
                <a:gd fmla="*/ 2 w 203" name="T12"/>
                <a:gd fmla="*/ 30 h 108" name="T13"/>
              </a:gdLst>
              <a:cxnLst>
                <a:cxn ang="0">
                  <a:pos x="T0" y="T1"/>
                </a:cxn>
                <a:cxn ang="0">
                  <a:pos x="T2" y="T3"/>
                </a:cxn>
                <a:cxn ang="0">
                  <a:pos x="T4" y="T5"/>
                </a:cxn>
                <a:cxn ang="0">
                  <a:pos x="T6" y="T7"/>
                </a:cxn>
                <a:cxn ang="0">
                  <a:pos x="T8" y="T9"/>
                </a:cxn>
                <a:cxn ang="0">
                  <a:pos x="T10" y="T11"/>
                </a:cxn>
                <a:cxn ang="0">
                  <a:pos x="T12" y="T13"/>
                </a:cxn>
              </a:cxnLst>
              <a:rect b="b" l="0" r="r" t="0"/>
              <a:pathLst>
                <a:path h="108" w="203">
                  <a:moveTo>
                    <a:pt x="2" y="30"/>
                  </a:moveTo>
                  <a:cubicBezTo>
                    <a:pt x="14" y="81"/>
                    <a:pt x="53" y="108"/>
                    <a:pt x="105" y="99"/>
                  </a:cubicBezTo>
                  <a:cubicBezTo>
                    <a:pt x="150" y="91"/>
                    <a:pt x="197" y="50"/>
                    <a:pt x="202" y="4"/>
                  </a:cubicBezTo>
                  <a:cubicBezTo>
                    <a:pt x="203" y="1"/>
                    <a:pt x="199" y="0"/>
                    <a:pt x="197" y="2"/>
                  </a:cubicBezTo>
                  <a:cubicBezTo>
                    <a:pt x="179" y="41"/>
                    <a:pt x="151" y="70"/>
                    <a:pt x="108" y="82"/>
                  </a:cubicBezTo>
                  <a:cubicBezTo>
                    <a:pt x="64" y="93"/>
                    <a:pt x="26" y="70"/>
                    <a:pt x="11" y="27"/>
                  </a:cubicBezTo>
                  <a:cubicBezTo>
                    <a:pt x="9" y="22"/>
                    <a:pt x="0" y="24"/>
                    <a:pt x="2" y="30"/>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36" name="Freeform 10"/>
            <p:cNvSpPr/>
            <p:nvPr/>
          </p:nvSpPr>
          <p:spPr bwMode="auto">
            <a:xfrm>
              <a:off x="1892" y="2467"/>
              <a:ext cx="441" cy="238"/>
            </a:xfrm>
            <a:custGeom>
              <a:gdLst>
                <a:gd fmla="*/ 192 w 203" name="T0"/>
                <a:gd fmla="*/ 27 h 110" name="T1"/>
                <a:gd fmla="*/ 95 w 203" name="T2"/>
                <a:gd fmla="*/ 82 h 110" name="T3"/>
                <a:gd fmla="*/ 6 w 203" name="T4"/>
                <a:gd fmla="*/ 2 h 110" name="T5"/>
                <a:gd fmla="*/ 1 w 203" name="T6"/>
                <a:gd fmla="*/ 4 h 110" name="T7"/>
                <a:gd fmla="*/ 98 w 203" name="T8"/>
                <a:gd fmla="*/ 99 h 110" name="T9"/>
                <a:gd fmla="*/ 201 w 203" name="T10"/>
                <a:gd fmla="*/ 30 h 110" name="T11"/>
                <a:gd fmla="*/ 192 w 203" name="T12"/>
                <a:gd fmla="*/ 27 h 110" name="T13"/>
              </a:gdLst>
              <a:cxnLst>
                <a:cxn ang="0">
                  <a:pos x="T0" y="T1"/>
                </a:cxn>
                <a:cxn ang="0">
                  <a:pos x="T2" y="T3"/>
                </a:cxn>
                <a:cxn ang="0">
                  <a:pos x="T4" y="T5"/>
                </a:cxn>
                <a:cxn ang="0">
                  <a:pos x="T6" y="T7"/>
                </a:cxn>
                <a:cxn ang="0">
                  <a:pos x="T8" y="T9"/>
                </a:cxn>
                <a:cxn ang="0">
                  <a:pos x="T10" y="T11"/>
                </a:cxn>
                <a:cxn ang="0">
                  <a:pos x="T12" y="T13"/>
                </a:cxn>
              </a:cxnLst>
              <a:rect b="b" l="0" r="r" t="0"/>
              <a:pathLst>
                <a:path h="110" w="203">
                  <a:moveTo>
                    <a:pt x="192" y="27"/>
                  </a:moveTo>
                  <a:cubicBezTo>
                    <a:pt x="177" y="70"/>
                    <a:pt x="139" y="92"/>
                    <a:pt x="95" y="82"/>
                  </a:cubicBezTo>
                  <a:cubicBezTo>
                    <a:pt x="53" y="71"/>
                    <a:pt x="24" y="40"/>
                    <a:pt x="6" y="2"/>
                  </a:cubicBezTo>
                  <a:cubicBezTo>
                    <a:pt x="5" y="0"/>
                    <a:pt x="0" y="1"/>
                    <a:pt x="1" y="4"/>
                  </a:cubicBezTo>
                  <a:cubicBezTo>
                    <a:pt x="7" y="51"/>
                    <a:pt x="53" y="89"/>
                    <a:pt x="98" y="99"/>
                  </a:cubicBezTo>
                  <a:cubicBezTo>
                    <a:pt x="150" y="110"/>
                    <a:pt x="190" y="79"/>
                    <a:pt x="201" y="30"/>
                  </a:cubicBezTo>
                  <a:cubicBezTo>
                    <a:pt x="203" y="24"/>
                    <a:pt x="194" y="22"/>
                    <a:pt x="192" y="27"/>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37" name="Freeform 11"/>
            <p:cNvSpPr/>
            <p:nvPr/>
          </p:nvSpPr>
          <p:spPr bwMode="auto">
            <a:xfrm>
              <a:off x="1814" y="2354"/>
              <a:ext cx="171" cy="123"/>
            </a:xfrm>
            <a:custGeom>
              <a:gdLst>
                <a:gd fmla="*/ 78 w 79" name="T0"/>
                <a:gd fmla="*/ 13 h 57" name="T1"/>
                <a:gd fmla="*/ 65 w 79" name="T2"/>
                <a:gd fmla="*/ 2 h 57" name="T3"/>
                <a:gd fmla="*/ 63 w 79" name="T4"/>
                <a:gd fmla="*/ 2 h 57" name="T5"/>
                <a:gd fmla="*/ 39 w 79" name="T6"/>
                <a:gd fmla="*/ 0 h 57" name="T7"/>
                <a:gd fmla="*/ 16 w 79" name="T8"/>
                <a:gd fmla="*/ 2 h 57" name="T9"/>
                <a:gd fmla="*/ 13 w 79" name="T10"/>
                <a:gd fmla="*/ 2 h 57" name="T11"/>
                <a:gd fmla="*/ 1 w 79" name="T12"/>
                <a:gd fmla="*/ 13 h 57" name="T13"/>
                <a:gd fmla="*/ 2 w 79" name="T14"/>
                <a:gd fmla="*/ 25 h 57" name="T15"/>
                <a:gd fmla="*/ 28 w 79" name="T16"/>
                <a:gd fmla="*/ 53 h 57" name="T17"/>
                <a:gd fmla="*/ 51 w 79" name="T18"/>
                <a:gd fmla="*/ 53 h 57" name="T19"/>
                <a:gd fmla="*/ 76 w 79" name="T20"/>
                <a:gd fmla="*/ 25 h 57" name="T21"/>
                <a:gd fmla="*/ 78 w 79" name="T22"/>
                <a:gd fmla="*/ 13 h 57"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57" w="79">
                  <a:moveTo>
                    <a:pt x="78" y="13"/>
                  </a:moveTo>
                  <a:cubicBezTo>
                    <a:pt x="77" y="7"/>
                    <a:pt x="73" y="3"/>
                    <a:pt x="65" y="2"/>
                  </a:cubicBezTo>
                  <a:cubicBezTo>
                    <a:pt x="65" y="2"/>
                    <a:pt x="64" y="2"/>
                    <a:pt x="63" y="2"/>
                  </a:cubicBezTo>
                  <a:cubicBezTo>
                    <a:pt x="55" y="0"/>
                    <a:pt x="47" y="0"/>
                    <a:pt x="39" y="0"/>
                  </a:cubicBezTo>
                  <a:cubicBezTo>
                    <a:pt x="32" y="0"/>
                    <a:pt x="24" y="0"/>
                    <a:pt x="16" y="2"/>
                  </a:cubicBezTo>
                  <a:cubicBezTo>
                    <a:pt x="15" y="2"/>
                    <a:pt x="14" y="2"/>
                    <a:pt x="13" y="2"/>
                  </a:cubicBezTo>
                  <a:cubicBezTo>
                    <a:pt x="6" y="3"/>
                    <a:pt x="2" y="7"/>
                    <a:pt x="1" y="13"/>
                  </a:cubicBezTo>
                  <a:cubicBezTo>
                    <a:pt x="0" y="16"/>
                    <a:pt x="0" y="21"/>
                    <a:pt x="2" y="25"/>
                  </a:cubicBezTo>
                  <a:cubicBezTo>
                    <a:pt x="8" y="35"/>
                    <a:pt x="18" y="48"/>
                    <a:pt x="28" y="53"/>
                  </a:cubicBezTo>
                  <a:cubicBezTo>
                    <a:pt x="36" y="57"/>
                    <a:pt x="43" y="57"/>
                    <a:pt x="51" y="53"/>
                  </a:cubicBezTo>
                  <a:cubicBezTo>
                    <a:pt x="61" y="48"/>
                    <a:pt x="71" y="35"/>
                    <a:pt x="76" y="25"/>
                  </a:cubicBezTo>
                  <a:cubicBezTo>
                    <a:pt x="79" y="21"/>
                    <a:pt x="79" y="16"/>
                    <a:pt x="78" y="13"/>
                  </a:cubicBezTo>
                  <a:close/>
                </a:path>
              </a:pathLst>
            </a:custGeom>
            <a:solidFill>
              <a:srgbClr val="5B0822"/>
            </a:solidFill>
            <a:ln cap="flat" w="14288">
              <a:solidFill>
                <a:srgbClr val="5B0822"/>
              </a:solidFill>
              <a:prstDash val="solid"/>
              <a:miter lim="800000"/>
            </a:ln>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38" name="Freeform 12"/>
            <p:cNvSpPr/>
            <p:nvPr/>
          </p:nvSpPr>
          <p:spPr bwMode="auto">
            <a:xfrm>
              <a:off x="1139" y="2120"/>
              <a:ext cx="434" cy="271"/>
            </a:xfrm>
            <a:custGeom>
              <a:gdLst>
                <a:gd fmla="*/ 32 w 200" name="T0"/>
                <a:gd fmla="*/ 76 h 125" name="T1"/>
                <a:gd fmla="*/ 111 w 200" name="T2"/>
                <a:gd fmla="*/ 60 h 125" name="T3"/>
                <a:gd fmla="*/ 167 w 200" name="T4"/>
                <a:gd fmla="*/ 121 h 125" name="T5"/>
                <a:gd fmla="*/ 179 w 200" name="T6"/>
                <a:gd fmla="*/ 120 h 125" name="T7"/>
                <a:gd fmla="*/ 129 w 200" name="T8"/>
                <a:gd fmla="*/ 18 h 125" name="T9"/>
                <a:gd fmla="*/ 12 w 200" name="T10"/>
                <a:gd fmla="*/ 50 h 125" name="T11"/>
                <a:gd fmla="*/ 32 w 200" name="T12"/>
                <a:gd fmla="*/ 76 h 125" name="T13"/>
              </a:gdLst>
              <a:cxnLst>
                <a:cxn ang="0">
                  <a:pos x="T0" y="T1"/>
                </a:cxn>
                <a:cxn ang="0">
                  <a:pos x="T2" y="T3"/>
                </a:cxn>
                <a:cxn ang="0">
                  <a:pos x="T4" y="T5"/>
                </a:cxn>
                <a:cxn ang="0">
                  <a:pos x="T6" y="T7"/>
                </a:cxn>
                <a:cxn ang="0">
                  <a:pos x="T8" y="T9"/>
                </a:cxn>
                <a:cxn ang="0">
                  <a:pos x="T10" y="T11"/>
                </a:cxn>
                <a:cxn ang="0">
                  <a:pos x="T12" y="T13"/>
                </a:cxn>
              </a:cxnLst>
              <a:rect b="b" l="0" r="r" t="0"/>
              <a:pathLst>
                <a:path h="125" w="200">
                  <a:moveTo>
                    <a:pt x="32" y="76"/>
                  </a:moveTo>
                  <a:cubicBezTo>
                    <a:pt x="54" y="59"/>
                    <a:pt x="84" y="48"/>
                    <a:pt x="111" y="60"/>
                  </a:cubicBezTo>
                  <a:cubicBezTo>
                    <a:pt x="141" y="73"/>
                    <a:pt x="146" y="101"/>
                    <a:pt x="167" y="121"/>
                  </a:cubicBezTo>
                  <a:cubicBezTo>
                    <a:pt x="171" y="125"/>
                    <a:pt x="177" y="124"/>
                    <a:pt x="179" y="120"/>
                  </a:cubicBezTo>
                  <a:cubicBezTo>
                    <a:pt x="200" y="83"/>
                    <a:pt x="164" y="32"/>
                    <a:pt x="129" y="18"/>
                  </a:cubicBezTo>
                  <a:cubicBezTo>
                    <a:pt x="86" y="0"/>
                    <a:pt x="42" y="15"/>
                    <a:pt x="12" y="50"/>
                  </a:cubicBezTo>
                  <a:cubicBezTo>
                    <a:pt x="0" y="63"/>
                    <a:pt x="16" y="88"/>
                    <a:pt x="32" y="76"/>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39" name="Freeform 13"/>
            <p:cNvSpPr/>
            <p:nvPr/>
          </p:nvSpPr>
          <p:spPr bwMode="auto">
            <a:xfrm>
              <a:off x="2165" y="2120"/>
              <a:ext cx="435" cy="271"/>
            </a:xfrm>
            <a:custGeom>
              <a:gdLst>
                <a:gd fmla="*/ 189 w 200" name="T0"/>
                <a:gd fmla="*/ 50 h 125" name="T1"/>
                <a:gd fmla="*/ 71 w 200" name="T2"/>
                <a:gd fmla="*/ 18 h 125" name="T3"/>
                <a:gd fmla="*/ 21 w 200" name="T4"/>
                <a:gd fmla="*/ 120 h 125" name="T5"/>
                <a:gd fmla="*/ 33 w 200" name="T6"/>
                <a:gd fmla="*/ 121 h 125" name="T7"/>
                <a:gd fmla="*/ 54 w 200" name="T8"/>
                <a:gd fmla="*/ 89 h 125" name="T9"/>
                <a:gd fmla="*/ 89 w 200" name="T10"/>
                <a:gd fmla="*/ 60 h 125" name="T11"/>
                <a:gd fmla="*/ 169 w 200" name="T12"/>
                <a:gd fmla="*/ 76 h 125" name="T13"/>
                <a:gd fmla="*/ 189 w 200" name="T14"/>
                <a:gd fmla="*/ 50 h 125"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25" w="200">
                  <a:moveTo>
                    <a:pt x="189" y="50"/>
                  </a:moveTo>
                  <a:cubicBezTo>
                    <a:pt x="159" y="15"/>
                    <a:pt x="115" y="0"/>
                    <a:pt x="71" y="18"/>
                  </a:cubicBezTo>
                  <a:cubicBezTo>
                    <a:pt x="37" y="32"/>
                    <a:pt x="0" y="83"/>
                    <a:pt x="21" y="120"/>
                  </a:cubicBezTo>
                  <a:cubicBezTo>
                    <a:pt x="24" y="124"/>
                    <a:pt x="30" y="125"/>
                    <a:pt x="33" y="121"/>
                  </a:cubicBezTo>
                  <a:cubicBezTo>
                    <a:pt x="43" y="112"/>
                    <a:pt x="47" y="101"/>
                    <a:pt x="54" y="89"/>
                  </a:cubicBezTo>
                  <a:cubicBezTo>
                    <a:pt x="63" y="76"/>
                    <a:pt x="75" y="68"/>
                    <a:pt x="89" y="60"/>
                  </a:cubicBezTo>
                  <a:cubicBezTo>
                    <a:pt x="115" y="46"/>
                    <a:pt x="148" y="60"/>
                    <a:pt x="169" y="76"/>
                  </a:cubicBezTo>
                  <a:cubicBezTo>
                    <a:pt x="184" y="88"/>
                    <a:pt x="200" y="63"/>
                    <a:pt x="189" y="50"/>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40" name="Freeform 14"/>
            <p:cNvSpPr/>
            <p:nvPr/>
          </p:nvSpPr>
          <p:spPr bwMode="auto">
            <a:xfrm>
              <a:off x="1013" y="2415"/>
              <a:ext cx="352" cy="123"/>
            </a:xfrm>
            <a:custGeom>
              <a:gdLst>
                <a:gd fmla="*/ 17 w 162" name="T0"/>
                <a:gd fmla="*/ 45 h 57" name="T1"/>
                <a:gd fmla="*/ 129 w 162" name="T2"/>
                <a:gd fmla="*/ 57 h 57" name="T3"/>
                <a:gd fmla="*/ 135 w 162" name="T4"/>
                <a:gd fmla="*/ 10 h 57" name="T5"/>
                <a:gd fmla="*/ 17 w 162" name="T6"/>
                <a:gd fmla="*/ 11 h 57" name="T7"/>
                <a:gd fmla="*/ 17 w 162" name="T8"/>
                <a:gd fmla="*/ 45 h 57" name="T9"/>
              </a:gdLst>
              <a:cxnLst>
                <a:cxn ang="0">
                  <a:pos x="T0" y="T1"/>
                </a:cxn>
                <a:cxn ang="0">
                  <a:pos x="T2" y="T3"/>
                </a:cxn>
                <a:cxn ang="0">
                  <a:pos x="T4" y="T5"/>
                </a:cxn>
                <a:cxn ang="0">
                  <a:pos x="T6" y="T7"/>
                </a:cxn>
                <a:cxn ang="0">
                  <a:pos x="T8" y="T9"/>
                </a:cxn>
              </a:cxnLst>
              <a:rect b="b" l="0" r="r" t="0"/>
              <a:pathLst>
                <a:path h="57" w="162">
                  <a:moveTo>
                    <a:pt x="17" y="45"/>
                  </a:moveTo>
                  <a:cubicBezTo>
                    <a:pt x="51" y="56"/>
                    <a:pt x="93" y="57"/>
                    <a:pt x="129" y="57"/>
                  </a:cubicBezTo>
                  <a:cubicBezTo>
                    <a:pt x="156" y="57"/>
                    <a:pt x="162" y="17"/>
                    <a:pt x="135" y="10"/>
                  </a:cubicBezTo>
                  <a:cubicBezTo>
                    <a:pt x="98" y="0"/>
                    <a:pt x="53" y="0"/>
                    <a:pt x="17" y="11"/>
                  </a:cubicBezTo>
                  <a:cubicBezTo>
                    <a:pt x="0" y="16"/>
                    <a:pt x="0" y="40"/>
                    <a:pt x="17" y="45"/>
                  </a:cubicBezTo>
                  <a:close/>
                </a:path>
              </a:pathLst>
            </a:custGeom>
            <a:solidFill>
              <a:srgbClr val="FF9899"/>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41" name="Freeform 15"/>
            <p:cNvSpPr/>
            <p:nvPr/>
          </p:nvSpPr>
          <p:spPr bwMode="auto">
            <a:xfrm>
              <a:off x="2432" y="2415"/>
              <a:ext cx="352" cy="123"/>
            </a:xfrm>
            <a:custGeom>
              <a:gdLst>
                <a:gd fmla="*/ 145 w 162" name="T0"/>
                <a:gd fmla="*/ 11 h 57" name="T1"/>
                <a:gd fmla="*/ 26 w 162" name="T2"/>
                <a:gd fmla="*/ 10 h 57" name="T3"/>
                <a:gd fmla="*/ 33 w 162" name="T4"/>
                <a:gd fmla="*/ 57 h 57" name="T5"/>
                <a:gd fmla="*/ 145 w 162" name="T6"/>
                <a:gd fmla="*/ 45 h 57" name="T7"/>
                <a:gd fmla="*/ 145 w 162" name="T8"/>
                <a:gd fmla="*/ 11 h 57" name="T9"/>
              </a:gdLst>
              <a:cxnLst>
                <a:cxn ang="0">
                  <a:pos x="T0" y="T1"/>
                </a:cxn>
                <a:cxn ang="0">
                  <a:pos x="T2" y="T3"/>
                </a:cxn>
                <a:cxn ang="0">
                  <a:pos x="T4" y="T5"/>
                </a:cxn>
                <a:cxn ang="0">
                  <a:pos x="T6" y="T7"/>
                </a:cxn>
                <a:cxn ang="0">
                  <a:pos x="T8" y="T9"/>
                </a:cxn>
              </a:cxnLst>
              <a:rect b="b" l="0" r="r" t="0"/>
              <a:pathLst>
                <a:path h="57" w="162">
                  <a:moveTo>
                    <a:pt x="145" y="11"/>
                  </a:moveTo>
                  <a:cubicBezTo>
                    <a:pt x="108" y="0"/>
                    <a:pt x="63" y="0"/>
                    <a:pt x="26" y="10"/>
                  </a:cubicBezTo>
                  <a:cubicBezTo>
                    <a:pt x="0" y="17"/>
                    <a:pt x="5" y="57"/>
                    <a:pt x="33" y="57"/>
                  </a:cubicBezTo>
                  <a:cubicBezTo>
                    <a:pt x="69" y="57"/>
                    <a:pt x="110" y="56"/>
                    <a:pt x="145" y="45"/>
                  </a:cubicBezTo>
                  <a:cubicBezTo>
                    <a:pt x="162" y="40"/>
                    <a:pt x="162" y="16"/>
                    <a:pt x="145" y="11"/>
                  </a:cubicBezTo>
                  <a:close/>
                </a:path>
              </a:pathLst>
            </a:custGeom>
            <a:solidFill>
              <a:srgbClr val="FF9899"/>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42" name="Freeform 16"/>
            <p:cNvSpPr/>
            <p:nvPr/>
          </p:nvSpPr>
          <p:spPr bwMode="auto">
            <a:xfrm>
              <a:off x="642" y="3262"/>
              <a:ext cx="1142" cy="668"/>
            </a:xfrm>
            <a:custGeom>
              <a:gdLst>
                <a:gd fmla="*/ 71 w 526" name="T0"/>
                <a:gd fmla="*/ 24 h 308" name="T1"/>
                <a:gd fmla="*/ 143 w 526" name="T2"/>
                <a:gd fmla="*/ 258 h 308" name="T3"/>
                <a:gd fmla="*/ 424 w 526" name="T4"/>
                <a:gd fmla="*/ 287 h 308" name="T5"/>
                <a:gd fmla="*/ 490 w 526" name="T6"/>
                <a:gd fmla="*/ 171 h 308" name="T7"/>
                <a:gd fmla="*/ 287 w 526" name="T8"/>
                <a:gd fmla="*/ 139 h 308" name="T9"/>
                <a:gd fmla="*/ 139 w 526" name="T10"/>
                <a:gd fmla="*/ 42 h 308" name="T11"/>
                <a:gd fmla="*/ 71 w 526" name="T12"/>
                <a:gd fmla="*/ 24 h 308" name="T13"/>
              </a:gdLst>
              <a:cxnLst>
                <a:cxn ang="0">
                  <a:pos x="T0" y="T1"/>
                </a:cxn>
                <a:cxn ang="0">
                  <a:pos x="T2" y="T3"/>
                </a:cxn>
                <a:cxn ang="0">
                  <a:pos x="T4" y="T5"/>
                </a:cxn>
                <a:cxn ang="0">
                  <a:pos x="T6" y="T7"/>
                </a:cxn>
                <a:cxn ang="0">
                  <a:pos x="T8" y="T9"/>
                </a:cxn>
                <a:cxn ang="0">
                  <a:pos x="T10" y="T11"/>
                </a:cxn>
                <a:cxn ang="0">
                  <a:pos x="T12" y="T13"/>
                </a:cxn>
              </a:cxnLst>
              <a:rect b="b" l="0" r="r" t="0"/>
              <a:pathLst>
                <a:path h="308" w="526">
                  <a:moveTo>
                    <a:pt x="71" y="24"/>
                  </a:moveTo>
                  <a:cubicBezTo>
                    <a:pt x="0" y="98"/>
                    <a:pt x="74" y="213"/>
                    <a:pt x="143" y="258"/>
                  </a:cubicBezTo>
                  <a:cubicBezTo>
                    <a:pt x="220" y="308"/>
                    <a:pt x="337" y="297"/>
                    <a:pt x="424" y="287"/>
                  </a:cubicBezTo>
                  <a:cubicBezTo>
                    <a:pt x="477" y="281"/>
                    <a:pt x="526" y="225"/>
                    <a:pt x="490" y="171"/>
                  </a:cubicBezTo>
                  <a:cubicBezTo>
                    <a:pt x="448" y="108"/>
                    <a:pt x="352" y="138"/>
                    <a:pt x="287" y="139"/>
                  </a:cubicBezTo>
                  <a:cubicBezTo>
                    <a:pt x="217" y="141"/>
                    <a:pt x="165" y="110"/>
                    <a:pt x="139" y="42"/>
                  </a:cubicBezTo>
                  <a:cubicBezTo>
                    <a:pt x="129" y="15"/>
                    <a:pt x="94" y="0"/>
                    <a:pt x="71" y="24"/>
                  </a:cubicBezTo>
                  <a:close/>
                </a:path>
              </a:pathLst>
            </a:custGeom>
            <a:solidFill>
              <a:srgbClr val="FFDCE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43" name="Freeform 17"/>
            <p:cNvSpPr/>
            <p:nvPr/>
          </p:nvSpPr>
          <p:spPr bwMode="auto">
            <a:xfrm>
              <a:off x="1603" y="3778"/>
              <a:ext cx="187" cy="37"/>
            </a:xfrm>
            <a:custGeom>
              <a:gdLst>
                <a:gd fmla="*/ 5 w 86" name="T0"/>
                <a:gd fmla="*/ 9 h 17" name="T1"/>
                <a:gd fmla="*/ 84 w 86" name="T2"/>
                <a:gd fmla="*/ 12 h 17" name="T3"/>
                <a:gd fmla="*/ 84 w 86" name="T4"/>
                <a:gd fmla="*/ 10 h 17" name="T5"/>
                <a:gd fmla="*/ 7 w 86" name="T6"/>
                <a:gd fmla="*/ 2 h 17" name="T7"/>
                <a:gd fmla="*/ 5 w 86" name="T8"/>
                <a:gd fmla="*/ 9 h 17" name="T9"/>
              </a:gdLst>
              <a:cxnLst>
                <a:cxn ang="0">
                  <a:pos x="T0" y="T1"/>
                </a:cxn>
                <a:cxn ang="0">
                  <a:pos x="T2" y="T3"/>
                </a:cxn>
                <a:cxn ang="0">
                  <a:pos x="T4" y="T5"/>
                </a:cxn>
                <a:cxn ang="0">
                  <a:pos x="T6" y="T7"/>
                </a:cxn>
                <a:cxn ang="0">
                  <a:pos x="T8" y="T9"/>
                </a:cxn>
              </a:cxnLst>
              <a:rect b="b" l="0" r="r" t="0"/>
              <a:pathLst>
                <a:path h="17" w="86">
                  <a:moveTo>
                    <a:pt x="5" y="9"/>
                  </a:moveTo>
                  <a:cubicBezTo>
                    <a:pt x="31" y="17"/>
                    <a:pt x="58" y="15"/>
                    <a:pt x="84" y="12"/>
                  </a:cubicBezTo>
                  <a:cubicBezTo>
                    <a:pt x="86" y="12"/>
                    <a:pt x="86" y="10"/>
                    <a:pt x="84" y="10"/>
                  </a:cubicBezTo>
                  <a:cubicBezTo>
                    <a:pt x="58" y="7"/>
                    <a:pt x="32" y="10"/>
                    <a:pt x="7" y="2"/>
                  </a:cubicBezTo>
                  <a:cubicBezTo>
                    <a:pt x="2" y="0"/>
                    <a:pt x="0" y="7"/>
                    <a:pt x="5" y="9"/>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44" name="Freeform 18"/>
            <p:cNvSpPr/>
            <p:nvPr/>
          </p:nvSpPr>
          <p:spPr bwMode="auto">
            <a:xfrm>
              <a:off x="1634" y="3704"/>
              <a:ext cx="130" cy="20"/>
            </a:xfrm>
            <a:custGeom>
              <a:gdLst>
                <a:gd fmla="*/ 3 w 60" name="T0"/>
                <a:gd fmla="*/ 5 h 9" name="T1"/>
                <a:gd fmla="*/ 58 w 60" name="T2"/>
                <a:gd fmla="*/ 7 h 9" name="T3"/>
                <a:gd fmla="*/ 58 w 60" name="T4"/>
                <a:gd fmla="*/ 4 h 9" name="T5"/>
                <a:gd fmla="*/ 4 w 60" name="T6"/>
                <a:gd fmla="*/ 0 h 9" name="T7"/>
                <a:gd fmla="*/ 3 w 60" name="T8"/>
                <a:gd fmla="*/ 5 h 9" name="T9"/>
              </a:gdLst>
              <a:cxnLst>
                <a:cxn ang="0">
                  <a:pos x="T0" y="T1"/>
                </a:cxn>
                <a:cxn ang="0">
                  <a:pos x="T2" y="T3"/>
                </a:cxn>
                <a:cxn ang="0">
                  <a:pos x="T4" y="T5"/>
                </a:cxn>
                <a:cxn ang="0">
                  <a:pos x="T6" y="T7"/>
                </a:cxn>
                <a:cxn ang="0">
                  <a:pos x="T8" y="T9"/>
                </a:cxn>
              </a:cxnLst>
              <a:rect b="b" l="0" r="r" t="0"/>
              <a:pathLst>
                <a:path h="9" w="60">
                  <a:moveTo>
                    <a:pt x="3" y="5"/>
                  </a:moveTo>
                  <a:cubicBezTo>
                    <a:pt x="21" y="8"/>
                    <a:pt x="40" y="9"/>
                    <a:pt x="58" y="7"/>
                  </a:cubicBezTo>
                  <a:cubicBezTo>
                    <a:pt x="60" y="7"/>
                    <a:pt x="60" y="4"/>
                    <a:pt x="58" y="4"/>
                  </a:cubicBezTo>
                  <a:cubicBezTo>
                    <a:pt x="40" y="2"/>
                    <a:pt x="22" y="3"/>
                    <a:pt x="4" y="0"/>
                  </a:cubicBezTo>
                  <a:cubicBezTo>
                    <a:pt x="1" y="0"/>
                    <a:pt x="0" y="5"/>
                    <a:pt x="3" y="5"/>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45" name="Freeform 19"/>
            <p:cNvSpPr/>
            <p:nvPr/>
          </p:nvSpPr>
          <p:spPr bwMode="auto">
            <a:xfrm>
              <a:off x="1582" y="3609"/>
              <a:ext cx="189" cy="50"/>
            </a:xfrm>
            <a:custGeom>
              <a:gdLst>
                <a:gd fmla="*/ 5 w 87" name="T0"/>
                <a:gd fmla="*/ 21 h 23" name="T1"/>
                <a:gd fmla="*/ 85 w 87" name="T2"/>
                <a:gd fmla="*/ 6 h 23" name="T3"/>
                <a:gd fmla="*/ 85 w 87" name="T4"/>
                <a:gd fmla="*/ 3 h 23" name="T5"/>
                <a:gd fmla="*/ 2 w 87" name="T6"/>
                <a:gd fmla="*/ 17 h 23" name="T7"/>
                <a:gd fmla="*/ 5 w 87" name="T8"/>
                <a:gd fmla="*/ 21 h 23" name="T9"/>
              </a:gdLst>
              <a:cxnLst>
                <a:cxn ang="0">
                  <a:pos x="T0" y="T1"/>
                </a:cxn>
                <a:cxn ang="0">
                  <a:pos x="T2" y="T3"/>
                </a:cxn>
                <a:cxn ang="0">
                  <a:pos x="T4" y="T5"/>
                </a:cxn>
                <a:cxn ang="0">
                  <a:pos x="T6" y="T7"/>
                </a:cxn>
                <a:cxn ang="0">
                  <a:pos x="T8" y="T9"/>
                </a:cxn>
              </a:cxnLst>
              <a:rect b="b" l="0" r="r" t="0"/>
              <a:pathLst>
                <a:path h="23" w="87">
                  <a:moveTo>
                    <a:pt x="5" y="21"/>
                  </a:moveTo>
                  <a:cubicBezTo>
                    <a:pt x="30" y="8"/>
                    <a:pt x="58" y="9"/>
                    <a:pt x="85" y="6"/>
                  </a:cubicBezTo>
                  <a:cubicBezTo>
                    <a:pt x="87" y="6"/>
                    <a:pt x="87" y="3"/>
                    <a:pt x="85" y="3"/>
                  </a:cubicBezTo>
                  <a:cubicBezTo>
                    <a:pt x="57" y="0"/>
                    <a:pt x="27" y="2"/>
                    <a:pt x="2" y="17"/>
                  </a:cubicBezTo>
                  <a:cubicBezTo>
                    <a:pt x="0" y="19"/>
                    <a:pt x="2" y="23"/>
                    <a:pt x="5" y="21"/>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46" name="Freeform 20"/>
            <p:cNvSpPr/>
            <p:nvPr/>
          </p:nvSpPr>
          <p:spPr bwMode="auto">
            <a:xfrm>
              <a:off x="1972" y="3262"/>
              <a:ext cx="1144" cy="668"/>
            </a:xfrm>
            <a:custGeom>
              <a:gdLst>
                <a:gd fmla="*/ 456 w 527" name="T0"/>
                <a:gd fmla="*/ 24 h 308" name="T1"/>
                <a:gd fmla="*/ 384 w 527" name="T2"/>
                <a:gd fmla="*/ 258 h 308" name="T3"/>
                <a:gd fmla="*/ 103 w 527" name="T4"/>
                <a:gd fmla="*/ 287 h 308" name="T5"/>
                <a:gd fmla="*/ 37 w 527" name="T6"/>
                <a:gd fmla="*/ 171 h 308" name="T7"/>
                <a:gd fmla="*/ 240 w 527" name="T8"/>
                <a:gd fmla="*/ 139 h 308" name="T9"/>
                <a:gd fmla="*/ 388 w 527" name="T10"/>
                <a:gd fmla="*/ 42 h 308" name="T11"/>
                <a:gd fmla="*/ 456 w 527" name="T12"/>
                <a:gd fmla="*/ 24 h 308" name="T13"/>
              </a:gdLst>
              <a:cxnLst>
                <a:cxn ang="0">
                  <a:pos x="T0" y="T1"/>
                </a:cxn>
                <a:cxn ang="0">
                  <a:pos x="T2" y="T3"/>
                </a:cxn>
                <a:cxn ang="0">
                  <a:pos x="T4" y="T5"/>
                </a:cxn>
                <a:cxn ang="0">
                  <a:pos x="T6" y="T7"/>
                </a:cxn>
                <a:cxn ang="0">
                  <a:pos x="T8" y="T9"/>
                </a:cxn>
                <a:cxn ang="0">
                  <a:pos x="T10" y="T11"/>
                </a:cxn>
                <a:cxn ang="0">
                  <a:pos x="T12" y="T13"/>
                </a:cxn>
              </a:cxnLst>
              <a:rect b="b" l="0" r="r" t="0"/>
              <a:pathLst>
                <a:path h="308" w="527">
                  <a:moveTo>
                    <a:pt x="456" y="24"/>
                  </a:moveTo>
                  <a:cubicBezTo>
                    <a:pt x="527" y="98"/>
                    <a:pt x="453" y="213"/>
                    <a:pt x="384" y="258"/>
                  </a:cubicBezTo>
                  <a:cubicBezTo>
                    <a:pt x="307" y="308"/>
                    <a:pt x="189" y="297"/>
                    <a:pt x="103" y="287"/>
                  </a:cubicBezTo>
                  <a:cubicBezTo>
                    <a:pt x="50" y="281"/>
                    <a:pt x="0" y="225"/>
                    <a:pt x="37" y="171"/>
                  </a:cubicBezTo>
                  <a:cubicBezTo>
                    <a:pt x="79" y="108"/>
                    <a:pt x="175" y="138"/>
                    <a:pt x="240" y="139"/>
                  </a:cubicBezTo>
                  <a:cubicBezTo>
                    <a:pt x="310" y="141"/>
                    <a:pt x="361" y="110"/>
                    <a:pt x="388" y="42"/>
                  </a:cubicBezTo>
                  <a:cubicBezTo>
                    <a:pt x="398" y="15"/>
                    <a:pt x="433" y="0"/>
                    <a:pt x="456" y="24"/>
                  </a:cubicBezTo>
                  <a:close/>
                </a:path>
              </a:pathLst>
            </a:custGeom>
            <a:solidFill>
              <a:srgbClr val="FFDCE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47" name="Freeform 21"/>
            <p:cNvSpPr/>
            <p:nvPr/>
          </p:nvSpPr>
          <p:spPr bwMode="auto">
            <a:xfrm>
              <a:off x="1968" y="3778"/>
              <a:ext cx="187" cy="37"/>
            </a:xfrm>
            <a:custGeom>
              <a:gdLst>
                <a:gd fmla="*/ 79 w 86" name="T0"/>
                <a:gd fmla="*/ 2 h 17" name="T1"/>
                <a:gd fmla="*/ 2 w 86" name="T2"/>
                <a:gd fmla="*/ 10 h 17" name="T3"/>
                <a:gd fmla="*/ 2 w 86" name="T4"/>
                <a:gd fmla="*/ 12 h 17" name="T5"/>
                <a:gd fmla="*/ 81 w 86" name="T6"/>
                <a:gd fmla="*/ 9 h 17" name="T7"/>
                <a:gd fmla="*/ 79 w 86" name="T8"/>
                <a:gd fmla="*/ 2 h 17" name="T9"/>
              </a:gdLst>
              <a:cxnLst>
                <a:cxn ang="0">
                  <a:pos x="T0" y="T1"/>
                </a:cxn>
                <a:cxn ang="0">
                  <a:pos x="T2" y="T3"/>
                </a:cxn>
                <a:cxn ang="0">
                  <a:pos x="T4" y="T5"/>
                </a:cxn>
                <a:cxn ang="0">
                  <a:pos x="T6" y="T7"/>
                </a:cxn>
                <a:cxn ang="0">
                  <a:pos x="T8" y="T9"/>
                </a:cxn>
              </a:cxnLst>
              <a:rect b="b" l="0" r="r" t="0"/>
              <a:pathLst>
                <a:path h="17" w="86">
                  <a:moveTo>
                    <a:pt x="79" y="2"/>
                  </a:moveTo>
                  <a:cubicBezTo>
                    <a:pt x="54" y="10"/>
                    <a:pt x="28" y="7"/>
                    <a:pt x="2" y="10"/>
                  </a:cubicBezTo>
                  <a:cubicBezTo>
                    <a:pt x="0" y="10"/>
                    <a:pt x="0" y="12"/>
                    <a:pt x="2" y="12"/>
                  </a:cubicBezTo>
                  <a:cubicBezTo>
                    <a:pt x="28" y="15"/>
                    <a:pt x="55" y="17"/>
                    <a:pt x="81" y="9"/>
                  </a:cubicBezTo>
                  <a:cubicBezTo>
                    <a:pt x="86" y="7"/>
                    <a:pt x="84" y="0"/>
                    <a:pt x="79" y="2"/>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48" name="Freeform 22"/>
            <p:cNvSpPr/>
            <p:nvPr/>
          </p:nvSpPr>
          <p:spPr bwMode="auto">
            <a:xfrm>
              <a:off x="1994" y="3704"/>
              <a:ext cx="130" cy="20"/>
            </a:xfrm>
            <a:custGeom>
              <a:gdLst>
                <a:gd fmla="*/ 55 w 60" name="T0"/>
                <a:gd fmla="*/ 0 h 9" name="T1"/>
                <a:gd fmla="*/ 2 w 60" name="T2"/>
                <a:gd fmla="*/ 4 h 9" name="T3"/>
                <a:gd fmla="*/ 2 w 60" name="T4"/>
                <a:gd fmla="*/ 7 h 9" name="T5"/>
                <a:gd fmla="*/ 57 w 60" name="T6"/>
                <a:gd fmla="*/ 5 h 9" name="T7"/>
                <a:gd fmla="*/ 55 w 60" name="T8"/>
                <a:gd fmla="*/ 0 h 9" name="T9"/>
              </a:gdLst>
              <a:cxnLst>
                <a:cxn ang="0">
                  <a:pos x="T0" y="T1"/>
                </a:cxn>
                <a:cxn ang="0">
                  <a:pos x="T2" y="T3"/>
                </a:cxn>
                <a:cxn ang="0">
                  <a:pos x="T4" y="T5"/>
                </a:cxn>
                <a:cxn ang="0">
                  <a:pos x="T6" y="T7"/>
                </a:cxn>
                <a:cxn ang="0">
                  <a:pos x="T8" y="T9"/>
                </a:cxn>
              </a:cxnLst>
              <a:rect b="b" l="0" r="r" t="0"/>
              <a:pathLst>
                <a:path h="9" w="60">
                  <a:moveTo>
                    <a:pt x="55" y="0"/>
                  </a:moveTo>
                  <a:cubicBezTo>
                    <a:pt x="38" y="3"/>
                    <a:pt x="20" y="2"/>
                    <a:pt x="2" y="4"/>
                  </a:cubicBezTo>
                  <a:cubicBezTo>
                    <a:pt x="0" y="4"/>
                    <a:pt x="0" y="7"/>
                    <a:pt x="2" y="7"/>
                  </a:cubicBezTo>
                  <a:cubicBezTo>
                    <a:pt x="20" y="9"/>
                    <a:pt x="39" y="8"/>
                    <a:pt x="57" y="5"/>
                  </a:cubicBezTo>
                  <a:cubicBezTo>
                    <a:pt x="60" y="5"/>
                    <a:pt x="58" y="0"/>
                    <a:pt x="55" y="0"/>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62" name="Freeform 23"/>
            <p:cNvSpPr/>
            <p:nvPr/>
          </p:nvSpPr>
          <p:spPr bwMode="auto">
            <a:xfrm>
              <a:off x="1985" y="3609"/>
              <a:ext cx="191" cy="50"/>
            </a:xfrm>
            <a:custGeom>
              <a:gdLst>
                <a:gd fmla="*/ 85 w 88" name="T0"/>
                <a:gd fmla="*/ 17 h 23" name="T1"/>
                <a:gd fmla="*/ 3 w 88" name="T2"/>
                <a:gd fmla="*/ 3 h 23" name="T3"/>
                <a:gd fmla="*/ 3 w 88" name="T4"/>
                <a:gd fmla="*/ 6 h 23" name="T5"/>
                <a:gd fmla="*/ 83 w 88" name="T6"/>
                <a:gd fmla="*/ 21 h 23" name="T7"/>
                <a:gd fmla="*/ 85 w 88" name="T8"/>
                <a:gd fmla="*/ 17 h 23" name="T9"/>
              </a:gdLst>
              <a:cxnLst>
                <a:cxn ang="0">
                  <a:pos x="T0" y="T1"/>
                </a:cxn>
                <a:cxn ang="0">
                  <a:pos x="T2" y="T3"/>
                </a:cxn>
                <a:cxn ang="0">
                  <a:pos x="T4" y="T5"/>
                </a:cxn>
                <a:cxn ang="0">
                  <a:pos x="T6" y="T7"/>
                </a:cxn>
                <a:cxn ang="0">
                  <a:pos x="T8" y="T9"/>
                </a:cxn>
              </a:cxnLst>
              <a:rect b="b" l="0" r="r" t="0"/>
              <a:pathLst>
                <a:path h="23" w="88">
                  <a:moveTo>
                    <a:pt x="85" y="17"/>
                  </a:moveTo>
                  <a:cubicBezTo>
                    <a:pt x="61" y="2"/>
                    <a:pt x="31" y="0"/>
                    <a:pt x="3" y="3"/>
                  </a:cubicBezTo>
                  <a:cubicBezTo>
                    <a:pt x="0" y="3"/>
                    <a:pt x="0" y="6"/>
                    <a:pt x="3" y="6"/>
                  </a:cubicBezTo>
                  <a:cubicBezTo>
                    <a:pt x="30" y="9"/>
                    <a:pt x="58" y="8"/>
                    <a:pt x="83" y="21"/>
                  </a:cubicBezTo>
                  <a:cubicBezTo>
                    <a:pt x="86" y="23"/>
                    <a:pt x="88" y="19"/>
                    <a:pt x="85" y="17"/>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63" name="Freeform 24"/>
            <p:cNvSpPr/>
            <p:nvPr/>
          </p:nvSpPr>
          <p:spPr bwMode="auto">
            <a:xfrm>
              <a:off x="968" y="743"/>
              <a:ext cx="464" cy="1255"/>
            </a:xfrm>
            <a:custGeom>
              <a:gdLst>
                <a:gd fmla="*/ 194 w 214" name="T0"/>
                <a:gd fmla="*/ 307 h 579" name="T1"/>
                <a:gd fmla="*/ 138 w 214" name="T2"/>
                <a:gd fmla="*/ 58 h 579" name="T3"/>
                <a:gd fmla="*/ 29 w 214" name="T4"/>
                <a:gd fmla="*/ 58 h 579" name="T5"/>
                <a:gd fmla="*/ 7 w 214" name="T6"/>
                <a:gd fmla="*/ 329 h 579" name="T7"/>
                <a:gd fmla="*/ 107 w 214" name="T8"/>
                <a:gd fmla="*/ 561 h 579" name="T9"/>
                <a:gd fmla="*/ 165 w 214" name="T10"/>
                <a:gd fmla="*/ 527 h 579" name="T11"/>
                <a:gd fmla="*/ 167 w 214" name="T12"/>
                <a:gd fmla="*/ 526 h 579" name="T13"/>
                <a:gd fmla="*/ 194 w 214" name="T14"/>
                <a:gd fmla="*/ 307 h 579"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579" w="214">
                  <a:moveTo>
                    <a:pt x="194" y="307"/>
                  </a:moveTo>
                  <a:cubicBezTo>
                    <a:pt x="188" y="221"/>
                    <a:pt x="171" y="138"/>
                    <a:pt x="138" y="58"/>
                  </a:cubicBezTo>
                  <a:cubicBezTo>
                    <a:pt x="119" y="9"/>
                    <a:pt x="45" y="0"/>
                    <a:pt x="29" y="58"/>
                  </a:cubicBezTo>
                  <a:cubicBezTo>
                    <a:pt x="5" y="145"/>
                    <a:pt x="0" y="240"/>
                    <a:pt x="7" y="329"/>
                  </a:cubicBezTo>
                  <a:cubicBezTo>
                    <a:pt x="13" y="418"/>
                    <a:pt x="32" y="505"/>
                    <a:pt x="107" y="561"/>
                  </a:cubicBezTo>
                  <a:cubicBezTo>
                    <a:pt x="131" y="579"/>
                    <a:pt x="164" y="554"/>
                    <a:pt x="165" y="527"/>
                  </a:cubicBezTo>
                  <a:cubicBezTo>
                    <a:pt x="166" y="527"/>
                    <a:pt x="166" y="526"/>
                    <a:pt x="167" y="526"/>
                  </a:cubicBezTo>
                  <a:cubicBezTo>
                    <a:pt x="214" y="470"/>
                    <a:pt x="199" y="376"/>
                    <a:pt x="194" y="307"/>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64" name="Freeform 25"/>
            <p:cNvSpPr/>
            <p:nvPr/>
          </p:nvSpPr>
          <p:spPr bwMode="auto">
            <a:xfrm>
              <a:off x="1050" y="977"/>
              <a:ext cx="304" cy="794"/>
            </a:xfrm>
            <a:custGeom>
              <a:gdLst>
                <a:gd fmla="*/ 122 w 140" name="T0"/>
                <a:gd fmla="*/ 194 h 366" name="T1"/>
                <a:gd fmla="*/ 87 w 140" name="T2"/>
                <a:gd fmla="*/ 37 h 366" name="T3"/>
                <a:gd fmla="*/ 18 w 140" name="T4"/>
                <a:gd fmla="*/ 37 h 366" name="T5"/>
                <a:gd fmla="*/ 4 w 140" name="T6"/>
                <a:gd fmla="*/ 207 h 366" name="T7"/>
                <a:gd fmla="*/ 57 w 140" name="T8"/>
                <a:gd fmla="*/ 336 h 366" name="T9"/>
                <a:gd fmla="*/ 122 w 140" name="T10"/>
                <a:gd fmla="*/ 194 h 366" name="T11"/>
              </a:gdLst>
              <a:cxnLst>
                <a:cxn ang="0">
                  <a:pos x="T0" y="T1"/>
                </a:cxn>
                <a:cxn ang="0">
                  <a:pos x="T2" y="T3"/>
                </a:cxn>
                <a:cxn ang="0">
                  <a:pos x="T4" y="T5"/>
                </a:cxn>
                <a:cxn ang="0">
                  <a:pos x="T6" y="T7"/>
                </a:cxn>
                <a:cxn ang="0">
                  <a:pos x="T8" y="T9"/>
                </a:cxn>
                <a:cxn ang="0">
                  <a:pos x="T10" y="T11"/>
                </a:cxn>
              </a:cxnLst>
              <a:rect b="b" l="0" r="r" t="0"/>
              <a:pathLst>
                <a:path h="366" w="140">
                  <a:moveTo>
                    <a:pt x="122" y="194"/>
                  </a:moveTo>
                  <a:cubicBezTo>
                    <a:pt x="118" y="139"/>
                    <a:pt x="107" y="87"/>
                    <a:pt x="87" y="37"/>
                  </a:cubicBezTo>
                  <a:cubicBezTo>
                    <a:pt x="75" y="6"/>
                    <a:pt x="28" y="0"/>
                    <a:pt x="18" y="37"/>
                  </a:cubicBezTo>
                  <a:cubicBezTo>
                    <a:pt x="3" y="91"/>
                    <a:pt x="0" y="151"/>
                    <a:pt x="4" y="207"/>
                  </a:cubicBezTo>
                  <a:cubicBezTo>
                    <a:pt x="7" y="247"/>
                    <a:pt x="13" y="320"/>
                    <a:pt x="57" y="336"/>
                  </a:cubicBezTo>
                  <a:cubicBezTo>
                    <a:pt x="140" y="366"/>
                    <a:pt x="125" y="236"/>
                    <a:pt x="122" y="194"/>
                  </a:cubicBezTo>
                  <a:close/>
                </a:path>
              </a:pathLst>
            </a:custGeom>
            <a:solidFill>
              <a:srgbClr val="FFDCE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65" name="Freeform 26"/>
            <p:cNvSpPr/>
            <p:nvPr/>
          </p:nvSpPr>
          <p:spPr bwMode="auto">
            <a:xfrm>
              <a:off x="2326" y="743"/>
              <a:ext cx="464" cy="1255"/>
            </a:xfrm>
            <a:custGeom>
              <a:gdLst>
                <a:gd fmla="*/ 20 w 214" name="T0"/>
                <a:gd fmla="*/ 307 h 579" name="T1"/>
                <a:gd fmla="*/ 76 w 214" name="T2"/>
                <a:gd fmla="*/ 58 h 579" name="T3"/>
                <a:gd fmla="*/ 185 w 214" name="T4"/>
                <a:gd fmla="*/ 58 h 579" name="T5"/>
                <a:gd fmla="*/ 207 w 214" name="T6"/>
                <a:gd fmla="*/ 329 h 579" name="T7"/>
                <a:gd fmla="*/ 107 w 214" name="T8"/>
                <a:gd fmla="*/ 561 h 579" name="T9"/>
                <a:gd fmla="*/ 49 w 214" name="T10"/>
                <a:gd fmla="*/ 527 h 579" name="T11"/>
                <a:gd fmla="*/ 47 w 214" name="T12"/>
                <a:gd fmla="*/ 526 h 579" name="T13"/>
                <a:gd fmla="*/ 20 w 214" name="T14"/>
                <a:gd fmla="*/ 307 h 579"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579" w="214">
                  <a:moveTo>
                    <a:pt x="20" y="307"/>
                  </a:moveTo>
                  <a:cubicBezTo>
                    <a:pt x="26" y="221"/>
                    <a:pt x="43" y="138"/>
                    <a:pt x="76" y="58"/>
                  </a:cubicBezTo>
                  <a:cubicBezTo>
                    <a:pt x="95" y="9"/>
                    <a:pt x="169" y="0"/>
                    <a:pt x="185" y="58"/>
                  </a:cubicBezTo>
                  <a:cubicBezTo>
                    <a:pt x="209" y="145"/>
                    <a:pt x="214" y="240"/>
                    <a:pt x="207" y="329"/>
                  </a:cubicBezTo>
                  <a:cubicBezTo>
                    <a:pt x="201" y="418"/>
                    <a:pt x="181" y="505"/>
                    <a:pt x="107" y="561"/>
                  </a:cubicBezTo>
                  <a:cubicBezTo>
                    <a:pt x="83" y="579"/>
                    <a:pt x="50" y="554"/>
                    <a:pt x="49" y="527"/>
                  </a:cubicBezTo>
                  <a:cubicBezTo>
                    <a:pt x="48" y="527"/>
                    <a:pt x="48" y="526"/>
                    <a:pt x="47" y="526"/>
                  </a:cubicBezTo>
                  <a:cubicBezTo>
                    <a:pt x="0" y="470"/>
                    <a:pt x="15" y="376"/>
                    <a:pt x="20" y="307"/>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66" name="Freeform 27"/>
            <p:cNvSpPr/>
            <p:nvPr/>
          </p:nvSpPr>
          <p:spPr bwMode="auto">
            <a:xfrm>
              <a:off x="2404" y="977"/>
              <a:ext cx="304" cy="794"/>
            </a:xfrm>
            <a:custGeom>
              <a:gdLst>
                <a:gd fmla="*/ 18 w 140" name="T0"/>
                <a:gd fmla="*/ 194 h 366" name="T1"/>
                <a:gd fmla="*/ 53 w 140" name="T2"/>
                <a:gd fmla="*/ 37 h 366" name="T3"/>
                <a:gd fmla="*/ 122 w 140" name="T4"/>
                <a:gd fmla="*/ 37 h 366" name="T5"/>
                <a:gd fmla="*/ 136 w 140" name="T6"/>
                <a:gd fmla="*/ 207 h 366" name="T7"/>
                <a:gd fmla="*/ 83 w 140" name="T8"/>
                <a:gd fmla="*/ 336 h 366" name="T9"/>
                <a:gd fmla="*/ 18 w 140" name="T10"/>
                <a:gd fmla="*/ 194 h 366" name="T11"/>
              </a:gdLst>
              <a:cxnLst>
                <a:cxn ang="0">
                  <a:pos x="T0" y="T1"/>
                </a:cxn>
                <a:cxn ang="0">
                  <a:pos x="T2" y="T3"/>
                </a:cxn>
                <a:cxn ang="0">
                  <a:pos x="T4" y="T5"/>
                </a:cxn>
                <a:cxn ang="0">
                  <a:pos x="T6" y="T7"/>
                </a:cxn>
                <a:cxn ang="0">
                  <a:pos x="T8" y="T9"/>
                </a:cxn>
                <a:cxn ang="0">
                  <a:pos x="T10" y="T11"/>
                </a:cxn>
              </a:cxnLst>
              <a:rect b="b" l="0" r="r" t="0"/>
              <a:pathLst>
                <a:path h="366" w="140">
                  <a:moveTo>
                    <a:pt x="18" y="194"/>
                  </a:moveTo>
                  <a:cubicBezTo>
                    <a:pt x="22" y="139"/>
                    <a:pt x="33" y="87"/>
                    <a:pt x="53" y="37"/>
                  </a:cubicBezTo>
                  <a:cubicBezTo>
                    <a:pt x="65" y="6"/>
                    <a:pt x="112" y="0"/>
                    <a:pt x="122" y="37"/>
                  </a:cubicBezTo>
                  <a:cubicBezTo>
                    <a:pt x="137" y="91"/>
                    <a:pt x="140" y="151"/>
                    <a:pt x="136" y="207"/>
                  </a:cubicBezTo>
                  <a:cubicBezTo>
                    <a:pt x="133" y="247"/>
                    <a:pt x="127" y="320"/>
                    <a:pt x="83" y="336"/>
                  </a:cubicBezTo>
                  <a:cubicBezTo>
                    <a:pt x="0" y="366"/>
                    <a:pt x="15" y="236"/>
                    <a:pt x="18" y="194"/>
                  </a:cubicBezTo>
                  <a:close/>
                </a:path>
              </a:pathLst>
            </a:custGeom>
            <a:solidFill>
              <a:srgbClr val="FFDCE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67" name="Freeform 28"/>
            <p:cNvSpPr/>
            <p:nvPr/>
          </p:nvSpPr>
          <p:spPr bwMode="auto">
            <a:xfrm>
              <a:off x="2209" y="2846"/>
              <a:ext cx="187" cy="347"/>
            </a:xfrm>
            <a:custGeom>
              <a:gdLst>
                <a:gd fmla="*/ 15 w 86" name="T0"/>
                <a:gd fmla="*/ 153 h 160" name="T1"/>
                <a:gd fmla="*/ 44 w 86" name="T2"/>
                <a:gd fmla="*/ 86 h 160" name="T3"/>
                <a:gd fmla="*/ 82 w 86" name="T4"/>
                <a:gd fmla="*/ 19 h 160" name="T5"/>
                <a:gd fmla="*/ 61 w 86" name="T6"/>
                <a:gd fmla="*/ 7 h 160" name="T7"/>
                <a:gd fmla="*/ 19 w 86" name="T8"/>
                <a:gd fmla="*/ 78 h 160" name="T9"/>
                <a:gd fmla="*/ 1 w 86" name="T10"/>
                <a:gd fmla="*/ 151 h 160" name="T11"/>
                <a:gd fmla="*/ 15 w 86" name="T12"/>
                <a:gd fmla="*/ 153 h 160" name="T13"/>
              </a:gdLst>
              <a:cxnLst>
                <a:cxn ang="0">
                  <a:pos x="T0" y="T1"/>
                </a:cxn>
                <a:cxn ang="0">
                  <a:pos x="T2" y="T3"/>
                </a:cxn>
                <a:cxn ang="0">
                  <a:pos x="T4" y="T5"/>
                </a:cxn>
                <a:cxn ang="0">
                  <a:pos x="T6" y="T7"/>
                </a:cxn>
                <a:cxn ang="0">
                  <a:pos x="T8" y="T9"/>
                </a:cxn>
                <a:cxn ang="0">
                  <a:pos x="T10" y="T11"/>
                </a:cxn>
                <a:cxn ang="0">
                  <a:pos x="T12" y="T13"/>
                </a:cxn>
              </a:cxnLst>
              <a:rect b="b" l="0" r="r" t="0"/>
              <a:pathLst>
                <a:path h="160" w="86">
                  <a:moveTo>
                    <a:pt x="15" y="153"/>
                  </a:moveTo>
                  <a:cubicBezTo>
                    <a:pt x="24" y="130"/>
                    <a:pt x="33" y="108"/>
                    <a:pt x="44" y="86"/>
                  </a:cubicBezTo>
                  <a:cubicBezTo>
                    <a:pt x="56" y="64"/>
                    <a:pt x="74" y="42"/>
                    <a:pt x="82" y="19"/>
                  </a:cubicBezTo>
                  <a:cubicBezTo>
                    <a:pt x="86" y="6"/>
                    <a:pt x="70" y="0"/>
                    <a:pt x="61" y="7"/>
                  </a:cubicBezTo>
                  <a:cubicBezTo>
                    <a:pt x="41" y="23"/>
                    <a:pt x="29" y="55"/>
                    <a:pt x="19" y="78"/>
                  </a:cubicBezTo>
                  <a:cubicBezTo>
                    <a:pt x="9" y="101"/>
                    <a:pt x="0" y="125"/>
                    <a:pt x="1" y="151"/>
                  </a:cubicBezTo>
                  <a:cubicBezTo>
                    <a:pt x="2" y="159"/>
                    <a:pt x="12" y="160"/>
                    <a:pt x="15" y="153"/>
                  </a:cubicBezTo>
                  <a:close/>
                </a:path>
              </a:pathLst>
            </a:custGeom>
            <a:solidFill>
              <a:srgbClr val="8DC54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68" name="Freeform 29"/>
            <p:cNvSpPr/>
            <p:nvPr/>
          </p:nvSpPr>
          <p:spPr bwMode="auto">
            <a:xfrm>
              <a:off x="2226" y="2983"/>
              <a:ext cx="319" cy="255"/>
            </a:xfrm>
            <a:custGeom>
              <a:gdLst>
                <a:gd fmla="*/ 18 w 147" name="T0"/>
                <a:gd fmla="*/ 111 h 118" name="T1"/>
                <a:gd fmla="*/ 132 w 147" name="T2"/>
                <a:gd fmla="*/ 35 h 118" name="T3"/>
                <a:gd fmla="*/ 118 w 147" name="T4"/>
                <a:gd fmla="*/ 10 h 118" name="T5"/>
                <a:gd fmla="*/ 3 w 147" name="T6"/>
                <a:gd fmla="*/ 103 h 118" name="T7"/>
                <a:gd fmla="*/ 18 w 147" name="T8"/>
                <a:gd fmla="*/ 111 h 118" name="T9"/>
              </a:gdLst>
              <a:cxnLst>
                <a:cxn ang="0">
                  <a:pos x="T0" y="T1"/>
                </a:cxn>
                <a:cxn ang="0">
                  <a:pos x="T2" y="T3"/>
                </a:cxn>
                <a:cxn ang="0">
                  <a:pos x="T4" y="T5"/>
                </a:cxn>
                <a:cxn ang="0">
                  <a:pos x="T6" y="T7"/>
                </a:cxn>
                <a:cxn ang="0">
                  <a:pos x="T8" y="T9"/>
                </a:cxn>
              </a:cxnLst>
              <a:rect b="b" l="0" r="r" t="0"/>
              <a:pathLst>
                <a:path h="118" w="147">
                  <a:moveTo>
                    <a:pt x="18" y="111"/>
                  </a:moveTo>
                  <a:cubicBezTo>
                    <a:pt x="49" y="75"/>
                    <a:pt x="94" y="62"/>
                    <a:pt x="132" y="35"/>
                  </a:cubicBezTo>
                  <a:cubicBezTo>
                    <a:pt x="147" y="24"/>
                    <a:pt x="134" y="0"/>
                    <a:pt x="118" y="10"/>
                  </a:cubicBezTo>
                  <a:cubicBezTo>
                    <a:pt x="77" y="32"/>
                    <a:pt x="21" y="57"/>
                    <a:pt x="3" y="103"/>
                  </a:cubicBezTo>
                  <a:cubicBezTo>
                    <a:pt x="0" y="111"/>
                    <a:pt x="12" y="118"/>
                    <a:pt x="18" y="111"/>
                  </a:cubicBezTo>
                  <a:close/>
                </a:path>
              </a:pathLst>
            </a:custGeom>
            <a:solidFill>
              <a:srgbClr val="8DC54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69" name="Freeform 30"/>
            <p:cNvSpPr/>
            <p:nvPr/>
          </p:nvSpPr>
          <p:spPr bwMode="auto">
            <a:xfrm>
              <a:off x="2239" y="3156"/>
              <a:ext cx="341" cy="113"/>
            </a:xfrm>
            <a:custGeom>
              <a:gdLst>
                <a:gd fmla="*/ 14 w 157" name="T0"/>
                <a:gd fmla="*/ 50 h 52" name="T1"/>
                <a:gd fmla="*/ 139 w 157" name="T2"/>
                <a:gd fmla="*/ 31 h 52" name="T3"/>
                <a:gd fmla="*/ 132 w 157" name="T4"/>
                <a:gd fmla="*/ 4 h 52" name="T5"/>
                <a:gd fmla="*/ 11 w 157" name="T6"/>
                <a:gd fmla="*/ 29 h 52" name="T7"/>
                <a:gd fmla="*/ 14 w 157" name="T8"/>
                <a:gd fmla="*/ 50 h 52" name="T9"/>
              </a:gdLst>
              <a:cxnLst>
                <a:cxn ang="0">
                  <a:pos x="T0" y="T1"/>
                </a:cxn>
                <a:cxn ang="0">
                  <a:pos x="T2" y="T3"/>
                </a:cxn>
                <a:cxn ang="0">
                  <a:pos x="T4" y="T5"/>
                </a:cxn>
                <a:cxn ang="0">
                  <a:pos x="T6" y="T7"/>
                </a:cxn>
                <a:cxn ang="0">
                  <a:pos x="T8" y="T9"/>
                </a:cxn>
              </a:cxnLst>
              <a:rect b="b" l="0" r="r" t="0"/>
              <a:pathLst>
                <a:path h="52" w="157">
                  <a:moveTo>
                    <a:pt x="14" y="50"/>
                  </a:moveTo>
                  <a:cubicBezTo>
                    <a:pt x="55" y="52"/>
                    <a:pt x="99" y="39"/>
                    <a:pt x="139" y="31"/>
                  </a:cubicBezTo>
                  <a:cubicBezTo>
                    <a:pt x="157" y="27"/>
                    <a:pt x="149" y="0"/>
                    <a:pt x="132" y="4"/>
                  </a:cubicBezTo>
                  <a:cubicBezTo>
                    <a:pt x="92" y="13"/>
                    <a:pt x="50" y="17"/>
                    <a:pt x="11" y="29"/>
                  </a:cubicBezTo>
                  <a:cubicBezTo>
                    <a:pt x="0" y="33"/>
                    <a:pt x="2" y="50"/>
                    <a:pt x="14" y="50"/>
                  </a:cubicBezTo>
                  <a:close/>
                </a:path>
              </a:pathLst>
            </a:custGeom>
            <a:solidFill>
              <a:srgbClr val="8DC54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70" name="Freeform 31"/>
            <p:cNvSpPr/>
            <p:nvPr/>
          </p:nvSpPr>
          <p:spPr bwMode="auto">
            <a:xfrm>
              <a:off x="1710" y="3039"/>
              <a:ext cx="744" cy="945"/>
            </a:xfrm>
            <a:custGeom>
              <a:gdLst>
                <a:gd fmla="*/ 243 w 343" name="T0"/>
                <a:gd fmla="*/ 35 h 436" name="T1"/>
                <a:gd fmla="*/ 166 w 343" name="T2"/>
                <a:gd fmla="*/ 7 h 436" name="T3"/>
                <a:gd fmla="*/ 108 w 343" name="T4"/>
                <a:gd fmla="*/ 74 h 436" name="T5"/>
                <a:gd fmla="*/ 54 w 343" name="T6"/>
                <a:gd fmla="*/ 206 h 436" name="T7"/>
                <a:gd fmla="*/ 8 w 343" name="T8"/>
                <a:gd fmla="*/ 348 h 436" name="T9"/>
                <a:gd fmla="*/ 193 w 343" name="T10"/>
                <a:gd fmla="*/ 278 h 436" name="T11"/>
                <a:gd fmla="*/ 278 w 343" name="T12"/>
                <a:gd fmla="*/ 215 h 436" name="T13"/>
                <a:gd fmla="*/ 243 w 343" name="T14"/>
                <a:gd fmla="*/ 35 h 436"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436" w="343">
                  <a:moveTo>
                    <a:pt x="243" y="35"/>
                  </a:moveTo>
                  <a:cubicBezTo>
                    <a:pt x="222" y="15"/>
                    <a:pt x="195" y="0"/>
                    <a:pt x="166" y="7"/>
                  </a:cubicBezTo>
                  <a:cubicBezTo>
                    <a:pt x="135" y="14"/>
                    <a:pt x="119" y="48"/>
                    <a:pt x="108" y="74"/>
                  </a:cubicBezTo>
                  <a:cubicBezTo>
                    <a:pt x="89" y="118"/>
                    <a:pt x="73" y="162"/>
                    <a:pt x="54" y="206"/>
                  </a:cubicBezTo>
                  <a:cubicBezTo>
                    <a:pt x="38" y="245"/>
                    <a:pt x="0" y="305"/>
                    <a:pt x="8" y="348"/>
                  </a:cubicBezTo>
                  <a:cubicBezTo>
                    <a:pt x="24" y="436"/>
                    <a:pt x="161" y="303"/>
                    <a:pt x="193" y="278"/>
                  </a:cubicBezTo>
                  <a:cubicBezTo>
                    <a:pt x="221" y="256"/>
                    <a:pt x="252" y="239"/>
                    <a:pt x="278" y="215"/>
                  </a:cubicBezTo>
                  <a:cubicBezTo>
                    <a:pt x="343" y="156"/>
                    <a:pt x="294" y="83"/>
                    <a:pt x="243" y="35"/>
                  </a:cubicBezTo>
                  <a:close/>
                </a:path>
              </a:pathLst>
            </a:custGeom>
            <a:solidFill>
              <a:srgbClr val="FF8D3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71" name="Freeform 32"/>
            <p:cNvSpPr/>
            <p:nvPr/>
          </p:nvSpPr>
          <p:spPr bwMode="auto">
            <a:xfrm>
              <a:off x="1840" y="3188"/>
              <a:ext cx="295" cy="144"/>
            </a:xfrm>
            <a:custGeom>
              <a:gdLst>
                <a:gd fmla="*/ 8 w 136" name="T0"/>
                <a:gd fmla="*/ 12 h 66" name="T1"/>
                <a:gd fmla="*/ 130 w 136" name="T2"/>
                <a:gd fmla="*/ 64 h 66" name="T3"/>
                <a:gd fmla="*/ 134 w 136" name="T4"/>
                <a:gd fmla="*/ 60 h 66" name="T5"/>
                <a:gd fmla="*/ 8 w 136" name="T6"/>
                <a:gd fmla="*/ 0 h 66" name="T7"/>
                <a:gd fmla="*/ 8 w 136" name="T8"/>
                <a:gd fmla="*/ 12 h 66" name="T9"/>
              </a:gdLst>
              <a:cxnLst>
                <a:cxn ang="0">
                  <a:pos x="T0" y="T1"/>
                </a:cxn>
                <a:cxn ang="0">
                  <a:pos x="T2" y="T3"/>
                </a:cxn>
                <a:cxn ang="0">
                  <a:pos x="T4" y="T5"/>
                </a:cxn>
                <a:cxn ang="0">
                  <a:pos x="T6" y="T7"/>
                </a:cxn>
                <a:cxn ang="0">
                  <a:pos x="T8" y="T9"/>
                </a:cxn>
              </a:cxnLst>
              <a:rect b="b" l="0" r="r" t="0"/>
              <a:pathLst>
                <a:path h="66" w="136">
                  <a:moveTo>
                    <a:pt x="8" y="12"/>
                  </a:moveTo>
                  <a:cubicBezTo>
                    <a:pt x="56" y="13"/>
                    <a:pt x="92" y="39"/>
                    <a:pt x="130" y="64"/>
                  </a:cubicBezTo>
                  <a:cubicBezTo>
                    <a:pt x="133" y="66"/>
                    <a:pt x="136" y="62"/>
                    <a:pt x="134" y="60"/>
                  </a:cubicBezTo>
                  <a:cubicBezTo>
                    <a:pt x="101" y="26"/>
                    <a:pt x="55" y="2"/>
                    <a:pt x="8" y="0"/>
                  </a:cubicBezTo>
                  <a:cubicBezTo>
                    <a:pt x="0" y="0"/>
                    <a:pt x="0" y="12"/>
                    <a:pt x="8" y="12"/>
                  </a:cubicBezTo>
                  <a:close/>
                </a:path>
              </a:pathLst>
            </a:custGeom>
            <a:solidFill>
              <a:srgbClr val="FF741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72" name="Freeform 33"/>
            <p:cNvSpPr/>
            <p:nvPr/>
          </p:nvSpPr>
          <p:spPr bwMode="auto">
            <a:xfrm>
              <a:off x="1771" y="3336"/>
              <a:ext cx="262" cy="145"/>
            </a:xfrm>
            <a:custGeom>
              <a:gdLst>
                <a:gd fmla="*/ 7 w 121" name="T0"/>
                <a:gd fmla="*/ 16 h 67" name="T1"/>
                <a:gd fmla="*/ 115 w 121" name="T2"/>
                <a:gd fmla="*/ 65 h 67" name="T3"/>
                <a:gd fmla="*/ 120 w 121" name="T4"/>
                <a:gd fmla="*/ 61 h 67" name="T5"/>
                <a:gd fmla="*/ 7 w 121" name="T6"/>
                <a:gd fmla="*/ 4 h 67" name="T7"/>
                <a:gd fmla="*/ 7 w 121" name="T8"/>
                <a:gd fmla="*/ 16 h 67" name="T9"/>
              </a:gdLst>
              <a:cxnLst>
                <a:cxn ang="0">
                  <a:pos x="T0" y="T1"/>
                </a:cxn>
                <a:cxn ang="0">
                  <a:pos x="T2" y="T3"/>
                </a:cxn>
                <a:cxn ang="0">
                  <a:pos x="T4" y="T5"/>
                </a:cxn>
                <a:cxn ang="0">
                  <a:pos x="T6" y="T7"/>
                </a:cxn>
                <a:cxn ang="0">
                  <a:pos x="T8" y="T9"/>
                </a:cxn>
              </a:cxnLst>
              <a:rect b="b" l="0" r="r" t="0"/>
              <a:pathLst>
                <a:path h="67" w="120">
                  <a:moveTo>
                    <a:pt x="7" y="16"/>
                  </a:moveTo>
                  <a:cubicBezTo>
                    <a:pt x="54" y="12"/>
                    <a:pt x="81" y="40"/>
                    <a:pt x="115" y="65"/>
                  </a:cubicBezTo>
                  <a:cubicBezTo>
                    <a:pt x="118" y="67"/>
                    <a:pt x="121" y="64"/>
                    <a:pt x="120" y="61"/>
                  </a:cubicBezTo>
                  <a:cubicBezTo>
                    <a:pt x="100" y="20"/>
                    <a:pt x="51" y="0"/>
                    <a:pt x="7" y="4"/>
                  </a:cubicBezTo>
                  <a:cubicBezTo>
                    <a:pt x="0" y="5"/>
                    <a:pt x="0" y="16"/>
                    <a:pt x="7" y="16"/>
                  </a:cubicBezTo>
                  <a:close/>
                </a:path>
              </a:pathLst>
            </a:custGeom>
            <a:solidFill>
              <a:srgbClr val="FF741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73" name="Freeform 34"/>
            <p:cNvSpPr/>
            <p:nvPr/>
          </p:nvSpPr>
          <p:spPr bwMode="auto">
            <a:xfrm>
              <a:off x="1731" y="3481"/>
              <a:ext cx="204" cy="102"/>
            </a:xfrm>
            <a:custGeom>
              <a:gdLst>
                <a:gd fmla="*/ 8 w 94" name="T0"/>
                <a:gd fmla="*/ 12 h 47" name="T1"/>
                <a:gd fmla="*/ 86 w 94" name="T2"/>
                <a:gd fmla="*/ 45 h 47" name="T3"/>
                <a:gd fmla="*/ 91 w 94" name="T4"/>
                <a:gd fmla="*/ 39 h 47" name="T5"/>
                <a:gd fmla="*/ 8 w 94" name="T6"/>
                <a:gd fmla="*/ 1 h 47" name="T7"/>
                <a:gd fmla="*/ 8 w 94" name="T8"/>
                <a:gd fmla="*/ 12 h 47" name="T9"/>
              </a:gdLst>
              <a:cxnLst>
                <a:cxn ang="0">
                  <a:pos x="T0" y="T1"/>
                </a:cxn>
                <a:cxn ang="0">
                  <a:pos x="T2" y="T3"/>
                </a:cxn>
                <a:cxn ang="0">
                  <a:pos x="T4" y="T5"/>
                </a:cxn>
                <a:cxn ang="0">
                  <a:pos x="T6" y="T7"/>
                </a:cxn>
                <a:cxn ang="0">
                  <a:pos x="T8" y="T9"/>
                </a:cxn>
              </a:cxnLst>
              <a:rect b="b" l="0" r="r" t="0"/>
              <a:pathLst>
                <a:path h="47" w="94">
                  <a:moveTo>
                    <a:pt x="8" y="12"/>
                  </a:moveTo>
                  <a:cubicBezTo>
                    <a:pt x="39" y="14"/>
                    <a:pt x="60" y="32"/>
                    <a:pt x="86" y="45"/>
                  </a:cubicBezTo>
                  <a:cubicBezTo>
                    <a:pt x="90" y="47"/>
                    <a:pt x="94" y="42"/>
                    <a:pt x="91" y="39"/>
                  </a:cubicBezTo>
                  <a:cubicBezTo>
                    <a:pt x="71" y="16"/>
                    <a:pt x="37" y="2"/>
                    <a:pt x="8" y="1"/>
                  </a:cubicBezTo>
                  <a:cubicBezTo>
                    <a:pt x="0" y="0"/>
                    <a:pt x="0" y="12"/>
                    <a:pt x="8" y="12"/>
                  </a:cubicBezTo>
                  <a:close/>
                </a:path>
              </a:pathLst>
            </a:custGeom>
            <a:solidFill>
              <a:srgbClr val="FF741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grpSp>
      <p:sp>
        <p:nvSpPr>
          <p:cNvPr id="74" name="文本框 73"/>
          <p:cNvSpPr txBox="1"/>
          <p:nvPr/>
        </p:nvSpPr>
        <p:spPr>
          <a:xfrm>
            <a:off x="1279739" y="254513"/>
            <a:ext cx="3118917" cy="579120"/>
          </a:xfrm>
          <a:prstGeom prst="rect">
            <a:avLst/>
          </a:prstGeom>
          <a:noFill/>
        </p:spPr>
        <p:txBody>
          <a:bodyPr rtlCol="0" wrap="square">
            <a:spAutoFit/>
          </a:bodyPr>
          <a:lstStyle/>
          <a:p>
            <a:pPr algn="ctr"/>
            <a:r>
              <a:rPr altLang="en-US" b="1" lang="zh-CN" smtClean="0" sz="3200">
                <a:solidFill>
                  <a:schemeClr val="bg1"/>
                </a:solidFill>
                <a:cs typeface="+mn-ea"/>
                <a:sym typeface="+mn-lt"/>
              </a:rPr>
              <a:t>请在此添加标题</a:t>
            </a:r>
          </a:p>
        </p:txBody>
      </p:sp>
      <p:grpSp>
        <p:nvGrpSpPr>
          <p:cNvPr id="75" name="组合 74"/>
          <p:cNvGrpSpPr/>
          <p:nvPr/>
        </p:nvGrpSpPr>
        <p:grpSpPr>
          <a:xfrm>
            <a:off x="4129713" y="2057733"/>
            <a:ext cx="3932573" cy="3286000"/>
            <a:chOff x="1306513" y="3424238"/>
            <a:chExt cx="3524250" cy="2944812"/>
          </a:xfrm>
          <a:solidFill>
            <a:schemeClr val="bg1"/>
          </a:solidFill>
        </p:grpSpPr>
        <p:sp>
          <p:nvSpPr>
            <p:cNvPr id="76" name="Freeform 56"/>
            <p:cNvSpPr>
              <a:spLocks noEditPoints="1"/>
            </p:cNvSpPr>
            <p:nvPr/>
          </p:nvSpPr>
          <p:spPr bwMode="auto">
            <a:xfrm>
              <a:off x="2339976" y="4327525"/>
              <a:ext cx="669925" cy="677863"/>
            </a:xfrm>
            <a:custGeom>
              <a:gdLst>
                <a:gd fmla="*/ 56 w 122" name="T0"/>
                <a:gd fmla="*/ 116 h 123" name="T1"/>
                <a:gd fmla="*/ 49 w 122" name="T2"/>
                <a:gd fmla="*/ 104 h 123" name="T3"/>
                <a:gd fmla="*/ 23 w 122" name="T4"/>
                <a:gd fmla="*/ 103 h 123" name="T5"/>
                <a:gd fmla="*/ 24 w 122" name="T6"/>
                <a:gd fmla="*/ 86 h 123" name="T7"/>
                <a:gd fmla="*/ 25 w 122" name="T8"/>
                <a:gd fmla="*/ 75 h 123" name="T9"/>
                <a:gd fmla="*/ 6 w 122" name="T10"/>
                <a:gd fmla="*/ 43 h 123" name="T11"/>
                <a:gd fmla="*/ 26 w 122" name="T12"/>
                <a:gd fmla="*/ 5 h 123" name="T13"/>
                <a:gd fmla="*/ 27 w 122" name="T14"/>
                <a:gd fmla="*/ 2 h 123" name="T15"/>
                <a:gd fmla="*/ 30 w 122" name="T16"/>
                <a:gd fmla="*/ 1 h 123" name="T17"/>
                <a:gd fmla="*/ 58 w 122" name="T18"/>
                <a:gd fmla="*/ 4 h 123" name="T19"/>
                <a:gd fmla="*/ 60 w 122" name="T20"/>
                <a:gd fmla="*/ 9 h 123" name="T21"/>
                <a:gd fmla="*/ 73 w 122" name="T22"/>
                <a:gd fmla="*/ 30 h 123" name="T23"/>
                <a:gd fmla="*/ 81 w 122" name="T24"/>
                <a:gd fmla="*/ 7 h 123" name="T25"/>
                <a:gd fmla="*/ 98 w 122" name="T26"/>
                <a:gd fmla="*/ 6 h 123" name="T27"/>
                <a:gd fmla="*/ 122 w 122" name="T28"/>
                <a:gd fmla="*/ 11 h 123" name="T29"/>
                <a:gd fmla="*/ 120 w 122" name="T30"/>
                <a:gd fmla="*/ 48 h 123" name="T31"/>
                <a:gd fmla="*/ 117 w 122" name="T32"/>
                <a:gd fmla="*/ 51 h 123" name="T33"/>
                <a:gd fmla="*/ 100 w 122" name="T34"/>
                <a:gd fmla="*/ 61 h 123" name="T35"/>
                <a:gd fmla="*/ 119 w 122" name="T36"/>
                <a:gd fmla="*/ 74 h 123" name="T37"/>
                <a:gd fmla="*/ 116 w 122" name="T38"/>
                <a:gd fmla="*/ 103 h 123" name="T39"/>
                <a:gd fmla="*/ 90 w 122" name="T40"/>
                <a:gd fmla="*/ 105 h 123" name="T41"/>
                <a:gd fmla="*/ 82 w 122" name="T42"/>
                <a:gd fmla="*/ 117 h 123" name="T43"/>
                <a:gd fmla="*/ 59 w 122" name="T44"/>
                <a:gd fmla="*/ 97 h 123" name="T45"/>
                <a:gd fmla="*/ 61 w 122" name="T46"/>
                <a:gd fmla="*/ 102 h 123" name="T47"/>
                <a:gd fmla="*/ 70 w 122" name="T48"/>
                <a:gd fmla="*/ 117 h 123" name="T49"/>
                <a:gd fmla="*/ 77 w 122" name="T50"/>
                <a:gd fmla="*/ 103 h 123" name="T51"/>
                <a:gd fmla="*/ 81 w 122" name="T52"/>
                <a:gd fmla="*/ 99 h 123" name="T53"/>
                <a:gd fmla="*/ 114 w 122" name="T54"/>
                <a:gd fmla="*/ 77 h 123" name="T55"/>
                <a:gd fmla="*/ 97 w 122" name="T56"/>
                <a:gd fmla="*/ 52 h 123" name="T57"/>
                <a:gd fmla="*/ 116 w 122" name="T58"/>
                <a:gd fmla="*/ 21 h 123" name="T59"/>
                <a:gd fmla="*/ 98 w 122" name="T60"/>
                <a:gd fmla="*/ 12 h 123" name="T61"/>
                <a:gd fmla="*/ 86 w 122" name="T62"/>
                <a:gd fmla="*/ 13 h 123" name="T63"/>
                <a:gd fmla="*/ 54 w 122" name="T64"/>
                <a:gd fmla="*/ 28 h 123" name="T65"/>
                <a:gd fmla="*/ 38 w 122" name="T66"/>
                <a:gd fmla="*/ 8 h 123" name="T67"/>
                <a:gd fmla="*/ 31 w 122" name="T68"/>
                <a:gd fmla="*/ 44 h 123" name="T69"/>
                <a:gd fmla="*/ 26 w 122" name="T70"/>
                <a:gd fmla="*/ 46 h 123" name="T71"/>
                <a:gd fmla="*/ 7 w 122" name="T72"/>
                <a:gd fmla="*/ 57 h 123" name="T73"/>
                <a:gd fmla="*/ 28 w 122" name="T74"/>
                <a:gd fmla="*/ 69 h 123" name="T75"/>
                <a:gd fmla="*/ 30 w 122" name="T76"/>
                <a:gd fmla="*/ 87 h 123" name="T77"/>
                <a:gd fmla="*/ 48 w 122" name="T78"/>
                <a:gd fmla="*/ 98 h 123" name="T79"/>
                <a:gd fmla="*/ 59 w 122" name="T80"/>
                <a:gd fmla="*/ 97 h 123" name="T8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b="b" l="0" r="r" t="0"/>
              <a:pathLst>
                <a:path h="123" w="122">
                  <a:moveTo>
                    <a:pt x="70" y="123"/>
                  </a:moveTo>
                  <a:cubicBezTo>
                    <a:pt x="64" y="123"/>
                    <a:pt x="59" y="120"/>
                    <a:pt x="56" y="116"/>
                  </a:cubicBezTo>
                  <a:cubicBezTo>
                    <a:pt x="55" y="114"/>
                    <a:pt x="53" y="109"/>
                    <a:pt x="54" y="104"/>
                  </a:cubicBezTo>
                  <a:cubicBezTo>
                    <a:pt x="52" y="104"/>
                    <a:pt x="50" y="104"/>
                    <a:pt x="49" y="104"/>
                  </a:cubicBezTo>
                  <a:cubicBezTo>
                    <a:pt x="41" y="104"/>
                    <a:pt x="35" y="105"/>
                    <a:pt x="25" y="104"/>
                  </a:cubicBezTo>
                  <a:cubicBezTo>
                    <a:pt x="25" y="104"/>
                    <a:pt x="24" y="104"/>
                    <a:pt x="23" y="103"/>
                  </a:cubicBezTo>
                  <a:cubicBezTo>
                    <a:pt x="23" y="103"/>
                    <a:pt x="22" y="102"/>
                    <a:pt x="22" y="101"/>
                  </a:cubicBezTo>
                  <a:cubicBezTo>
                    <a:pt x="23" y="96"/>
                    <a:pt x="23" y="91"/>
                    <a:pt x="24" y="86"/>
                  </a:cubicBezTo>
                  <a:cubicBezTo>
                    <a:pt x="24" y="82"/>
                    <a:pt x="25" y="79"/>
                    <a:pt x="25" y="75"/>
                  </a:cubicBezTo>
                  <a:cubicBezTo>
                    <a:pt x="25" y="75"/>
                    <a:pt x="25" y="75"/>
                    <a:pt x="25" y="75"/>
                  </a:cubicBezTo>
                  <a:cubicBezTo>
                    <a:pt x="17" y="75"/>
                    <a:pt x="1" y="74"/>
                    <a:pt x="1" y="57"/>
                  </a:cubicBezTo>
                  <a:cubicBezTo>
                    <a:pt x="0" y="51"/>
                    <a:pt x="2" y="47"/>
                    <a:pt x="6" y="43"/>
                  </a:cubicBezTo>
                  <a:cubicBezTo>
                    <a:pt x="11" y="38"/>
                    <a:pt x="19" y="36"/>
                    <a:pt x="26" y="39"/>
                  </a:cubicBezTo>
                  <a:cubicBezTo>
                    <a:pt x="29" y="22"/>
                    <a:pt x="27" y="8"/>
                    <a:pt x="26" y="5"/>
                  </a:cubicBezTo>
                  <a:cubicBezTo>
                    <a:pt x="26" y="5"/>
                    <a:pt x="26" y="4"/>
                    <a:pt x="26" y="4"/>
                  </a:cubicBezTo>
                  <a:cubicBezTo>
                    <a:pt x="26" y="3"/>
                    <a:pt x="26" y="2"/>
                    <a:pt x="27" y="2"/>
                  </a:cubicBezTo>
                  <a:cubicBezTo>
                    <a:pt x="27" y="1"/>
                    <a:pt x="28" y="0"/>
                    <a:pt x="29" y="1"/>
                  </a:cubicBezTo>
                  <a:cubicBezTo>
                    <a:pt x="30" y="1"/>
                    <a:pt x="30" y="1"/>
                    <a:pt x="30" y="1"/>
                  </a:cubicBezTo>
                  <a:cubicBezTo>
                    <a:pt x="32" y="1"/>
                    <a:pt x="35" y="2"/>
                    <a:pt x="38" y="2"/>
                  </a:cubicBezTo>
                  <a:cubicBezTo>
                    <a:pt x="45" y="2"/>
                    <a:pt x="52" y="3"/>
                    <a:pt x="58" y="4"/>
                  </a:cubicBezTo>
                  <a:cubicBezTo>
                    <a:pt x="59" y="4"/>
                    <a:pt x="59" y="5"/>
                    <a:pt x="60" y="6"/>
                  </a:cubicBezTo>
                  <a:cubicBezTo>
                    <a:pt x="60" y="7"/>
                    <a:pt x="60" y="8"/>
                    <a:pt x="60" y="9"/>
                  </a:cubicBezTo>
                  <a:cubicBezTo>
                    <a:pt x="57" y="12"/>
                    <a:pt x="57" y="20"/>
                    <a:pt x="60" y="25"/>
                  </a:cubicBezTo>
                  <a:cubicBezTo>
                    <a:pt x="62" y="29"/>
                    <a:pt x="66" y="31"/>
                    <a:pt x="73" y="30"/>
                  </a:cubicBezTo>
                  <a:cubicBezTo>
                    <a:pt x="79" y="29"/>
                    <a:pt x="80" y="22"/>
                    <a:pt x="80" y="12"/>
                  </a:cubicBezTo>
                  <a:cubicBezTo>
                    <a:pt x="80" y="11"/>
                    <a:pt x="81" y="9"/>
                    <a:pt x="81" y="7"/>
                  </a:cubicBezTo>
                  <a:cubicBezTo>
                    <a:pt x="81" y="6"/>
                    <a:pt x="83" y="4"/>
                    <a:pt x="84" y="5"/>
                  </a:cubicBezTo>
                  <a:cubicBezTo>
                    <a:pt x="89" y="5"/>
                    <a:pt x="93" y="5"/>
                    <a:pt x="98" y="6"/>
                  </a:cubicBezTo>
                  <a:cubicBezTo>
                    <a:pt x="105" y="6"/>
                    <a:pt x="113" y="7"/>
                    <a:pt x="120" y="8"/>
                  </a:cubicBezTo>
                  <a:cubicBezTo>
                    <a:pt x="121" y="8"/>
                    <a:pt x="122" y="9"/>
                    <a:pt x="122" y="11"/>
                  </a:cubicBezTo>
                  <a:cubicBezTo>
                    <a:pt x="122" y="14"/>
                    <a:pt x="122" y="18"/>
                    <a:pt x="122" y="21"/>
                  </a:cubicBezTo>
                  <a:cubicBezTo>
                    <a:pt x="122" y="30"/>
                    <a:pt x="121" y="39"/>
                    <a:pt x="120" y="48"/>
                  </a:cubicBezTo>
                  <a:cubicBezTo>
                    <a:pt x="120" y="49"/>
                    <a:pt x="120" y="50"/>
                    <a:pt x="119" y="50"/>
                  </a:cubicBezTo>
                  <a:cubicBezTo>
                    <a:pt x="118" y="51"/>
                    <a:pt x="117" y="51"/>
                    <a:pt x="117" y="51"/>
                  </a:cubicBezTo>
                  <a:cubicBezTo>
                    <a:pt x="111" y="50"/>
                    <a:pt x="105" y="52"/>
                    <a:pt x="102" y="56"/>
                  </a:cubicBezTo>
                  <a:cubicBezTo>
                    <a:pt x="100" y="57"/>
                    <a:pt x="100" y="59"/>
                    <a:pt x="100" y="61"/>
                  </a:cubicBezTo>
                  <a:cubicBezTo>
                    <a:pt x="102" y="67"/>
                    <a:pt x="107" y="71"/>
                    <a:pt x="117" y="72"/>
                  </a:cubicBezTo>
                  <a:cubicBezTo>
                    <a:pt x="118" y="72"/>
                    <a:pt x="119" y="73"/>
                    <a:pt x="119" y="74"/>
                  </a:cubicBezTo>
                  <a:cubicBezTo>
                    <a:pt x="122" y="83"/>
                    <a:pt x="120" y="97"/>
                    <a:pt x="119" y="101"/>
                  </a:cubicBezTo>
                  <a:cubicBezTo>
                    <a:pt x="119" y="102"/>
                    <a:pt x="118" y="103"/>
                    <a:pt x="116" y="103"/>
                  </a:cubicBezTo>
                  <a:cubicBezTo>
                    <a:pt x="107" y="104"/>
                    <a:pt x="98" y="105"/>
                    <a:pt x="90" y="105"/>
                  </a:cubicBezTo>
                  <a:cubicBezTo>
                    <a:pt x="90" y="105"/>
                    <a:pt x="90" y="105"/>
                    <a:pt x="90" y="105"/>
                  </a:cubicBezTo>
                  <a:cubicBezTo>
                    <a:pt x="88" y="105"/>
                    <a:pt x="86" y="105"/>
                    <a:pt x="84" y="105"/>
                  </a:cubicBezTo>
                  <a:cubicBezTo>
                    <a:pt x="85" y="111"/>
                    <a:pt x="84" y="115"/>
                    <a:pt x="82" y="117"/>
                  </a:cubicBezTo>
                  <a:cubicBezTo>
                    <a:pt x="79" y="121"/>
                    <a:pt x="75" y="123"/>
                    <a:pt x="70" y="123"/>
                  </a:cubicBezTo>
                  <a:close/>
                  <a:moveTo>
                    <a:pt x="59" y="97"/>
                  </a:moveTo>
                  <a:cubicBezTo>
                    <a:pt x="60" y="97"/>
                    <a:pt x="61" y="98"/>
                    <a:pt x="61" y="99"/>
                  </a:cubicBezTo>
                  <a:cubicBezTo>
                    <a:pt x="62" y="100"/>
                    <a:pt x="62" y="101"/>
                    <a:pt x="61" y="102"/>
                  </a:cubicBezTo>
                  <a:cubicBezTo>
                    <a:pt x="59" y="106"/>
                    <a:pt x="59" y="110"/>
                    <a:pt x="61" y="113"/>
                  </a:cubicBezTo>
                  <a:cubicBezTo>
                    <a:pt x="63" y="115"/>
                    <a:pt x="66" y="117"/>
                    <a:pt x="70" y="117"/>
                  </a:cubicBezTo>
                  <a:cubicBezTo>
                    <a:pt x="73" y="117"/>
                    <a:pt x="76" y="116"/>
                    <a:pt x="77" y="114"/>
                  </a:cubicBezTo>
                  <a:cubicBezTo>
                    <a:pt x="79" y="111"/>
                    <a:pt x="79" y="107"/>
                    <a:pt x="77" y="103"/>
                  </a:cubicBezTo>
                  <a:cubicBezTo>
                    <a:pt x="77" y="102"/>
                    <a:pt x="77" y="100"/>
                    <a:pt x="78" y="100"/>
                  </a:cubicBezTo>
                  <a:cubicBezTo>
                    <a:pt x="79" y="99"/>
                    <a:pt x="80" y="98"/>
                    <a:pt x="81" y="99"/>
                  </a:cubicBezTo>
                  <a:cubicBezTo>
                    <a:pt x="88" y="99"/>
                    <a:pt x="101" y="99"/>
                    <a:pt x="113" y="97"/>
                  </a:cubicBezTo>
                  <a:cubicBezTo>
                    <a:pt x="114" y="91"/>
                    <a:pt x="115" y="83"/>
                    <a:pt x="114" y="77"/>
                  </a:cubicBezTo>
                  <a:cubicBezTo>
                    <a:pt x="103" y="76"/>
                    <a:pt x="97" y="71"/>
                    <a:pt x="94" y="62"/>
                  </a:cubicBezTo>
                  <a:cubicBezTo>
                    <a:pt x="94" y="59"/>
                    <a:pt x="94" y="55"/>
                    <a:pt x="97" y="52"/>
                  </a:cubicBezTo>
                  <a:cubicBezTo>
                    <a:pt x="101" y="47"/>
                    <a:pt x="108" y="44"/>
                    <a:pt x="115" y="44"/>
                  </a:cubicBezTo>
                  <a:cubicBezTo>
                    <a:pt x="115" y="37"/>
                    <a:pt x="116" y="29"/>
                    <a:pt x="116" y="21"/>
                  </a:cubicBezTo>
                  <a:cubicBezTo>
                    <a:pt x="116" y="19"/>
                    <a:pt x="116" y="16"/>
                    <a:pt x="116" y="13"/>
                  </a:cubicBezTo>
                  <a:cubicBezTo>
                    <a:pt x="110" y="13"/>
                    <a:pt x="104" y="12"/>
                    <a:pt x="98" y="12"/>
                  </a:cubicBezTo>
                  <a:cubicBezTo>
                    <a:pt x="94" y="12"/>
                    <a:pt x="90" y="11"/>
                    <a:pt x="86" y="11"/>
                  </a:cubicBezTo>
                  <a:cubicBezTo>
                    <a:pt x="86" y="12"/>
                    <a:pt x="86" y="12"/>
                    <a:pt x="86" y="13"/>
                  </a:cubicBezTo>
                  <a:cubicBezTo>
                    <a:pt x="86" y="21"/>
                    <a:pt x="85" y="34"/>
                    <a:pt x="74" y="36"/>
                  </a:cubicBezTo>
                  <a:cubicBezTo>
                    <a:pt x="65" y="37"/>
                    <a:pt x="58" y="34"/>
                    <a:pt x="54" y="28"/>
                  </a:cubicBezTo>
                  <a:cubicBezTo>
                    <a:pt x="51" y="22"/>
                    <a:pt x="51" y="15"/>
                    <a:pt x="53" y="9"/>
                  </a:cubicBezTo>
                  <a:cubicBezTo>
                    <a:pt x="48" y="9"/>
                    <a:pt x="43" y="8"/>
                    <a:pt x="38" y="8"/>
                  </a:cubicBezTo>
                  <a:cubicBezTo>
                    <a:pt x="36" y="8"/>
                    <a:pt x="34" y="8"/>
                    <a:pt x="33" y="7"/>
                  </a:cubicBezTo>
                  <a:cubicBezTo>
                    <a:pt x="34" y="14"/>
                    <a:pt x="35" y="28"/>
                    <a:pt x="31" y="44"/>
                  </a:cubicBezTo>
                  <a:cubicBezTo>
                    <a:pt x="31" y="45"/>
                    <a:pt x="30" y="46"/>
                    <a:pt x="29" y="46"/>
                  </a:cubicBezTo>
                  <a:cubicBezTo>
                    <a:pt x="28" y="46"/>
                    <a:pt x="27" y="46"/>
                    <a:pt x="26" y="46"/>
                  </a:cubicBezTo>
                  <a:cubicBezTo>
                    <a:pt x="21" y="43"/>
                    <a:pt x="14" y="43"/>
                    <a:pt x="10" y="47"/>
                  </a:cubicBezTo>
                  <a:cubicBezTo>
                    <a:pt x="8" y="50"/>
                    <a:pt x="6" y="53"/>
                    <a:pt x="7" y="57"/>
                  </a:cubicBezTo>
                  <a:cubicBezTo>
                    <a:pt x="7" y="67"/>
                    <a:pt x="15" y="69"/>
                    <a:pt x="25" y="69"/>
                  </a:cubicBezTo>
                  <a:cubicBezTo>
                    <a:pt x="26" y="69"/>
                    <a:pt x="27" y="69"/>
                    <a:pt x="28" y="69"/>
                  </a:cubicBezTo>
                  <a:cubicBezTo>
                    <a:pt x="30" y="69"/>
                    <a:pt x="31" y="71"/>
                    <a:pt x="31" y="72"/>
                  </a:cubicBezTo>
                  <a:cubicBezTo>
                    <a:pt x="31" y="77"/>
                    <a:pt x="30" y="82"/>
                    <a:pt x="30" y="87"/>
                  </a:cubicBezTo>
                  <a:cubicBezTo>
                    <a:pt x="29" y="90"/>
                    <a:pt x="29" y="94"/>
                    <a:pt x="29" y="98"/>
                  </a:cubicBezTo>
                  <a:cubicBezTo>
                    <a:pt x="36" y="98"/>
                    <a:pt x="42" y="98"/>
                    <a:pt x="48" y="98"/>
                  </a:cubicBezTo>
                  <a:cubicBezTo>
                    <a:pt x="51" y="98"/>
                    <a:pt x="55" y="98"/>
                    <a:pt x="58" y="97"/>
                  </a:cubicBezTo>
                  <a:cubicBezTo>
                    <a:pt x="59" y="97"/>
                    <a:pt x="59" y="97"/>
                    <a:pt x="59" y="97"/>
                  </a:cubicBezTo>
                  <a:close/>
                </a:path>
              </a:pathLst>
            </a:cu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cs typeface="+mn-ea"/>
                <a:sym typeface="+mn-lt"/>
              </a:endParaRPr>
            </a:p>
          </p:txBody>
        </p:sp>
        <p:sp>
          <p:nvSpPr>
            <p:cNvPr id="77" name="Freeform 57"/>
            <p:cNvSpPr/>
            <p:nvPr/>
          </p:nvSpPr>
          <p:spPr bwMode="auto">
            <a:xfrm>
              <a:off x="2967038" y="4267200"/>
              <a:ext cx="565150" cy="655638"/>
            </a:xfrm>
            <a:custGeom>
              <a:gdLst>
                <a:gd fmla="*/ 92 w 103" name="T0"/>
                <a:gd fmla="*/ 119 h 119" name="T1"/>
                <a:gd fmla="*/ 92 w 103" name="T2"/>
                <a:gd fmla="*/ 119 h 119" name="T3"/>
                <a:gd fmla="*/ 63 w 103" name="T4"/>
                <a:gd fmla="*/ 117 h 119" name="T5"/>
                <a:gd fmla="*/ 61 w 103" name="T6"/>
                <a:gd fmla="*/ 116 h 119" name="T7"/>
                <a:gd fmla="*/ 60 w 103" name="T8"/>
                <a:gd fmla="*/ 113 h 119" name="T9"/>
                <a:gd fmla="*/ 56 w 103" name="T10"/>
                <a:gd fmla="*/ 101 h 119" name="T11"/>
                <a:gd fmla="*/ 44 w 103" name="T12"/>
                <a:gd fmla="*/ 100 h 119" name="T13"/>
                <a:gd fmla="*/ 39 w 103" name="T14"/>
                <a:gd fmla="*/ 111 h 119" name="T15"/>
                <a:gd fmla="*/ 38 w 103" name="T16"/>
                <a:gd fmla="*/ 113 h 119" name="T17"/>
                <a:gd fmla="*/ 36 w 103" name="T18"/>
                <a:gd fmla="*/ 114 h 119" name="T19"/>
                <a:gd fmla="*/ 3 w 103" name="T20"/>
                <a:gd fmla="*/ 114 h 119" name="T21"/>
                <a:gd fmla="*/ 0 w 103" name="T22"/>
                <a:gd fmla="*/ 111 h 119" name="T23"/>
                <a:gd fmla="*/ 3 w 103" name="T24"/>
                <a:gd fmla="*/ 108 h 119" name="T25"/>
                <a:gd fmla="*/ 33 w 103" name="T26"/>
                <a:gd fmla="*/ 108 h 119" name="T27"/>
                <a:gd fmla="*/ 41 w 103" name="T28"/>
                <a:gd fmla="*/ 95 h 119" name="T29"/>
                <a:gd fmla="*/ 59 w 103" name="T30"/>
                <a:gd fmla="*/ 96 h 119" name="T31"/>
                <a:gd fmla="*/ 66 w 103" name="T32"/>
                <a:gd fmla="*/ 111 h 119" name="T33"/>
                <a:gd fmla="*/ 89 w 103" name="T34"/>
                <a:gd fmla="*/ 113 h 119" name="T35"/>
                <a:gd fmla="*/ 90 w 103" name="T36"/>
                <a:gd fmla="*/ 107 h 119" name="T37"/>
                <a:gd fmla="*/ 91 w 103" name="T38"/>
                <a:gd fmla="*/ 91 h 119" name="T39"/>
                <a:gd fmla="*/ 75 w 103" name="T40"/>
                <a:gd fmla="*/ 75 h 119" name="T41"/>
                <a:gd fmla="*/ 81 w 103" name="T42"/>
                <a:gd fmla="*/ 62 h 119" name="T43"/>
                <a:gd fmla="*/ 96 w 103" name="T44"/>
                <a:gd fmla="*/ 58 h 119" name="T45"/>
                <a:gd fmla="*/ 97 w 103" name="T46"/>
                <a:gd fmla="*/ 32 h 119" name="T47"/>
                <a:gd fmla="*/ 73 w 103" name="T48"/>
                <a:gd fmla="*/ 31 h 119" name="T49"/>
                <a:gd fmla="*/ 70 w 103" name="T50"/>
                <a:gd fmla="*/ 30 h 119" name="T51"/>
                <a:gd fmla="*/ 69 w 103" name="T52"/>
                <a:gd fmla="*/ 27 h 119" name="T53"/>
                <a:gd fmla="*/ 68 w 103" name="T54"/>
                <a:gd fmla="*/ 11 h 119" name="T55"/>
                <a:gd fmla="*/ 48 w 103" name="T56"/>
                <a:gd fmla="*/ 11 h 119" name="T57"/>
                <a:gd fmla="*/ 47 w 103" name="T58"/>
                <a:gd fmla="*/ 22 h 119" name="T59"/>
                <a:gd fmla="*/ 47 w 103" name="T60"/>
                <a:gd fmla="*/ 26 h 119" name="T61"/>
                <a:gd fmla="*/ 44 w 103" name="T62"/>
                <a:gd fmla="*/ 27 h 119" name="T63"/>
                <a:gd fmla="*/ 4 w 103" name="T64"/>
                <a:gd fmla="*/ 26 h 119" name="T65"/>
                <a:gd fmla="*/ 1 w 103" name="T66"/>
                <a:gd fmla="*/ 22 h 119" name="T67"/>
                <a:gd fmla="*/ 4 w 103" name="T68"/>
                <a:gd fmla="*/ 19 h 119" name="T69"/>
                <a:gd fmla="*/ 4 w 103" name="T70"/>
                <a:gd fmla="*/ 19 h 119" name="T71"/>
                <a:gd fmla="*/ 40 w 103" name="T72"/>
                <a:gd fmla="*/ 21 h 119" name="T73"/>
                <a:gd fmla="*/ 44 w 103" name="T74"/>
                <a:gd fmla="*/ 7 h 119" name="T75"/>
                <a:gd fmla="*/ 72 w 103" name="T76"/>
                <a:gd fmla="*/ 6 h 119" name="T77"/>
                <a:gd fmla="*/ 77 w 103" name="T78"/>
                <a:gd fmla="*/ 25 h 119" name="T79"/>
                <a:gd fmla="*/ 101 w 103" name="T80"/>
                <a:gd fmla="*/ 26 h 119" name="T81"/>
                <a:gd fmla="*/ 103 w 103" name="T82"/>
                <a:gd fmla="*/ 29 h 119" name="T83"/>
                <a:gd fmla="*/ 101 w 103" name="T84"/>
                <a:gd fmla="*/ 61 h 119" name="T85"/>
                <a:gd fmla="*/ 98 w 103" name="T86"/>
                <a:gd fmla="*/ 64 h 119" name="T87"/>
                <a:gd fmla="*/ 85 w 103" name="T88"/>
                <a:gd fmla="*/ 67 h 119" name="T89"/>
                <a:gd fmla="*/ 81 w 103" name="T90"/>
                <a:gd fmla="*/ 75 h 119" name="T91"/>
                <a:gd fmla="*/ 94 w 103" name="T92"/>
                <a:gd fmla="*/ 85 h 119" name="T93"/>
                <a:gd fmla="*/ 94 w 103" name="T94"/>
                <a:gd fmla="*/ 85 h 119" name="T95"/>
                <a:gd fmla="*/ 97 w 103" name="T96"/>
                <a:gd fmla="*/ 88 h 119" name="T97"/>
                <a:gd fmla="*/ 96 w 103" name="T98"/>
                <a:gd fmla="*/ 107 h 119" name="T99"/>
                <a:gd fmla="*/ 95 w 103" name="T100"/>
                <a:gd fmla="*/ 116 h 119" name="T101"/>
                <a:gd fmla="*/ 92 w 103" name="T102"/>
                <a:gd fmla="*/ 119 h 119" name="T10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b="b" l="0" r="r" t="0"/>
              <a:pathLst>
                <a:path h="119" w="103">
                  <a:moveTo>
                    <a:pt x="92" y="119"/>
                  </a:moveTo>
                  <a:cubicBezTo>
                    <a:pt x="92" y="119"/>
                    <a:pt x="92" y="119"/>
                    <a:pt x="92" y="119"/>
                  </a:cubicBezTo>
                  <a:cubicBezTo>
                    <a:pt x="85" y="119"/>
                    <a:pt x="72" y="118"/>
                    <a:pt x="63" y="117"/>
                  </a:cubicBezTo>
                  <a:cubicBezTo>
                    <a:pt x="62" y="117"/>
                    <a:pt x="61" y="116"/>
                    <a:pt x="61" y="116"/>
                  </a:cubicBezTo>
                  <a:cubicBezTo>
                    <a:pt x="60" y="115"/>
                    <a:pt x="60" y="114"/>
                    <a:pt x="60" y="113"/>
                  </a:cubicBezTo>
                  <a:cubicBezTo>
                    <a:pt x="61" y="108"/>
                    <a:pt x="60" y="104"/>
                    <a:pt x="56" y="101"/>
                  </a:cubicBezTo>
                  <a:cubicBezTo>
                    <a:pt x="52" y="99"/>
                    <a:pt x="47" y="98"/>
                    <a:pt x="44" y="100"/>
                  </a:cubicBezTo>
                  <a:cubicBezTo>
                    <a:pt x="41" y="102"/>
                    <a:pt x="38" y="105"/>
                    <a:pt x="39" y="111"/>
                  </a:cubicBezTo>
                  <a:cubicBezTo>
                    <a:pt x="39" y="112"/>
                    <a:pt x="38" y="113"/>
                    <a:pt x="38" y="113"/>
                  </a:cubicBezTo>
                  <a:cubicBezTo>
                    <a:pt x="37" y="114"/>
                    <a:pt x="36" y="114"/>
                    <a:pt x="36" y="114"/>
                  </a:cubicBezTo>
                  <a:cubicBezTo>
                    <a:pt x="29" y="114"/>
                    <a:pt x="9" y="114"/>
                    <a:pt x="3" y="114"/>
                  </a:cubicBezTo>
                  <a:cubicBezTo>
                    <a:pt x="2" y="114"/>
                    <a:pt x="0" y="113"/>
                    <a:pt x="0" y="111"/>
                  </a:cubicBezTo>
                  <a:cubicBezTo>
                    <a:pt x="0" y="109"/>
                    <a:pt x="2" y="108"/>
                    <a:pt x="3" y="108"/>
                  </a:cubicBezTo>
                  <a:cubicBezTo>
                    <a:pt x="8" y="108"/>
                    <a:pt x="24" y="108"/>
                    <a:pt x="33" y="108"/>
                  </a:cubicBezTo>
                  <a:cubicBezTo>
                    <a:pt x="33" y="102"/>
                    <a:pt x="36" y="98"/>
                    <a:pt x="41" y="95"/>
                  </a:cubicBezTo>
                  <a:cubicBezTo>
                    <a:pt x="46" y="92"/>
                    <a:pt x="54" y="92"/>
                    <a:pt x="59" y="96"/>
                  </a:cubicBezTo>
                  <a:cubicBezTo>
                    <a:pt x="64" y="100"/>
                    <a:pt x="67" y="105"/>
                    <a:pt x="66" y="111"/>
                  </a:cubicBezTo>
                  <a:cubicBezTo>
                    <a:pt x="74" y="112"/>
                    <a:pt x="83" y="113"/>
                    <a:pt x="89" y="113"/>
                  </a:cubicBezTo>
                  <a:cubicBezTo>
                    <a:pt x="89" y="111"/>
                    <a:pt x="90" y="109"/>
                    <a:pt x="90" y="107"/>
                  </a:cubicBezTo>
                  <a:cubicBezTo>
                    <a:pt x="90" y="101"/>
                    <a:pt x="91" y="96"/>
                    <a:pt x="91" y="91"/>
                  </a:cubicBezTo>
                  <a:cubicBezTo>
                    <a:pt x="83" y="89"/>
                    <a:pt x="74" y="86"/>
                    <a:pt x="75" y="75"/>
                  </a:cubicBezTo>
                  <a:cubicBezTo>
                    <a:pt x="76" y="70"/>
                    <a:pt x="78" y="65"/>
                    <a:pt x="81" y="62"/>
                  </a:cubicBezTo>
                  <a:cubicBezTo>
                    <a:pt x="85" y="59"/>
                    <a:pt x="90" y="58"/>
                    <a:pt x="96" y="58"/>
                  </a:cubicBezTo>
                  <a:cubicBezTo>
                    <a:pt x="96" y="51"/>
                    <a:pt x="97" y="38"/>
                    <a:pt x="97" y="32"/>
                  </a:cubicBezTo>
                  <a:cubicBezTo>
                    <a:pt x="89" y="31"/>
                    <a:pt x="76" y="30"/>
                    <a:pt x="73" y="31"/>
                  </a:cubicBezTo>
                  <a:cubicBezTo>
                    <a:pt x="72" y="31"/>
                    <a:pt x="71" y="31"/>
                    <a:pt x="70" y="30"/>
                  </a:cubicBezTo>
                  <a:cubicBezTo>
                    <a:pt x="69" y="29"/>
                    <a:pt x="69" y="28"/>
                    <a:pt x="69" y="27"/>
                  </a:cubicBezTo>
                  <a:cubicBezTo>
                    <a:pt x="72" y="22"/>
                    <a:pt x="73" y="15"/>
                    <a:pt x="68" y="11"/>
                  </a:cubicBezTo>
                  <a:cubicBezTo>
                    <a:pt x="62" y="7"/>
                    <a:pt x="52" y="7"/>
                    <a:pt x="48" y="11"/>
                  </a:cubicBezTo>
                  <a:cubicBezTo>
                    <a:pt x="45" y="14"/>
                    <a:pt x="44" y="18"/>
                    <a:pt x="47" y="22"/>
                  </a:cubicBezTo>
                  <a:cubicBezTo>
                    <a:pt x="48" y="23"/>
                    <a:pt x="48" y="25"/>
                    <a:pt x="47" y="26"/>
                  </a:cubicBezTo>
                  <a:cubicBezTo>
                    <a:pt x="47" y="27"/>
                    <a:pt x="46" y="27"/>
                    <a:pt x="44" y="27"/>
                  </a:cubicBezTo>
                  <a:cubicBezTo>
                    <a:pt x="37" y="27"/>
                    <a:pt x="4" y="26"/>
                    <a:pt x="4" y="26"/>
                  </a:cubicBezTo>
                  <a:cubicBezTo>
                    <a:pt x="2" y="25"/>
                    <a:pt x="1" y="24"/>
                    <a:pt x="1" y="22"/>
                  </a:cubicBezTo>
                  <a:cubicBezTo>
                    <a:pt x="1" y="21"/>
                    <a:pt x="3" y="19"/>
                    <a:pt x="4" y="19"/>
                  </a:cubicBezTo>
                  <a:cubicBezTo>
                    <a:pt x="4" y="19"/>
                    <a:pt x="4" y="19"/>
                    <a:pt x="4" y="19"/>
                  </a:cubicBezTo>
                  <a:cubicBezTo>
                    <a:pt x="5" y="19"/>
                    <a:pt x="28" y="20"/>
                    <a:pt x="40" y="21"/>
                  </a:cubicBezTo>
                  <a:cubicBezTo>
                    <a:pt x="37" y="13"/>
                    <a:pt x="41" y="8"/>
                    <a:pt x="44" y="7"/>
                  </a:cubicBezTo>
                  <a:cubicBezTo>
                    <a:pt x="50" y="0"/>
                    <a:pt x="64" y="0"/>
                    <a:pt x="72" y="6"/>
                  </a:cubicBezTo>
                  <a:cubicBezTo>
                    <a:pt x="74" y="8"/>
                    <a:pt x="80" y="14"/>
                    <a:pt x="77" y="25"/>
                  </a:cubicBezTo>
                  <a:cubicBezTo>
                    <a:pt x="85" y="24"/>
                    <a:pt x="99" y="26"/>
                    <a:pt x="101" y="26"/>
                  </a:cubicBezTo>
                  <a:cubicBezTo>
                    <a:pt x="102" y="26"/>
                    <a:pt x="103" y="27"/>
                    <a:pt x="103" y="29"/>
                  </a:cubicBezTo>
                  <a:cubicBezTo>
                    <a:pt x="103" y="30"/>
                    <a:pt x="102" y="54"/>
                    <a:pt x="101" y="61"/>
                  </a:cubicBezTo>
                  <a:cubicBezTo>
                    <a:pt x="101" y="63"/>
                    <a:pt x="100" y="64"/>
                    <a:pt x="98" y="64"/>
                  </a:cubicBezTo>
                  <a:cubicBezTo>
                    <a:pt x="93" y="63"/>
                    <a:pt x="88" y="65"/>
                    <a:pt x="85" y="67"/>
                  </a:cubicBezTo>
                  <a:cubicBezTo>
                    <a:pt x="83" y="69"/>
                    <a:pt x="82" y="72"/>
                    <a:pt x="81" y="75"/>
                  </a:cubicBezTo>
                  <a:cubicBezTo>
                    <a:pt x="81" y="81"/>
                    <a:pt x="85" y="83"/>
                    <a:pt x="94" y="85"/>
                  </a:cubicBezTo>
                  <a:cubicBezTo>
                    <a:pt x="94" y="85"/>
                    <a:pt x="94" y="85"/>
                    <a:pt x="94" y="85"/>
                  </a:cubicBezTo>
                  <a:cubicBezTo>
                    <a:pt x="96" y="86"/>
                    <a:pt x="97" y="87"/>
                    <a:pt x="97" y="88"/>
                  </a:cubicBezTo>
                  <a:cubicBezTo>
                    <a:pt x="97" y="95"/>
                    <a:pt x="96" y="101"/>
                    <a:pt x="96" y="107"/>
                  </a:cubicBezTo>
                  <a:cubicBezTo>
                    <a:pt x="96" y="110"/>
                    <a:pt x="95" y="113"/>
                    <a:pt x="95" y="116"/>
                  </a:cubicBezTo>
                  <a:cubicBezTo>
                    <a:pt x="95" y="118"/>
                    <a:pt x="94" y="119"/>
                    <a:pt x="92" y="119"/>
                  </a:cubicBezTo>
                  <a:close/>
                </a:path>
              </a:pathLst>
            </a:cu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cs typeface="+mn-ea"/>
                <a:sym typeface="+mn-lt"/>
              </a:endParaRPr>
            </a:p>
          </p:txBody>
        </p:sp>
        <p:sp>
          <p:nvSpPr>
            <p:cNvPr id="78" name="Freeform 58"/>
            <p:cNvSpPr/>
            <p:nvPr/>
          </p:nvSpPr>
          <p:spPr bwMode="auto">
            <a:xfrm>
              <a:off x="3263901" y="4889500"/>
              <a:ext cx="330200" cy="495300"/>
            </a:xfrm>
            <a:custGeom>
              <a:gdLst>
                <a:gd fmla="*/ 21 w 60" name="T0"/>
                <a:gd fmla="*/ 90 h 90" name="T1"/>
                <a:gd fmla="*/ 3 w 60" name="T2"/>
                <a:gd fmla="*/ 89 h 90" name="T3"/>
                <a:gd fmla="*/ 0 w 60" name="T4"/>
                <a:gd fmla="*/ 86 h 90" name="T5"/>
                <a:gd fmla="*/ 4 w 60" name="T6"/>
                <a:gd fmla="*/ 83 h 90" name="T7"/>
                <a:gd fmla="*/ 30 w 60" name="T8"/>
                <a:gd fmla="*/ 84 h 90" name="T9"/>
                <a:gd fmla="*/ 30 w 60" name="T10"/>
                <a:gd fmla="*/ 56 h 90" name="T11"/>
                <a:gd fmla="*/ 31 w 60" name="T12"/>
                <a:gd fmla="*/ 53 h 90" name="T13"/>
                <a:gd fmla="*/ 34 w 60" name="T14"/>
                <a:gd fmla="*/ 53 h 90" name="T15"/>
                <a:gd fmla="*/ 51 w 60" name="T16"/>
                <a:gd fmla="*/ 51 h 90" name="T17"/>
                <a:gd fmla="*/ 51 w 60" name="T18"/>
                <a:gd fmla="*/ 38 h 90" name="T19"/>
                <a:gd fmla="*/ 35 w 60" name="T20"/>
                <a:gd fmla="*/ 33 h 90" name="T21"/>
                <a:gd fmla="*/ 32 w 60" name="T22"/>
                <a:gd fmla="*/ 32 h 90" name="T23"/>
                <a:gd fmla="*/ 32 w 60" name="T24"/>
                <a:gd fmla="*/ 30 h 90" name="T25"/>
                <a:gd fmla="*/ 33 w 60" name="T26"/>
                <a:gd fmla="*/ 16 h 90" name="T27"/>
                <a:gd fmla="*/ 35 w 60" name="T28"/>
                <a:gd fmla="*/ 3 h 90" name="T29"/>
                <a:gd fmla="*/ 39 w 60" name="T30"/>
                <a:gd fmla="*/ 1 h 90" name="T31"/>
                <a:gd fmla="*/ 41 w 60" name="T32"/>
                <a:gd fmla="*/ 4 h 90" name="T33"/>
                <a:gd fmla="*/ 39 w 60" name="T34"/>
                <a:gd fmla="*/ 17 h 90" name="T35"/>
                <a:gd fmla="*/ 38 w 60" name="T36"/>
                <a:gd fmla="*/ 27 h 90" name="T37"/>
                <a:gd fmla="*/ 57 w 60" name="T38"/>
                <a:gd fmla="*/ 35 h 90" name="T39"/>
                <a:gd fmla="*/ 55 w 60" name="T40"/>
                <a:gd fmla="*/ 55 h 90" name="T41"/>
                <a:gd fmla="*/ 36 w 60" name="T42"/>
                <a:gd fmla="*/ 60 h 90" name="T43"/>
                <a:gd fmla="*/ 36 w 60" name="T44"/>
                <a:gd fmla="*/ 87 h 90" name="T45"/>
                <a:gd fmla="*/ 33 w 60" name="T46"/>
                <a:gd fmla="*/ 90 h 90" name="T47"/>
                <a:gd fmla="*/ 21 w 60" name="T48"/>
                <a:gd fmla="*/ 90 h 90" name="T4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b="b" l="0" r="r" t="0"/>
              <a:pathLst>
                <a:path h="90" w="60">
                  <a:moveTo>
                    <a:pt x="21" y="90"/>
                  </a:moveTo>
                  <a:cubicBezTo>
                    <a:pt x="16" y="90"/>
                    <a:pt x="10" y="90"/>
                    <a:pt x="3" y="89"/>
                  </a:cubicBezTo>
                  <a:cubicBezTo>
                    <a:pt x="1" y="89"/>
                    <a:pt x="0" y="87"/>
                    <a:pt x="0" y="86"/>
                  </a:cubicBezTo>
                  <a:cubicBezTo>
                    <a:pt x="0" y="84"/>
                    <a:pt x="2" y="83"/>
                    <a:pt x="4" y="83"/>
                  </a:cubicBezTo>
                  <a:cubicBezTo>
                    <a:pt x="16" y="85"/>
                    <a:pt x="24" y="85"/>
                    <a:pt x="30" y="84"/>
                  </a:cubicBezTo>
                  <a:cubicBezTo>
                    <a:pt x="30" y="77"/>
                    <a:pt x="31" y="59"/>
                    <a:pt x="30" y="56"/>
                  </a:cubicBezTo>
                  <a:cubicBezTo>
                    <a:pt x="30" y="55"/>
                    <a:pt x="30" y="54"/>
                    <a:pt x="31" y="53"/>
                  </a:cubicBezTo>
                  <a:cubicBezTo>
                    <a:pt x="32" y="53"/>
                    <a:pt x="33" y="52"/>
                    <a:pt x="34" y="53"/>
                  </a:cubicBezTo>
                  <a:cubicBezTo>
                    <a:pt x="41" y="56"/>
                    <a:pt x="47" y="55"/>
                    <a:pt x="51" y="51"/>
                  </a:cubicBezTo>
                  <a:cubicBezTo>
                    <a:pt x="54" y="48"/>
                    <a:pt x="54" y="42"/>
                    <a:pt x="51" y="38"/>
                  </a:cubicBezTo>
                  <a:cubicBezTo>
                    <a:pt x="49" y="33"/>
                    <a:pt x="43" y="32"/>
                    <a:pt x="35" y="33"/>
                  </a:cubicBezTo>
                  <a:cubicBezTo>
                    <a:pt x="34" y="33"/>
                    <a:pt x="33" y="33"/>
                    <a:pt x="32" y="32"/>
                  </a:cubicBezTo>
                  <a:cubicBezTo>
                    <a:pt x="32" y="32"/>
                    <a:pt x="31" y="31"/>
                    <a:pt x="32" y="30"/>
                  </a:cubicBezTo>
                  <a:cubicBezTo>
                    <a:pt x="32" y="26"/>
                    <a:pt x="33" y="21"/>
                    <a:pt x="33" y="16"/>
                  </a:cubicBezTo>
                  <a:cubicBezTo>
                    <a:pt x="34" y="11"/>
                    <a:pt x="34" y="5"/>
                    <a:pt x="35" y="3"/>
                  </a:cubicBezTo>
                  <a:cubicBezTo>
                    <a:pt x="35" y="1"/>
                    <a:pt x="37" y="0"/>
                    <a:pt x="39" y="1"/>
                  </a:cubicBezTo>
                  <a:cubicBezTo>
                    <a:pt x="40" y="1"/>
                    <a:pt x="41" y="3"/>
                    <a:pt x="41" y="4"/>
                  </a:cubicBezTo>
                  <a:cubicBezTo>
                    <a:pt x="40" y="6"/>
                    <a:pt x="40" y="12"/>
                    <a:pt x="39" y="17"/>
                  </a:cubicBezTo>
                  <a:cubicBezTo>
                    <a:pt x="39" y="20"/>
                    <a:pt x="39" y="24"/>
                    <a:pt x="38" y="27"/>
                  </a:cubicBezTo>
                  <a:cubicBezTo>
                    <a:pt x="46" y="26"/>
                    <a:pt x="53" y="29"/>
                    <a:pt x="57" y="35"/>
                  </a:cubicBezTo>
                  <a:cubicBezTo>
                    <a:pt x="60" y="42"/>
                    <a:pt x="60" y="50"/>
                    <a:pt x="55" y="55"/>
                  </a:cubicBezTo>
                  <a:cubicBezTo>
                    <a:pt x="53" y="58"/>
                    <a:pt x="47" y="63"/>
                    <a:pt x="36" y="60"/>
                  </a:cubicBezTo>
                  <a:cubicBezTo>
                    <a:pt x="37" y="68"/>
                    <a:pt x="36" y="84"/>
                    <a:pt x="36" y="87"/>
                  </a:cubicBezTo>
                  <a:cubicBezTo>
                    <a:pt x="36" y="88"/>
                    <a:pt x="34" y="90"/>
                    <a:pt x="33" y="90"/>
                  </a:cubicBezTo>
                  <a:cubicBezTo>
                    <a:pt x="30" y="90"/>
                    <a:pt x="26" y="90"/>
                    <a:pt x="21" y="90"/>
                  </a:cubicBezTo>
                  <a:close/>
                </a:path>
              </a:pathLst>
            </a:cu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cs typeface="+mn-ea"/>
                <a:sym typeface="+mn-lt"/>
              </a:endParaRPr>
            </a:p>
          </p:txBody>
        </p:sp>
        <p:sp>
          <p:nvSpPr>
            <p:cNvPr id="79" name="Freeform 59"/>
            <p:cNvSpPr/>
            <p:nvPr/>
          </p:nvSpPr>
          <p:spPr bwMode="auto">
            <a:xfrm>
              <a:off x="2895601" y="5302250"/>
              <a:ext cx="252413" cy="65088"/>
            </a:xfrm>
            <a:custGeom>
              <a:gdLst>
                <a:gd fmla="*/ 42 w 46" name="T0"/>
                <a:gd fmla="*/ 12 h 12" name="T1"/>
                <a:gd fmla="*/ 42 w 46" name="T2"/>
                <a:gd fmla="*/ 12 h 12" name="T3"/>
                <a:gd fmla="*/ 3 w 46" name="T4"/>
                <a:gd fmla="*/ 6 h 12" name="T5"/>
                <a:gd fmla="*/ 0 w 46" name="T6"/>
                <a:gd fmla="*/ 3 h 12" name="T7"/>
                <a:gd fmla="*/ 4 w 46" name="T8"/>
                <a:gd fmla="*/ 0 h 12" name="T9"/>
                <a:gd fmla="*/ 43 w 46" name="T10"/>
                <a:gd fmla="*/ 6 h 12" name="T11"/>
                <a:gd fmla="*/ 45 w 46" name="T12"/>
                <a:gd fmla="*/ 9 h 12" name="T13"/>
                <a:gd fmla="*/ 42 w 46" name="T14"/>
                <a:gd fmla="*/ 12 h 12"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2" w="46">
                  <a:moveTo>
                    <a:pt x="42" y="12"/>
                  </a:moveTo>
                  <a:cubicBezTo>
                    <a:pt x="42" y="12"/>
                    <a:pt x="42" y="12"/>
                    <a:pt x="42" y="12"/>
                  </a:cubicBezTo>
                  <a:cubicBezTo>
                    <a:pt x="25" y="10"/>
                    <a:pt x="10" y="8"/>
                    <a:pt x="3" y="6"/>
                  </a:cubicBezTo>
                  <a:cubicBezTo>
                    <a:pt x="1" y="6"/>
                    <a:pt x="0" y="4"/>
                    <a:pt x="0" y="3"/>
                  </a:cubicBezTo>
                  <a:cubicBezTo>
                    <a:pt x="1" y="1"/>
                    <a:pt x="2" y="0"/>
                    <a:pt x="4" y="0"/>
                  </a:cubicBezTo>
                  <a:cubicBezTo>
                    <a:pt x="11" y="2"/>
                    <a:pt x="25" y="4"/>
                    <a:pt x="43" y="6"/>
                  </a:cubicBezTo>
                  <a:cubicBezTo>
                    <a:pt x="44" y="6"/>
                    <a:pt x="46" y="8"/>
                    <a:pt x="45" y="9"/>
                  </a:cubicBezTo>
                  <a:cubicBezTo>
                    <a:pt x="45" y="11"/>
                    <a:pt x="44" y="12"/>
                    <a:pt x="42" y="12"/>
                  </a:cubicBezTo>
                  <a:close/>
                </a:path>
              </a:pathLst>
            </a:cu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cs typeface="+mn-ea"/>
                <a:sym typeface="+mn-lt"/>
              </a:endParaRPr>
            </a:p>
          </p:txBody>
        </p:sp>
        <p:sp>
          <p:nvSpPr>
            <p:cNvPr id="80" name="Freeform 60"/>
            <p:cNvSpPr/>
            <p:nvPr/>
          </p:nvSpPr>
          <p:spPr bwMode="auto">
            <a:xfrm>
              <a:off x="2438401" y="4856163"/>
              <a:ext cx="682625" cy="593725"/>
            </a:xfrm>
            <a:custGeom>
              <a:gdLst>
                <a:gd fmla="*/ 53 w 124" name="T0"/>
                <a:gd fmla="*/ 108 h 108" name="T1"/>
                <a:gd fmla="*/ 35 w 124" name="T2"/>
                <a:gd fmla="*/ 95 h 108" name="T3"/>
                <a:gd fmla="*/ 36 w 124" name="T4"/>
                <a:gd fmla="*/ 88 h 108" name="T5"/>
                <a:gd fmla="*/ 36 w 124" name="T6"/>
                <a:gd fmla="*/ 84 h 108" name="T7"/>
                <a:gd fmla="*/ 31 w 124" name="T8"/>
                <a:gd fmla="*/ 84 h 108" name="T9"/>
                <a:gd fmla="*/ 27 w 124" name="T10"/>
                <a:gd fmla="*/ 84 h 108" name="T11"/>
                <a:gd fmla="*/ 24 w 124" name="T12"/>
                <a:gd fmla="*/ 84 h 108" name="T13"/>
                <a:gd fmla="*/ 2 w 124" name="T14"/>
                <a:gd fmla="*/ 82 h 108" name="T15"/>
                <a:gd fmla="*/ 0 w 124" name="T16"/>
                <a:gd fmla="*/ 79 h 108" name="T17"/>
                <a:gd fmla="*/ 5 w 124" name="T18"/>
                <a:gd fmla="*/ 3 h 108" name="T19"/>
                <a:gd fmla="*/ 8 w 124" name="T20"/>
                <a:gd fmla="*/ 0 h 108" name="T21"/>
                <a:gd fmla="*/ 11 w 124" name="T22"/>
                <a:gd fmla="*/ 3 h 108" name="T23"/>
                <a:gd fmla="*/ 6 w 124" name="T24"/>
                <a:gd fmla="*/ 77 h 108" name="T25"/>
                <a:gd fmla="*/ 24 w 124" name="T26"/>
                <a:gd fmla="*/ 78 h 108" name="T27"/>
                <a:gd fmla="*/ 27 w 124" name="T28"/>
                <a:gd fmla="*/ 78 h 108" name="T29"/>
                <a:gd fmla="*/ 30 w 124" name="T30"/>
                <a:gd fmla="*/ 78 h 108" name="T31"/>
                <a:gd fmla="*/ 39 w 124" name="T32"/>
                <a:gd fmla="*/ 78 h 108" name="T33"/>
                <a:gd fmla="*/ 42 w 124" name="T34"/>
                <a:gd fmla="*/ 90 h 108" name="T35"/>
                <a:gd fmla="*/ 41 w 124" name="T36"/>
                <a:gd fmla="*/ 95 h 108" name="T37"/>
                <a:gd fmla="*/ 54 w 124" name="T38"/>
                <a:gd fmla="*/ 102 h 108" name="T39"/>
                <a:gd fmla="*/ 64 w 124" name="T40"/>
                <a:gd fmla="*/ 87 h 108" name="T41"/>
                <a:gd fmla="*/ 64 w 124" name="T42"/>
                <a:gd fmla="*/ 83 h 108" name="T43"/>
                <a:gd fmla="*/ 67 w 124" name="T44"/>
                <a:gd fmla="*/ 80 h 108" name="T45"/>
                <a:gd fmla="*/ 81 w 124" name="T46"/>
                <a:gd fmla="*/ 81 h 108" name="T47"/>
                <a:gd fmla="*/ 86 w 124" name="T48"/>
                <a:gd fmla="*/ 82 h 108" name="T49"/>
                <a:gd fmla="*/ 88 w 124" name="T50"/>
                <a:gd fmla="*/ 70 h 108" name="T51"/>
                <a:gd fmla="*/ 91 w 124" name="T52"/>
                <a:gd fmla="*/ 53 h 108" name="T53"/>
                <a:gd fmla="*/ 93 w 124" name="T54"/>
                <a:gd fmla="*/ 51 h 108" name="T55"/>
                <a:gd fmla="*/ 96 w 124" name="T56"/>
                <a:gd fmla="*/ 51 h 108" name="T57"/>
                <a:gd fmla="*/ 109 w 124" name="T58"/>
                <a:gd fmla="*/ 55 h 108" name="T59"/>
                <a:gd fmla="*/ 117 w 124" name="T60"/>
                <a:gd fmla="*/ 46 h 108" name="T61"/>
                <a:gd fmla="*/ 109 w 124" name="T62"/>
                <a:gd fmla="*/ 33 h 108" name="T63"/>
                <a:gd fmla="*/ 102 w 124" name="T64"/>
                <a:gd fmla="*/ 34 h 108" name="T65"/>
                <a:gd fmla="*/ 96 w 124" name="T66"/>
                <a:gd fmla="*/ 33 h 108" name="T67"/>
                <a:gd fmla="*/ 94 w 124" name="T68"/>
                <a:gd fmla="*/ 30 h 108" name="T69"/>
                <a:gd fmla="*/ 95 w 124" name="T70"/>
                <a:gd fmla="*/ 3 h 108" name="T71"/>
                <a:gd fmla="*/ 99 w 124" name="T72"/>
                <a:gd fmla="*/ 1 h 108" name="T73"/>
                <a:gd fmla="*/ 101 w 124" name="T74"/>
                <a:gd fmla="*/ 4 h 108" name="T75"/>
                <a:gd fmla="*/ 101 w 124" name="T76"/>
                <a:gd fmla="*/ 28 h 108" name="T77"/>
                <a:gd fmla="*/ 101 w 124" name="T78"/>
                <a:gd fmla="*/ 28 h 108" name="T79"/>
                <a:gd fmla="*/ 110 w 124" name="T80"/>
                <a:gd fmla="*/ 27 h 108" name="T81"/>
                <a:gd fmla="*/ 123 w 124" name="T82"/>
                <a:gd fmla="*/ 46 h 108" name="T83"/>
                <a:gd fmla="*/ 110 w 124" name="T84"/>
                <a:gd fmla="*/ 61 h 108" name="T85"/>
                <a:gd fmla="*/ 96 w 124" name="T86"/>
                <a:gd fmla="*/ 59 h 108" name="T87"/>
                <a:gd fmla="*/ 94 w 124" name="T88"/>
                <a:gd fmla="*/ 71 h 108" name="T89"/>
                <a:gd fmla="*/ 92 w 124" name="T90"/>
                <a:gd fmla="*/ 85 h 108" name="T91"/>
                <a:gd fmla="*/ 89 w 124" name="T92"/>
                <a:gd fmla="*/ 88 h 108" name="T93"/>
                <a:gd fmla="*/ 80 w 124" name="T94"/>
                <a:gd fmla="*/ 87 h 108" name="T95"/>
                <a:gd fmla="*/ 70 w 124" name="T96"/>
                <a:gd fmla="*/ 86 h 108" name="T97"/>
                <a:gd fmla="*/ 70 w 124" name="T98"/>
                <a:gd fmla="*/ 87 h 108" name="T99"/>
                <a:gd fmla="*/ 55 w 124" name="T100"/>
                <a:gd fmla="*/ 108 h 108" name="T101"/>
                <a:gd fmla="*/ 53 w 124" name="T102"/>
                <a:gd fmla="*/ 108 h 108" name="T10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b="b" l="0" r="r" t="0"/>
              <a:pathLst>
                <a:path h="108" w="124">
                  <a:moveTo>
                    <a:pt x="53" y="108"/>
                  </a:moveTo>
                  <a:cubicBezTo>
                    <a:pt x="45" y="108"/>
                    <a:pt x="36" y="104"/>
                    <a:pt x="35" y="95"/>
                  </a:cubicBezTo>
                  <a:cubicBezTo>
                    <a:pt x="35" y="93"/>
                    <a:pt x="35" y="91"/>
                    <a:pt x="36" y="88"/>
                  </a:cubicBezTo>
                  <a:cubicBezTo>
                    <a:pt x="37" y="86"/>
                    <a:pt x="37" y="84"/>
                    <a:pt x="36" y="84"/>
                  </a:cubicBezTo>
                  <a:cubicBezTo>
                    <a:pt x="35" y="84"/>
                    <a:pt x="32" y="84"/>
                    <a:pt x="31" y="84"/>
                  </a:cubicBezTo>
                  <a:cubicBezTo>
                    <a:pt x="29" y="84"/>
                    <a:pt x="28" y="84"/>
                    <a:pt x="27" y="84"/>
                  </a:cubicBezTo>
                  <a:cubicBezTo>
                    <a:pt x="24" y="84"/>
                    <a:pt x="24" y="84"/>
                    <a:pt x="24" y="84"/>
                  </a:cubicBezTo>
                  <a:cubicBezTo>
                    <a:pt x="17" y="84"/>
                    <a:pt x="9" y="84"/>
                    <a:pt x="2" y="82"/>
                  </a:cubicBezTo>
                  <a:cubicBezTo>
                    <a:pt x="1" y="81"/>
                    <a:pt x="0" y="80"/>
                    <a:pt x="0" y="79"/>
                  </a:cubicBezTo>
                  <a:cubicBezTo>
                    <a:pt x="0" y="55"/>
                    <a:pt x="4" y="11"/>
                    <a:pt x="5" y="3"/>
                  </a:cubicBezTo>
                  <a:cubicBezTo>
                    <a:pt x="5" y="1"/>
                    <a:pt x="6" y="0"/>
                    <a:pt x="8" y="0"/>
                  </a:cubicBezTo>
                  <a:cubicBezTo>
                    <a:pt x="9" y="0"/>
                    <a:pt x="11" y="2"/>
                    <a:pt x="11" y="3"/>
                  </a:cubicBezTo>
                  <a:cubicBezTo>
                    <a:pt x="9" y="26"/>
                    <a:pt x="6" y="58"/>
                    <a:pt x="6" y="77"/>
                  </a:cubicBezTo>
                  <a:cubicBezTo>
                    <a:pt x="12" y="78"/>
                    <a:pt x="18" y="78"/>
                    <a:pt x="24" y="78"/>
                  </a:cubicBezTo>
                  <a:cubicBezTo>
                    <a:pt x="27" y="78"/>
                    <a:pt x="27" y="78"/>
                    <a:pt x="27" y="78"/>
                  </a:cubicBezTo>
                  <a:cubicBezTo>
                    <a:pt x="28" y="78"/>
                    <a:pt x="29" y="78"/>
                    <a:pt x="30" y="78"/>
                  </a:cubicBezTo>
                  <a:cubicBezTo>
                    <a:pt x="36" y="78"/>
                    <a:pt x="38" y="78"/>
                    <a:pt x="39" y="78"/>
                  </a:cubicBezTo>
                  <a:cubicBezTo>
                    <a:pt x="44" y="81"/>
                    <a:pt x="43" y="86"/>
                    <a:pt x="42" y="90"/>
                  </a:cubicBezTo>
                  <a:cubicBezTo>
                    <a:pt x="41" y="92"/>
                    <a:pt x="41" y="93"/>
                    <a:pt x="41" y="95"/>
                  </a:cubicBezTo>
                  <a:cubicBezTo>
                    <a:pt x="42" y="101"/>
                    <a:pt x="50" y="103"/>
                    <a:pt x="54" y="102"/>
                  </a:cubicBezTo>
                  <a:cubicBezTo>
                    <a:pt x="63" y="101"/>
                    <a:pt x="64" y="96"/>
                    <a:pt x="64" y="87"/>
                  </a:cubicBezTo>
                  <a:cubicBezTo>
                    <a:pt x="64" y="86"/>
                    <a:pt x="64" y="84"/>
                    <a:pt x="64" y="83"/>
                  </a:cubicBezTo>
                  <a:cubicBezTo>
                    <a:pt x="65" y="82"/>
                    <a:pt x="65" y="81"/>
                    <a:pt x="67" y="80"/>
                  </a:cubicBezTo>
                  <a:cubicBezTo>
                    <a:pt x="72" y="79"/>
                    <a:pt x="77" y="80"/>
                    <a:pt x="81" y="81"/>
                  </a:cubicBezTo>
                  <a:cubicBezTo>
                    <a:pt x="83" y="81"/>
                    <a:pt x="85" y="81"/>
                    <a:pt x="86" y="82"/>
                  </a:cubicBezTo>
                  <a:cubicBezTo>
                    <a:pt x="87" y="77"/>
                    <a:pt x="88" y="74"/>
                    <a:pt x="88" y="70"/>
                  </a:cubicBezTo>
                  <a:cubicBezTo>
                    <a:pt x="89" y="64"/>
                    <a:pt x="90" y="59"/>
                    <a:pt x="91" y="53"/>
                  </a:cubicBezTo>
                  <a:cubicBezTo>
                    <a:pt x="91" y="52"/>
                    <a:pt x="92" y="51"/>
                    <a:pt x="93" y="51"/>
                  </a:cubicBezTo>
                  <a:cubicBezTo>
                    <a:pt x="94" y="51"/>
                    <a:pt x="95" y="51"/>
                    <a:pt x="96" y="51"/>
                  </a:cubicBezTo>
                  <a:cubicBezTo>
                    <a:pt x="98" y="54"/>
                    <a:pt x="104" y="55"/>
                    <a:pt x="109" y="55"/>
                  </a:cubicBezTo>
                  <a:cubicBezTo>
                    <a:pt x="116" y="53"/>
                    <a:pt x="117" y="48"/>
                    <a:pt x="117" y="46"/>
                  </a:cubicBezTo>
                  <a:cubicBezTo>
                    <a:pt x="118" y="37"/>
                    <a:pt x="113" y="34"/>
                    <a:pt x="109" y="33"/>
                  </a:cubicBezTo>
                  <a:cubicBezTo>
                    <a:pt x="106" y="33"/>
                    <a:pt x="104" y="33"/>
                    <a:pt x="102" y="34"/>
                  </a:cubicBezTo>
                  <a:cubicBezTo>
                    <a:pt x="99" y="34"/>
                    <a:pt x="97" y="34"/>
                    <a:pt x="96" y="33"/>
                  </a:cubicBezTo>
                  <a:cubicBezTo>
                    <a:pt x="95" y="32"/>
                    <a:pt x="95" y="31"/>
                    <a:pt x="94" y="30"/>
                  </a:cubicBezTo>
                  <a:cubicBezTo>
                    <a:pt x="94" y="23"/>
                    <a:pt x="95" y="7"/>
                    <a:pt x="95" y="3"/>
                  </a:cubicBezTo>
                  <a:cubicBezTo>
                    <a:pt x="95" y="2"/>
                    <a:pt x="97" y="0"/>
                    <a:pt x="99" y="1"/>
                  </a:cubicBezTo>
                  <a:cubicBezTo>
                    <a:pt x="100" y="1"/>
                    <a:pt x="102" y="2"/>
                    <a:pt x="101" y="4"/>
                  </a:cubicBezTo>
                  <a:cubicBezTo>
                    <a:pt x="101" y="7"/>
                    <a:pt x="100" y="20"/>
                    <a:pt x="101" y="28"/>
                  </a:cubicBezTo>
                  <a:cubicBezTo>
                    <a:pt x="101" y="28"/>
                    <a:pt x="101" y="28"/>
                    <a:pt x="101" y="28"/>
                  </a:cubicBezTo>
                  <a:cubicBezTo>
                    <a:pt x="103" y="27"/>
                    <a:pt x="106" y="27"/>
                    <a:pt x="110" y="27"/>
                  </a:cubicBezTo>
                  <a:cubicBezTo>
                    <a:pt x="119" y="29"/>
                    <a:pt x="124" y="36"/>
                    <a:pt x="123" y="46"/>
                  </a:cubicBezTo>
                  <a:cubicBezTo>
                    <a:pt x="123" y="54"/>
                    <a:pt x="118" y="59"/>
                    <a:pt x="110" y="61"/>
                  </a:cubicBezTo>
                  <a:cubicBezTo>
                    <a:pt x="105" y="61"/>
                    <a:pt x="100" y="60"/>
                    <a:pt x="96" y="59"/>
                  </a:cubicBezTo>
                  <a:cubicBezTo>
                    <a:pt x="96" y="63"/>
                    <a:pt x="95" y="67"/>
                    <a:pt x="94" y="71"/>
                  </a:cubicBezTo>
                  <a:cubicBezTo>
                    <a:pt x="93" y="75"/>
                    <a:pt x="93" y="80"/>
                    <a:pt x="92" y="85"/>
                  </a:cubicBezTo>
                  <a:cubicBezTo>
                    <a:pt x="92" y="87"/>
                    <a:pt x="90" y="88"/>
                    <a:pt x="89" y="88"/>
                  </a:cubicBezTo>
                  <a:cubicBezTo>
                    <a:pt x="86" y="88"/>
                    <a:pt x="83" y="87"/>
                    <a:pt x="80" y="87"/>
                  </a:cubicBezTo>
                  <a:cubicBezTo>
                    <a:pt x="77" y="86"/>
                    <a:pt x="73" y="85"/>
                    <a:pt x="70" y="86"/>
                  </a:cubicBezTo>
                  <a:cubicBezTo>
                    <a:pt x="70" y="86"/>
                    <a:pt x="70" y="87"/>
                    <a:pt x="70" y="87"/>
                  </a:cubicBezTo>
                  <a:cubicBezTo>
                    <a:pt x="70" y="95"/>
                    <a:pt x="69" y="107"/>
                    <a:pt x="55" y="108"/>
                  </a:cubicBezTo>
                  <a:cubicBezTo>
                    <a:pt x="54" y="108"/>
                    <a:pt x="53" y="108"/>
                    <a:pt x="53" y="108"/>
                  </a:cubicBezTo>
                  <a:close/>
                </a:path>
              </a:pathLst>
            </a:cu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cs typeface="+mn-ea"/>
                <a:sym typeface="+mn-lt"/>
              </a:endParaRPr>
            </a:p>
          </p:txBody>
        </p:sp>
        <p:sp>
          <p:nvSpPr>
            <p:cNvPr id="81" name="Freeform 61"/>
            <p:cNvSpPr/>
            <p:nvPr/>
          </p:nvSpPr>
          <p:spPr bwMode="auto">
            <a:xfrm>
              <a:off x="3087688" y="5224463"/>
              <a:ext cx="214313" cy="160338"/>
            </a:xfrm>
            <a:custGeom>
              <a:gdLst>
                <a:gd fmla="*/ 35 w 39" name="T0"/>
                <a:gd fmla="*/ 29 h 29" name="T1"/>
                <a:gd fmla="*/ 34 w 39" name="T2"/>
                <a:gd fmla="*/ 29 h 29" name="T3"/>
                <a:gd fmla="*/ 32 w 39" name="T4"/>
                <a:gd fmla="*/ 25 h 29" name="T5"/>
                <a:gd fmla="*/ 32 w 39" name="T6"/>
                <a:gd fmla="*/ 25 h 29" name="T7"/>
                <a:gd fmla="*/ 29 w 39" name="T8"/>
                <a:gd fmla="*/ 12 h 29" name="T9"/>
                <a:gd fmla="*/ 18 w 39" name="T10"/>
                <a:gd fmla="*/ 7 h 29" name="T11"/>
                <a:gd fmla="*/ 10 w 39" name="T12"/>
                <a:gd fmla="*/ 11 h 29" name="T13"/>
                <a:gd fmla="*/ 9 w 39" name="T14"/>
                <a:gd fmla="*/ 20 h 29" name="T15"/>
                <a:gd fmla="*/ 10 w 39" name="T16"/>
                <a:gd fmla="*/ 24 h 29" name="T17"/>
                <a:gd fmla="*/ 6 w 39" name="T18"/>
                <a:gd fmla="*/ 25 h 29" name="T19"/>
                <a:gd fmla="*/ 4 w 39" name="T20"/>
                <a:gd fmla="*/ 8 h 29" name="T21"/>
                <a:gd fmla="*/ 17 w 39" name="T22"/>
                <a:gd fmla="*/ 1 h 29" name="T23"/>
                <a:gd fmla="*/ 33 w 39" name="T24"/>
                <a:gd fmla="*/ 7 h 29" name="T25"/>
                <a:gd fmla="*/ 38 w 39" name="T26"/>
                <a:gd fmla="*/ 25 h 29" name="T27"/>
                <a:gd fmla="*/ 38 w 39" name="T28"/>
                <a:gd fmla="*/ 26 h 29" name="T29"/>
                <a:gd fmla="*/ 35 w 39" name="T30"/>
                <a:gd fmla="*/ 29 h 29" name="T3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b="b" l="0" r="r" t="0"/>
              <a:pathLst>
                <a:path h="28" w="39">
                  <a:moveTo>
                    <a:pt x="35" y="29"/>
                  </a:moveTo>
                  <a:cubicBezTo>
                    <a:pt x="35" y="29"/>
                    <a:pt x="35" y="29"/>
                    <a:pt x="34" y="29"/>
                  </a:cubicBezTo>
                  <a:cubicBezTo>
                    <a:pt x="33" y="29"/>
                    <a:pt x="32" y="27"/>
                    <a:pt x="32" y="25"/>
                  </a:cubicBezTo>
                  <a:cubicBezTo>
                    <a:pt x="32" y="25"/>
                    <a:pt x="32" y="25"/>
                    <a:pt x="32" y="25"/>
                  </a:cubicBezTo>
                  <a:cubicBezTo>
                    <a:pt x="32" y="20"/>
                    <a:pt x="33" y="15"/>
                    <a:pt x="29" y="12"/>
                  </a:cubicBezTo>
                  <a:cubicBezTo>
                    <a:pt x="26" y="9"/>
                    <a:pt x="21" y="6"/>
                    <a:pt x="18" y="7"/>
                  </a:cubicBezTo>
                  <a:cubicBezTo>
                    <a:pt x="13" y="7"/>
                    <a:pt x="11" y="8"/>
                    <a:pt x="10" y="11"/>
                  </a:cubicBezTo>
                  <a:cubicBezTo>
                    <a:pt x="8" y="14"/>
                    <a:pt x="8" y="19"/>
                    <a:pt x="9" y="20"/>
                  </a:cubicBezTo>
                  <a:cubicBezTo>
                    <a:pt x="10" y="21"/>
                    <a:pt x="11" y="22"/>
                    <a:pt x="10" y="24"/>
                  </a:cubicBezTo>
                  <a:cubicBezTo>
                    <a:pt x="9" y="25"/>
                    <a:pt x="7" y="26"/>
                    <a:pt x="6" y="25"/>
                  </a:cubicBezTo>
                  <a:cubicBezTo>
                    <a:pt x="0" y="22"/>
                    <a:pt x="3" y="11"/>
                    <a:pt x="4" y="8"/>
                  </a:cubicBezTo>
                  <a:cubicBezTo>
                    <a:pt x="6" y="4"/>
                    <a:pt x="11" y="1"/>
                    <a:pt x="17" y="1"/>
                  </a:cubicBezTo>
                  <a:cubicBezTo>
                    <a:pt x="23" y="0"/>
                    <a:pt x="29" y="4"/>
                    <a:pt x="33" y="7"/>
                  </a:cubicBezTo>
                  <a:cubicBezTo>
                    <a:pt x="39" y="13"/>
                    <a:pt x="38" y="20"/>
                    <a:pt x="38" y="25"/>
                  </a:cubicBezTo>
                  <a:cubicBezTo>
                    <a:pt x="38" y="26"/>
                    <a:pt x="38" y="26"/>
                    <a:pt x="38" y="26"/>
                  </a:cubicBezTo>
                  <a:cubicBezTo>
                    <a:pt x="38" y="28"/>
                    <a:pt x="36" y="29"/>
                    <a:pt x="35" y="29"/>
                  </a:cubicBezTo>
                  <a:close/>
                </a:path>
              </a:pathLst>
            </a:cu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cs typeface="+mn-ea"/>
                <a:sym typeface="+mn-lt"/>
              </a:endParaRPr>
            </a:p>
          </p:txBody>
        </p:sp>
        <p:sp>
          <p:nvSpPr>
            <p:cNvPr id="107" name="Freeform 62"/>
            <p:cNvSpPr/>
            <p:nvPr/>
          </p:nvSpPr>
          <p:spPr bwMode="auto">
            <a:xfrm>
              <a:off x="3560763" y="3622675"/>
              <a:ext cx="598488" cy="127000"/>
            </a:xfrm>
            <a:custGeom>
              <a:gdLst>
                <a:gd fmla="*/ 4 w 109" name="T0"/>
                <a:gd fmla="*/ 23 h 23" name="T1"/>
                <a:gd fmla="*/ 0 w 109" name="T2"/>
                <a:gd fmla="*/ 20 h 23" name="T3"/>
                <a:gd fmla="*/ 3 w 109" name="T4"/>
                <a:gd fmla="*/ 17 h 23" name="T5"/>
                <a:gd fmla="*/ 18 w 109" name="T6"/>
                <a:gd fmla="*/ 3 h 23" name="T7"/>
                <a:gd fmla="*/ 40 w 109" name="T8"/>
                <a:gd fmla="*/ 2 h 23" name="T9"/>
                <a:gd fmla="*/ 48 w 109" name="T10"/>
                <a:gd fmla="*/ 3 h 23" name="T11"/>
                <a:gd fmla="*/ 84 w 109" name="T12"/>
                <a:gd fmla="*/ 8 h 23" name="T13"/>
                <a:gd fmla="*/ 106 w 109" name="T14"/>
                <a:gd fmla="*/ 3 h 23" name="T15"/>
                <a:gd fmla="*/ 109 w 109" name="T16"/>
                <a:gd fmla="*/ 7 h 23" name="T17"/>
                <a:gd fmla="*/ 83 w 109" name="T18"/>
                <a:gd fmla="*/ 13 h 23" name="T19"/>
                <a:gd fmla="*/ 48 w 109" name="T20"/>
                <a:gd fmla="*/ 8 h 23" name="T21"/>
                <a:gd fmla="*/ 40 w 109" name="T22"/>
                <a:gd fmla="*/ 7 h 23" name="T23"/>
                <a:gd fmla="*/ 20 w 109" name="T24"/>
                <a:gd fmla="*/ 8 h 23" name="T25"/>
                <a:gd fmla="*/ 7 w 109" name="T26"/>
                <a:gd fmla="*/ 20 h 23" name="T27"/>
                <a:gd fmla="*/ 4 w 109" name="T28"/>
                <a:gd fmla="*/ 23 h 23"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23" w="109">
                  <a:moveTo>
                    <a:pt x="4" y="23"/>
                  </a:moveTo>
                  <a:cubicBezTo>
                    <a:pt x="0" y="20"/>
                    <a:pt x="0" y="20"/>
                    <a:pt x="0" y="20"/>
                  </a:cubicBezTo>
                  <a:cubicBezTo>
                    <a:pt x="1" y="19"/>
                    <a:pt x="2" y="18"/>
                    <a:pt x="3" y="17"/>
                  </a:cubicBezTo>
                  <a:cubicBezTo>
                    <a:pt x="7" y="12"/>
                    <a:pt x="12" y="6"/>
                    <a:pt x="18" y="3"/>
                  </a:cubicBezTo>
                  <a:cubicBezTo>
                    <a:pt x="25" y="0"/>
                    <a:pt x="33" y="1"/>
                    <a:pt x="40" y="2"/>
                  </a:cubicBezTo>
                  <a:cubicBezTo>
                    <a:pt x="48" y="3"/>
                    <a:pt x="48" y="3"/>
                    <a:pt x="48" y="3"/>
                  </a:cubicBezTo>
                  <a:cubicBezTo>
                    <a:pt x="60" y="5"/>
                    <a:pt x="74" y="7"/>
                    <a:pt x="84" y="8"/>
                  </a:cubicBezTo>
                  <a:cubicBezTo>
                    <a:pt x="92" y="9"/>
                    <a:pt x="98" y="7"/>
                    <a:pt x="106" y="3"/>
                  </a:cubicBezTo>
                  <a:cubicBezTo>
                    <a:pt x="109" y="7"/>
                    <a:pt x="109" y="7"/>
                    <a:pt x="109" y="7"/>
                  </a:cubicBezTo>
                  <a:cubicBezTo>
                    <a:pt x="100" y="12"/>
                    <a:pt x="92" y="14"/>
                    <a:pt x="83" y="13"/>
                  </a:cubicBezTo>
                  <a:cubicBezTo>
                    <a:pt x="74" y="12"/>
                    <a:pt x="59" y="10"/>
                    <a:pt x="48" y="8"/>
                  </a:cubicBezTo>
                  <a:cubicBezTo>
                    <a:pt x="40" y="7"/>
                    <a:pt x="40" y="7"/>
                    <a:pt x="40" y="7"/>
                  </a:cubicBezTo>
                  <a:cubicBezTo>
                    <a:pt x="33" y="6"/>
                    <a:pt x="26" y="5"/>
                    <a:pt x="20" y="8"/>
                  </a:cubicBezTo>
                  <a:cubicBezTo>
                    <a:pt x="15" y="10"/>
                    <a:pt x="10" y="16"/>
                    <a:pt x="7" y="20"/>
                  </a:cubicBezTo>
                  <a:cubicBezTo>
                    <a:pt x="6" y="21"/>
                    <a:pt x="5" y="23"/>
                    <a:pt x="4" y="23"/>
                  </a:cubicBezTo>
                  <a:close/>
                </a:path>
              </a:pathLst>
            </a:cu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cs typeface="+mn-ea"/>
                <a:sym typeface="+mn-lt"/>
              </a:endParaRPr>
            </a:p>
          </p:txBody>
        </p:sp>
        <p:sp>
          <p:nvSpPr>
            <p:cNvPr id="108" name="Freeform 63"/>
            <p:cNvSpPr/>
            <p:nvPr/>
          </p:nvSpPr>
          <p:spPr bwMode="auto">
            <a:xfrm>
              <a:off x="3214688" y="3705225"/>
              <a:ext cx="1109663" cy="738188"/>
            </a:xfrm>
            <a:custGeom>
              <a:gdLst>
                <a:gd fmla="*/ 69 w 202" name="T0"/>
                <a:gd fmla="*/ 134 h 134" name="T1"/>
                <a:gd fmla="*/ 68 w 202" name="T2"/>
                <a:gd fmla="*/ 133 h 134" name="T3"/>
                <a:gd fmla="*/ 59 w 202" name="T4"/>
                <a:gd fmla="*/ 122 h 134" name="T5"/>
                <a:gd fmla="*/ 69 w 202" name="T6"/>
                <a:gd fmla="*/ 101 h 134" name="T7"/>
                <a:gd fmla="*/ 81 w 202" name="T8"/>
                <a:gd fmla="*/ 90 h 134" name="T9"/>
                <a:gd fmla="*/ 100 w 202" name="T10"/>
                <a:gd fmla="*/ 73 h 134" name="T11"/>
                <a:gd fmla="*/ 77 w 202" name="T12"/>
                <a:gd fmla="*/ 43 h 134" name="T13"/>
                <a:gd fmla="*/ 41 w 202" name="T14"/>
                <a:gd fmla="*/ 48 h 134" name="T15"/>
                <a:gd fmla="*/ 35 w 202" name="T16"/>
                <a:gd fmla="*/ 65 h 134" name="T17"/>
                <a:gd fmla="*/ 27 w 202" name="T18"/>
                <a:gd fmla="*/ 87 h 134" name="T19"/>
                <a:gd fmla="*/ 11 w 202" name="T20"/>
                <a:gd fmla="*/ 96 h 134" name="T21"/>
                <a:gd fmla="*/ 1 w 202" name="T22"/>
                <a:gd fmla="*/ 94 h 134" name="T23"/>
                <a:gd fmla="*/ 0 w 202" name="T24"/>
                <a:gd fmla="*/ 90 h 134" name="T25"/>
                <a:gd fmla="*/ 16 w 202" name="T26"/>
                <a:gd fmla="*/ 30 h 134" name="T27"/>
                <a:gd fmla="*/ 75 w 202" name="T28"/>
                <a:gd fmla="*/ 0 h 134" name="T29"/>
                <a:gd fmla="*/ 77 w 202" name="T30"/>
                <a:gd fmla="*/ 5 h 134" name="T31"/>
                <a:gd fmla="*/ 19 w 202" name="T32"/>
                <a:gd fmla="*/ 34 h 134" name="T33"/>
                <a:gd fmla="*/ 5 w 202" name="T34"/>
                <a:gd fmla="*/ 91 h 134" name="T35"/>
                <a:gd fmla="*/ 10 w 202" name="T36"/>
                <a:gd fmla="*/ 91 h 134" name="T37"/>
                <a:gd fmla="*/ 23 w 202" name="T38"/>
                <a:gd fmla="*/ 84 h 134" name="T39"/>
                <a:gd fmla="*/ 30 w 202" name="T40"/>
                <a:gd fmla="*/ 64 h 134" name="T41"/>
                <a:gd fmla="*/ 38 w 202" name="T42"/>
                <a:gd fmla="*/ 44 h 134" name="T43"/>
                <a:gd fmla="*/ 77 w 202" name="T44"/>
                <a:gd fmla="*/ 38 h 134" name="T45"/>
                <a:gd fmla="*/ 105 w 202" name="T46"/>
                <a:gd fmla="*/ 74 h 134" name="T47"/>
                <a:gd fmla="*/ 105 w 202" name="T48"/>
                <a:gd fmla="*/ 76 h 134" name="T49"/>
                <a:gd fmla="*/ 104 w 202" name="T50"/>
                <a:gd fmla="*/ 77 h 134" name="T51"/>
                <a:gd fmla="*/ 85 w 202" name="T52"/>
                <a:gd fmla="*/ 94 h 134" name="T53"/>
                <a:gd fmla="*/ 72 w 202" name="T54"/>
                <a:gd fmla="*/ 105 h 134" name="T55"/>
                <a:gd fmla="*/ 64 w 202" name="T56"/>
                <a:gd fmla="*/ 121 h 134" name="T57"/>
                <a:gd fmla="*/ 70 w 202" name="T58"/>
                <a:gd fmla="*/ 129 h 134" name="T59"/>
                <a:gd fmla="*/ 142 w 202" name="T60"/>
                <a:gd fmla="*/ 84 h 134" name="T61"/>
                <a:gd fmla="*/ 166 w 202" name="T62"/>
                <a:gd fmla="*/ 63 h 134" name="T63"/>
                <a:gd fmla="*/ 174 w 202" name="T64"/>
                <a:gd fmla="*/ 56 h 134" name="T65"/>
                <a:gd fmla="*/ 201 w 202" name="T66"/>
                <a:gd fmla="*/ 38 h 134" name="T67"/>
                <a:gd fmla="*/ 202 w 202" name="T68"/>
                <a:gd fmla="*/ 43 h 134" name="T69"/>
                <a:gd fmla="*/ 177 w 202" name="T70"/>
                <a:gd fmla="*/ 59 h 134" name="T71"/>
                <a:gd fmla="*/ 169 w 202" name="T72"/>
                <a:gd fmla="*/ 67 h 134" name="T73"/>
                <a:gd fmla="*/ 145 w 202" name="T74"/>
                <a:gd fmla="*/ 87 h 134" name="T75"/>
                <a:gd fmla="*/ 70 w 202" name="T76"/>
                <a:gd fmla="*/ 134 h 134" name="T77"/>
                <a:gd fmla="*/ 69 w 202" name="T78"/>
                <a:gd fmla="*/ 134 h 134" name="T7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b="b" l="0" r="r" t="0"/>
              <a:pathLst>
                <a:path h="134" w="201">
                  <a:moveTo>
                    <a:pt x="69" y="134"/>
                  </a:moveTo>
                  <a:cubicBezTo>
                    <a:pt x="68" y="133"/>
                    <a:pt x="68" y="133"/>
                    <a:pt x="68" y="133"/>
                  </a:cubicBezTo>
                  <a:cubicBezTo>
                    <a:pt x="61" y="130"/>
                    <a:pt x="60" y="125"/>
                    <a:pt x="59" y="122"/>
                  </a:cubicBezTo>
                  <a:cubicBezTo>
                    <a:pt x="58" y="114"/>
                    <a:pt x="63" y="106"/>
                    <a:pt x="69" y="101"/>
                  </a:cubicBezTo>
                  <a:cubicBezTo>
                    <a:pt x="71" y="99"/>
                    <a:pt x="76" y="95"/>
                    <a:pt x="81" y="90"/>
                  </a:cubicBezTo>
                  <a:cubicBezTo>
                    <a:pt x="91" y="82"/>
                    <a:pt x="97" y="76"/>
                    <a:pt x="100" y="73"/>
                  </a:cubicBezTo>
                  <a:cubicBezTo>
                    <a:pt x="99" y="48"/>
                    <a:pt x="83" y="44"/>
                    <a:pt x="77" y="43"/>
                  </a:cubicBezTo>
                  <a:cubicBezTo>
                    <a:pt x="74" y="43"/>
                    <a:pt x="46" y="47"/>
                    <a:pt x="41" y="48"/>
                  </a:cubicBezTo>
                  <a:cubicBezTo>
                    <a:pt x="40" y="50"/>
                    <a:pt x="37" y="59"/>
                    <a:pt x="35" y="65"/>
                  </a:cubicBezTo>
                  <a:cubicBezTo>
                    <a:pt x="31" y="77"/>
                    <a:pt x="28" y="84"/>
                    <a:pt x="27" y="87"/>
                  </a:cubicBezTo>
                  <a:cubicBezTo>
                    <a:pt x="24" y="92"/>
                    <a:pt x="17" y="95"/>
                    <a:pt x="11" y="96"/>
                  </a:cubicBezTo>
                  <a:cubicBezTo>
                    <a:pt x="6" y="97"/>
                    <a:pt x="3" y="96"/>
                    <a:pt x="1" y="94"/>
                  </a:cubicBezTo>
                  <a:cubicBezTo>
                    <a:pt x="0" y="93"/>
                    <a:pt x="0" y="91"/>
                    <a:pt x="0" y="90"/>
                  </a:cubicBezTo>
                  <a:cubicBezTo>
                    <a:pt x="1" y="83"/>
                    <a:pt x="11" y="33"/>
                    <a:pt x="16" y="30"/>
                  </a:cubicBezTo>
                  <a:cubicBezTo>
                    <a:pt x="36" y="17"/>
                    <a:pt x="66" y="4"/>
                    <a:pt x="75" y="0"/>
                  </a:cubicBezTo>
                  <a:cubicBezTo>
                    <a:pt x="77" y="5"/>
                    <a:pt x="77" y="5"/>
                    <a:pt x="77" y="5"/>
                  </a:cubicBezTo>
                  <a:cubicBezTo>
                    <a:pt x="68" y="8"/>
                    <a:pt x="38" y="21"/>
                    <a:pt x="19" y="34"/>
                  </a:cubicBezTo>
                  <a:cubicBezTo>
                    <a:pt x="16" y="37"/>
                    <a:pt x="5" y="83"/>
                    <a:pt x="5" y="91"/>
                  </a:cubicBezTo>
                  <a:cubicBezTo>
                    <a:pt x="6" y="91"/>
                    <a:pt x="8" y="92"/>
                    <a:pt x="10" y="91"/>
                  </a:cubicBezTo>
                  <a:cubicBezTo>
                    <a:pt x="16" y="91"/>
                    <a:pt x="21" y="88"/>
                    <a:pt x="23" y="84"/>
                  </a:cubicBezTo>
                  <a:cubicBezTo>
                    <a:pt x="24" y="82"/>
                    <a:pt x="27" y="72"/>
                    <a:pt x="30" y="64"/>
                  </a:cubicBezTo>
                  <a:cubicBezTo>
                    <a:pt x="36" y="46"/>
                    <a:pt x="37" y="45"/>
                    <a:pt x="38" y="44"/>
                  </a:cubicBezTo>
                  <a:cubicBezTo>
                    <a:pt x="41" y="42"/>
                    <a:pt x="75" y="38"/>
                    <a:pt x="77" y="38"/>
                  </a:cubicBezTo>
                  <a:cubicBezTo>
                    <a:pt x="83" y="39"/>
                    <a:pt x="104" y="43"/>
                    <a:pt x="105" y="74"/>
                  </a:cubicBezTo>
                  <a:cubicBezTo>
                    <a:pt x="105" y="76"/>
                    <a:pt x="105" y="76"/>
                    <a:pt x="105" y="76"/>
                  </a:cubicBezTo>
                  <a:cubicBezTo>
                    <a:pt x="104" y="77"/>
                    <a:pt x="104" y="77"/>
                    <a:pt x="104" y="77"/>
                  </a:cubicBezTo>
                  <a:cubicBezTo>
                    <a:pt x="103" y="78"/>
                    <a:pt x="92" y="87"/>
                    <a:pt x="85" y="94"/>
                  </a:cubicBezTo>
                  <a:cubicBezTo>
                    <a:pt x="79" y="99"/>
                    <a:pt x="74" y="103"/>
                    <a:pt x="72" y="105"/>
                  </a:cubicBezTo>
                  <a:cubicBezTo>
                    <a:pt x="68" y="109"/>
                    <a:pt x="63" y="115"/>
                    <a:pt x="64" y="121"/>
                  </a:cubicBezTo>
                  <a:cubicBezTo>
                    <a:pt x="64" y="124"/>
                    <a:pt x="66" y="127"/>
                    <a:pt x="70" y="129"/>
                  </a:cubicBezTo>
                  <a:cubicBezTo>
                    <a:pt x="78" y="126"/>
                    <a:pt x="131" y="92"/>
                    <a:pt x="142" y="84"/>
                  </a:cubicBezTo>
                  <a:cubicBezTo>
                    <a:pt x="147" y="80"/>
                    <a:pt x="158" y="70"/>
                    <a:pt x="166" y="63"/>
                  </a:cubicBezTo>
                  <a:cubicBezTo>
                    <a:pt x="169" y="60"/>
                    <a:pt x="172" y="57"/>
                    <a:pt x="174" y="56"/>
                  </a:cubicBezTo>
                  <a:cubicBezTo>
                    <a:pt x="181" y="49"/>
                    <a:pt x="200" y="38"/>
                    <a:pt x="201" y="38"/>
                  </a:cubicBezTo>
                  <a:cubicBezTo>
                    <a:pt x="202" y="43"/>
                    <a:pt x="202" y="43"/>
                    <a:pt x="202" y="43"/>
                  </a:cubicBezTo>
                  <a:cubicBezTo>
                    <a:pt x="201" y="43"/>
                    <a:pt x="183" y="54"/>
                    <a:pt x="177" y="59"/>
                  </a:cubicBezTo>
                  <a:cubicBezTo>
                    <a:pt x="175" y="61"/>
                    <a:pt x="172" y="63"/>
                    <a:pt x="169" y="67"/>
                  </a:cubicBezTo>
                  <a:cubicBezTo>
                    <a:pt x="161" y="74"/>
                    <a:pt x="150" y="84"/>
                    <a:pt x="145" y="87"/>
                  </a:cubicBezTo>
                  <a:cubicBezTo>
                    <a:pt x="137" y="94"/>
                    <a:pt x="77" y="133"/>
                    <a:pt x="70" y="134"/>
                  </a:cubicBezTo>
                  <a:lnTo>
                    <a:pt x="69" y="134"/>
                  </a:lnTo>
                  <a:close/>
                </a:path>
              </a:pathLst>
            </a:cu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cs typeface="+mn-ea"/>
                <a:sym typeface="+mn-lt"/>
              </a:endParaRPr>
            </a:p>
          </p:txBody>
        </p:sp>
        <p:sp>
          <p:nvSpPr>
            <p:cNvPr id="109" name="Freeform 64"/>
            <p:cNvSpPr/>
            <p:nvPr/>
          </p:nvSpPr>
          <p:spPr bwMode="auto">
            <a:xfrm>
              <a:off x="3433763" y="3937000"/>
              <a:ext cx="176213" cy="341313"/>
            </a:xfrm>
            <a:custGeom>
              <a:gdLst>
                <a:gd fmla="*/ 31 w 32" name="T0"/>
                <a:gd fmla="*/ 62 h 62" name="T1"/>
                <a:gd fmla="*/ 19 w 32" name="T2"/>
                <a:gd fmla="*/ 56 h 62" name="T3"/>
                <a:gd fmla="*/ 10 w 32" name="T4"/>
                <a:gd fmla="*/ 41 h 62" name="T5"/>
                <a:gd fmla="*/ 2 w 32" name="T6"/>
                <a:gd fmla="*/ 26 h 62" name="T7"/>
                <a:gd fmla="*/ 9 w 32" name="T8"/>
                <a:gd fmla="*/ 2 h 62" name="T9"/>
                <a:gd fmla="*/ 10 w 32" name="T10"/>
                <a:gd fmla="*/ 0 h 62" name="T11"/>
                <a:gd fmla="*/ 15 w 32" name="T12"/>
                <a:gd fmla="*/ 2 h 62" name="T13"/>
                <a:gd fmla="*/ 14 w 32" name="T14"/>
                <a:gd fmla="*/ 5 h 62" name="T15"/>
                <a:gd fmla="*/ 7 w 32" name="T16"/>
                <a:gd fmla="*/ 24 h 62" name="T17"/>
                <a:gd fmla="*/ 14 w 32" name="T18"/>
                <a:gd fmla="*/ 38 h 62" name="T19"/>
                <a:gd fmla="*/ 22 w 32" name="T20"/>
                <a:gd fmla="*/ 52 h 62" name="T21"/>
                <a:gd fmla="*/ 32 w 32" name="T22"/>
                <a:gd fmla="*/ 57 h 62" name="T23"/>
                <a:gd fmla="*/ 31 w 32" name="T24"/>
                <a:gd fmla="*/ 62 h 62"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62" w="32">
                  <a:moveTo>
                    <a:pt x="31" y="62"/>
                  </a:moveTo>
                  <a:cubicBezTo>
                    <a:pt x="29" y="62"/>
                    <a:pt x="20" y="57"/>
                    <a:pt x="19" y="56"/>
                  </a:cubicBezTo>
                  <a:cubicBezTo>
                    <a:pt x="18" y="55"/>
                    <a:pt x="16" y="51"/>
                    <a:pt x="10" y="41"/>
                  </a:cubicBezTo>
                  <a:cubicBezTo>
                    <a:pt x="7" y="35"/>
                    <a:pt x="4" y="29"/>
                    <a:pt x="2" y="26"/>
                  </a:cubicBezTo>
                  <a:cubicBezTo>
                    <a:pt x="0" y="23"/>
                    <a:pt x="3" y="16"/>
                    <a:pt x="9" y="2"/>
                  </a:cubicBezTo>
                  <a:cubicBezTo>
                    <a:pt x="10" y="0"/>
                    <a:pt x="10" y="0"/>
                    <a:pt x="10" y="0"/>
                  </a:cubicBezTo>
                  <a:cubicBezTo>
                    <a:pt x="15" y="2"/>
                    <a:pt x="15" y="2"/>
                    <a:pt x="15" y="2"/>
                  </a:cubicBezTo>
                  <a:cubicBezTo>
                    <a:pt x="14" y="5"/>
                    <a:pt x="14" y="5"/>
                    <a:pt x="14" y="5"/>
                  </a:cubicBezTo>
                  <a:cubicBezTo>
                    <a:pt x="12" y="9"/>
                    <a:pt x="6" y="21"/>
                    <a:pt x="7" y="24"/>
                  </a:cubicBezTo>
                  <a:cubicBezTo>
                    <a:pt x="8" y="26"/>
                    <a:pt x="11" y="32"/>
                    <a:pt x="14" y="38"/>
                  </a:cubicBezTo>
                  <a:cubicBezTo>
                    <a:pt x="17" y="44"/>
                    <a:pt x="21" y="51"/>
                    <a:pt x="22" y="52"/>
                  </a:cubicBezTo>
                  <a:cubicBezTo>
                    <a:pt x="23" y="53"/>
                    <a:pt x="31" y="57"/>
                    <a:pt x="32" y="57"/>
                  </a:cubicBezTo>
                  <a:lnTo>
                    <a:pt x="31" y="62"/>
                  </a:lnTo>
                  <a:close/>
                </a:path>
              </a:pathLst>
            </a:cu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cs typeface="+mn-ea"/>
                <a:sym typeface="+mn-lt"/>
              </a:endParaRPr>
            </a:p>
          </p:txBody>
        </p:sp>
        <p:sp>
          <p:nvSpPr>
            <p:cNvPr id="110" name="Freeform 65"/>
            <p:cNvSpPr/>
            <p:nvPr/>
          </p:nvSpPr>
          <p:spPr bwMode="auto">
            <a:xfrm>
              <a:off x="3582988" y="3925888"/>
              <a:ext cx="114300" cy="285750"/>
            </a:xfrm>
            <a:custGeom>
              <a:gdLst>
                <a:gd fmla="*/ 18 w 21" name="T0"/>
                <a:gd fmla="*/ 52 h 52" name="T1"/>
                <a:gd fmla="*/ 16 w 21" name="T2"/>
                <a:gd fmla="*/ 51 h 52" name="T3"/>
                <a:gd fmla="*/ 9 w 21" name="T4"/>
                <a:gd fmla="*/ 48 h 52" name="T5"/>
                <a:gd fmla="*/ 9 w 21" name="T6"/>
                <a:gd fmla="*/ 47 h 52" name="T7"/>
                <a:gd fmla="*/ 8 w 21" name="T8"/>
                <a:gd fmla="*/ 47 h 52" name="T9"/>
                <a:gd fmla="*/ 7 w 21" name="T10"/>
                <a:gd fmla="*/ 43 h 52" name="T11"/>
                <a:gd fmla="*/ 0 w 21" name="T12"/>
                <a:gd fmla="*/ 25 h 52" name="T13"/>
                <a:gd fmla="*/ 0 w 21" name="T14"/>
                <a:gd fmla="*/ 25 h 52" name="T15"/>
                <a:gd fmla="*/ 0 w 21" name="T16"/>
                <a:gd fmla="*/ 24 h 52" name="T17"/>
                <a:gd fmla="*/ 11 w 21" name="T18"/>
                <a:gd fmla="*/ 2 h 52" name="T19"/>
                <a:gd fmla="*/ 12 w 21" name="T20"/>
                <a:gd fmla="*/ 0 h 52" name="T21"/>
                <a:gd fmla="*/ 16 w 21" name="T22"/>
                <a:gd fmla="*/ 3 h 52" name="T23"/>
                <a:gd fmla="*/ 15 w 21" name="T24"/>
                <a:gd fmla="*/ 4 h 52" name="T25"/>
                <a:gd fmla="*/ 5 w 21" name="T26"/>
                <a:gd fmla="*/ 25 h 52" name="T27"/>
                <a:gd fmla="*/ 11 w 21" name="T28"/>
                <a:gd fmla="*/ 41 h 52" name="T29"/>
                <a:gd fmla="*/ 13 w 21" name="T30"/>
                <a:gd fmla="*/ 44 h 52" name="T31"/>
                <a:gd fmla="*/ 18 w 21" name="T32"/>
                <a:gd fmla="*/ 46 h 52" name="T33"/>
                <a:gd fmla="*/ 21 w 21" name="T34"/>
                <a:gd fmla="*/ 47 h 52" name="T35"/>
                <a:gd fmla="*/ 18 w 21" name="T36"/>
                <a:gd fmla="*/ 52 h 52"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52" w="21">
                  <a:moveTo>
                    <a:pt x="18" y="52"/>
                  </a:moveTo>
                  <a:cubicBezTo>
                    <a:pt x="18" y="51"/>
                    <a:pt x="17" y="51"/>
                    <a:pt x="16" y="51"/>
                  </a:cubicBezTo>
                  <a:cubicBezTo>
                    <a:pt x="13" y="49"/>
                    <a:pt x="11" y="48"/>
                    <a:pt x="9" y="48"/>
                  </a:cubicBezTo>
                  <a:cubicBezTo>
                    <a:pt x="9" y="47"/>
                    <a:pt x="9" y="47"/>
                    <a:pt x="9" y="47"/>
                  </a:cubicBezTo>
                  <a:cubicBezTo>
                    <a:pt x="8" y="47"/>
                    <a:pt x="8" y="47"/>
                    <a:pt x="8" y="47"/>
                  </a:cubicBezTo>
                  <a:cubicBezTo>
                    <a:pt x="8" y="46"/>
                    <a:pt x="8" y="44"/>
                    <a:pt x="7" y="43"/>
                  </a:cubicBezTo>
                  <a:cubicBezTo>
                    <a:pt x="4" y="38"/>
                    <a:pt x="1" y="31"/>
                    <a:pt x="0" y="25"/>
                  </a:cubicBezTo>
                  <a:cubicBezTo>
                    <a:pt x="0" y="25"/>
                    <a:pt x="0" y="25"/>
                    <a:pt x="0" y="25"/>
                  </a:cubicBezTo>
                  <a:cubicBezTo>
                    <a:pt x="0" y="24"/>
                    <a:pt x="0" y="24"/>
                    <a:pt x="0" y="24"/>
                  </a:cubicBezTo>
                  <a:cubicBezTo>
                    <a:pt x="3" y="16"/>
                    <a:pt x="7" y="9"/>
                    <a:pt x="11" y="2"/>
                  </a:cubicBezTo>
                  <a:cubicBezTo>
                    <a:pt x="12" y="0"/>
                    <a:pt x="12" y="0"/>
                    <a:pt x="12" y="0"/>
                  </a:cubicBezTo>
                  <a:cubicBezTo>
                    <a:pt x="16" y="3"/>
                    <a:pt x="16" y="3"/>
                    <a:pt x="16" y="3"/>
                  </a:cubicBezTo>
                  <a:cubicBezTo>
                    <a:pt x="15" y="4"/>
                    <a:pt x="15" y="4"/>
                    <a:pt x="15" y="4"/>
                  </a:cubicBezTo>
                  <a:cubicBezTo>
                    <a:pt x="12" y="11"/>
                    <a:pt x="8" y="18"/>
                    <a:pt x="5" y="25"/>
                  </a:cubicBezTo>
                  <a:cubicBezTo>
                    <a:pt x="6" y="30"/>
                    <a:pt x="9" y="36"/>
                    <a:pt x="11" y="41"/>
                  </a:cubicBezTo>
                  <a:cubicBezTo>
                    <a:pt x="12" y="42"/>
                    <a:pt x="12" y="43"/>
                    <a:pt x="13" y="44"/>
                  </a:cubicBezTo>
                  <a:cubicBezTo>
                    <a:pt x="14" y="44"/>
                    <a:pt x="16" y="45"/>
                    <a:pt x="18" y="46"/>
                  </a:cubicBezTo>
                  <a:cubicBezTo>
                    <a:pt x="19" y="47"/>
                    <a:pt x="20" y="47"/>
                    <a:pt x="21" y="47"/>
                  </a:cubicBezTo>
                  <a:lnTo>
                    <a:pt x="18" y="52"/>
                  </a:lnTo>
                  <a:close/>
                </a:path>
              </a:pathLst>
            </a:cu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cs typeface="+mn-ea"/>
                <a:sym typeface="+mn-lt"/>
              </a:endParaRPr>
            </a:p>
          </p:txBody>
        </p:sp>
        <p:sp>
          <p:nvSpPr>
            <p:cNvPr id="111" name="Freeform 66"/>
            <p:cNvSpPr/>
            <p:nvPr/>
          </p:nvSpPr>
          <p:spPr bwMode="auto">
            <a:xfrm>
              <a:off x="3686176" y="3975100"/>
              <a:ext cx="88900" cy="115888"/>
            </a:xfrm>
            <a:custGeom>
              <a:gdLst>
                <a:gd fmla="*/ 14 w 16" name="T0"/>
                <a:gd fmla="*/ 21 h 21" name="T1"/>
                <a:gd fmla="*/ 11 w 16" name="T2"/>
                <a:gd fmla="*/ 20 h 21" name="T3"/>
                <a:gd fmla="*/ 2 w 16" name="T4"/>
                <a:gd fmla="*/ 17 h 21" name="T5"/>
                <a:gd fmla="*/ 0 w 16" name="T6"/>
                <a:gd fmla="*/ 16 h 21" name="T7"/>
                <a:gd fmla="*/ 1 w 16" name="T8"/>
                <a:gd fmla="*/ 14 h 21" name="T9"/>
                <a:gd fmla="*/ 2 w 16" name="T10"/>
                <a:gd fmla="*/ 10 h 21" name="T11"/>
                <a:gd fmla="*/ 5 w 16" name="T12"/>
                <a:gd fmla="*/ 0 h 21" name="T13"/>
                <a:gd fmla="*/ 10 w 16" name="T14"/>
                <a:gd fmla="*/ 1 h 21" name="T15"/>
                <a:gd fmla="*/ 7 w 16" name="T16"/>
                <a:gd fmla="*/ 11 h 21" name="T17"/>
                <a:gd fmla="*/ 6 w 16" name="T18"/>
                <a:gd fmla="*/ 13 h 21" name="T19"/>
                <a:gd fmla="*/ 13 w 16" name="T20"/>
                <a:gd fmla="*/ 15 h 21" name="T21"/>
                <a:gd fmla="*/ 16 w 16" name="T22"/>
                <a:gd fmla="*/ 16 h 21" name="T23"/>
                <a:gd fmla="*/ 14 w 16" name="T24"/>
                <a:gd fmla="*/ 21 h 21"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21" w="16">
                  <a:moveTo>
                    <a:pt x="14" y="21"/>
                  </a:moveTo>
                  <a:cubicBezTo>
                    <a:pt x="13" y="21"/>
                    <a:pt x="12" y="20"/>
                    <a:pt x="11" y="20"/>
                  </a:cubicBezTo>
                  <a:cubicBezTo>
                    <a:pt x="9" y="19"/>
                    <a:pt x="7" y="19"/>
                    <a:pt x="2" y="17"/>
                  </a:cubicBezTo>
                  <a:cubicBezTo>
                    <a:pt x="0" y="16"/>
                    <a:pt x="0" y="16"/>
                    <a:pt x="0" y="16"/>
                  </a:cubicBezTo>
                  <a:cubicBezTo>
                    <a:pt x="1" y="14"/>
                    <a:pt x="1" y="14"/>
                    <a:pt x="1" y="14"/>
                  </a:cubicBezTo>
                  <a:cubicBezTo>
                    <a:pt x="1" y="13"/>
                    <a:pt x="2" y="11"/>
                    <a:pt x="2" y="10"/>
                  </a:cubicBezTo>
                  <a:cubicBezTo>
                    <a:pt x="3" y="7"/>
                    <a:pt x="4" y="4"/>
                    <a:pt x="5" y="0"/>
                  </a:cubicBezTo>
                  <a:cubicBezTo>
                    <a:pt x="10" y="1"/>
                    <a:pt x="10" y="1"/>
                    <a:pt x="10" y="1"/>
                  </a:cubicBezTo>
                  <a:cubicBezTo>
                    <a:pt x="9" y="5"/>
                    <a:pt x="8" y="8"/>
                    <a:pt x="7" y="11"/>
                  </a:cubicBezTo>
                  <a:cubicBezTo>
                    <a:pt x="7" y="12"/>
                    <a:pt x="6" y="12"/>
                    <a:pt x="6" y="13"/>
                  </a:cubicBezTo>
                  <a:cubicBezTo>
                    <a:pt x="9" y="14"/>
                    <a:pt x="11" y="15"/>
                    <a:pt x="13" y="15"/>
                  </a:cubicBezTo>
                  <a:cubicBezTo>
                    <a:pt x="14" y="16"/>
                    <a:pt x="15" y="16"/>
                    <a:pt x="16" y="16"/>
                  </a:cubicBezTo>
                  <a:lnTo>
                    <a:pt x="14" y="21"/>
                  </a:lnTo>
                  <a:close/>
                </a:path>
              </a:pathLst>
            </a:cu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cs typeface="+mn-ea"/>
                <a:sym typeface="+mn-lt"/>
              </a:endParaRPr>
            </a:p>
          </p:txBody>
        </p:sp>
        <p:sp>
          <p:nvSpPr>
            <p:cNvPr id="112" name="Freeform 67"/>
            <p:cNvSpPr/>
            <p:nvPr/>
          </p:nvSpPr>
          <p:spPr bwMode="auto">
            <a:xfrm>
              <a:off x="3625851" y="4135438"/>
              <a:ext cx="100013" cy="49213"/>
            </a:xfrm>
            <a:custGeom>
              <a:gdLst>
                <a:gd fmla="*/ 18 w 18" name="T0"/>
                <a:gd fmla="*/ 9 h 9" name="T1"/>
                <a:gd fmla="*/ 0 w 18" name="T2"/>
                <a:gd fmla="*/ 5 h 9" name="T3"/>
                <a:gd fmla="*/ 2 w 18" name="T4"/>
                <a:gd fmla="*/ 0 h 9" name="T5"/>
                <a:gd fmla="*/ 18 w 18" name="T6"/>
                <a:gd fmla="*/ 4 h 9" name="T7"/>
                <a:gd fmla="*/ 18 w 18" name="T8"/>
                <a:gd fmla="*/ 9 h 9" name="T9"/>
              </a:gdLst>
              <a:cxnLst>
                <a:cxn ang="0">
                  <a:pos x="T0" y="T1"/>
                </a:cxn>
                <a:cxn ang="0">
                  <a:pos x="T2" y="T3"/>
                </a:cxn>
                <a:cxn ang="0">
                  <a:pos x="T4" y="T5"/>
                </a:cxn>
                <a:cxn ang="0">
                  <a:pos x="T6" y="T7"/>
                </a:cxn>
                <a:cxn ang="0">
                  <a:pos x="T8" y="T9"/>
                </a:cxn>
              </a:cxnLst>
              <a:rect b="b" l="0" r="r" t="0"/>
              <a:pathLst>
                <a:path h="9" w="18">
                  <a:moveTo>
                    <a:pt x="18" y="9"/>
                  </a:moveTo>
                  <a:cubicBezTo>
                    <a:pt x="16" y="8"/>
                    <a:pt x="3" y="7"/>
                    <a:pt x="0" y="5"/>
                  </a:cubicBezTo>
                  <a:cubicBezTo>
                    <a:pt x="2" y="0"/>
                    <a:pt x="2" y="0"/>
                    <a:pt x="2" y="0"/>
                  </a:cubicBezTo>
                  <a:cubicBezTo>
                    <a:pt x="4" y="2"/>
                    <a:pt x="16" y="4"/>
                    <a:pt x="18" y="4"/>
                  </a:cubicBezTo>
                  <a:lnTo>
                    <a:pt x="18" y="9"/>
                  </a:lnTo>
                  <a:close/>
                </a:path>
              </a:pathLst>
            </a:cu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cs typeface="+mn-ea"/>
                <a:sym typeface="+mn-lt"/>
              </a:endParaRPr>
            </a:p>
          </p:txBody>
        </p:sp>
        <p:sp>
          <p:nvSpPr>
            <p:cNvPr id="113" name="Freeform 68"/>
            <p:cNvSpPr/>
            <p:nvPr/>
          </p:nvSpPr>
          <p:spPr bwMode="auto">
            <a:xfrm>
              <a:off x="4076701" y="3606800"/>
              <a:ext cx="296863" cy="423863"/>
            </a:xfrm>
            <a:custGeom>
              <a:gdLst>
                <a:gd fmla="*/ 42 w 54" name="T0"/>
                <a:gd fmla="*/ 77 h 77" name="T1"/>
                <a:gd fmla="*/ 29 w 54" name="T2"/>
                <a:gd fmla="*/ 68 h 77" name="T3"/>
                <a:gd fmla="*/ 32 w 54" name="T4"/>
                <a:gd fmla="*/ 65 h 77" name="T5"/>
                <a:gd fmla="*/ 43 w 54" name="T6"/>
                <a:gd fmla="*/ 72 h 77" name="T7"/>
                <a:gd fmla="*/ 32 w 54" name="T8"/>
                <a:gd fmla="*/ 35 h 77" name="T9"/>
                <a:gd fmla="*/ 6 w 54" name="T10"/>
                <a:gd fmla="*/ 8 h 77" name="T11"/>
                <a:gd fmla="*/ 5 w 54" name="T12"/>
                <a:gd fmla="*/ 13 h 77" name="T13"/>
                <a:gd fmla="*/ 0 w 54" name="T14"/>
                <a:gd fmla="*/ 13 h 77" name="T15"/>
                <a:gd fmla="*/ 5 w 54" name="T16"/>
                <a:gd fmla="*/ 3 h 77" name="T17"/>
                <a:gd fmla="*/ 37 w 54" name="T18"/>
                <a:gd fmla="*/ 33 h 77" name="T19"/>
                <a:gd fmla="*/ 45 w 54" name="T20"/>
                <a:gd fmla="*/ 76 h 77" name="T21"/>
                <a:gd fmla="*/ 42 w 54" name="T22"/>
                <a:gd fmla="*/ 77 h 77"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77" w="54">
                  <a:moveTo>
                    <a:pt x="42" y="77"/>
                  </a:moveTo>
                  <a:cubicBezTo>
                    <a:pt x="39" y="77"/>
                    <a:pt x="34" y="74"/>
                    <a:pt x="29" y="68"/>
                  </a:cubicBezTo>
                  <a:cubicBezTo>
                    <a:pt x="32" y="65"/>
                    <a:pt x="32" y="65"/>
                    <a:pt x="32" y="65"/>
                  </a:cubicBezTo>
                  <a:cubicBezTo>
                    <a:pt x="38" y="71"/>
                    <a:pt x="42" y="73"/>
                    <a:pt x="43" y="72"/>
                  </a:cubicBezTo>
                  <a:cubicBezTo>
                    <a:pt x="46" y="70"/>
                    <a:pt x="44" y="57"/>
                    <a:pt x="32" y="35"/>
                  </a:cubicBezTo>
                  <a:cubicBezTo>
                    <a:pt x="21" y="15"/>
                    <a:pt x="10" y="7"/>
                    <a:pt x="6" y="8"/>
                  </a:cubicBezTo>
                  <a:cubicBezTo>
                    <a:pt x="6" y="8"/>
                    <a:pt x="5" y="9"/>
                    <a:pt x="5" y="13"/>
                  </a:cubicBezTo>
                  <a:cubicBezTo>
                    <a:pt x="0" y="13"/>
                    <a:pt x="0" y="13"/>
                    <a:pt x="0" y="13"/>
                  </a:cubicBezTo>
                  <a:cubicBezTo>
                    <a:pt x="0" y="6"/>
                    <a:pt x="2" y="4"/>
                    <a:pt x="5" y="3"/>
                  </a:cubicBezTo>
                  <a:cubicBezTo>
                    <a:pt x="14" y="0"/>
                    <a:pt x="27" y="16"/>
                    <a:pt x="37" y="33"/>
                  </a:cubicBezTo>
                  <a:cubicBezTo>
                    <a:pt x="46" y="50"/>
                    <a:pt x="54" y="71"/>
                    <a:pt x="45" y="76"/>
                  </a:cubicBezTo>
                  <a:cubicBezTo>
                    <a:pt x="45" y="77"/>
                    <a:pt x="44" y="77"/>
                    <a:pt x="42" y="77"/>
                  </a:cubicBezTo>
                  <a:close/>
                </a:path>
              </a:pathLst>
            </a:cu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cs typeface="+mn-ea"/>
                <a:sym typeface="+mn-lt"/>
              </a:endParaRPr>
            </a:p>
          </p:txBody>
        </p:sp>
        <p:sp>
          <p:nvSpPr>
            <p:cNvPr id="114" name="Freeform 69"/>
            <p:cNvSpPr/>
            <p:nvPr/>
          </p:nvSpPr>
          <p:spPr bwMode="auto">
            <a:xfrm>
              <a:off x="4154488" y="3535363"/>
              <a:ext cx="312738" cy="495300"/>
            </a:xfrm>
            <a:custGeom>
              <a:gdLst>
                <a:gd fmla="*/ 50 w 57" name="T0"/>
                <a:gd fmla="*/ 90 h 90" name="T1"/>
                <a:gd fmla="*/ 37 w 57" name="T2"/>
                <a:gd fmla="*/ 81 h 90" name="T3"/>
                <a:gd fmla="*/ 41 w 57" name="T4"/>
                <a:gd fmla="*/ 78 h 90" name="T5"/>
                <a:gd fmla="*/ 50 w 57" name="T6"/>
                <a:gd fmla="*/ 85 h 90" name="T7"/>
                <a:gd fmla="*/ 49 w 57" name="T8"/>
                <a:gd fmla="*/ 71 h 90" name="T9"/>
                <a:gd fmla="*/ 36 w 57" name="T10"/>
                <a:gd fmla="*/ 41 h 90" name="T11"/>
                <a:gd fmla="*/ 17 w 57" name="T12"/>
                <a:gd fmla="*/ 14 h 90" name="T13"/>
                <a:gd fmla="*/ 6 w 57" name="T14"/>
                <a:gd fmla="*/ 6 h 90" name="T15"/>
                <a:gd fmla="*/ 5 w 57" name="T16"/>
                <a:gd fmla="*/ 11 h 90" name="T17"/>
                <a:gd fmla="*/ 0 w 57" name="T18"/>
                <a:gd fmla="*/ 12 h 90" name="T19"/>
                <a:gd fmla="*/ 3 w 57" name="T20"/>
                <a:gd fmla="*/ 2 h 90" name="T21"/>
                <a:gd fmla="*/ 20 w 57" name="T22"/>
                <a:gd fmla="*/ 10 h 90" name="T23"/>
                <a:gd fmla="*/ 40 w 57" name="T24"/>
                <a:gd fmla="*/ 39 h 90" name="T25"/>
                <a:gd fmla="*/ 54 w 57" name="T26"/>
                <a:gd fmla="*/ 70 h 90" name="T27"/>
                <a:gd fmla="*/ 53 w 57" name="T28"/>
                <a:gd fmla="*/ 89 h 90" name="T29"/>
                <a:gd fmla="*/ 50 w 57" name="T30"/>
                <a:gd fmla="*/ 90 h 90" name="T3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b="b" l="0" r="r" t="0"/>
              <a:pathLst>
                <a:path h="90" w="57">
                  <a:moveTo>
                    <a:pt x="50" y="90"/>
                  </a:moveTo>
                  <a:cubicBezTo>
                    <a:pt x="47" y="90"/>
                    <a:pt x="42" y="87"/>
                    <a:pt x="37" y="81"/>
                  </a:cubicBezTo>
                  <a:cubicBezTo>
                    <a:pt x="41" y="78"/>
                    <a:pt x="41" y="78"/>
                    <a:pt x="41" y="78"/>
                  </a:cubicBezTo>
                  <a:cubicBezTo>
                    <a:pt x="47" y="85"/>
                    <a:pt x="50" y="85"/>
                    <a:pt x="50" y="85"/>
                  </a:cubicBezTo>
                  <a:cubicBezTo>
                    <a:pt x="51" y="84"/>
                    <a:pt x="52" y="81"/>
                    <a:pt x="49" y="71"/>
                  </a:cubicBezTo>
                  <a:cubicBezTo>
                    <a:pt x="47" y="63"/>
                    <a:pt x="42" y="52"/>
                    <a:pt x="36" y="41"/>
                  </a:cubicBezTo>
                  <a:cubicBezTo>
                    <a:pt x="29" y="30"/>
                    <a:pt x="23" y="20"/>
                    <a:pt x="17" y="14"/>
                  </a:cubicBezTo>
                  <a:cubicBezTo>
                    <a:pt x="10" y="6"/>
                    <a:pt x="6" y="6"/>
                    <a:pt x="6" y="6"/>
                  </a:cubicBezTo>
                  <a:cubicBezTo>
                    <a:pt x="6" y="6"/>
                    <a:pt x="5" y="7"/>
                    <a:pt x="5" y="11"/>
                  </a:cubicBezTo>
                  <a:cubicBezTo>
                    <a:pt x="0" y="12"/>
                    <a:pt x="0" y="12"/>
                    <a:pt x="0" y="12"/>
                  </a:cubicBezTo>
                  <a:cubicBezTo>
                    <a:pt x="0" y="7"/>
                    <a:pt x="1" y="3"/>
                    <a:pt x="3" y="2"/>
                  </a:cubicBezTo>
                  <a:cubicBezTo>
                    <a:pt x="7" y="0"/>
                    <a:pt x="13" y="2"/>
                    <a:pt x="20" y="10"/>
                  </a:cubicBezTo>
                  <a:cubicBezTo>
                    <a:pt x="27" y="17"/>
                    <a:pt x="34" y="27"/>
                    <a:pt x="40" y="39"/>
                  </a:cubicBezTo>
                  <a:cubicBezTo>
                    <a:pt x="46" y="50"/>
                    <a:pt x="51" y="61"/>
                    <a:pt x="54" y="70"/>
                  </a:cubicBezTo>
                  <a:cubicBezTo>
                    <a:pt x="57" y="81"/>
                    <a:pt x="57" y="87"/>
                    <a:pt x="53" y="89"/>
                  </a:cubicBezTo>
                  <a:cubicBezTo>
                    <a:pt x="52" y="89"/>
                    <a:pt x="51" y="90"/>
                    <a:pt x="50" y="90"/>
                  </a:cubicBezTo>
                  <a:close/>
                </a:path>
              </a:pathLst>
            </a:cu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cs typeface="+mn-ea"/>
                <a:sym typeface="+mn-lt"/>
              </a:endParaRPr>
            </a:p>
          </p:txBody>
        </p:sp>
        <p:sp>
          <p:nvSpPr>
            <p:cNvPr id="115" name="Freeform 70"/>
            <p:cNvSpPr/>
            <p:nvPr/>
          </p:nvSpPr>
          <p:spPr bwMode="auto">
            <a:xfrm>
              <a:off x="4098926" y="3562350"/>
              <a:ext cx="127000" cy="88900"/>
            </a:xfrm>
            <a:custGeom>
              <a:gdLst>
                <a:gd fmla="*/ 11 w 80" name="T0"/>
                <a:gd fmla="*/ 56 h 56" name="T1"/>
                <a:gd fmla="*/ 0 w 80" name="T2"/>
                <a:gd fmla="*/ 38 h 56" name="T3"/>
                <a:gd fmla="*/ 73 w 80" name="T4"/>
                <a:gd fmla="*/ 0 h 56" name="T5"/>
                <a:gd fmla="*/ 80 w 80" name="T6"/>
                <a:gd fmla="*/ 14 h 56" name="T7"/>
                <a:gd fmla="*/ 11 w 80" name="T8"/>
                <a:gd fmla="*/ 56 h 56" name="T9"/>
              </a:gdLst>
              <a:cxnLst>
                <a:cxn ang="0">
                  <a:pos x="T0" y="T1"/>
                </a:cxn>
                <a:cxn ang="0">
                  <a:pos x="T2" y="T3"/>
                </a:cxn>
                <a:cxn ang="0">
                  <a:pos x="T4" y="T5"/>
                </a:cxn>
                <a:cxn ang="0">
                  <a:pos x="T6" y="T7"/>
                </a:cxn>
                <a:cxn ang="0">
                  <a:pos x="T8" y="T9"/>
                </a:cxn>
              </a:cxnLst>
              <a:rect b="b" l="0" r="r" t="0"/>
              <a:pathLst>
                <a:path h="56" w="80">
                  <a:moveTo>
                    <a:pt x="11" y="56"/>
                  </a:moveTo>
                  <a:lnTo>
                    <a:pt x="0" y="38"/>
                  </a:lnTo>
                  <a:lnTo>
                    <a:pt x="73" y="0"/>
                  </a:lnTo>
                  <a:lnTo>
                    <a:pt x="80" y="14"/>
                  </a:lnTo>
                  <a:lnTo>
                    <a:pt x="11" y="56"/>
                  </a:lnTo>
                  <a:close/>
                </a:path>
              </a:pathLst>
            </a:cu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cs typeface="+mn-ea"/>
                <a:sym typeface="+mn-lt"/>
              </a:endParaRPr>
            </a:p>
          </p:txBody>
        </p:sp>
        <p:sp>
          <p:nvSpPr>
            <p:cNvPr id="116" name="Freeform 71"/>
            <p:cNvSpPr/>
            <p:nvPr/>
          </p:nvSpPr>
          <p:spPr bwMode="auto">
            <a:xfrm>
              <a:off x="4313238" y="3930650"/>
              <a:ext cx="131763" cy="93663"/>
            </a:xfrm>
            <a:custGeom>
              <a:gdLst>
                <a:gd fmla="*/ 7 w 83" name="T0"/>
                <a:gd fmla="*/ 59 h 59" name="T1"/>
                <a:gd fmla="*/ 0 w 83" name="T2"/>
                <a:gd fmla="*/ 46 h 59" name="T3"/>
                <a:gd fmla="*/ 77 w 83" name="T4"/>
                <a:gd fmla="*/ 0 h 59" name="T5"/>
                <a:gd fmla="*/ 83 w 83" name="T6"/>
                <a:gd fmla="*/ 14 h 59" name="T7"/>
                <a:gd fmla="*/ 7 w 83" name="T8"/>
                <a:gd fmla="*/ 59 h 59" name="T9"/>
              </a:gdLst>
              <a:cxnLst>
                <a:cxn ang="0">
                  <a:pos x="T0" y="T1"/>
                </a:cxn>
                <a:cxn ang="0">
                  <a:pos x="T2" y="T3"/>
                </a:cxn>
                <a:cxn ang="0">
                  <a:pos x="T4" y="T5"/>
                </a:cxn>
                <a:cxn ang="0">
                  <a:pos x="T6" y="T7"/>
                </a:cxn>
                <a:cxn ang="0">
                  <a:pos x="T8" y="T9"/>
                </a:cxn>
              </a:cxnLst>
              <a:rect b="b" l="0" r="r" t="0"/>
              <a:pathLst>
                <a:path h="59" w="83">
                  <a:moveTo>
                    <a:pt x="7" y="59"/>
                  </a:moveTo>
                  <a:lnTo>
                    <a:pt x="0" y="46"/>
                  </a:lnTo>
                  <a:lnTo>
                    <a:pt x="77" y="0"/>
                  </a:lnTo>
                  <a:lnTo>
                    <a:pt x="83" y="14"/>
                  </a:lnTo>
                  <a:lnTo>
                    <a:pt x="7" y="59"/>
                  </a:lnTo>
                  <a:close/>
                </a:path>
              </a:pathLst>
            </a:cu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cs typeface="+mn-ea"/>
                <a:sym typeface="+mn-lt"/>
              </a:endParaRPr>
            </a:p>
          </p:txBody>
        </p:sp>
        <p:sp>
          <p:nvSpPr>
            <p:cNvPr id="117" name="Freeform 72"/>
            <p:cNvSpPr/>
            <p:nvPr/>
          </p:nvSpPr>
          <p:spPr bwMode="auto">
            <a:xfrm>
              <a:off x="4181476" y="3424238"/>
              <a:ext cx="225425" cy="138113"/>
            </a:xfrm>
            <a:custGeom>
              <a:gdLst>
                <a:gd fmla="*/ 7 w 142" name="T0"/>
                <a:gd fmla="*/ 87 h 87" name="T1"/>
                <a:gd fmla="*/ 0 w 142" name="T2"/>
                <a:gd fmla="*/ 73 h 87" name="T3"/>
                <a:gd fmla="*/ 135 w 142" name="T4"/>
                <a:gd fmla="*/ 0 h 87" name="T5"/>
                <a:gd fmla="*/ 142 w 142" name="T6"/>
                <a:gd fmla="*/ 14 h 87" name="T7"/>
                <a:gd fmla="*/ 7 w 142" name="T8"/>
                <a:gd fmla="*/ 87 h 87" name="T9"/>
              </a:gdLst>
              <a:cxnLst>
                <a:cxn ang="0">
                  <a:pos x="T0" y="T1"/>
                </a:cxn>
                <a:cxn ang="0">
                  <a:pos x="T2" y="T3"/>
                </a:cxn>
                <a:cxn ang="0">
                  <a:pos x="T4" y="T5"/>
                </a:cxn>
                <a:cxn ang="0">
                  <a:pos x="T6" y="T7"/>
                </a:cxn>
                <a:cxn ang="0">
                  <a:pos x="T8" y="T9"/>
                </a:cxn>
              </a:cxnLst>
              <a:rect b="b" l="0" r="r" t="0"/>
              <a:pathLst>
                <a:path h="87" w="142">
                  <a:moveTo>
                    <a:pt x="7" y="87"/>
                  </a:moveTo>
                  <a:lnTo>
                    <a:pt x="0" y="73"/>
                  </a:lnTo>
                  <a:lnTo>
                    <a:pt x="135" y="0"/>
                  </a:lnTo>
                  <a:lnTo>
                    <a:pt x="142" y="14"/>
                  </a:lnTo>
                  <a:lnTo>
                    <a:pt x="7" y="87"/>
                  </a:lnTo>
                  <a:close/>
                </a:path>
              </a:pathLst>
            </a:cu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cs typeface="+mn-ea"/>
                <a:sym typeface="+mn-lt"/>
              </a:endParaRPr>
            </a:p>
          </p:txBody>
        </p:sp>
        <p:sp>
          <p:nvSpPr>
            <p:cNvPr id="118" name="Freeform 73"/>
            <p:cNvSpPr/>
            <p:nvPr/>
          </p:nvSpPr>
          <p:spPr bwMode="auto">
            <a:xfrm>
              <a:off x="4429126" y="3887788"/>
              <a:ext cx="225425" cy="142875"/>
            </a:xfrm>
            <a:custGeom>
              <a:gdLst>
                <a:gd fmla="*/ 7 w 142" name="T0"/>
                <a:gd fmla="*/ 90 h 90" name="T1"/>
                <a:gd fmla="*/ 0 w 142" name="T2"/>
                <a:gd fmla="*/ 73 h 90" name="T3"/>
                <a:gd fmla="*/ 135 w 142" name="T4"/>
                <a:gd fmla="*/ 0 h 90" name="T5"/>
                <a:gd fmla="*/ 142 w 142" name="T6"/>
                <a:gd fmla="*/ 14 h 90" name="T7"/>
                <a:gd fmla="*/ 7 w 142" name="T8"/>
                <a:gd fmla="*/ 90 h 90" name="T9"/>
              </a:gdLst>
              <a:cxnLst>
                <a:cxn ang="0">
                  <a:pos x="T0" y="T1"/>
                </a:cxn>
                <a:cxn ang="0">
                  <a:pos x="T2" y="T3"/>
                </a:cxn>
                <a:cxn ang="0">
                  <a:pos x="T4" y="T5"/>
                </a:cxn>
                <a:cxn ang="0">
                  <a:pos x="T6" y="T7"/>
                </a:cxn>
                <a:cxn ang="0">
                  <a:pos x="T8" y="T9"/>
                </a:cxn>
              </a:cxnLst>
              <a:rect b="b" l="0" r="r" t="0"/>
              <a:pathLst>
                <a:path h="90" w="142">
                  <a:moveTo>
                    <a:pt x="7" y="90"/>
                  </a:moveTo>
                  <a:lnTo>
                    <a:pt x="0" y="73"/>
                  </a:lnTo>
                  <a:lnTo>
                    <a:pt x="135" y="0"/>
                  </a:lnTo>
                  <a:lnTo>
                    <a:pt x="142" y="14"/>
                  </a:lnTo>
                  <a:lnTo>
                    <a:pt x="7" y="90"/>
                  </a:lnTo>
                  <a:close/>
                </a:path>
              </a:pathLst>
            </a:cu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cs typeface="+mn-ea"/>
                <a:sym typeface="+mn-lt"/>
              </a:endParaRPr>
            </a:p>
          </p:txBody>
        </p:sp>
        <p:sp>
          <p:nvSpPr>
            <p:cNvPr id="119" name="Freeform 74"/>
            <p:cNvSpPr>
              <a:spLocks noEditPoints="1"/>
            </p:cNvSpPr>
            <p:nvPr/>
          </p:nvSpPr>
          <p:spPr bwMode="auto">
            <a:xfrm>
              <a:off x="4335463" y="3859213"/>
              <a:ext cx="66675" cy="77788"/>
            </a:xfrm>
            <a:custGeom>
              <a:gdLst>
                <a:gd fmla="*/ 7 w 12" name="T0"/>
                <a:gd fmla="*/ 14 h 14" name="T1"/>
                <a:gd fmla="*/ 1 w 12" name="T2"/>
                <a:gd fmla="*/ 8 h 14" name="T3"/>
                <a:gd fmla="*/ 1 w 12" name="T4"/>
                <a:gd fmla="*/ 3 h 14" name="T5"/>
                <a:gd fmla="*/ 5 w 12" name="T6"/>
                <a:gd fmla="*/ 0 h 14" name="T7"/>
                <a:gd fmla="*/ 6 w 12" name="T8"/>
                <a:gd fmla="*/ 0 h 14" name="T9"/>
                <a:gd fmla="*/ 11 w 12" name="T10"/>
                <a:gd fmla="*/ 6 h 14" name="T11"/>
                <a:gd fmla="*/ 7 w 12" name="T12"/>
                <a:gd fmla="*/ 14 h 14" name="T13"/>
                <a:gd fmla="*/ 6 w 12" name="T14"/>
                <a:gd fmla="*/ 5 h 14" name="T15"/>
                <a:gd fmla="*/ 6 w 12" name="T16"/>
                <a:gd fmla="*/ 7 h 14" name="T17"/>
                <a:gd fmla="*/ 6 w 12" name="T18"/>
                <a:gd fmla="*/ 9 h 14" name="T19"/>
                <a:gd fmla="*/ 7 w 12" name="T20"/>
                <a:gd fmla="*/ 7 h 14" name="T21"/>
                <a:gd fmla="*/ 6 w 12" name="T22"/>
                <a:gd fmla="*/ 5 h 14"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14" w="12">
                  <a:moveTo>
                    <a:pt x="7" y="14"/>
                  </a:moveTo>
                  <a:cubicBezTo>
                    <a:pt x="4" y="14"/>
                    <a:pt x="1" y="12"/>
                    <a:pt x="1" y="8"/>
                  </a:cubicBezTo>
                  <a:cubicBezTo>
                    <a:pt x="0" y="6"/>
                    <a:pt x="1" y="5"/>
                    <a:pt x="1" y="3"/>
                  </a:cubicBezTo>
                  <a:cubicBezTo>
                    <a:pt x="2" y="2"/>
                    <a:pt x="3" y="0"/>
                    <a:pt x="5" y="0"/>
                  </a:cubicBezTo>
                  <a:cubicBezTo>
                    <a:pt x="6" y="0"/>
                    <a:pt x="6" y="0"/>
                    <a:pt x="6" y="0"/>
                  </a:cubicBezTo>
                  <a:cubicBezTo>
                    <a:pt x="8" y="0"/>
                    <a:pt x="11" y="3"/>
                    <a:pt x="11" y="6"/>
                  </a:cubicBezTo>
                  <a:cubicBezTo>
                    <a:pt x="12" y="10"/>
                    <a:pt x="10" y="14"/>
                    <a:pt x="7" y="14"/>
                  </a:cubicBezTo>
                  <a:close/>
                  <a:moveTo>
                    <a:pt x="6" y="5"/>
                  </a:moveTo>
                  <a:cubicBezTo>
                    <a:pt x="6" y="6"/>
                    <a:pt x="5" y="6"/>
                    <a:pt x="6" y="7"/>
                  </a:cubicBezTo>
                  <a:cubicBezTo>
                    <a:pt x="6" y="8"/>
                    <a:pt x="6" y="9"/>
                    <a:pt x="6" y="9"/>
                  </a:cubicBezTo>
                  <a:cubicBezTo>
                    <a:pt x="7" y="9"/>
                    <a:pt x="7" y="8"/>
                    <a:pt x="7" y="7"/>
                  </a:cubicBezTo>
                  <a:cubicBezTo>
                    <a:pt x="6" y="6"/>
                    <a:pt x="6" y="6"/>
                    <a:pt x="6" y="5"/>
                  </a:cubicBezTo>
                  <a:close/>
                </a:path>
              </a:pathLst>
            </a:cu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cs typeface="+mn-ea"/>
                <a:sym typeface="+mn-lt"/>
              </a:endParaRPr>
            </a:p>
          </p:txBody>
        </p:sp>
        <p:sp>
          <p:nvSpPr>
            <p:cNvPr id="120" name="Freeform 75"/>
            <p:cNvSpPr/>
            <p:nvPr/>
          </p:nvSpPr>
          <p:spPr bwMode="auto">
            <a:xfrm>
              <a:off x="4127501" y="4999038"/>
              <a:ext cx="388938" cy="468313"/>
            </a:xfrm>
            <a:custGeom>
              <a:gdLst>
                <a:gd fmla="*/ 68 w 71" name="T0"/>
                <a:gd fmla="*/ 85 h 85" name="T1"/>
                <a:gd fmla="*/ 50 w 71" name="T2"/>
                <a:gd fmla="*/ 67 h 85" name="T3"/>
                <a:gd fmla="*/ 35 w 71" name="T4"/>
                <a:gd fmla="*/ 34 h 85" name="T5"/>
                <a:gd fmla="*/ 32 w 71" name="T6"/>
                <a:gd fmla="*/ 26 h 85" name="T7"/>
                <a:gd fmla="*/ 21 w 71" name="T8"/>
                <a:gd fmla="*/ 10 h 85" name="T9"/>
                <a:gd fmla="*/ 4 w 71" name="T10"/>
                <a:gd fmla="*/ 5 h 85" name="T11"/>
                <a:gd fmla="*/ 0 w 71" name="T12"/>
                <a:gd fmla="*/ 5 h 85" name="T13"/>
                <a:gd fmla="*/ 1 w 71" name="T14"/>
                <a:gd fmla="*/ 0 h 85" name="T15"/>
                <a:gd fmla="*/ 4 w 71" name="T16"/>
                <a:gd fmla="*/ 0 h 85" name="T17"/>
                <a:gd fmla="*/ 24 w 71" name="T18"/>
                <a:gd fmla="*/ 6 h 85" name="T19"/>
                <a:gd fmla="*/ 37 w 71" name="T20"/>
                <a:gd fmla="*/ 24 h 85" name="T21"/>
                <a:gd fmla="*/ 40 w 71" name="T22"/>
                <a:gd fmla="*/ 32 h 85" name="T23"/>
                <a:gd fmla="*/ 54 w 71" name="T24"/>
                <a:gd fmla="*/ 65 h 85" name="T25"/>
                <a:gd fmla="*/ 71 w 71" name="T26"/>
                <a:gd fmla="*/ 81 h 85" name="T27"/>
                <a:gd fmla="*/ 68 w 71" name="T28"/>
                <a:gd fmla="*/ 85 h 85"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85" w="71">
                  <a:moveTo>
                    <a:pt x="68" y="85"/>
                  </a:moveTo>
                  <a:cubicBezTo>
                    <a:pt x="60" y="80"/>
                    <a:pt x="54" y="75"/>
                    <a:pt x="50" y="67"/>
                  </a:cubicBezTo>
                  <a:cubicBezTo>
                    <a:pt x="46" y="58"/>
                    <a:pt x="40" y="45"/>
                    <a:pt x="35" y="34"/>
                  </a:cubicBezTo>
                  <a:cubicBezTo>
                    <a:pt x="32" y="26"/>
                    <a:pt x="32" y="26"/>
                    <a:pt x="32" y="26"/>
                  </a:cubicBezTo>
                  <a:cubicBezTo>
                    <a:pt x="30" y="20"/>
                    <a:pt x="26" y="14"/>
                    <a:pt x="21" y="10"/>
                  </a:cubicBezTo>
                  <a:cubicBezTo>
                    <a:pt x="17" y="7"/>
                    <a:pt x="9" y="6"/>
                    <a:pt x="4" y="5"/>
                  </a:cubicBezTo>
                  <a:cubicBezTo>
                    <a:pt x="2" y="5"/>
                    <a:pt x="1" y="5"/>
                    <a:pt x="0" y="5"/>
                  </a:cubicBezTo>
                  <a:cubicBezTo>
                    <a:pt x="1" y="0"/>
                    <a:pt x="1" y="0"/>
                    <a:pt x="1" y="0"/>
                  </a:cubicBezTo>
                  <a:cubicBezTo>
                    <a:pt x="2" y="0"/>
                    <a:pt x="3" y="0"/>
                    <a:pt x="4" y="0"/>
                  </a:cubicBezTo>
                  <a:cubicBezTo>
                    <a:pt x="10" y="1"/>
                    <a:pt x="19" y="2"/>
                    <a:pt x="24" y="6"/>
                  </a:cubicBezTo>
                  <a:cubicBezTo>
                    <a:pt x="30" y="10"/>
                    <a:pt x="34" y="18"/>
                    <a:pt x="37" y="24"/>
                  </a:cubicBezTo>
                  <a:cubicBezTo>
                    <a:pt x="40" y="32"/>
                    <a:pt x="40" y="32"/>
                    <a:pt x="40" y="32"/>
                  </a:cubicBezTo>
                  <a:cubicBezTo>
                    <a:pt x="44" y="43"/>
                    <a:pt x="50" y="56"/>
                    <a:pt x="54" y="65"/>
                  </a:cubicBezTo>
                  <a:cubicBezTo>
                    <a:pt x="57" y="72"/>
                    <a:pt x="63" y="76"/>
                    <a:pt x="71" y="81"/>
                  </a:cubicBezTo>
                  <a:lnTo>
                    <a:pt x="68" y="85"/>
                  </a:lnTo>
                  <a:close/>
                </a:path>
              </a:pathLst>
            </a:cu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cs typeface="+mn-ea"/>
                <a:sym typeface="+mn-lt"/>
              </a:endParaRPr>
            </a:p>
          </p:txBody>
        </p:sp>
        <p:sp>
          <p:nvSpPr>
            <p:cNvPr id="121" name="Freeform 76"/>
            <p:cNvSpPr/>
            <p:nvPr/>
          </p:nvSpPr>
          <p:spPr bwMode="auto">
            <a:xfrm>
              <a:off x="3527426" y="4833938"/>
              <a:ext cx="841375" cy="925513"/>
            </a:xfrm>
            <a:custGeom>
              <a:gdLst>
                <a:gd fmla="*/ 150 w 153" name="T0"/>
                <a:gd fmla="*/ 168 h 168" name="T1"/>
                <a:gd fmla="*/ 123 w 153" name="T2"/>
                <a:gd fmla="*/ 155 h 168" name="T3"/>
                <a:gd fmla="*/ 112 w 153" name="T4"/>
                <a:gd fmla="*/ 152 h 168" name="T5"/>
                <a:gd fmla="*/ 82 w 153" name="T6"/>
                <a:gd fmla="*/ 143 h 168" name="T7"/>
                <a:gd fmla="*/ 3 w 153" name="T8"/>
                <a:gd fmla="*/ 102 h 168" name="T9"/>
                <a:gd fmla="*/ 3 w 153" name="T10"/>
                <a:gd fmla="*/ 102 h 168" name="T11"/>
                <a:gd fmla="*/ 3 w 153" name="T12"/>
                <a:gd fmla="*/ 101 h 168" name="T13"/>
                <a:gd fmla="*/ 8 w 153" name="T14"/>
                <a:gd fmla="*/ 87 h 168" name="T15"/>
                <a:gd fmla="*/ 30 w 153" name="T16"/>
                <a:gd fmla="*/ 85 h 168" name="T17"/>
                <a:gd fmla="*/ 46 w 153" name="T18"/>
                <a:gd fmla="*/ 89 h 168" name="T19"/>
                <a:gd fmla="*/ 71 w 153" name="T20"/>
                <a:gd fmla="*/ 97 h 168" name="T21"/>
                <a:gd fmla="*/ 84 w 153" name="T22"/>
                <a:gd fmla="*/ 61 h 168" name="T23"/>
                <a:gd fmla="*/ 61 w 153" name="T24"/>
                <a:gd fmla="*/ 33 h 168" name="T25"/>
                <a:gd fmla="*/ 43 w 153" name="T26"/>
                <a:gd fmla="*/ 37 h 168" name="T27"/>
                <a:gd fmla="*/ 21 w 153" name="T28"/>
                <a:gd fmla="*/ 41 h 168" name="T29"/>
                <a:gd fmla="*/ 4 w 153" name="T30"/>
                <a:gd fmla="*/ 33 h 168" name="T31"/>
                <a:gd fmla="*/ 1 w 153" name="T32"/>
                <a:gd fmla="*/ 23 h 168" name="T33"/>
                <a:gd fmla="*/ 4 w 153" name="T34"/>
                <a:gd fmla="*/ 20 h 168" name="T35"/>
                <a:gd fmla="*/ 64 w 153" name="T36"/>
                <a:gd fmla="*/ 3 h 168" name="T37"/>
                <a:gd fmla="*/ 120 w 153" name="T38"/>
                <a:gd fmla="*/ 37 h 168" name="T39"/>
                <a:gd fmla="*/ 117 w 153" name="T40"/>
                <a:gd fmla="*/ 41 h 168" name="T41"/>
                <a:gd fmla="*/ 62 w 153" name="T42"/>
                <a:gd fmla="*/ 7 h 168" name="T43"/>
                <a:gd fmla="*/ 6 w 153" name="T44"/>
                <a:gd fmla="*/ 24 h 168" name="T45"/>
                <a:gd fmla="*/ 8 w 153" name="T46"/>
                <a:gd fmla="*/ 29 h 168" name="T47"/>
                <a:gd fmla="*/ 21 w 153" name="T48"/>
                <a:gd fmla="*/ 36 h 168" name="T49"/>
                <a:gd fmla="*/ 42 w 153" name="T50"/>
                <a:gd fmla="*/ 32 h 168" name="T51"/>
                <a:gd fmla="*/ 63 w 153" name="T52"/>
                <a:gd fmla="*/ 28 h 168" name="T53"/>
                <a:gd fmla="*/ 88 w 153" name="T54"/>
                <a:gd fmla="*/ 58 h 168" name="T55"/>
                <a:gd fmla="*/ 72 w 153" name="T56"/>
                <a:gd fmla="*/ 102 h 168" name="T57"/>
                <a:gd fmla="*/ 71 w 153" name="T58"/>
                <a:gd fmla="*/ 102 h 168" name="T59"/>
                <a:gd fmla="*/ 70 w 153" name="T60"/>
                <a:gd fmla="*/ 102 h 168" name="T61"/>
                <a:gd fmla="*/ 45 w 153" name="T62"/>
                <a:gd fmla="*/ 94 h 168" name="T63"/>
                <a:gd fmla="*/ 29 w 153" name="T64"/>
                <a:gd fmla="*/ 89 h 168" name="T65"/>
                <a:gd fmla="*/ 11 w 153" name="T66"/>
                <a:gd fmla="*/ 91 h 168" name="T67"/>
                <a:gd fmla="*/ 7 w 153" name="T68"/>
                <a:gd fmla="*/ 100 h 168" name="T69"/>
                <a:gd fmla="*/ 84 w 153" name="T70"/>
                <a:gd fmla="*/ 138 h 168" name="T71"/>
                <a:gd fmla="*/ 114 w 153" name="T72"/>
                <a:gd fmla="*/ 147 h 168" name="T73"/>
                <a:gd fmla="*/ 124 w 153" name="T74"/>
                <a:gd fmla="*/ 150 h 168" name="T75"/>
                <a:gd fmla="*/ 153 w 153" name="T76"/>
                <a:gd fmla="*/ 164 h 168" name="T77"/>
                <a:gd fmla="*/ 150 w 153" name="T78"/>
                <a:gd fmla="*/ 168 h 168" name="T7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b="b" l="0" r="r" t="0"/>
              <a:pathLst>
                <a:path h="168" w="153">
                  <a:moveTo>
                    <a:pt x="150" y="168"/>
                  </a:moveTo>
                  <a:cubicBezTo>
                    <a:pt x="149" y="167"/>
                    <a:pt x="131" y="157"/>
                    <a:pt x="123" y="155"/>
                  </a:cubicBezTo>
                  <a:cubicBezTo>
                    <a:pt x="120" y="154"/>
                    <a:pt x="117" y="153"/>
                    <a:pt x="112" y="152"/>
                  </a:cubicBezTo>
                  <a:cubicBezTo>
                    <a:pt x="101" y="149"/>
                    <a:pt x="88" y="145"/>
                    <a:pt x="82" y="143"/>
                  </a:cubicBezTo>
                  <a:cubicBezTo>
                    <a:pt x="72" y="139"/>
                    <a:pt x="8" y="108"/>
                    <a:pt x="3" y="102"/>
                  </a:cubicBezTo>
                  <a:cubicBezTo>
                    <a:pt x="3" y="102"/>
                    <a:pt x="3" y="102"/>
                    <a:pt x="3" y="102"/>
                  </a:cubicBezTo>
                  <a:cubicBezTo>
                    <a:pt x="3" y="101"/>
                    <a:pt x="3" y="101"/>
                    <a:pt x="3" y="101"/>
                  </a:cubicBezTo>
                  <a:cubicBezTo>
                    <a:pt x="2" y="93"/>
                    <a:pt x="5" y="89"/>
                    <a:pt x="8" y="87"/>
                  </a:cubicBezTo>
                  <a:cubicBezTo>
                    <a:pt x="14" y="82"/>
                    <a:pt x="23" y="82"/>
                    <a:pt x="30" y="85"/>
                  </a:cubicBezTo>
                  <a:cubicBezTo>
                    <a:pt x="33" y="86"/>
                    <a:pt x="39" y="87"/>
                    <a:pt x="46" y="89"/>
                  </a:cubicBezTo>
                  <a:cubicBezTo>
                    <a:pt x="58" y="93"/>
                    <a:pt x="67" y="96"/>
                    <a:pt x="71" y="97"/>
                  </a:cubicBezTo>
                  <a:cubicBezTo>
                    <a:pt x="92" y="82"/>
                    <a:pt x="87" y="67"/>
                    <a:pt x="84" y="61"/>
                  </a:cubicBezTo>
                  <a:cubicBezTo>
                    <a:pt x="83" y="58"/>
                    <a:pt x="65" y="37"/>
                    <a:pt x="61" y="33"/>
                  </a:cubicBezTo>
                  <a:cubicBezTo>
                    <a:pt x="59" y="33"/>
                    <a:pt x="50" y="35"/>
                    <a:pt x="43" y="37"/>
                  </a:cubicBezTo>
                  <a:cubicBezTo>
                    <a:pt x="32" y="40"/>
                    <a:pt x="24" y="41"/>
                    <a:pt x="21" y="41"/>
                  </a:cubicBezTo>
                  <a:cubicBezTo>
                    <a:pt x="15" y="42"/>
                    <a:pt x="8" y="37"/>
                    <a:pt x="4" y="33"/>
                  </a:cubicBezTo>
                  <a:cubicBezTo>
                    <a:pt x="2" y="29"/>
                    <a:pt x="0" y="26"/>
                    <a:pt x="1" y="23"/>
                  </a:cubicBezTo>
                  <a:cubicBezTo>
                    <a:pt x="2" y="21"/>
                    <a:pt x="3" y="21"/>
                    <a:pt x="4" y="20"/>
                  </a:cubicBezTo>
                  <a:cubicBezTo>
                    <a:pt x="11" y="17"/>
                    <a:pt x="58" y="0"/>
                    <a:pt x="64" y="3"/>
                  </a:cubicBezTo>
                  <a:cubicBezTo>
                    <a:pt x="85" y="12"/>
                    <a:pt x="112" y="32"/>
                    <a:pt x="120" y="37"/>
                  </a:cubicBezTo>
                  <a:cubicBezTo>
                    <a:pt x="117" y="41"/>
                    <a:pt x="117" y="41"/>
                    <a:pt x="117" y="41"/>
                  </a:cubicBezTo>
                  <a:cubicBezTo>
                    <a:pt x="109" y="36"/>
                    <a:pt x="83" y="16"/>
                    <a:pt x="62" y="7"/>
                  </a:cubicBezTo>
                  <a:cubicBezTo>
                    <a:pt x="57" y="6"/>
                    <a:pt x="13" y="21"/>
                    <a:pt x="6" y="24"/>
                  </a:cubicBezTo>
                  <a:cubicBezTo>
                    <a:pt x="6" y="26"/>
                    <a:pt x="7" y="28"/>
                    <a:pt x="8" y="29"/>
                  </a:cubicBezTo>
                  <a:cubicBezTo>
                    <a:pt x="12" y="34"/>
                    <a:pt x="17" y="37"/>
                    <a:pt x="21" y="36"/>
                  </a:cubicBezTo>
                  <a:cubicBezTo>
                    <a:pt x="23" y="36"/>
                    <a:pt x="34" y="34"/>
                    <a:pt x="42" y="32"/>
                  </a:cubicBezTo>
                  <a:cubicBezTo>
                    <a:pt x="61" y="28"/>
                    <a:pt x="62" y="28"/>
                    <a:pt x="63" y="28"/>
                  </a:cubicBezTo>
                  <a:cubicBezTo>
                    <a:pt x="66" y="30"/>
                    <a:pt x="88" y="57"/>
                    <a:pt x="88" y="58"/>
                  </a:cubicBezTo>
                  <a:cubicBezTo>
                    <a:pt x="91" y="64"/>
                    <a:pt x="99" y="84"/>
                    <a:pt x="72" y="102"/>
                  </a:cubicBezTo>
                  <a:cubicBezTo>
                    <a:pt x="71" y="102"/>
                    <a:pt x="71" y="102"/>
                    <a:pt x="71" y="102"/>
                  </a:cubicBezTo>
                  <a:cubicBezTo>
                    <a:pt x="70" y="102"/>
                    <a:pt x="70" y="102"/>
                    <a:pt x="70" y="102"/>
                  </a:cubicBezTo>
                  <a:cubicBezTo>
                    <a:pt x="68" y="101"/>
                    <a:pt x="55" y="97"/>
                    <a:pt x="45" y="94"/>
                  </a:cubicBezTo>
                  <a:cubicBezTo>
                    <a:pt x="38" y="92"/>
                    <a:pt x="32" y="90"/>
                    <a:pt x="29" y="89"/>
                  </a:cubicBezTo>
                  <a:cubicBezTo>
                    <a:pt x="23" y="88"/>
                    <a:pt x="15" y="87"/>
                    <a:pt x="11" y="91"/>
                  </a:cubicBezTo>
                  <a:cubicBezTo>
                    <a:pt x="9" y="93"/>
                    <a:pt x="7" y="96"/>
                    <a:pt x="7" y="100"/>
                  </a:cubicBezTo>
                  <a:cubicBezTo>
                    <a:pt x="14" y="105"/>
                    <a:pt x="71" y="133"/>
                    <a:pt x="84" y="138"/>
                  </a:cubicBezTo>
                  <a:cubicBezTo>
                    <a:pt x="89" y="140"/>
                    <a:pt x="103" y="144"/>
                    <a:pt x="114" y="147"/>
                  </a:cubicBezTo>
                  <a:cubicBezTo>
                    <a:pt x="118" y="148"/>
                    <a:pt x="122" y="149"/>
                    <a:pt x="124" y="150"/>
                  </a:cubicBezTo>
                  <a:cubicBezTo>
                    <a:pt x="133" y="153"/>
                    <a:pt x="152" y="163"/>
                    <a:pt x="153" y="164"/>
                  </a:cubicBezTo>
                  <a:lnTo>
                    <a:pt x="150" y="168"/>
                  </a:lnTo>
                  <a:close/>
                </a:path>
              </a:pathLst>
            </a:cu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cs typeface="+mn-ea"/>
                <a:sym typeface="+mn-lt"/>
              </a:endParaRPr>
            </a:p>
          </p:txBody>
        </p:sp>
        <p:sp>
          <p:nvSpPr>
            <p:cNvPr id="122" name="Freeform 77"/>
            <p:cNvSpPr/>
            <p:nvPr/>
          </p:nvSpPr>
          <p:spPr bwMode="auto">
            <a:xfrm>
              <a:off x="3681413" y="5043488"/>
              <a:ext cx="241300" cy="274638"/>
            </a:xfrm>
            <a:custGeom>
              <a:gdLst>
                <a:gd fmla="*/ 1 w 44" name="T0"/>
                <a:gd fmla="*/ 50 h 50" name="T1"/>
                <a:gd fmla="*/ 0 w 44" name="T2"/>
                <a:gd fmla="*/ 36 h 50" name="T3"/>
                <a:gd fmla="*/ 9 w 44" name="T4"/>
                <a:gd fmla="*/ 21 h 50" name="T5"/>
                <a:gd fmla="*/ 17 w 44" name="T6"/>
                <a:gd fmla="*/ 7 h 50" name="T7"/>
                <a:gd fmla="*/ 41 w 44" name="T8"/>
                <a:gd fmla="*/ 0 h 50" name="T9"/>
                <a:gd fmla="*/ 43 w 44" name="T10"/>
                <a:gd fmla="*/ 0 h 50" name="T11"/>
                <a:gd fmla="*/ 44 w 44" name="T12"/>
                <a:gd fmla="*/ 5 h 50" name="T13"/>
                <a:gd fmla="*/ 41 w 44" name="T14"/>
                <a:gd fmla="*/ 5 h 50" name="T15"/>
                <a:gd fmla="*/ 21 w 44" name="T16"/>
                <a:gd fmla="*/ 9 h 50" name="T17"/>
                <a:gd fmla="*/ 13 w 44" name="T18"/>
                <a:gd fmla="*/ 23 h 50" name="T19"/>
                <a:gd fmla="*/ 5 w 44" name="T20"/>
                <a:gd fmla="*/ 37 h 50" name="T21"/>
                <a:gd fmla="*/ 6 w 44" name="T22"/>
                <a:gd fmla="*/ 48 h 50" name="T23"/>
                <a:gd fmla="*/ 1 w 44" name="T24"/>
                <a:gd fmla="*/ 50 h 50"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50" w="44">
                  <a:moveTo>
                    <a:pt x="1" y="50"/>
                  </a:moveTo>
                  <a:cubicBezTo>
                    <a:pt x="0" y="48"/>
                    <a:pt x="0" y="38"/>
                    <a:pt x="0" y="36"/>
                  </a:cubicBezTo>
                  <a:cubicBezTo>
                    <a:pt x="0" y="35"/>
                    <a:pt x="2" y="32"/>
                    <a:pt x="9" y="21"/>
                  </a:cubicBezTo>
                  <a:cubicBezTo>
                    <a:pt x="12" y="15"/>
                    <a:pt x="15" y="9"/>
                    <a:pt x="17" y="7"/>
                  </a:cubicBezTo>
                  <a:cubicBezTo>
                    <a:pt x="18" y="4"/>
                    <a:pt x="26" y="2"/>
                    <a:pt x="41" y="0"/>
                  </a:cubicBezTo>
                  <a:cubicBezTo>
                    <a:pt x="43" y="0"/>
                    <a:pt x="43" y="0"/>
                    <a:pt x="43" y="0"/>
                  </a:cubicBezTo>
                  <a:cubicBezTo>
                    <a:pt x="44" y="5"/>
                    <a:pt x="44" y="5"/>
                    <a:pt x="44" y="5"/>
                  </a:cubicBezTo>
                  <a:cubicBezTo>
                    <a:pt x="41" y="5"/>
                    <a:pt x="41" y="5"/>
                    <a:pt x="41" y="5"/>
                  </a:cubicBezTo>
                  <a:cubicBezTo>
                    <a:pt x="36" y="6"/>
                    <a:pt x="23" y="7"/>
                    <a:pt x="21" y="9"/>
                  </a:cubicBezTo>
                  <a:cubicBezTo>
                    <a:pt x="20" y="12"/>
                    <a:pt x="16" y="17"/>
                    <a:pt x="13" y="23"/>
                  </a:cubicBezTo>
                  <a:cubicBezTo>
                    <a:pt x="10" y="29"/>
                    <a:pt x="5" y="36"/>
                    <a:pt x="5" y="37"/>
                  </a:cubicBezTo>
                  <a:cubicBezTo>
                    <a:pt x="5" y="39"/>
                    <a:pt x="5" y="47"/>
                    <a:pt x="6" y="48"/>
                  </a:cubicBezTo>
                  <a:lnTo>
                    <a:pt x="1" y="50"/>
                  </a:lnTo>
                  <a:close/>
                </a:path>
              </a:pathLst>
            </a:cu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cs typeface="+mn-ea"/>
                <a:sym typeface="+mn-lt"/>
              </a:endParaRPr>
            </a:p>
          </p:txBody>
        </p:sp>
        <p:sp>
          <p:nvSpPr>
            <p:cNvPr id="123" name="Freeform 78"/>
            <p:cNvSpPr/>
            <p:nvPr/>
          </p:nvSpPr>
          <p:spPr bwMode="auto">
            <a:xfrm>
              <a:off x="3779838" y="5170488"/>
              <a:ext cx="231775" cy="180975"/>
            </a:xfrm>
            <a:custGeom>
              <a:gdLst>
                <a:gd fmla="*/ 1 w 42" name="T0"/>
                <a:gd fmla="*/ 33 h 33" name="T1"/>
                <a:gd fmla="*/ 1 w 42" name="T2"/>
                <a:gd fmla="*/ 30 h 33" name="T3"/>
                <a:gd fmla="*/ 0 w 42" name="T4"/>
                <a:gd fmla="*/ 23 h 33" name="T5"/>
                <a:gd fmla="*/ 0 w 42" name="T6"/>
                <a:gd fmla="*/ 22 h 33" name="T7"/>
                <a:gd fmla="*/ 0 w 42" name="T8"/>
                <a:gd fmla="*/ 22 h 33" name="T9"/>
                <a:gd fmla="*/ 2 w 42" name="T10"/>
                <a:gd fmla="*/ 19 h 33" name="T11"/>
                <a:gd fmla="*/ 14 w 42" name="T12"/>
                <a:gd fmla="*/ 3 h 33" name="T13"/>
                <a:gd fmla="*/ 15 w 42" name="T14"/>
                <a:gd fmla="*/ 3 h 33" name="T15"/>
                <a:gd fmla="*/ 15 w 42" name="T16"/>
                <a:gd fmla="*/ 2 h 33" name="T17"/>
                <a:gd fmla="*/ 40 w 42" name="T18"/>
                <a:gd fmla="*/ 0 h 33" name="T19"/>
                <a:gd fmla="*/ 41 w 42" name="T20"/>
                <a:gd fmla="*/ 0 h 33" name="T21"/>
                <a:gd fmla="*/ 42 w 42" name="T22"/>
                <a:gd fmla="*/ 5 h 33" name="T23"/>
                <a:gd fmla="*/ 40 w 42" name="T24"/>
                <a:gd fmla="*/ 5 h 33" name="T25"/>
                <a:gd fmla="*/ 17 w 42" name="T26"/>
                <a:gd fmla="*/ 7 h 33" name="T27"/>
                <a:gd fmla="*/ 7 w 42" name="T28"/>
                <a:gd fmla="*/ 21 h 33" name="T29"/>
                <a:gd fmla="*/ 5 w 42" name="T30"/>
                <a:gd fmla="*/ 24 h 33" name="T31"/>
                <a:gd fmla="*/ 6 w 42" name="T32"/>
                <a:gd fmla="*/ 29 h 33" name="T33"/>
                <a:gd fmla="*/ 6 w 42" name="T34"/>
                <a:gd fmla="*/ 32 h 33" name="T35"/>
                <a:gd fmla="*/ 1 w 42" name="T36"/>
                <a:gd fmla="*/ 33 h 33"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33" w="42">
                  <a:moveTo>
                    <a:pt x="1" y="33"/>
                  </a:moveTo>
                  <a:cubicBezTo>
                    <a:pt x="1" y="32"/>
                    <a:pt x="1" y="31"/>
                    <a:pt x="1" y="30"/>
                  </a:cubicBezTo>
                  <a:cubicBezTo>
                    <a:pt x="0" y="27"/>
                    <a:pt x="0" y="24"/>
                    <a:pt x="0" y="23"/>
                  </a:cubicBezTo>
                  <a:cubicBezTo>
                    <a:pt x="0" y="22"/>
                    <a:pt x="0" y="22"/>
                    <a:pt x="0" y="22"/>
                  </a:cubicBezTo>
                  <a:cubicBezTo>
                    <a:pt x="0" y="22"/>
                    <a:pt x="0" y="22"/>
                    <a:pt x="0" y="22"/>
                  </a:cubicBezTo>
                  <a:cubicBezTo>
                    <a:pt x="1" y="21"/>
                    <a:pt x="2" y="20"/>
                    <a:pt x="2" y="19"/>
                  </a:cubicBezTo>
                  <a:cubicBezTo>
                    <a:pt x="6" y="14"/>
                    <a:pt x="10" y="7"/>
                    <a:pt x="14" y="3"/>
                  </a:cubicBezTo>
                  <a:cubicBezTo>
                    <a:pt x="15" y="3"/>
                    <a:pt x="15" y="3"/>
                    <a:pt x="15" y="3"/>
                  </a:cubicBezTo>
                  <a:cubicBezTo>
                    <a:pt x="15" y="2"/>
                    <a:pt x="15" y="2"/>
                    <a:pt x="15" y="2"/>
                  </a:cubicBezTo>
                  <a:cubicBezTo>
                    <a:pt x="24" y="1"/>
                    <a:pt x="31" y="1"/>
                    <a:pt x="40" y="0"/>
                  </a:cubicBezTo>
                  <a:cubicBezTo>
                    <a:pt x="41" y="0"/>
                    <a:pt x="41" y="0"/>
                    <a:pt x="41" y="0"/>
                  </a:cubicBezTo>
                  <a:cubicBezTo>
                    <a:pt x="42" y="5"/>
                    <a:pt x="42" y="5"/>
                    <a:pt x="42" y="5"/>
                  </a:cubicBezTo>
                  <a:cubicBezTo>
                    <a:pt x="40" y="5"/>
                    <a:pt x="40" y="5"/>
                    <a:pt x="40" y="5"/>
                  </a:cubicBezTo>
                  <a:cubicBezTo>
                    <a:pt x="32" y="6"/>
                    <a:pt x="25" y="6"/>
                    <a:pt x="17" y="7"/>
                  </a:cubicBezTo>
                  <a:cubicBezTo>
                    <a:pt x="13" y="11"/>
                    <a:pt x="9" y="17"/>
                    <a:pt x="7" y="21"/>
                  </a:cubicBezTo>
                  <a:cubicBezTo>
                    <a:pt x="6" y="22"/>
                    <a:pt x="5" y="23"/>
                    <a:pt x="5" y="24"/>
                  </a:cubicBezTo>
                  <a:cubicBezTo>
                    <a:pt x="5" y="25"/>
                    <a:pt x="5" y="27"/>
                    <a:pt x="6" y="29"/>
                  </a:cubicBezTo>
                  <a:cubicBezTo>
                    <a:pt x="6" y="31"/>
                    <a:pt x="6" y="32"/>
                    <a:pt x="6" y="32"/>
                  </a:cubicBezTo>
                  <a:lnTo>
                    <a:pt x="1" y="33"/>
                  </a:lnTo>
                  <a:close/>
                </a:path>
              </a:pathLst>
            </a:cu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cs typeface="+mn-ea"/>
                <a:sym typeface="+mn-lt"/>
              </a:endParaRPr>
            </a:p>
          </p:txBody>
        </p:sp>
        <p:sp>
          <p:nvSpPr>
            <p:cNvPr id="124" name="Freeform 79"/>
            <p:cNvSpPr/>
            <p:nvPr/>
          </p:nvSpPr>
          <p:spPr bwMode="auto">
            <a:xfrm>
              <a:off x="3917951" y="5253038"/>
              <a:ext cx="93663" cy="103188"/>
            </a:xfrm>
            <a:custGeom>
              <a:gdLst>
                <a:gd fmla="*/ 3 w 17" name="T0"/>
                <a:gd fmla="*/ 19 h 19" name="T1"/>
                <a:gd fmla="*/ 2 w 17" name="T2"/>
                <a:gd fmla="*/ 16 h 19" name="T3"/>
                <a:gd fmla="*/ 0 w 17" name="T4"/>
                <a:gd fmla="*/ 7 h 19" name="T5"/>
                <a:gd fmla="*/ 0 w 17" name="T6"/>
                <a:gd fmla="*/ 5 h 19" name="T7"/>
                <a:gd fmla="*/ 2 w 17" name="T8"/>
                <a:gd fmla="*/ 4 h 19" name="T9"/>
                <a:gd fmla="*/ 6 w 17" name="T10"/>
                <a:gd fmla="*/ 3 h 19" name="T11"/>
                <a:gd fmla="*/ 16 w 17" name="T12"/>
                <a:gd fmla="*/ 0 h 19" name="T13"/>
                <a:gd fmla="*/ 17 w 17" name="T14"/>
                <a:gd fmla="*/ 5 h 19" name="T15"/>
                <a:gd fmla="*/ 7 w 17" name="T16"/>
                <a:gd fmla="*/ 8 h 19" name="T17"/>
                <a:gd fmla="*/ 5 w 17" name="T18"/>
                <a:gd fmla="*/ 8 h 19" name="T19"/>
                <a:gd fmla="*/ 6 w 17" name="T20"/>
                <a:gd fmla="*/ 15 h 19" name="T21"/>
                <a:gd fmla="*/ 7 w 17" name="T22"/>
                <a:gd fmla="*/ 18 h 19" name="T23"/>
                <a:gd fmla="*/ 3 w 17" name="T24"/>
                <a:gd fmla="*/ 19 h 19"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19" w="17">
                  <a:moveTo>
                    <a:pt x="3" y="19"/>
                  </a:moveTo>
                  <a:cubicBezTo>
                    <a:pt x="2" y="18"/>
                    <a:pt x="2" y="17"/>
                    <a:pt x="2" y="16"/>
                  </a:cubicBezTo>
                  <a:cubicBezTo>
                    <a:pt x="1" y="14"/>
                    <a:pt x="0" y="12"/>
                    <a:pt x="0" y="7"/>
                  </a:cubicBezTo>
                  <a:cubicBezTo>
                    <a:pt x="0" y="5"/>
                    <a:pt x="0" y="5"/>
                    <a:pt x="0" y="5"/>
                  </a:cubicBezTo>
                  <a:cubicBezTo>
                    <a:pt x="2" y="4"/>
                    <a:pt x="2" y="4"/>
                    <a:pt x="2" y="4"/>
                  </a:cubicBezTo>
                  <a:cubicBezTo>
                    <a:pt x="3" y="4"/>
                    <a:pt x="4" y="3"/>
                    <a:pt x="6" y="3"/>
                  </a:cubicBezTo>
                  <a:cubicBezTo>
                    <a:pt x="9" y="2"/>
                    <a:pt x="12" y="2"/>
                    <a:pt x="16" y="0"/>
                  </a:cubicBezTo>
                  <a:cubicBezTo>
                    <a:pt x="17" y="5"/>
                    <a:pt x="17" y="5"/>
                    <a:pt x="17" y="5"/>
                  </a:cubicBezTo>
                  <a:cubicBezTo>
                    <a:pt x="14" y="6"/>
                    <a:pt x="10" y="7"/>
                    <a:pt x="7" y="8"/>
                  </a:cubicBezTo>
                  <a:cubicBezTo>
                    <a:pt x="6" y="8"/>
                    <a:pt x="6" y="8"/>
                    <a:pt x="5" y="8"/>
                  </a:cubicBezTo>
                  <a:cubicBezTo>
                    <a:pt x="5" y="11"/>
                    <a:pt x="6" y="13"/>
                    <a:pt x="6" y="15"/>
                  </a:cubicBezTo>
                  <a:cubicBezTo>
                    <a:pt x="7" y="16"/>
                    <a:pt x="7" y="17"/>
                    <a:pt x="7" y="18"/>
                  </a:cubicBezTo>
                  <a:lnTo>
                    <a:pt x="3" y="19"/>
                  </a:lnTo>
                  <a:close/>
                </a:path>
              </a:pathLst>
            </a:cu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cs typeface="+mn-ea"/>
                <a:sym typeface="+mn-lt"/>
              </a:endParaRPr>
            </a:p>
          </p:txBody>
        </p:sp>
        <p:sp>
          <p:nvSpPr>
            <p:cNvPr id="125" name="Freeform 80"/>
            <p:cNvSpPr/>
            <p:nvPr/>
          </p:nvSpPr>
          <p:spPr bwMode="auto">
            <a:xfrm>
              <a:off x="3797301" y="5273675"/>
              <a:ext cx="60325" cy="93663"/>
            </a:xfrm>
            <a:custGeom>
              <a:gdLst>
                <a:gd fmla="*/ 6 w 11" name="T0"/>
                <a:gd fmla="*/ 17 h 17" name="T1"/>
                <a:gd fmla="*/ 0 w 11" name="T2"/>
                <a:gd fmla="*/ 0 h 17" name="T3"/>
                <a:gd fmla="*/ 5 w 11" name="T4"/>
                <a:gd fmla="*/ 0 h 17" name="T5"/>
                <a:gd fmla="*/ 11 w 11" name="T6"/>
                <a:gd fmla="*/ 15 h 17" name="T7"/>
                <a:gd fmla="*/ 6 w 11" name="T8"/>
                <a:gd fmla="*/ 17 h 17" name="T9"/>
              </a:gdLst>
              <a:cxnLst>
                <a:cxn ang="0">
                  <a:pos x="T0" y="T1"/>
                </a:cxn>
                <a:cxn ang="0">
                  <a:pos x="T2" y="T3"/>
                </a:cxn>
                <a:cxn ang="0">
                  <a:pos x="T4" y="T5"/>
                </a:cxn>
                <a:cxn ang="0">
                  <a:pos x="T6" y="T7"/>
                </a:cxn>
                <a:cxn ang="0">
                  <a:pos x="T8" y="T9"/>
                </a:cxn>
              </a:cxnLst>
              <a:rect b="b" l="0" r="r" t="0"/>
              <a:pathLst>
                <a:path h="17" w="11">
                  <a:moveTo>
                    <a:pt x="6" y="17"/>
                  </a:moveTo>
                  <a:cubicBezTo>
                    <a:pt x="6" y="16"/>
                    <a:pt x="0" y="4"/>
                    <a:pt x="0" y="0"/>
                  </a:cubicBezTo>
                  <a:cubicBezTo>
                    <a:pt x="5" y="0"/>
                    <a:pt x="5" y="0"/>
                    <a:pt x="5" y="0"/>
                  </a:cubicBezTo>
                  <a:cubicBezTo>
                    <a:pt x="5" y="2"/>
                    <a:pt x="10" y="13"/>
                    <a:pt x="11" y="15"/>
                  </a:cubicBezTo>
                  <a:lnTo>
                    <a:pt x="6" y="17"/>
                  </a:lnTo>
                  <a:close/>
                </a:path>
              </a:pathLst>
            </a:cu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cs typeface="+mn-ea"/>
                <a:sym typeface="+mn-lt"/>
              </a:endParaRPr>
            </a:p>
          </p:txBody>
        </p:sp>
        <p:sp>
          <p:nvSpPr>
            <p:cNvPr id="126" name="Freeform 81"/>
            <p:cNvSpPr/>
            <p:nvPr/>
          </p:nvSpPr>
          <p:spPr bwMode="auto">
            <a:xfrm>
              <a:off x="4252913" y="5389563"/>
              <a:ext cx="292100" cy="419100"/>
            </a:xfrm>
            <a:custGeom>
              <a:gdLst>
                <a:gd fmla="*/ 8 w 53" name="T0"/>
                <a:gd fmla="*/ 76 h 76" name="T1"/>
                <a:gd fmla="*/ 5 w 53" name="T2"/>
                <a:gd fmla="*/ 75 h 76" name="T3"/>
                <a:gd fmla="*/ 3 w 53" name="T4"/>
                <a:gd fmla="*/ 57 h 76" name="T5"/>
                <a:gd fmla="*/ 7 w 53" name="T6"/>
                <a:gd fmla="*/ 58 h 76" name="T7"/>
                <a:gd fmla="*/ 7 w 53" name="T8"/>
                <a:gd fmla="*/ 71 h 76" name="T9"/>
                <a:gd fmla="*/ 33 w 53" name="T10"/>
                <a:gd fmla="*/ 43 h 76" name="T11"/>
                <a:gd fmla="*/ 43 w 53" name="T12"/>
                <a:gd fmla="*/ 6 h 76" name="T13"/>
                <a:gd fmla="*/ 38 w 53" name="T14"/>
                <a:gd fmla="*/ 8 h 76" name="T15"/>
                <a:gd fmla="*/ 35 w 53" name="T16"/>
                <a:gd fmla="*/ 4 h 76" name="T17"/>
                <a:gd fmla="*/ 46 w 53" name="T18"/>
                <a:gd fmla="*/ 2 h 76" name="T19"/>
                <a:gd fmla="*/ 37 w 53" name="T20"/>
                <a:gd fmla="*/ 45 h 76" name="T21"/>
                <a:gd fmla="*/ 8 w 53" name="T22"/>
                <a:gd fmla="*/ 76 h 76"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76" w="52">
                  <a:moveTo>
                    <a:pt x="8" y="76"/>
                  </a:moveTo>
                  <a:cubicBezTo>
                    <a:pt x="7" y="76"/>
                    <a:pt x="6" y="76"/>
                    <a:pt x="5" y="75"/>
                  </a:cubicBezTo>
                  <a:cubicBezTo>
                    <a:pt x="1" y="73"/>
                    <a:pt x="0" y="67"/>
                    <a:pt x="3" y="57"/>
                  </a:cubicBezTo>
                  <a:cubicBezTo>
                    <a:pt x="7" y="58"/>
                    <a:pt x="7" y="58"/>
                    <a:pt x="7" y="58"/>
                  </a:cubicBezTo>
                  <a:cubicBezTo>
                    <a:pt x="5" y="66"/>
                    <a:pt x="6" y="70"/>
                    <a:pt x="7" y="71"/>
                  </a:cubicBezTo>
                  <a:cubicBezTo>
                    <a:pt x="10" y="72"/>
                    <a:pt x="21" y="64"/>
                    <a:pt x="33" y="43"/>
                  </a:cubicBezTo>
                  <a:cubicBezTo>
                    <a:pt x="44" y="23"/>
                    <a:pt x="46" y="9"/>
                    <a:pt x="43" y="6"/>
                  </a:cubicBezTo>
                  <a:cubicBezTo>
                    <a:pt x="42" y="6"/>
                    <a:pt x="41" y="6"/>
                    <a:pt x="38" y="8"/>
                  </a:cubicBezTo>
                  <a:cubicBezTo>
                    <a:pt x="35" y="4"/>
                    <a:pt x="35" y="4"/>
                    <a:pt x="35" y="4"/>
                  </a:cubicBezTo>
                  <a:cubicBezTo>
                    <a:pt x="41" y="0"/>
                    <a:pt x="44" y="1"/>
                    <a:pt x="46" y="2"/>
                  </a:cubicBezTo>
                  <a:cubicBezTo>
                    <a:pt x="53" y="8"/>
                    <a:pt x="47" y="28"/>
                    <a:pt x="37" y="45"/>
                  </a:cubicBezTo>
                  <a:cubicBezTo>
                    <a:pt x="30" y="57"/>
                    <a:pt x="17" y="76"/>
                    <a:pt x="8" y="76"/>
                  </a:cubicBezTo>
                  <a:close/>
                </a:path>
              </a:pathLst>
            </a:cu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cs typeface="+mn-ea"/>
                <a:sym typeface="+mn-lt"/>
              </a:endParaRPr>
            </a:p>
          </p:txBody>
        </p:sp>
        <p:sp>
          <p:nvSpPr>
            <p:cNvPr id="127" name="Freeform 82"/>
            <p:cNvSpPr/>
            <p:nvPr/>
          </p:nvSpPr>
          <p:spPr bwMode="auto">
            <a:xfrm>
              <a:off x="4319588" y="5411788"/>
              <a:ext cx="341313" cy="495300"/>
            </a:xfrm>
            <a:custGeom>
              <a:gdLst>
                <a:gd fmla="*/ 7 w 62" name="T0"/>
                <a:gd fmla="*/ 90 h 90" name="T1"/>
                <a:gd fmla="*/ 4 w 62" name="T2"/>
                <a:gd fmla="*/ 89 h 90" name="T3"/>
                <a:gd fmla="*/ 2 w 62" name="T4"/>
                <a:gd fmla="*/ 72 h 90" name="T5"/>
                <a:gd fmla="*/ 7 w 62" name="T6"/>
                <a:gd fmla="*/ 73 h 90" name="T7"/>
                <a:gd fmla="*/ 7 w 62" name="T8"/>
                <a:gd fmla="*/ 85 h 90" name="T9"/>
                <a:gd fmla="*/ 36 w 62" name="T10"/>
                <a:gd fmla="*/ 50 h 90" name="T11"/>
                <a:gd fmla="*/ 50 w 62" name="T12"/>
                <a:gd fmla="*/ 6 h 90" name="T13"/>
                <a:gd fmla="*/ 46 w 62" name="T14"/>
                <a:gd fmla="*/ 8 h 90" name="T15"/>
                <a:gd fmla="*/ 43 w 62" name="T16"/>
                <a:gd fmla="*/ 4 h 90" name="T17"/>
                <a:gd fmla="*/ 53 w 62" name="T18"/>
                <a:gd fmla="*/ 1 h 90" name="T19"/>
                <a:gd fmla="*/ 40 w 62" name="T20"/>
                <a:gd fmla="*/ 52 h 90" name="T21"/>
                <a:gd fmla="*/ 7 w 62" name="T22"/>
                <a:gd fmla="*/ 90 h 90"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90" w="62">
                  <a:moveTo>
                    <a:pt x="7" y="90"/>
                  </a:moveTo>
                  <a:cubicBezTo>
                    <a:pt x="6" y="90"/>
                    <a:pt x="5" y="90"/>
                    <a:pt x="4" y="89"/>
                  </a:cubicBezTo>
                  <a:cubicBezTo>
                    <a:pt x="0" y="87"/>
                    <a:pt x="0" y="81"/>
                    <a:pt x="2" y="72"/>
                  </a:cubicBezTo>
                  <a:cubicBezTo>
                    <a:pt x="7" y="73"/>
                    <a:pt x="7" y="73"/>
                    <a:pt x="7" y="73"/>
                  </a:cubicBezTo>
                  <a:cubicBezTo>
                    <a:pt x="5" y="82"/>
                    <a:pt x="6" y="85"/>
                    <a:pt x="7" y="85"/>
                  </a:cubicBezTo>
                  <a:cubicBezTo>
                    <a:pt x="9" y="86"/>
                    <a:pt x="22" y="76"/>
                    <a:pt x="36" y="50"/>
                  </a:cubicBezTo>
                  <a:cubicBezTo>
                    <a:pt x="51" y="23"/>
                    <a:pt x="53" y="7"/>
                    <a:pt x="50" y="6"/>
                  </a:cubicBezTo>
                  <a:cubicBezTo>
                    <a:pt x="50" y="6"/>
                    <a:pt x="49" y="6"/>
                    <a:pt x="46" y="8"/>
                  </a:cubicBezTo>
                  <a:cubicBezTo>
                    <a:pt x="43" y="4"/>
                    <a:pt x="43" y="4"/>
                    <a:pt x="43" y="4"/>
                  </a:cubicBezTo>
                  <a:cubicBezTo>
                    <a:pt x="47" y="1"/>
                    <a:pt x="50" y="0"/>
                    <a:pt x="53" y="1"/>
                  </a:cubicBezTo>
                  <a:cubicBezTo>
                    <a:pt x="62" y="7"/>
                    <a:pt x="49" y="37"/>
                    <a:pt x="40" y="52"/>
                  </a:cubicBezTo>
                  <a:cubicBezTo>
                    <a:pt x="33" y="66"/>
                    <a:pt x="17" y="90"/>
                    <a:pt x="7" y="90"/>
                  </a:cubicBezTo>
                  <a:close/>
                </a:path>
              </a:pathLst>
            </a:cu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cs typeface="+mn-ea"/>
                <a:sym typeface="+mn-lt"/>
              </a:endParaRPr>
            </a:p>
          </p:txBody>
        </p:sp>
        <p:sp>
          <p:nvSpPr>
            <p:cNvPr id="128" name="Freeform 83"/>
            <p:cNvSpPr/>
            <p:nvPr/>
          </p:nvSpPr>
          <p:spPr bwMode="auto">
            <a:xfrm>
              <a:off x="4489451" y="5400675"/>
              <a:ext cx="127000" cy="88900"/>
            </a:xfrm>
            <a:custGeom>
              <a:gdLst>
                <a:gd fmla="*/ 73 w 80" name="T0"/>
                <a:gd fmla="*/ 56 h 56" name="T1"/>
                <a:gd fmla="*/ 0 w 80" name="T2"/>
                <a:gd fmla="*/ 14 h 56" name="T3"/>
                <a:gd fmla="*/ 7 w 80" name="T4"/>
                <a:gd fmla="*/ 0 h 56" name="T5"/>
                <a:gd fmla="*/ 80 w 80" name="T6"/>
                <a:gd fmla="*/ 42 h 56" name="T7"/>
                <a:gd fmla="*/ 73 w 80" name="T8"/>
                <a:gd fmla="*/ 56 h 56" name="T9"/>
              </a:gdLst>
              <a:cxnLst>
                <a:cxn ang="0">
                  <a:pos x="T0" y="T1"/>
                </a:cxn>
                <a:cxn ang="0">
                  <a:pos x="T2" y="T3"/>
                </a:cxn>
                <a:cxn ang="0">
                  <a:pos x="T4" y="T5"/>
                </a:cxn>
                <a:cxn ang="0">
                  <a:pos x="T6" y="T7"/>
                </a:cxn>
                <a:cxn ang="0">
                  <a:pos x="T8" y="T9"/>
                </a:cxn>
              </a:cxnLst>
              <a:rect b="b" l="0" r="r" t="0"/>
              <a:pathLst>
                <a:path h="56" w="80">
                  <a:moveTo>
                    <a:pt x="73" y="56"/>
                  </a:moveTo>
                  <a:lnTo>
                    <a:pt x="0" y="14"/>
                  </a:lnTo>
                  <a:lnTo>
                    <a:pt x="7" y="0"/>
                  </a:lnTo>
                  <a:lnTo>
                    <a:pt x="80" y="42"/>
                  </a:lnTo>
                  <a:lnTo>
                    <a:pt x="73" y="56"/>
                  </a:lnTo>
                  <a:close/>
                </a:path>
              </a:pathLst>
            </a:cu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cs typeface="+mn-ea"/>
                <a:sym typeface="+mn-lt"/>
              </a:endParaRPr>
            </a:p>
          </p:txBody>
        </p:sp>
        <p:sp>
          <p:nvSpPr>
            <p:cNvPr id="129" name="Freeform 84"/>
            <p:cNvSpPr/>
            <p:nvPr/>
          </p:nvSpPr>
          <p:spPr bwMode="auto">
            <a:xfrm>
              <a:off x="4281488" y="5780088"/>
              <a:ext cx="131763" cy="88900"/>
            </a:xfrm>
            <a:custGeom>
              <a:gdLst>
                <a:gd fmla="*/ 76 w 83" name="T0"/>
                <a:gd fmla="*/ 56 h 56" name="T1"/>
                <a:gd fmla="*/ 0 w 83" name="T2"/>
                <a:gd fmla="*/ 14 h 56" name="T3"/>
                <a:gd fmla="*/ 6 w 83" name="T4"/>
                <a:gd fmla="*/ 0 h 56" name="T5"/>
                <a:gd fmla="*/ 83 w 83" name="T6"/>
                <a:gd fmla="*/ 39 h 56" name="T7"/>
                <a:gd fmla="*/ 76 w 83" name="T8"/>
                <a:gd fmla="*/ 56 h 56" name="T9"/>
              </a:gdLst>
              <a:cxnLst>
                <a:cxn ang="0">
                  <a:pos x="T0" y="T1"/>
                </a:cxn>
                <a:cxn ang="0">
                  <a:pos x="T2" y="T3"/>
                </a:cxn>
                <a:cxn ang="0">
                  <a:pos x="T4" y="T5"/>
                </a:cxn>
                <a:cxn ang="0">
                  <a:pos x="T6" y="T7"/>
                </a:cxn>
                <a:cxn ang="0">
                  <a:pos x="T8" y="T9"/>
                </a:cxn>
              </a:cxnLst>
              <a:rect b="b" l="0" r="r" t="0"/>
              <a:pathLst>
                <a:path h="56" w="83">
                  <a:moveTo>
                    <a:pt x="76" y="56"/>
                  </a:moveTo>
                  <a:lnTo>
                    <a:pt x="0" y="14"/>
                  </a:lnTo>
                  <a:lnTo>
                    <a:pt x="6" y="0"/>
                  </a:lnTo>
                  <a:lnTo>
                    <a:pt x="83" y="39"/>
                  </a:lnTo>
                  <a:lnTo>
                    <a:pt x="76" y="56"/>
                  </a:lnTo>
                  <a:close/>
                </a:path>
              </a:pathLst>
            </a:cu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cs typeface="+mn-ea"/>
                <a:sym typeface="+mn-lt"/>
              </a:endParaRPr>
            </a:p>
          </p:txBody>
        </p:sp>
        <p:sp>
          <p:nvSpPr>
            <p:cNvPr id="130" name="Freeform 85"/>
            <p:cNvSpPr/>
            <p:nvPr/>
          </p:nvSpPr>
          <p:spPr bwMode="auto">
            <a:xfrm>
              <a:off x="4598988" y="5422900"/>
              <a:ext cx="231775" cy="149225"/>
            </a:xfrm>
            <a:custGeom>
              <a:gdLst>
                <a:gd fmla="*/ 136 w 146" name="T0"/>
                <a:gd fmla="*/ 94 h 94" name="T1"/>
                <a:gd fmla="*/ 0 w 146" name="T2"/>
                <a:gd fmla="*/ 17 h 94" name="T3"/>
                <a:gd fmla="*/ 11 w 146" name="T4"/>
                <a:gd fmla="*/ 0 h 94" name="T5"/>
                <a:gd fmla="*/ 146 w 146" name="T6"/>
                <a:gd fmla="*/ 76 h 94" name="T7"/>
                <a:gd fmla="*/ 136 w 146" name="T8"/>
                <a:gd fmla="*/ 94 h 94" name="T9"/>
              </a:gdLst>
              <a:cxnLst>
                <a:cxn ang="0">
                  <a:pos x="T0" y="T1"/>
                </a:cxn>
                <a:cxn ang="0">
                  <a:pos x="T2" y="T3"/>
                </a:cxn>
                <a:cxn ang="0">
                  <a:pos x="T4" y="T5"/>
                </a:cxn>
                <a:cxn ang="0">
                  <a:pos x="T6" y="T7"/>
                </a:cxn>
                <a:cxn ang="0">
                  <a:pos x="T8" y="T9"/>
                </a:cxn>
              </a:cxnLst>
              <a:rect b="b" l="0" r="r" t="0"/>
              <a:pathLst>
                <a:path h="94" w="146">
                  <a:moveTo>
                    <a:pt x="136" y="94"/>
                  </a:moveTo>
                  <a:lnTo>
                    <a:pt x="0" y="17"/>
                  </a:lnTo>
                  <a:lnTo>
                    <a:pt x="11" y="0"/>
                  </a:lnTo>
                  <a:lnTo>
                    <a:pt x="146" y="76"/>
                  </a:lnTo>
                  <a:lnTo>
                    <a:pt x="136" y="94"/>
                  </a:lnTo>
                  <a:close/>
                </a:path>
              </a:pathLst>
            </a:cu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cs typeface="+mn-ea"/>
                <a:sym typeface="+mn-lt"/>
              </a:endParaRPr>
            </a:p>
          </p:txBody>
        </p:sp>
        <p:sp>
          <p:nvSpPr>
            <p:cNvPr id="131" name="Freeform 86"/>
            <p:cNvSpPr/>
            <p:nvPr/>
          </p:nvSpPr>
          <p:spPr bwMode="auto">
            <a:xfrm>
              <a:off x="4335463" y="5880100"/>
              <a:ext cx="225425" cy="142875"/>
            </a:xfrm>
            <a:custGeom>
              <a:gdLst>
                <a:gd fmla="*/ 135 w 142" name="T0"/>
                <a:gd fmla="*/ 90 h 90" name="T1"/>
                <a:gd fmla="*/ 0 w 142" name="T2"/>
                <a:gd fmla="*/ 14 h 90" name="T3"/>
                <a:gd fmla="*/ 11 w 142" name="T4"/>
                <a:gd fmla="*/ 0 h 90" name="T5"/>
                <a:gd fmla="*/ 142 w 142" name="T6"/>
                <a:gd fmla="*/ 76 h 90" name="T7"/>
                <a:gd fmla="*/ 135 w 142" name="T8"/>
                <a:gd fmla="*/ 90 h 90" name="T9"/>
              </a:gdLst>
              <a:cxnLst>
                <a:cxn ang="0">
                  <a:pos x="T0" y="T1"/>
                </a:cxn>
                <a:cxn ang="0">
                  <a:pos x="T2" y="T3"/>
                </a:cxn>
                <a:cxn ang="0">
                  <a:pos x="T4" y="T5"/>
                </a:cxn>
                <a:cxn ang="0">
                  <a:pos x="T6" y="T7"/>
                </a:cxn>
                <a:cxn ang="0">
                  <a:pos x="T8" y="T9"/>
                </a:cxn>
              </a:cxnLst>
              <a:rect b="b" l="0" r="r" t="0"/>
              <a:pathLst>
                <a:path h="90" w="142">
                  <a:moveTo>
                    <a:pt x="135" y="90"/>
                  </a:moveTo>
                  <a:lnTo>
                    <a:pt x="0" y="14"/>
                  </a:lnTo>
                  <a:lnTo>
                    <a:pt x="11" y="0"/>
                  </a:lnTo>
                  <a:lnTo>
                    <a:pt x="142" y="76"/>
                  </a:lnTo>
                  <a:lnTo>
                    <a:pt x="135" y="90"/>
                  </a:lnTo>
                  <a:close/>
                </a:path>
              </a:pathLst>
            </a:cu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cs typeface="+mn-ea"/>
                <a:sym typeface="+mn-lt"/>
              </a:endParaRPr>
            </a:p>
          </p:txBody>
        </p:sp>
        <p:sp>
          <p:nvSpPr>
            <p:cNvPr id="132" name="Freeform 87"/>
            <p:cNvSpPr>
              <a:spLocks noEditPoints="1"/>
            </p:cNvSpPr>
            <p:nvPr/>
          </p:nvSpPr>
          <p:spPr bwMode="auto">
            <a:xfrm>
              <a:off x="4373563" y="5737225"/>
              <a:ext cx="71438" cy="71438"/>
            </a:xfrm>
            <a:custGeom>
              <a:gdLst>
                <a:gd fmla="*/ 5 w 13" name="T0"/>
                <a:gd fmla="*/ 13 h 13" name="T1"/>
                <a:gd fmla="*/ 5 w 13" name="T2"/>
                <a:gd fmla="*/ 13 h 13" name="T3"/>
                <a:gd fmla="*/ 1 w 13" name="T4"/>
                <a:gd fmla="*/ 11 h 13" name="T5"/>
                <a:gd fmla="*/ 0 w 13" name="T6"/>
                <a:gd fmla="*/ 7 h 13" name="T7"/>
                <a:gd fmla="*/ 3 w 13" name="T8"/>
                <a:gd fmla="*/ 3 h 13" name="T9"/>
                <a:gd fmla="*/ 12 w 13" name="T10"/>
                <a:gd fmla="*/ 2 h 13" name="T11"/>
                <a:gd fmla="*/ 13 w 13" name="T12"/>
                <a:gd fmla="*/ 7 h 13" name="T13"/>
                <a:gd fmla="*/ 10 w 13" name="T14"/>
                <a:gd fmla="*/ 11 h 13" name="T15"/>
                <a:gd fmla="*/ 5 w 13" name="T16"/>
                <a:gd fmla="*/ 13 h 13" name="T17"/>
                <a:gd fmla="*/ 8 w 13" name="T18"/>
                <a:gd fmla="*/ 5 h 13" name="T19"/>
                <a:gd fmla="*/ 6 w 13" name="T20"/>
                <a:gd fmla="*/ 6 h 13" name="T21"/>
                <a:gd fmla="*/ 5 w 13" name="T22"/>
                <a:gd fmla="*/ 8 h 13" name="T23"/>
                <a:gd fmla="*/ 7 w 13" name="T24"/>
                <a:gd fmla="*/ 7 h 13" name="T25"/>
                <a:gd fmla="*/ 8 w 13" name="T26"/>
                <a:gd fmla="*/ 5 h 13"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13" w="13">
                  <a:moveTo>
                    <a:pt x="5" y="13"/>
                  </a:moveTo>
                  <a:cubicBezTo>
                    <a:pt x="5" y="13"/>
                    <a:pt x="5" y="13"/>
                    <a:pt x="5" y="13"/>
                  </a:cubicBezTo>
                  <a:cubicBezTo>
                    <a:pt x="3" y="13"/>
                    <a:pt x="2" y="12"/>
                    <a:pt x="1" y="11"/>
                  </a:cubicBezTo>
                  <a:cubicBezTo>
                    <a:pt x="0" y="10"/>
                    <a:pt x="0" y="8"/>
                    <a:pt x="0" y="7"/>
                  </a:cubicBezTo>
                  <a:cubicBezTo>
                    <a:pt x="1" y="5"/>
                    <a:pt x="2" y="4"/>
                    <a:pt x="3" y="3"/>
                  </a:cubicBezTo>
                  <a:cubicBezTo>
                    <a:pt x="6" y="0"/>
                    <a:pt x="10" y="0"/>
                    <a:pt x="12" y="2"/>
                  </a:cubicBezTo>
                  <a:cubicBezTo>
                    <a:pt x="13" y="3"/>
                    <a:pt x="13" y="5"/>
                    <a:pt x="13" y="7"/>
                  </a:cubicBezTo>
                  <a:cubicBezTo>
                    <a:pt x="12" y="8"/>
                    <a:pt x="11" y="9"/>
                    <a:pt x="10" y="11"/>
                  </a:cubicBezTo>
                  <a:cubicBezTo>
                    <a:pt x="9" y="12"/>
                    <a:pt x="7" y="13"/>
                    <a:pt x="5" y="13"/>
                  </a:cubicBezTo>
                  <a:close/>
                  <a:moveTo>
                    <a:pt x="8" y="5"/>
                  </a:moveTo>
                  <a:cubicBezTo>
                    <a:pt x="7" y="5"/>
                    <a:pt x="7" y="6"/>
                    <a:pt x="6" y="6"/>
                  </a:cubicBezTo>
                  <a:cubicBezTo>
                    <a:pt x="6" y="7"/>
                    <a:pt x="5" y="7"/>
                    <a:pt x="5" y="8"/>
                  </a:cubicBezTo>
                  <a:cubicBezTo>
                    <a:pt x="6" y="8"/>
                    <a:pt x="6" y="7"/>
                    <a:pt x="7" y="7"/>
                  </a:cubicBezTo>
                  <a:cubicBezTo>
                    <a:pt x="7" y="6"/>
                    <a:pt x="8" y="6"/>
                    <a:pt x="8" y="5"/>
                  </a:cubicBezTo>
                  <a:close/>
                </a:path>
              </a:pathLst>
            </a:cu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cs typeface="+mn-ea"/>
                <a:sym typeface="+mn-lt"/>
              </a:endParaRPr>
            </a:p>
          </p:txBody>
        </p:sp>
        <p:sp>
          <p:nvSpPr>
            <p:cNvPr id="133" name="Freeform 88"/>
            <p:cNvSpPr/>
            <p:nvPr/>
          </p:nvSpPr>
          <p:spPr bwMode="auto">
            <a:xfrm>
              <a:off x="1800226" y="3711575"/>
              <a:ext cx="593725" cy="125413"/>
            </a:xfrm>
            <a:custGeom>
              <a:gdLst>
                <a:gd fmla="*/ 105 w 108" name="T0"/>
                <a:gd fmla="*/ 23 h 23" name="T1"/>
                <a:gd fmla="*/ 102 w 108" name="T2"/>
                <a:gd fmla="*/ 20 h 23" name="T3"/>
                <a:gd fmla="*/ 88 w 108" name="T4"/>
                <a:gd fmla="*/ 7 h 23" name="T5"/>
                <a:gd fmla="*/ 69 w 108" name="T6"/>
                <a:gd fmla="*/ 7 h 23" name="T7"/>
                <a:gd fmla="*/ 61 w 108" name="T8"/>
                <a:gd fmla="*/ 8 h 23" name="T9"/>
                <a:gd fmla="*/ 25 w 108" name="T10"/>
                <a:gd fmla="*/ 13 h 23" name="T11"/>
                <a:gd fmla="*/ 0 w 108" name="T12"/>
                <a:gd fmla="*/ 7 h 23" name="T13"/>
                <a:gd fmla="*/ 2 w 108" name="T14"/>
                <a:gd fmla="*/ 3 h 23" name="T15"/>
                <a:gd fmla="*/ 25 w 108" name="T16"/>
                <a:gd fmla="*/ 9 h 23" name="T17"/>
                <a:gd fmla="*/ 60 w 108" name="T18"/>
                <a:gd fmla="*/ 3 h 23" name="T19"/>
                <a:gd fmla="*/ 68 w 108" name="T20"/>
                <a:gd fmla="*/ 2 h 23" name="T21"/>
                <a:gd fmla="*/ 90 w 108" name="T22"/>
                <a:gd fmla="*/ 3 h 23" name="T23"/>
                <a:gd fmla="*/ 106 w 108" name="T24"/>
                <a:gd fmla="*/ 16 h 23" name="T25"/>
                <a:gd fmla="*/ 108 w 108" name="T26"/>
                <a:gd fmla="*/ 19 h 23" name="T27"/>
                <a:gd fmla="*/ 105 w 108" name="T28"/>
                <a:gd fmla="*/ 23 h 23"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23" w="108">
                  <a:moveTo>
                    <a:pt x="105" y="23"/>
                  </a:moveTo>
                  <a:cubicBezTo>
                    <a:pt x="104" y="22"/>
                    <a:pt x="103" y="21"/>
                    <a:pt x="102" y="20"/>
                  </a:cubicBezTo>
                  <a:cubicBezTo>
                    <a:pt x="98" y="15"/>
                    <a:pt x="93" y="9"/>
                    <a:pt x="88" y="7"/>
                  </a:cubicBezTo>
                  <a:cubicBezTo>
                    <a:pt x="83" y="5"/>
                    <a:pt x="75" y="6"/>
                    <a:pt x="69" y="7"/>
                  </a:cubicBezTo>
                  <a:cubicBezTo>
                    <a:pt x="61" y="8"/>
                    <a:pt x="61" y="8"/>
                    <a:pt x="61" y="8"/>
                  </a:cubicBezTo>
                  <a:cubicBezTo>
                    <a:pt x="49" y="10"/>
                    <a:pt x="35" y="12"/>
                    <a:pt x="25" y="13"/>
                  </a:cubicBezTo>
                  <a:cubicBezTo>
                    <a:pt x="16" y="15"/>
                    <a:pt x="9" y="12"/>
                    <a:pt x="0" y="7"/>
                  </a:cubicBezTo>
                  <a:cubicBezTo>
                    <a:pt x="2" y="3"/>
                    <a:pt x="2" y="3"/>
                    <a:pt x="2" y="3"/>
                  </a:cubicBezTo>
                  <a:cubicBezTo>
                    <a:pt x="10" y="7"/>
                    <a:pt x="17" y="10"/>
                    <a:pt x="25" y="9"/>
                  </a:cubicBezTo>
                  <a:cubicBezTo>
                    <a:pt x="34" y="7"/>
                    <a:pt x="48" y="5"/>
                    <a:pt x="60" y="3"/>
                  </a:cubicBezTo>
                  <a:cubicBezTo>
                    <a:pt x="68" y="2"/>
                    <a:pt x="68" y="2"/>
                    <a:pt x="68" y="2"/>
                  </a:cubicBezTo>
                  <a:cubicBezTo>
                    <a:pt x="75" y="1"/>
                    <a:pt x="83" y="0"/>
                    <a:pt x="90" y="3"/>
                  </a:cubicBezTo>
                  <a:cubicBezTo>
                    <a:pt x="96" y="5"/>
                    <a:pt x="102" y="12"/>
                    <a:pt x="106" y="16"/>
                  </a:cubicBezTo>
                  <a:cubicBezTo>
                    <a:pt x="107" y="18"/>
                    <a:pt x="107" y="19"/>
                    <a:pt x="108" y="19"/>
                  </a:cubicBezTo>
                  <a:lnTo>
                    <a:pt x="105" y="23"/>
                  </a:lnTo>
                  <a:close/>
                </a:path>
              </a:pathLst>
            </a:cu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cs typeface="+mn-ea"/>
                <a:sym typeface="+mn-lt"/>
              </a:endParaRPr>
            </a:p>
          </p:txBody>
        </p:sp>
        <p:sp>
          <p:nvSpPr>
            <p:cNvPr id="134" name="Freeform 89"/>
            <p:cNvSpPr/>
            <p:nvPr/>
          </p:nvSpPr>
          <p:spPr bwMode="auto">
            <a:xfrm>
              <a:off x="1630363" y="3787775"/>
              <a:ext cx="1122363" cy="738188"/>
            </a:xfrm>
            <a:custGeom>
              <a:gdLst>
                <a:gd fmla="*/ 135 w 204" name="T0"/>
                <a:gd fmla="*/ 134 h 134" name="T1"/>
                <a:gd fmla="*/ 134 w 204" name="T2"/>
                <a:gd fmla="*/ 134 h 134" name="T3"/>
                <a:gd fmla="*/ 58 w 204" name="T4"/>
                <a:gd fmla="*/ 89 h 134" name="T5"/>
                <a:gd fmla="*/ 34 w 204" name="T6"/>
                <a:gd fmla="*/ 68 h 134" name="T7"/>
                <a:gd fmla="*/ 26 w 204" name="T8"/>
                <a:gd fmla="*/ 61 h 134" name="T9"/>
                <a:gd fmla="*/ 0 w 204" name="T10"/>
                <a:gd fmla="*/ 44 h 134" name="T11"/>
                <a:gd fmla="*/ 2 w 204" name="T12"/>
                <a:gd fmla="*/ 40 h 134" name="T13"/>
                <a:gd fmla="*/ 29 w 204" name="T14"/>
                <a:gd fmla="*/ 57 h 134" name="T15"/>
                <a:gd fmla="*/ 37 w 204" name="T16"/>
                <a:gd fmla="*/ 64 h 134" name="T17"/>
                <a:gd fmla="*/ 61 w 204" name="T18"/>
                <a:gd fmla="*/ 85 h 134" name="T19"/>
                <a:gd fmla="*/ 134 w 204" name="T20"/>
                <a:gd fmla="*/ 129 h 134" name="T21"/>
                <a:gd fmla="*/ 140 w 204" name="T22"/>
                <a:gd fmla="*/ 121 h 134" name="T23"/>
                <a:gd fmla="*/ 132 w 204" name="T24"/>
                <a:gd fmla="*/ 106 h 134" name="T25"/>
                <a:gd fmla="*/ 119 w 204" name="T26"/>
                <a:gd fmla="*/ 94 h 134" name="T27"/>
                <a:gd fmla="*/ 99 w 204" name="T28"/>
                <a:gd fmla="*/ 77 h 134" name="T29"/>
                <a:gd fmla="*/ 98 w 204" name="T30"/>
                <a:gd fmla="*/ 77 h 134" name="T31"/>
                <a:gd fmla="*/ 98 w 204" name="T32"/>
                <a:gd fmla="*/ 75 h 134" name="T33"/>
                <a:gd fmla="*/ 126 w 204" name="T34"/>
                <a:gd fmla="*/ 39 h 134" name="T35"/>
                <a:gd fmla="*/ 165 w 204" name="T36"/>
                <a:gd fmla="*/ 44 h 134" name="T37"/>
                <a:gd fmla="*/ 173 w 204" name="T38"/>
                <a:gd fmla="*/ 64 h 134" name="T39"/>
                <a:gd fmla="*/ 181 w 204" name="T40"/>
                <a:gd fmla="*/ 84 h 134" name="T41"/>
                <a:gd fmla="*/ 193 w 204" name="T42"/>
                <a:gd fmla="*/ 91 h 134" name="T43"/>
                <a:gd fmla="*/ 199 w 204" name="T44"/>
                <a:gd fmla="*/ 90 h 134" name="T45"/>
                <a:gd fmla="*/ 183 w 204" name="T46"/>
                <a:gd fmla="*/ 34 h 134" name="T47"/>
                <a:gd fmla="*/ 125 w 204" name="T48"/>
                <a:gd fmla="*/ 5 h 134" name="T49"/>
                <a:gd fmla="*/ 127 w 204" name="T50"/>
                <a:gd fmla="*/ 0 h 134" name="T51"/>
                <a:gd fmla="*/ 186 w 204" name="T52"/>
                <a:gd fmla="*/ 30 h 134" name="T53"/>
                <a:gd fmla="*/ 203 w 204" name="T54"/>
                <a:gd fmla="*/ 89 h 134" name="T55"/>
                <a:gd fmla="*/ 203 w 204" name="T56"/>
                <a:gd fmla="*/ 93 h 134" name="T57"/>
                <a:gd fmla="*/ 193 w 204" name="T58"/>
                <a:gd fmla="*/ 96 h 134" name="T59"/>
                <a:gd fmla="*/ 176 w 204" name="T60"/>
                <a:gd fmla="*/ 87 h 134" name="T61"/>
                <a:gd fmla="*/ 168 w 204" name="T62"/>
                <a:gd fmla="*/ 65 h 134" name="T63"/>
                <a:gd fmla="*/ 162 w 204" name="T64"/>
                <a:gd fmla="*/ 48 h 134" name="T65"/>
                <a:gd fmla="*/ 127 w 204" name="T66"/>
                <a:gd fmla="*/ 43 h 134" name="T67"/>
                <a:gd fmla="*/ 103 w 204" name="T68"/>
                <a:gd fmla="*/ 74 h 134" name="T69"/>
                <a:gd fmla="*/ 122 w 204" name="T70"/>
                <a:gd fmla="*/ 91 h 134" name="T71"/>
                <a:gd fmla="*/ 135 w 204" name="T72"/>
                <a:gd fmla="*/ 102 h 134" name="T73"/>
                <a:gd fmla="*/ 145 w 204" name="T74"/>
                <a:gd fmla="*/ 122 h 134" name="T75"/>
                <a:gd fmla="*/ 136 w 204" name="T76"/>
                <a:gd fmla="*/ 134 h 134" name="T77"/>
                <a:gd fmla="*/ 135 w 204" name="T78"/>
                <a:gd fmla="*/ 134 h 134" name="T7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b="b" l="0" r="r" t="0"/>
              <a:pathLst>
                <a:path h="134" w="204">
                  <a:moveTo>
                    <a:pt x="135" y="134"/>
                  </a:moveTo>
                  <a:cubicBezTo>
                    <a:pt x="134" y="134"/>
                    <a:pt x="134" y="134"/>
                    <a:pt x="134" y="134"/>
                  </a:cubicBezTo>
                  <a:cubicBezTo>
                    <a:pt x="127" y="133"/>
                    <a:pt x="67" y="95"/>
                    <a:pt x="58" y="89"/>
                  </a:cubicBezTo>
                  <a:cubicBezTo>
                    <a:pt x="53" y="85"/>
                    <a:pt x="43" y="76"/>
                    <a:pt x="34" y="68"/>
                  </a:cubicBezTo>
                  <a:cubicBezTo>
                    <a:pt x="31" y="65"/>
                    <a:pt x="28" y="62"/>
                    <a:pt x="26" y="61"/>
                  </a:cubicBezTo>
                  <a:cubicBezTo>
                    <a:pt x="20" y="55"/>
                    <a:pt x="2" y="45"/>
                    <a:pt x="0" y="44"/>
                  </a:cubicBezTo>
                  <a:cubicBezTo>
                    <a:pt x="2" y="40"/>
                    <a:pt x="2" y="40"/>
                    <a:pt x="2" y="40"/>
                  </a:cubicBezTo>
                  <a:cubicBezTo>
                    <a:pt x="3" y="40"/>
                    <a:pt x="22" y="51"/>
                    <a:pt x="29" y="57"/>
                  </a:cubicBezTo>
                  <a:cubicBezTo>
                    <a:pt x="31" y="59"/>
                    <a:pt x="34" y="61"/>
                    <a:pt x="37" y="64"/>
                  </a:cubicBezTo>
                  <a:cubicBezTo>
                    <a:pt x="45" y="71"/>
                    <a:pt x="56" y="81"/>
                    <a:pt x="61" y="85"/>
                  </a:cubicBezTo>
                  <a:cubicBezTo>
                    <a:pt x="72" y="93"/>
                    <a:pt x="126" y="126"/>
                    <a:pt x="134" y="129"/>
                  </a:cubicBezTo>
                  <a:cubicBezTo>
                    <a:pt x="138" y="127"/>
                    <a:pt x="139" y="124"/>
                    <a:pt x="140" y="121"/>
                  </a:cubicBezTo>
                  <a:cubicBezTo>
                    <a:pt x="140" y="116"/>
                    <a:pt x="136" y="109"/>
                    <a:pt x="132" y="106"/>
                  </a:cubicBezTo>
                  <a:cubicBezTo>
                    <a:pt x="129" y="104"/>
                    <a:pt x="124" y="99"/>
                    <a:pt x="119" y="94"/>
                  </a:cubicBezTo>
                  <a:cubicBezTo>
                    <a:pt x="111" y="88"/>
                    <a:pt x="101" y="78"/>
                    <a:pt x="99" y="77"/>
                  </a:cubicBezTo>
                  <a:cubicBezTo>
                    <a:pt x="98" y="77"/>
                    <a:pt x="98" y="77"/>
                    <a:pt x="98" y="77"/>
                  </a:cubicBezTo>
                  <a:cubicBezTo>
                    <a:pt x="98" y="75"/>
                    <a:pt x="98" y="75"/>
                    <a:pt x="98" y="75"/>
                  </a:cubicBezTo>
                  <a:cubicBezTo>
                    <a:pt x="99" y="43"/>
                    <a:pt x="120" y="39"/>
                    <a:pt x="126" y="39"/>
                  </a:cubicBezTo>
                  <a:cubicBezTo>
                    <a:pt x="128" y="38"/>
                    <a:pt x="162" y="42"/>
                    <a:pt x="165" y="44"/>
                  </a:cubicBezTo>
                  <a:cubicBezTo>
                    <a:pt x="166" y="45"/>
                    <a:pt x="167" y="46"/>
                    <a:pt x="173" y="64"/>
                  </a:cubicBezTo>
                  <a:cubicBezTo>
                    <a:pt x="176" y="72"/>
                    <a:pt x="179" y="82"/>
                    <a:pt x="181" y="84"/>
                  </a:cubicBezTo>
                  <a:cubicBezTo>
                    <a:pt x="182" y="87"/>
                    <a:pt x="188" y="90"/>
                    <a:pt x="193" y="91"/>
                  </a:cubicBezTo>
                  <a:cubicBezTo>
                    <a:pt x="196" y="91"/>
                    <a:pt x="198" y="91"/>
                    <a:pt x="199" y="90"/>
                  </a:cubicBezTo>
                  <a:cubicBezTo>
                    <a:pt x="198" y="83"/>
                    <a:pt x="187" y="37"/>
                    <a:pt x="183" y="34"/>
                  </a:cubicBezTo>
                  <a:cubicBezTo>
                    <a:pt x="165" y="21"/>
                    <a:pt x="134" y="9"/>
                    <a:pt x="125" y="5"/>
                  </a:cubicBezTo>
                  <a:cubicBezTo>
                    <a:pt x="127" y="0"/>
                    <a:pt x="127" y="0"/>
                    <a:pt x="127" y="0"/>
                  </a:cubicBezTo>
                  <a:cubicBezTo>
                    <a:pt x="136" y="4"/>
                    <a:pt x="167" y="17"/>
                    <a:pt x="186" y="30"/>
                  </a:cubicBezTo>
                  <a:cubicBezTo>
                    <a:pt x="192" y="33"/>
                    <a:pt x="203" y="82"/>
                    <a:pt x="203" y="89"/>
                  </a:cubicBezTo>
                  <a:cubicBezTo>
                    <a:pt x="204" y="91"/>
                    <a:pt x="204" y="92"/>
                    <a:pt x="203" y="93"/>
                  </a:cubicBezTo>
                  <a:cubicBezTo>
                    <a:pt x="201" y="96"/>
                    <a:pt x="197" y="97"/>
                    <a:pt x="193" y="96"/>
                  </a:cubicBezTo>
                  <a:cubicBezTo>
                    <a:pt x="187" y="95"/>
                    <a:pt x="179" y="92"/>
                    <a:pt x="176" y="87"/>
                  </a:cubicBezTo>
                  <a:cubicBezTo>
                    <a:pt x="175" y="84"/>
                    <a:pt x="172" y="77"/>
                    <a:pt x="168" y="65"/>
                  </a:cubicBezTo>
                  <a:cubicBezTo>
                    <a:pt x="166" y="59"/>
                    <a:pt x="163" y="50"/>
                    <a:pt x="162" y="48"/>
                  </a:cubicBezTo>
                  <a:cubicBezTo>
                    <a:pt x="158" y="47"/>
                    <a:pt x="129" y="43"/>
                    <a:pt x="127" y="43"/>
                  </a:cubicBezTo>
                  <a:cubicBezTo>
                    <a:pt x="120" y="44"/>
                    <a:pt x="104" y="48"/>
                    <a:pt x="103" y="74"/>
                  </a:cubicBezTo>
                  <a:cubicBezTo>
                    <a:pt x="106" y="76"/>
                    <a:pt x="113" y="82"/>
                    <a:pt x="122" y="91"/>
                  </a:cubicBezTo>
                  <a:cubicBezTo>
                    <a:pt x="127" y="95"/>
                    <a:pt x="132" y="100"/>
                    <a:pt x="135" y="102"/>
                  </a:cubicBezTo>
                  <a:cubicBezTo>
                    <a:pt x="140" y="106"/>
                    <a:pt x="145" y="114"/>
                    <a:pt x="145" y="122"/>
                  </a:cubicBezTo>
                  <a:cubicBezTo>
                    <a:pt x="144" y="125"/>
                    <a:pt x="142" y="130"/>
                    <a:pt x="136" y="134"/>
                  </a:cubicBezTo>
                  <a:lnTo>
                    <a:pt x="135" y="134"/>
                  </a:lnTo>
                  <a:close/>
                </a:path>
              </a:pathLst>
            </a:cu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cs typeface="+mn-ea"/>
                <a:sym typeface="+mn-lt"/>
              </a:endParaRPr>
            </a:p>
          </p:txBody>
        </p:sp>
        <p:sp>
          <p:nvSpPr>
            <p:cNvPr id="135" name="Freeform 90"/>
            <p:cNvSpPr/>
            <p:nvPr/>
          </p:nvSpPr>
          <p:spPr bwMode="auto">
            <a:xfrm>
              <a:off x="2351088" y="4019550"/>
              <a:ext cx="176213" cy="341313"/>
            </a:xfrm>
            <a:custGeom>
              <a:gdLst>
                <a:gd fmla="*/ 1 w 32" name="T0"/>
                <a:gd fmla="*/ 62 h 62" name="T1"/>
                <a:gd fmla="*/ 0 w 32" name="T2"/>
                <a:gd fmla="*/ 58 h 62" name="T3"/>
                <a:gd fmla="*/ 10 w 32" name="T4"/>
                <a:gd fmla="*/ 52 h 62" name="T5"/>
                <a:gd fmla="*/ 18 w 32" name="T6"/>
                <a:gd fmla="*/ 38 h 62" name="T7"/>
                <a:gd fmla="*/ 26 w 32" name="T8"/>
                <a:gd fmla="*/ 24 h 62" name="T9"/>
                <a:gd fmla="*/ 18 w 32" name="T10"/>
                <a:gd fmla="*/ 5 h 62" name="T11"/>
                <a:gd fmla="*/ 17 w 32" name="T12"/>
                <a:gd fmla="*/ 3 h 62" name="T13"/>
                <a:gd fmla="*/ 22 w 32" name="T14"/>
                <a:gd fmla="*/ 0 h 62" name="T15"/>
                <a:gd fmla="*/ 23 w 32" name="T16"/>
                <a:gd fmla="*/ 3 h 62" name="T17"/>
                <a:gd fmla="*/ 30 w 32" name="T18"/>
                <a:gd fmla="*/ 26 h 62" name="T19"/>
                <a:gd fmla="*/ 22 w 32" name="T20"/>
                <a:gd fmla="*/ 41 h 62" name="T21"/>
                <a:gd fmla="*/ 14 w 32" name="T22"/>
                <a:gd fmla="*/ 56 h 62" name="T23"/>
                <a:gd fmla="*/ 1 w 32" name="T24"/>
                <a:gd fmla="*/ 62 h 62"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62" w="32">
                  <a:moveTo>
                    <a:pt x="1" y="62"/>
                  </a:moveTo>
                  <a:cubicBezTo>
                    <a:pt x="0" y="58"/>
                    <a:pt x="0" y="58"/>
                    <a:pt x="0" y="58"/>
                  </a:cubicBezTo>
                  <a:cubicBezTo>
                    <a:pt x="2" y="57"/>
                    <a:pt x="9" y="53"/>
                    <a:pt x="10" y="52"/>
                  </a:cubicBezTo>
                  <a:cubicBezTo>
                    <a:pt x="11" y="52"/>
                    <a:pt x="15" y="44"/>
                    <a:pt x="18" y="38"/>
                  </a:cubicBezTo>
                  <a:cubicBezTo>
                    <a:pt x="21" y="32"/>
                    <a:pt x="24" y="26"/>
                    <a:pt x="26" y="24"/>
                  </a:cubicBezTo>
                  <a:cubicBezTo>
                    <a:pt x="26" y="22"/>
                    <a:pt x="20" y="9"/>
                    <a:pt x="18" y="5"/>
                  </a:cubicBezTo>
                  <a:cubicBezTo>
                    <a:pt x="17" y="3"/>
                    <a:pt x="17" y="3"/>
                    <a:pt x="17" y="3"/>
                  </a:cubicBezTo>
                  <a:cubicBezTo>
                    <a:pt x="22" y="0"/>
                    <a:pt x="22" y="0"/>
                    <a:pt x="22" y="0"/>
                  </a:cubicBezTo>
                  <a:cubicBezTo>
                    <a:pt x="23" y="3"/>
                    <a:pt x="23" y="3"/>
                    <a:pt x="23" y="3"/>
                  </a:cubicBezTo>
                  <a:cubicBezTo>
                    <a:pt x="29" y="16"/>
                    <a:pt x="32" y="23"/>
                    <a:pt x="30" y="26"/>
                  </a:cubicBezTo>
                  <a:cubicBezTo>
                    <a:pt x="28" y="29"/>
                    <a:pt x="25" y="35"/>
                    <a:pt x="22" y="41"/>
                  </a:cubicBezTo>
                  <a:cubicBezTo>
                    <a:pt x="16" y="52"/>
                    <a:pt x="15" y="55"/>
                    <a:pt x="14" y="56"/>
                  </a:cubicBezTo>
                  <a:cubicBezTo>
                    <a:pt x="12" y="58"/>
                    <a:pt x="4" y="62"/>
                    <a:pt x="1" y="62"/>
                  </a:cubicBezTo>
                  <a:close/>
                </a:path>
              </a:pathLst>
            </a:cu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cs typeface="+mn-ea"/>
                <a:sym typeface="+mn-lt"/>
              </a:endParaRPr>
            </a:p>
          </p:txBody>
        </p:sp>
        <p:sp>
          <p:nvSpPr>
            <p:cNvPr id="136" name="Freeform 91"/>
            <p:cNvSpPr/>
            <p:nvPr/>
          </p:nvSpPr>
          <p:spPr bwMode="auto">
            <a:xfrm>
              <a:off x="2268538" y="4013200"/>
              <a:ext cx="115888" cy="280988"/>
            </a:xfrm>
            <a:custGeom>
              <a:gdLst>
                <a:gd fmla="*/ 2 w 21" name="T0"/>
                <a:gd fmla="*/ 51 h 51" name="T1"/>
                <a:gd fmla="*/ 0 w 21" name="T2"/>
                <a:gd fmla="*/ 47 h 51" name="T3"/>
                <a:gd fmla="*/ 3 w 21" name="T4"/>
                <a:gd fmla="*/ 45 h 51" name="T5"/>
                <a:gd fmla="*/ 8 w 21" name="T6"/>
                <a:gd fmla="*/ 43 h 51" name="T7"/>
                <a:gd fmla="*/ 9 w 21" name="T8"/>
                <a:gd fmla="*/ 40 h 51" name="T9"/>
                <a:gd fmla="*/ 15 w 21" name="T10"/>
                <a:gd fmla="*/ 24 h 51" name="T11"/>
                <a:gd fmla="*/ 5 w 21" name="T12"/>
                <a:gd fmla="*/ 3 h 51" name="T13"/>
                <a:gd fmla="*/ 4 w 21" name="T14"/>
                <a:gd fmla="*/ 2 h 51" name="T15"/>
                <a:gd fmla="*/ 8 w 21" name="T16"/>
                <a:gd fmla="*/ 0 h 51" name="T17"/>
                <a:gd fmla="*/ 9 w 21" name="T18"/>
                <a:gd fmla="*/ 1 h 51" name="T19"/>
                <a:gd fmla="*/ 20 w 21" name="T20"/>
                <a:gd fmla="*/ 23 h 51" name="T21"/>
                <a:gd fmla="*/ 21 w 21" name="T22"/>
                <a:gd fmla="*/ 24 h 51" name="T23"/>
                <a:gd fmla="*/ 20 w 21" name="T24"/>
                <a:gd fmla="*/ 25 h 51" name="T25"/>
                <a:gd fmla="*/ 13 w 21" name="T26"/>
                <a:gd fmla="*/ 43 h 51" name="T27"/>
                <a:gd fmla="*/ 12 w 21" name="T28"/>
                <a:gd fmla="*/ 46 h 51" name="T29"/>
                <a:gd fmla="*/ 12 w 21" name="T30"/>
                <a:gd fmla="*/ 47 h 51" name="T31"/>
                <a:gd fmla="*/ 11 w 21" name="T32"/>
                <a:gd fmla="*/ 47 h 51" name="T33"/>
                <a:gd fmla="*/ 5 w 21" name="T34"/>
                <a:gd fmla="*/ 50 h 51" name="T35"/>
                <a:gd fmla="*/ 2 w 21" name="T36"/>
                <a:gd fmla="*/ 51 h 51"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51" w="21">
                  <a:moveTo>
                    <a:pt x="2" y="51"/>
                  </a:moveTo>
                  <a:cubicBezTo>
                    <a:pt x="0" y="47"/>
                    <a:pt x="0" y="47"/>
                    <a:pt x="0" y="47"/>
                  </a:cubicBezTo>
                  <a:cubicBezTo>
                    <a:pt x="0" y="47"/>
                    <a:pt x="1" y="46"/>
                    <a:pt x="3" y="45"/>
                  </a:cubicBezTo>
                  <a:cubicBezTo>
                    <a:pt x="4" y="45"/>
                    <a:pt x="7" y="44"/>
                    <a:pt x="8" y="43"/>
                  </a:cubicBezTo>
                  <a:cubicBezTo>
                    <a:pt x="8" y="42"/>
                    <a:pt x="9" y="41"/>
                    <a:pt x="9" y="40"/>
                  </a:cubicBezTo>
                  <a:cubicBezTo>
                    <a:pt x="11" y="36"/>
                    <a:pt x="14" y="29"/>
                    <a:pt x="15" y="24"/>
                  </a:cubicBezTo>
                  <a:cubicBezTo>
                    <a:pt x="12" y="17"/>
                    <a:pt x="8" y="11"/>
                    <a:pt x="5" y="3"/>
                  </a:cubicBezTo>
                  <a:cubicBezTo>
                    <a:pt x="4" y="2"/>
                    <a:pt x="4" y="2"/>
                    <a:pt x="4" y="2"/>
                  </a:cubicBezTo>
                  <a:cubicBezTo>
                    <a:pt x="8" y="0"/>
                    <a:pt x="8" y="0"/>
                    <a:pt x="8" y="0"/>
                  </a:cubicBezTo>
                  <a:cubicBezTo>
                    <a:pt x="9" y="1"/>
                    <a:pt x="9" y="1"/>
                    <a:pt x="9" y="1"/>
                  </a:cubicBezTo>
                  <a:cubicBezTo>
                    <a:pt x="13" y="9"/>
                    <a:pt x="17" y="16"/>
                    <a:pt x="20" y="23"/>
                  </a:cubicBezTo>
                  <a:cubicBezTo>
                    <a:pt x="21" y="24"/>
                    <a:pt x="21" y="24"/>
                    <a:pt x="21" y="24"/>
                  </a:cubicBezTo>
                  <a:cubicBezTo>
                    <a:pt x="20" y="25"/>
                    <a:pt x="20" y="25"/>
                    <a:pt x="20" y="25"/>
                  </a:cubicBezTo>
                  <a:cubicBezTo>
                    <a:pt x="19" y="30"/>
                    <a:pt x="16" y="37"/>
                    <a:pt x="13" y="43"/>
                  </a:cubicBezTo>
                  <a:cubicBezTo>
                    <a:pt x="13" y="44"/>
                    <a:pt x="12" y="45"/>
                    <a:pt x="12" y="46"/>
                  </a:cubicBezTo>
                  <a:cubicBezTo>
                    <a:pt x="12" y="47"/>
                    <a:pt x="12" y="47"/>
                    <a:pt x="12" y="47"/>
                  </a:cubicBezTo>
                  <a:cubicBezTo>
                    <a:pt x="11" y="47"/>
                    <a:pt x="11" y="47"/>
                    <a:pt x="11" y="47"/>
                  </a:cubicBezTo>
                  <a:cubicBezTo>
                    <a:pt x="10" y="48"/>
                    <a:pt x="8" y="49"/>
                    <a:pt x="5" y="50"/>
                  </a:cubicBezTo>
                  <a:cubicBezTo>
                    <a:pt x="4" y="51"/>
                    <a:pt x="3" y="51"/>
                    <a:pt x="2" y="51"/>
                  </a:cubicBezTo>
                  <a:close/>
                </a:path>
              </a:pathLst>
            </a:cu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cs typeface="+mn-ea"/>
                <a:sym typeface="+mn-lt"/>
              </a:endParaRPr>
            </a:p>
          </p:txBody>
        </p:sp>
        <p:sp>
          <p:nvSpPr>
            <p:cNvPr id="137" name="Freeform 92"/>
            <p:cNvSpPr/>
            <p:nvPr/>
          </p:nvSpPr>
          <p:spPr bwMode="auto">
            <a:xfrm>
              <a:off x="2185988" y="4064000"/>
              <a:ext cx="87313" cy="114300"/>
            </a:xfrm>
            <a:custGeom>
              <a:gdLst>
                <a:gd fmla="*/ 2 w 16" name="T0"/>
                <a:gd fmla="*/ 21 h 21" name="T1"/>
                <a:gd fmla="*/ 0 w 16" name="T2"/>
                <a:gd fmla="*/ 16 h 21" name="T3"/>
                <a:gd fmla="*/ 3 w 16" name="T4"/>
                <a:gd fmla="*/ 15 h 21" name="T5"/>
                <a:gd fmla="*/ 10 w 16" name="T6"/>
                <a:gd fmla="*/ 13 h 21" name="T7"/>
                <a:gd fmla="*/ 9 w 16" name="T8"/>
                <a:gd fmla="*/ 11 h 21" name="T9"/>
                <a:gd fmla="*/ 6 w 16" name="T10"/>
                <a:gd fmla="*/ 1 h 21" name="T11"/>
                <a:gd fmla="*/ 11 w 16" name="T12"/>
                <a:gd fmla="*/ 0 h 21" name="T13"/>
                <a:gd fmla="*/ 14 w 16" name="T14"/>
                <a:gd fmla="*/ 9 h 21" name="T15"/>
                <a:gd fmla="*/ 15 w 16" name="T16"/>
                <a:gd fmla="*/ 13 h 21" name="T17"/>
                <a:gd fmla="*/ 16 w 16" name="T18"/>
                <a:gd fmla="*/ 15 h 21" name="T19"/>
                <a:gd fmla="*/ 14 w 16" name="T20"/>
                <a:gd fmla="*/ 16 h 21" name="T21"/>
                <a:gd fmla="*/ 5 w 16" name="T22"/>
                <a:gd fmla="*/ 20 h 21" name="T23"/>
                <a:gd fmla="*/ 2 w 16" name="T24"/>
                <a:gd fmla="*/ 21 h 21"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21" w="16">
                  <a:moveTo>
                    <a:pt x="2" y="21"/>
                  </a:moveTo>
                  <a:cubicBezTo>
                    <a:pt x="0" y="16"/>
                    <a:pt x="0" y="16"/>
                    <a:pt x="0" y="16"/>
                  </a:cubicBezTo>
                  <a:cubicBezTo>
                    <a:pt x="1" y="16"/>
                    <a:pt x="2" y="15"/>
                    <a:pt x="3" y="15"/>
                  </a:cubicBezTo>
                  <a:cubicBezTo>
                    <a:pt x="5" y="14"/>
                    <a:pt x="7" y="14"/>
                    <a:pt x="10" y="13"/>
                  </a:cubicBezTo>
                  <a:cubicBezTo>
                    <a:pt x="10" y="12"/>
                    <a:pt x="9" y="12"/>
                    <a:pt x="9" y="11"/>
                  </a:cubicBezTo>
                  <a:cubicBezTo>
                    <a:pt x="8" y="8"/>
                    <a:pt x="7" y="4"/>
                    <a:pt x="6" y="1"/>
                  </a:cubicBezTo>
                  <a:cubicBezTo>
                    <a:pt x="11" y="0"/>
                    <a:pt x="11" y="0"/>
                    <a:pt x="11" y="0"/>
                  </a:cubicBezTo>
                  <a:cubicBezTo>
                    <a:pt x="12" y="3"/>
                    <a:pt x="13" y="6"/>
                    <a:pt x="14" y="9"/>
                  </a:cubicBezTo>
                  <a:cubicBezTo>
                    <a:pt x="14" y="11"/>
                    <a:pt x="15" y="12"/>
                    <a:pt x="15" y="13"/>
                  </a:cubicBezTo>
                  <a:cubicBezTo>
                    <a:pt x="16" y="15"/>
                    <a:pt x="16" y="15"/>
                    <a:pt x="16" y="15"/>
                  </a:cubicBezTo>
                  <a:cubicBezTo>
                    <a:pt x="14" y="16"/>
                    <a:pt x="14" y="16"/>
                    <a:pt x="14" y="16"/>
                  </a:cubicBezTo>
                  <a:cubicBezTo>
                    <a:pt x="9" y="18"/>
                    <a:pt x="7" y="19"/>
                    <a:pt x="5" y="20"/>
                  </a:cubicBezTo>
                  <a:cubicBezTo>
                    <a:pt x="4" y="20"/>
                    <a:pt x="3" y="20"/>
                    <a:pt x="2" y="21"/>
                  </a:cubicBezTo>
                  <a:close/>
                </a:path>
              </a:pathLst>
            </a:cu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cs typeface="+mn-ea"/>
                <a:sym typeface="+mn-lt"/>
              </a:endParaRPr>
            </a:p>
          </p:txBody>
        </p:sp>
        <p:sp>
          <p:nvSpPr>
            <p:cNvPr id="138" name="Freeform 93"/>
            <p:cNvSpPr/>
            <p:nvPr/>
          </p:nvSpPr>
          <p:spPr bwMode="auto">
            <a:xfrm>
              <a:off x="2235201" y="4222750"/>
              <a:ext cx="104775" cy="44450"/>
            </a:xfrm>
            <a:custGeom>
              <a:gdLst>
                <a:gd fmla="*/ 1 w 19" name="T0"/>
                <a:gd fmla="*/ 8 h 8" name="T1"/>
                <a:gd fmla="*/ 0 w 19" name="T2"/>
                <a:gd fmla="*/ 3 h 8" name="T3"/>
                <a:gd fmla="*/ 16 w 19" name="T4"/>
                <a:gd fmla="*/ 0 h 8" name="T5"/>
                <a:gd fmla="*/ 19 w 19" name="T6"/>
                <a:gd fmla="*/ 4 h 8" name="T7"/>
                <a:gd fmla="*/ 1 w 19" name="T8"/>
                <a:gd fmla="*/ 8 h 8" name="T9"/>
              </a:gdLst>
              <a:cxnLst>
                <a:cxn ang="0">
                  <a:pos x="T0" y="T1"/>
                </a:cxn>
                <a:cxn ang="0">
                  <a:pos x="T2" y="T3"/>
                </a:cxn>
                <a:cxn ang="0">
                  <a:pos x="T4" y="T5"/>
                </a:cxn>
                <a:cxn ang="0">
                  <a:pos x="T6" y="T7"/>
                </a:cxn>
                <a:cxn ang="0">
                  <a:pos x="T8" y="T9"/>
                </a:cxn>
              </a:cxnLst>
              <a:rect b="b" l="0" r="r" t="0"/>
              <a:pathLst>
                <a:path h="8" w="19">
                  <a:moveTo>
                    <a:pt x="1" y="8"/>
                  </a:moveTo>
                  <a:cubicBezTo>
                    <a:pt x="0" y="3"/>
                    <a:pt x="0" y="3"/>
                    <a:pt x="0" y="3"/>
                  </a:cubicBezTo>
                  <a:cubicBezTo>
                    <a:pt x="3" y="3"/>
                    <a:pt x="14" y="1"/>
                    <a:pt x="16" y="0"/>
                  </a:cubicBezTo>
                  <a:cubicBezTo>
                    <a:pt x="19" y="4"/>
                    <a:pt x="19" y="4"/>
                    <a:pt x="19" y="4"/>
                  </a:cubicBezTo>
                  <a:cubicBezTo>
                    <a:pt x="15" y="6"/>
                    <a:pt x="2" y="8"/>
                    <a:pt x="1" y="8"/>
                  </a:cubicBezTo>
                  <a:close/>
                </a:path>
              </a:pathLst>
            </a:cu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cs typeface="+mn-ea"/>
                <a:sym typeface="+mn-lt"/>
              </a:endParaRPr>
            </a:p>
          </p:txBody>
        </p:sp>
        <p:sp>
          <p:nvSpPr>
            <p:cNvPr id="139" name="Freeform 94"/>
            <p:cNvSpPr/>
            <p:nvPr/>
          </p:nvSpPr>
          <p:spPr bwMode="auto">
            <a:xfrm>
              <a:off x="1585913" y="3700463"/>
              <a:ext cx="296863" cy="423863"/>
            </a:xfrm>
            <a:custGeom>
              <a:gdLst>
                <a:gd fmla="*/ 12 w 54" name="T0"/>
                <a:gd fmla="*/ 77 h 77" name="T1"/>
                <a:gd fmla="*/ 9 w 54" name="T2"/>
                <a:gd fmla="*/ 76 h 77" name="T3"/>
                <a:gd fmla="*/ 17 w 54" name="T4"/>
                <a:gd fmla="*/ 33 h 77" name="T5"/>
                <a:gd fmla="*/ 49 w 54" name="T6"/>
                <a:gd fmla="*/ 2 h 77" name="T7"/>
                <a:gd fmla="*/ 53 w 54" name="T8"/>
                <a:gd fmla="*/ 13 h 77" name="T9"/>
                <a:gd fmla="*/ 48 w 54" name="T10"/>
                <a:gd fmla="*/ 12 h 77" name="T11"/>
                <a:gd fmla="*/ 47 w 54" name="T12"/>
                <a:gd fmla="*/ 7 h 77" name="T13"/>
                <a:gd fmla="*/ 21 w 54" name="T14"/>
                <a:gd fmla="*/ 35 h 77" name="T15"/>
                <a:gd fmla="*/ 11 w 54" name="T16"/>
                <a:gd fmla="*/ 72 h 77" name="T17"/>
                <a:gd fmla="*/ 22 w 54" name="T18"/>
                <a:gd fmla="*/ 65 h 77" name="T19"/>
                <a:gd fmla="*/ 25 w 54" name="T20"/>
                <a:gd fmla="*/ 68 h 77" name="T21"/>
                <a:gd fmla="*/ 12 w 54" name="T22"/>
                <a:gd fmla="*/ 77 h 77"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77" w="54">
                  <a:moveTo>
                    <a:pt x="12" y="77"/>
                  </a:moveTo>
                  <a:cubicBezTo>
                    <a:pt x="11" y="77"/>
                    <a:pt x="10" y="76"/>
                    <a:pt x="9" y="76"/>
                  </a:cubicBezTo>
                  <a:cubicBezTo>
                    <a:pt x="0" y="71"/>
                    <a:pt x="8" y="50"/>
                    <a:pt x="17" y="33"/>
                  </a:cubicBezTo>
                  <a:cubicBezTo>
                    <a:pt x="26" y="16"/>
                    <a:pt x="39" y="0"/>
                    <a:pt x="49" y="2"/>
                  </a:cubicBezTo>
                  <a:cubicBezTo>
                    <a:pt x="51" y="3"/>
                    <a:pt x="54" y="6"/>
                    <a:pt x="53" y="13"/>
                  </a:cubicBezTo>
                  <a:cubicBezTo>
                    <a:pt x="48" y="12"/>
                    <a:pt x="48" y="12"/>
                    <a:pt x="48" y="12"/>
                  </a:cubicBezTo>
                  <a:cubicBezTo>
                    <a:pt x="48" y="9"/>
                    <a:pt x="48" y="7"/>
                    <a:pt x="47" y="7"/>
                  </a:cubicBezTo>
                  <a:cubicBezTo>
                    <a:pt x="43" y="6"/>
                    <a:pt x="32" y="15"/>
                    <a:pt x="21" y="35"/>
                  </a:cubicBezTo>
                  <a:cubicBezTo>
                    <a:pt x="10" y="57"/>
                    <a:pt x="8" y="70"/>
                    <a:pt x="11" y="72"/>
                  </a:cubicBezTo>
                  <a:cubicBezTo>
                    <a:pt x="12" y="72"/>
                    <a:pt x="16" y="71"/>
                    <a:pt x="22" y="65"/>
                  </a:cubicBezTo>
                  <a:cubicBezTo>
                    <a:pt x="25" y="68"/>
                    <a:pt x="25" y="68"/>
                    <a:pt x="25" y="68"/>
                  </a:cubicBezTo>
                  <a:cubicBezTo>
                    <a:pt x="20" y="74"/>
                    <a:pt x="15" y="77"/>
                    <a:pt x="12" y="77"/>
                  </a:cubicBezTo>
                  <a:close/>
                </a:path>
              </a:pathLst>
            </a:cu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cs typeface="+mn-ea"/>
                <a:sym typeface="+mn-lt"/>
              </a:endParaRPr>
            </a:p>
          </p:txBody>
        </p:sp>
        <p:sp>
          <p:nvSpPr>
            <p:cNvPr id="140" name="Freeform 95"/>
            <p:cNvSpPr/>
            <p:nvPr/>
          </p:nvSpPr>
          <p:spPr bwMode="auto">
            <a:xfrm>
              <a:off x="1465263" y="3622675"/>
              <a:ext cx="334963" cy="501650"/>
            </a:xfrm>
            <a:custGeom>
              <a:gdLst>
                <a:gd fmla="*/ 12 w 61" name="T0"/>
                <a:gd fmla="*/ 91 h 91" name="T1"/>
                <a:gd fmla="*/ 9 w 61" name="T2"/>
                <a:gd fmla="*/ 90 h 91" name="T3"/>
                <a:gd fmla="*/ 22 w 61" name="T4"/>
                <a:gd fmla="*/ 40 h 91" name="T5"/>
                <a:gd fmla="*/ 41 w 61" name="T6"/>
                <a:gd fmla="*/ 11 h 91" name="T7"/>
                <a:gd fmla="*/ 58 w 61" name="T8"/>
                <a:gd fmla="*/ 2 h 91" name="T9"/>
                <a:gd fmla="*/ 61 w 61" name="T10"/>
                <a:gd fmla="*/ 12 h 91" name="T11"/>
                <a:gd fmla="*/ 56 w 61" name="T12"/>
                <a:gd fmla="*/ 12 h 91" name="T13"/>
                <a:gd fmla="*/ 55 w 61" name="T14"/>
                <a:gd fmla="*/ 7 h 91" name="T15"/>
                <a:gd fmla="*/ 45 w 61" name="T16"/>
                <a:gd fmla="*/ 14 h 91" name="T17"/>
                <a:gd fmla="*/ 26 w 61" name="T18"/>
                <a:gd fmla="*/ 42 h 91" name="T19"/>
                <a:gd fmla="*/ 12 w 61" name="T20"/>
                <a:gd fmla="*/ 86 h 91" name="T21"/>
                <a:gd fmla="*/ 21 w 61" name="T22"/>
                <a:gd fmla="*/ 79 h 91" name="T23"/>
                <a:gd fmla="*/ 25 w 61" name="T24"/>
                <a:gd fmla="*/ 82 h 91" name="T25"/>
                <a:gd fmla="*/ 12 w 61" name="T26"/>
                <a:gd fmla="*/ 91 h 91"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91" w="61">
                  <a:moveTo>
                    <a:pt x="12" y="91"/>
                  </a:moveTo>
                  <a:cubicBezTo>
                    <a:pt x="11" y="91"/>
                    <a:pt x="10" y="90"/>
                    <a:pt x="9" y="90"/>
                  </a:cubicBezTo>
                  <a:cubicBezTo>
                    <a:pt x="0" y="85"/>
                    <a:pt x="13" y="55"/>
                    <a:pt x="22" y="40"/>
                  </a:cubicBezTo>
                  <a:cubicBezTo>
                    <a:pt x="28" y="28"/>
                    <a:pt x="35" y="18"/>
                    <a:pt x="41" y="11"/>
                  </a:cubicBezTo>
                  <a:cubicBezTo>
                    <a:pt x="48" y="3"/>
                    <a:pt x="54" y="0"/>
                    <a:pt x="58" y="2"/>
                  </a:cubicBezTo>
                  <a:cubicBezTo>
                    <a:pt x="60" y="4"/>
                    <a:pt x="61" y="7"/>
                    <a:pt x="61" y="12"/>
                  </a:cubicBezTo>
                  <a:cubicBezTo>
                    <a:pt x="56" y="12"/>
                    <a:pt x="56" y="12"/>
                    <a:pt x="56" y="12"/>
                  </a:cubicBezTo>
                  <a:cubicBezTo>
                    <a:pt x="56" y="8"/>
                    <a:pt x="56" y="7"/>
                    <a:pt x="55" y="7"/>
                  </a:cubicBezTo>
                  <a:cubicBezTo>
                    <a:pt x="55" y="6"/>
                    <a:pt x="52" y="7"/>
                    <a:pt x="45" y="14"/>
                  </a:cubicBezTo>
                  <a:cubicBezTo>
                    <a:pt x="39" y="21"/>
                    <a:pt x="32" y="31"/>
                    <a:pt x="26" y="42"/>
                  </a:cubicBezTo>
                  <a:cubicBezTo>
                    <a:pt x="11" y="68"/>
                    <a:pt x="9" y="84"/>
                    <a:pt x="12" y="86"/>
                  </a:cubicBezTo>
                  <a:cubicBezTo>
                    <a:pt x="12" y="86"/>
                    <a:pt x="15" y="86"/>
                    <a:pt x="21" y="79"/>
                  </a:cubicBezTo>
                  <a:cubicBezTo>
                    <a:pt x="25" y="82"/>
                    <a:pt x="25" y="82"/>
                    <a:pt x="25" y="82"/>
                  </a:cubicBezTo>
                  <a:cubicBezTo>
                    <a:pt x="20" y="88"/>
                    <a:pt x="15" y="91"/>
                    <a:pt x="12" y="91"/>
                  </a:cubicBezTo>
                  <a:close/>
                </a:path>
              </a:pathLst>
            </a:cu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cs typeface="+mn-ea"/>
                <a:sym typeface="+mn-lt"/>
              </a:endParaRPr>
            </a:p>
          </p:txBody>
        </p:sp>
        <p:sp>
          <p:nvSpPr>
            <p:cNvPr id="141" name="Freeform 96"/>
            <p:cNvSpPr/>
            <p:nvPr/>
          </p:nvSpPr>
          <p:spPr bwMode="auto">
            <a:xfrm>
              <a:off x="1728788" y="3651250"/>
              <a:ext cx="127000" cy="87313"/>
            </a:xfrm>
            <a:custGeom>
              <a:gdLst>
                <a:gd fmla="*/ 73 w 80" name="T0"/>
                <a:gd fmla="*/ 55 h 55" name="T1"/>
                <a:gd fmla="*/ 0 w 80" name="T2"/>
                <a:gd fmla="*/ 17 h 55" name="T3"/>
                <a:gd fmla="*/ 7 w 80" name="T4"/>
                <a:gd fmla="*/ 0 h 55" name="T5"/>
                <a:gd fmla="*/ 80 w 80" name="T6"/>
                <a:gd fmla="*/ 41 h 55" name="T7"/>
                <a:gd fmla="*/ 73 w 80" name="T8"/>
                <a:gd fmla="*/ 55 h 55" name="T9"/>
              </a:gdLst>
              <a:cxnLst>
                <a:cxn ang="0">
                  <a:pos x="T0" y="T1"/>
                </a:cxn>
                <a:cxn ang="0">
                  <a:pos x="T2" y="T3"/>
                </a:cxn>
                <a:cxn ang="0">
                  <a:pos x="T4" y="T5"/>
                </a:cxn>
                <a:cxn ang="0">
                  <a:pos x="T6" y="T7"/>
                </a:cxn>
                <a:cxn ang="0">
                  <a:pos x="T8" y="T9"/>
                </a:cxn>
              </a:cxnLst>
              <a:rect b="b" l="0" r="r" t="0"/>
              <a:pathLst>
                <a:path h="55" w="80">
                  <a:moveTo>
                    <a:pt x="73" y="55"/>
                  </a:moveTo>
                  <a:lnTo>
                    <a:pt x="0" y="17"/>
                  </a:lnTo>
                  <a:lnTo>
                    <a:pt x="7" y="0"/>
                  </a:lnTo>
                  <a:lnTo>
                    <a:pt x="80" y="41"/>
                  </a:lnTo>
                  <a:lnTo>
                    <a:pt x="73" y="55"/>
                  </a:lnTo>
                  <a:close/>
                </a:path>
              </a:pathLst>
            </a:cu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cs typeface="+mn-ea"/>
                <a:sym typeface="+mn-lt"/>
              </a:endParaRPr>
            </a:p>
          </p:txBody>
        </p:sp>
        <p:sp>
          <p:nvSpPr>
            <p:cNvPr id="142" name="Freeform 97"/>
            <p:cNvSpPr/>
            <p:nvPr/>
          </p:nvSpPr>
          <p:spPr bwMode="auto">
            <a:xfrm>
              <a:off x="1514476" y="4024313"/>
              <a:ext cx="131763" cy="93663"/>
            </a:xfrm>
            <a:custGeom>
              <a:gdLst>
                <a:gd fmla="*/ 76 w 83" name="T0"/>
                <a:gd fmla="*/ 59 h 59" name="T1"/>
                <a:gd fmla="*/ 0 w 83" name="T2"/>
                <a:gd fmla="*/ 14 h 59" name="T3"/>
                <a:gd fmla="*/ 7 w 83" name="T4"/>
                <a:gd fmla="*/ 0 h 59" name="T5"/>
                <a:gd fmla="*/ 83 w 83" name="T6"/>
                <a:gd fmla="*/ 45 h 59" name="T7"/>
                <a:gd fmla="*/ 76 w 83" name="T8"/>
                <a:gd fmla="*/ 59 h 59" name="T9"/>
              </a:gdLst>
              <a:cxnLst>
                <a:cxn ang="0">
                  <a:pos x="T0" y="T1"/>
                </a:cxn>
                <a:cxn ang="0">
                  <a:pos x="T2" y="T3"/>
                </a:cxn>
                <a:cxn ang="0">
                  <a:pos x="T4" y="T5"/>
                </a:cxn>
                <a:cxn ang="0">
                  <a:pos x="T6" y="T7"/>
                </a:cxn>
                <a:cxn ang="0">
                  <a:pos x="T8" y="T9"/>
                </a:cxn>
              </a:cxnLst>
              <a:rect b="b" l="0" r="r" t="0"/>
              <a:pathLst>
                <a:path h="59" w="83">
                  <a:moveTo>
                    <a:pt x="76" y="59"/>
                  </a:moveTo>
                  <a:lnTo>
                    <a:pt x="0" y="14"/>
                  </a:lnTo>
                  <a:lnTo>
                    <a:pt x="7" y="0"/>
                  </a:lnTo>
                  <a:lnTo>
                    <a:pt x="83" y="45"/>
                  </a:lnTo>
                  <a:lnTo>
                    <a:pt x="76" y="59"/>
                  </a:lnTo>
                  <a:close/>
                </a:path>
              </a:pathLst>
            </a:cu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cs typeface="+mn-ea"/>
                <a:sym typeface="+mn-lt"/>
              </a:endParaRPr>
            </a:p>
          </p:txBody>
        </p:sp>
        <p:sp>
          <p:nvSpPr>
            <p:cNvPr id="143" name="Freeform 98"/>
            <p:cNvSpPr/>
            <p:nvPr/>
          </p:nvSpPr>
          <p:spPr bwMode="auto">
            <a:xfrm>
              <a:off x="1547813" y="3517900"/>
              <a:ext cx="230188" cy="138113"/>
            </a:xfrm>
            <a:custGeom>
              <a:gdLst>
                <a:gd fmla="*/ 135 w 145" name="T0"/>
                <a:gd fmla="*/ 87 h 87" name="T1"/>
                <a:gd fmla="*/ 0 w 145" name="T2"/>
                <a:gd fmla="*/ 14 h 87" name="T3"/>
                <a:gd fmla="*/ 7 w 145" name="T4"/>
                <a:gd fmla="*/ 0 h 87" name="T5"/>
                <a:gd fmla="*/ 145 w 145" name="T6"/>
                <a:gd fmla="*/ 73 h 87" name="T7"/>
                <a:gd fmla="*/ 135 w 145" name="T8"/>
                <a:gd fmla="*/ 87 h 87" name="T9"/>
              </a:gdLst>
              <a:cxnLst>
                <a:cxn ang="0">
                  <a:pos x="T0" y="T1"/>
                </a:cxn>
                <a:cxn ang="0">
                  <a:pos x="T2" y="T3"/>
                </a:cxn>
                <a:cxn ang="0">
                  <a:pos x="T4" y="T5"/>
                </a:cxn>
                <a:cxn ang="0">
                  <a:pos x="T6" y="T7"/>
                </a:cxn>
                <a:cxn ang="0">
                  <a:pos x="T8" y="T9"/>
                </a:cxn>
              </a:cxnLst>
              <a:rect b="b" l="0" r="r" t="0"/>
              <a:pathLst>
                <a:path h="87" w="145">
                  <a:moveTo>
                    <a:pt x="135" y="87"/>
                  </a:moveTo>
                  <a:lnTo>
                    <a:pt x="0" y="14"/>
                  </a:lnTo>
                  <a:lnTo>
                    <a:pt x="7" y="0"/>
                  </a:lnTo>
                  <a:lnTo>
                    <a:pt x="145" y="73"/>
                  </a:lnTo>
                  <a:lnTo>
                    <a:pt x="135" y="87"/>
                  </a:lnTo>
                  <a:close/>
                </a:path>
              </a:pathLst>
            </a:cu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cs typeface="+mn-ea"/>
                <a:sym typeface="+mn-lt"/>
              </a:endParaRPr>
            </a:p>
          </p:txBody>
        </p:sp>
        <p:sp>
          <p:nvSpPr>
            <p:cNvPr id="144" name="Freeform 99"/>
            <p:cNvSpPr/>
            <p:nvPr/>
          </p:nvSpPr>
          <p:spPr bwMode="auto">
            <a:xfrm>
              <a:off x="1306513" y="3981450"/>
              <a:ext cx="225425" cy="142875"/>
            </a:xfrm>
            <a:custGeom>
              <a:gdLst>
                <a:gd fmla="*/ 135 w 142" name="T0"/>
                <a:gd fmla="*/ 90 h 90" name="T1"/>
                <a:gd fmla="*/ 0 w 142" name="T2"/>
                <a:gd fmla="*/ 17 h 90" name="T3"/>
                <a:gd fmla="*/ 7 w 142" name="T4"/>
                <a:gd fmla="*/ 0 h 90" name="T5"/>
                <a:gd fmla="*/ 142 w 142" name="T6"/>
                <a:gd fmla="*/ 72 h 90" name="T7"/>
                <a:gd fmla="*/ 135 w 142" name="T8"/>
                <a:gd fmla="*/ 90 h 90" name="T9"/>
              </a:gdLst>
              <a:cxnLst>
                <a:cxn ang="0">
                  <a:pos x="T0" y="T1"/>
                </a:cxn>
                <a:cxn ang="0">
                  <a:pos x="T2" y="T3"/>
                </a:cxn>
                <a:cxn ang="0">
                  <a:pos x="T4" y="T5"/>
                </a:cxn>
                <a:cxn ang="0">
                  <a:pos x="T6" y="T7"/>
                </a:cxn>
                <a:cxn ang="0">
                  <a:pos x="T8" y="T9"/>
                </a:cxn>
              </a:cxnLst>
              <a:rect b="b" l="0" r="r" t="0"/>
              <a:pathLst>
                <a:path h="90" w="142">
                  <a:moveTo>
                    <a:pt x="135" y="90"/>
                  </a:moveTo>
                  <a:lnTo>
                    <a:pt x="0" y="17"/>
                  </a:lnTo>
                  <a:lnTo>
                    <a:pt x="7" y="0"/>
                  </a:lnTo>
                  <a:lnTo>
                    <a:pt x="142" y="72"/>
                  </a:lnTo>
                  <a:lnTo>
                    <a:pt x="135" y="90"/>
                  </a:lnTo>
                  <a:close/>
                </a:path>
              </a:pathLst>
            </a:cu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cs typeface="+mn-ea"/>
                <a:sym typeface="+mn-lt"/>
              </a:endParaRPr>
            </a:p>
          </p:txBody>
        </p:sp>
        <p:sp>
          <p:nvSpPr>
            <p:cNvPr id="145" name="Freeform 100"/>
            <p:cNvSpPr>
              <a:spLocks noEditPoints="1"/>
            </p:cNvSpPr>
            <p:nvPr/>
          </p:nvSpPr>
          <p:spPr bwMode="auto">
            <a:xfrm>
              <a:off x="1558926" y="3952875"/>
              <a:ext cx="60325" cy="77788"/>
            </a:xfrm>
            <a:custGeom>
              <a:gdLst>
                <a:gd fmla="*/ 5 w 11" name="T0"/>
                <a:gd fmla="*/ 14 h 14" name="T1"/>
                <a:gd fmla="*/ 5 w 11" name="T2"/>
                <a:gd fmla="*/ 14 h 14" name="T3"/>
                <a:gd fmla="*/ 2 w 11" name="T4"/>
                <a:gd fmla="*/ 12 h 14" name="T5"/>
                <a:gd fmla="*/ 0 w 11" name="T6"/>
                <a:gd fmla="*/ 6 h 14" name="T7"/>
                <a:gd fmla="*/ 6 w 11" name="T8"/>
                <a:gd fmla="*/ 0 h 14" name="T9"/>
                <a:gd fmla="*/ 7 w 11" name="T10"/>
                <a:gd fmla="*/ 0 h 14" name="T11"/>
                <a:gd fmla="*/ 11 w 11" name="T12"/>
                <a:gd fmla="*/ 3 h 14" name="T13"/>
                <a:gd fmla="*/ 11 w 11" name="T14"/>
                <a:gd fmla="*/ 8 h 14" name="T15"/>
                <a:gd fmla="*/ 5 w 11" name="T16"/>
                <a:gd fmla="*/ 14 h 14" name="T17"/>
                <a:gd fmla="*/ 6 w 11" name="T18"/>
                <a:gd fmla="*/ 5 h 14" name="T19"/>
                <a:gd fmla="*/ 5 w 11" name="T20"/>
                <a:gd fmla="*/ 7 h 14" name="T21"/>
                <a:gd fmla="*/ 5 w 11" name="T22"/>
                <a:gd fmla="*/ 9 h 14" name="T23"/>
                <a:gd fmla="*/ 6 w 11" name="T24"/>
                <a:gd fmla="*/ 7 h 14" name="T25"/>
                <a:gd fmla="*/ 6 w 11" name="T26"/>
                <a:gd fmla="*/ 5 h 14"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14" w="11">
                  <a:moveTo>
                    <a:pt x="5" y="14"/>
                  </a:moveTo>
                  <a:cubicBezTo>
                    <a:pt x="5" y="14"/>
                    <a:pt x="5" y="14"/>
                    <a:pt x="5" y="14"/>
                  </a:cubicBezTo>
                  <a:cubicBezTo>
                    <a:pt x="3" y="14"/>
                    <a:pt x="2" y="13"/>
                    <a:pt x="2" y="12"/>
                  </a:cubicBezTo>
                  <a:cubicBezTo>
                    <a:pt x="0" y="10"/>
                    <a:pt x="0" y="8"/>
                    <a:pt x="0" y="6"/>
                  </a:cubicBezTo>
                  <a:cubicBezTo>
                    <a:pt x="1" y="3"/>
                    <a:pt x="3" y="0"/>
                    <a:pt x="6" y="0"/>
                  </a:cubicBezTo>
                  <a:cubicBezTo>
                    <a:pt x="7" y="0"/>
                    <a:pt x="7" y="0"/>
                    <a:pt x="7" y="0"/>
                  </a:cubicBezTo>
                  <a:cubicBezTo>
                    <a:pt x="9" y="0"/>
                    <a:pt x="10" y="1"/>
                    <a:pt x="11" y="3"/>
                  </a:cubicBezTo>
                  <a:cubicBezTo>
                    <a:pt x="11" y="5"/>
                    <a:pt x="11" y="6"/>
                    <a:pt x="11" y="8"/>
                  </a:cubicBezTo>
                  <a:cubicBezTo>
                    <a:pt x="10" y="11"/>
                    <a:pt x="8" y="14"/>
                    <a:pt x="5" y="14"/>
                  </a:cubicBezTo>
                  <a:close/>
                  <a:moveTo>
                    <a:pt x="6" y="5"/>
                  </a:moveTo>
                  <a:cubicBezTo>
                    <a:pt x="6" y="5"/>
                    <a:pt x="5" y="6"/>
                    <a:pt x="5" y="7"/>
                  </a:cubicBezTo>
                  <a:cubicBezTo>
                    <a:pt x="5" y="8"/>
                    <a:pt x="5" y="9"/>
                    <a:pt x="5" y="9"/>
                  </a:cubicBezTo>
                  <a:cubicBezTo>
                    <a:pt x="6" y="9"/>
                    <a:pt x="6" y="8"/>
                    <a:pt x="6" y="7"/>
                  </a:cubicBezTo>
                  <a:cubicBezTo>
                    <a:pt x="6" y="6"/>
                    <a:pt x="6" y="6"/>
                    <a:pt x="6" y="5"/>
                  </a:cubicBezTo>
                  <a:close/>
                </a:path>
              </a:pathLst>
            </a:cu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cs typeface="+mn-ea"/>
                <a:sym typeface="+mn-lt"/>
              </a:endParaRPr>
            </a:p>
          </p:txBody>
        </p:sp>
        <p:sp>
          <p:nvSpPr>
            <p:cNvPr id="146" name="Freeform 101"/>
            <p:cNvSpPr/>
            <p:nvPr/>
          </p:nvSpPr>
          <p:spPr bwMode="auto">
            <a:xfrm>
              <a:off x="1641476" y="5264150"/>
              <a:ext cx="241300" cy="566738"/>
            </a:xfrm>
            <a:custGeom>
              <a:gdLst>
                <a:gd fmla="*/ 4 w 44" name="T0"/>
                <a:gd fmla="*/ 103 h 103" name="T1"/>
                <a:gd fmla="*/ 0 w 44" name="T2"/>
                <a:gd fmla="*/ 99 h 103" name="T3"/>
                <a:gd fmla="*/ 11 w 44" name="T4"/>
                <a:gd fmla="*/ 79 h 103" name="T5"/>
                <a:gd fmla="*/ 14 w 44" name="T6"/>
                <a:gd fmla="*/ 43 h 103" name="T7"/>
                <a:gd fmla="*/ 15 w 44" name="T8"/>
                <a:gd fmla="*/ 35 h 103" name="T9"/>
                <a:gd fmla="*/ 21 w 44" name="T10"/>
                <a:gd fmla="*/ 13 h 103" name="T11"/>
                <a:gd fmla="*/ 38 w 44" name="T12"/>
                <a:gd fmla="*/ 2 h 103" name="T13"/>
                <a:gd fmla="*/ 41 w 44" name="T14"/>
                <a:gd fmla="*/ 0 h 103" name="T15"/>
                <a:gd fmla="*/ 44 w 44" name="T16"/>
                <a:gd fmla="*/ 4 h 103" name="T17"/>
                <a:gd fmla="*/ 40 w 44" name="T18"/>
                <a:gd fmla="*/ 6 h 103" name="T19"/>
                <a:gd fmla="*/ 25 w 44" name="T20"/>
                <a:gd fmla="*/ 16 h 103" name="T21"/>
                <a:gd fmla="*/ 19 w 44" name="T22"/>
                <a:gd fmla="*/ 35 h 103" name="T23"/>
                <a:gd fmla="*/ 19 w 44" name="T24"/>
                <a:gd fmla="*/ 43 h 103" name="T25"/>
                <a:gd fmla="*/ 16 w 44" name="T26"/>
                <a:gd fmla="*/ 79 h 103" name="T27"/>
                <a:gd fmla="*/ 4 w 44" name="T28"/>
                <a:gd fmla="*/ 103 h 103"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103" w="44">
                  <a:moveTo>
                    <a:pt x="4" y="103"/>
                  </a:moveTo>
                  <a:cubicBezTo>
                    <a:pt x="0" y="99"/>
                    <a:pt x="0" y="99"/>
                    <a:pt x="0" y="99"/>
                  </a:cubicBezTo>
                  <a:cubicBezTo>
                    <a:pt x="6" y="92"/>
                    <a:pt x="10" y="87"/>
                    <a:pt x="11" y="79"/>
                  </a:cubicBezTo>
                  <a:cubicBezTo>
                    <a:pt x="12" y="69"/>
                    <a:pt x="13" y="55"/>
                    <a:pt x="14" y="43"/>
                  </a:cubicBezTo>
                  <a:cubicBezTo>
                    <a:pt x="15" y="35"/>
                    <a:pt x="15" y="35"/>
                    <a:pt x="15" y="35"/>
                  </a:cubicBezTo>
                  <a:cubicBezTo>
                    <a:pt x="15" y="28"/>
                    <a:pt x="16" y="20"/>
                    <a:pt x="21" y="13"/>
                  </a:cubicBezTo>
                  <a:cubicBezTo>
                    <a:pt x="24" y="8"/>
                    <a:pt x="32" y="4"/>
                    <a:pt x="38" y="2"/>
                  </a:cubicBezTo>
                  <a:cubicBezTo>
                    <a:pt x="39" y="1"/>
                    <a:pt x="40" y="1"/>
                    <a:pt x="41" y="0"/>
                  </a:cubicBezTo>
                  <a:cubicBezTo>
                    <a:pt x="44" y="4"/>
                    <a:pt x="44" y="4"/>
                    <a:pt x="44" y="4"/>
                  </a:cubicBezTo>
                  <a:cubicBezTo>
                    <a:pt x="43" y="5"/>
                    <a:pt x="41" y="6"/>
                    <a:pt x="40" y="6"/>
                  </a:cubicBezTo>
                  <a:cubicBezTo>
                    <a:pt x="35" y="9"/>
                    <a:pt x="28" y="12"/>
                    <a:pt x="25" y="16"/>
                  </a:cubicBezTo>
                  <a:cubicBezTo>
                    <a:pt x="21" y="21"/>
                    <a:pt x="20" y="29"/>
                    <a:pt x="19" y="35"/>
                  </a:cubicBezTo>
                  <a:cubicBezTo>
                    <a:pt x="19" y="43"/>
                    <a:pt x="19" y="43"/>
                    <a:pt x="19" y="43"/>
                  </a:cubicBezTo>
                  <a:cubicBezTo>
                    <a:pt x="18" y="55"/>
                    <a:pt x="17" y="70"/>
                    <a:pt x="16" y="79"/>
                  </a:cubicBezTo>
                  <a:cubicBezTo>
                    <a:pt x="15" y="88"/>
                    <a:pt x="10" y="95"/>
                    <a:pt x="4" y="103"/>
                  </a:cubicBezTo>
                  <a:close/>
                </a:path>
              </a:pathLst>
            </a:cu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cs typeface="+mn-ea"/>
                <a:sym typeface="+mn-lt"/>
              </a:endParaRPr>
            </a:p>
          </p:txBody>
        </p:sp>
        <p:sp>
          <p:nvSpPr>
            <p:cNvPr id="147" name="Freeform 102"/>
            <p:cNvSpPr/>
            <p:nvPr/>
          </p:nvSpPr>
          <p:spPr bwMode="auto">
            <a:xfrm>
              <a:off x="1822451" y="5021263"/>
              <a:ext cx="725488" cy="1035050"/>
            </a:xfrm>
            <a:custGeom>
              <a:gdLst>
                <a:gd fmla="*/ 13 w 132" name="T0"/>
                <a:gd fmla="*/ 188 h 188" name="T1"/>
                <a:gd fmla="*/ 9 w 132" name="T2"/>
                <a:gd fmla="*/ 185 h 188" name="T3"/>
                <a:gd fmla="*/ 32 w 132" name="T4"/>
                <a:gd fmla="*/ 163 h 188" name="T5"/>
                <a:gd fmla="*/ 41 w 132" name="T6"/>
                <a:gd fmla="*/ 157 h 188" name="T7"/>
                <a:gd fmla="*/ 67 w 132" name="T8"/>
                <a:gd fmla="*/ 139 h 188" name="T9"/>
                <a:gd fmla="*/ 127 w 132" name="T10"/>
                <a:gd fmla="*/ 78 h 188" name="T11"/>
                <a:gd fmla="*/ 121 w 132" name="T12"/>
                <a:gd fmla="*/ 71 h 188" name="T13"/>
                <a:gd fmla="*/ 104 w 132" name="T14"/>
                <a:gd fmla="*/ 75 h 188" name="T15"/>
                <a:gd fmla="*/ 90 w 132" name="T16"/>
                <a:gd fmla="*/ 85 h 188" name="T17"/>
                <a:gd fmla="*/ 68 w 132" name="T18"/>
                <a:gd fmla="*/ 100 h 188" name="T19"/>
                <a:gd fmla="*/ 67 w 132" name="T20"/>
                <a:gd fmla="*/ 101 h 188" name="T21"/>
                <a:gd fmla="*/ 66 w 132" name="T22"/>
                <a:gd fmla="*/ 101 h 188" name="T23"/>
                <a:gd fmla="*/ 37 w 132" name="T24"/>
                <a:gd fmla="*/ 65 h 188" name="T25"/>
                <a:gd fmla="*/ 52 w 132" name="T26"/>
                <a:gd fmla="*/ 28 h 188" name="T27"/>
                <a:gd fmla="*/ 73 w 132" name="T28"/>
                <a:gd fmla="*/ 25 h 188" name="T29"/>
                <a:gd fmla="*/ 94 w 132" name="T30"/>
                <a:gd fmla="*/ 23 h 188" name="T31"/>
                <a:gd fmla="*/ 104 w 132" name="T32"/>
                <a:gd fmla="*/ 12 h 188" name="T33"/>
                <a:gd fmla="*/ 105 w 132" name="T34"/>
                <a:gd fmla="*/ 7 h 188" name="T35"/>
                <a:gd fmla="*/ 46 w 132" name="T36"/>
                <a:gd fmla="*/ 8 h 188" name="T37"/>
                <a:gd fmla="*/ 4 w 132" name="T38"/>
                <a:gd fmla="*/ 58 h 188" name="T39"/>
                <a:gd fmla="*/ 0 w 132" name="T40"/>
                <a:gd fmla="*/ 55 h 188" name="T41"/>
                <a:gd fmla="*/ 43 w 132" name="T42"/>
                <a:gd fmla="*/ 4 h 188" name="T43"/>
                <a:gd fmla="*/ 105 w 132" name="T44"/>
                <a:gd fmla="*/ 2 h 188" name="T45"/>
                <a:gd fmla="*/ 109 w 132" name="T46"/>
                <a:gd fmla="*/ 3 h 188" name="T47"/>
                <a:gd fmla="*/ 109 w 132" name="T48"/>
                <a:gd fmla="*/ 14 h 188" name="T49"/>
                <a:gd fmla="*/ 96 w 132" name="T50"/>
                <a:gd fmla="*/ 27 h 188" name="T51"/>
                <a:gd fmla="*/ 73 w 132" name="T52"/>
                <a:gd fmla="*/ 30 h 188" name="T53"/>
                <a:gd fmla="*/ 55 w 132" name="T54"/>
                <a:gd fmla="*/ 32 h 188" name="T55"/>
                <a:gd fmla="*/ 42 w 132" name="T56"/>
                <a:gd fmla="*/ 65 h 188" name="T57"/>
                <a:gd fmla="*/ 66 w 132" name="T58"/>
                <a:gd fmla="*/ 96 h 188" name="T59"/>
                <a:gd fmla="*/ 87 w 132" name="T60"/>
                <a:gd fmla="*/ 81 h 188" name="T61"/>
                <a:gd fmla="*/ 101 w 132" name="T62"/>
                <a:gd fmla="*/ 71 h 188" name="T63"/>
                <a:gd fmla="*/ 123 w 132" name="T64"/>
                <a:gd fmla="*/ 67 h 188" name="T65"/>
                <a:gd fmla="*/ 132 w 132" name="T66"/>
                <a:gd fmla="*/ 78 h 188" name="T67"/>
                <a:gd fmla="*/ 132 w 132" name="T68"/>
                <a:gd fmla="*/ 79 h 188" name="T69"/>
                <a:gd fmla="*/ 132 w 132" name="T70"/>
                <a:gd fmla="*/ 80 h 188" name="T71"/>
                <a:gd fmla="*/ 70 w 132" name="T72"/>
                <a:gd fmla="*/ 143 h 188" name="T73"/>
                <a:gd fmla="*/ 44 w 132" name="T74"/>
                <a:gd fmla="*/ 161 h 188" name="T75"/>
                <a:gd fmla="*/ 35 w 132" name="T76"/>
                <a:gd fmla="*/ 167 h 188" name="T77"/>
                <a:gd fmla="*/ 13 w 132" name="T78"/>
                <a:gd fmla="*/ 188 h 188" name="T7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b="b" l="0" r="r" t="0"/>
              <a:pathLst>
                <a:path h="188" w="132">
                  <a:moveTo>
                    <a:pt x="13" y="188"/>
                  </a:moveTo>
                  <a:cubicBezTo>
                    <a:pt x="9" y="185"/>
                    <a:pt x="9" y="185"/>
                    <a:pt x="9" y="185"/>
                  </a:cubicBezTo>
                  <a:cubicBezTo>
                    <a:pt x="10" y="184"/>
                    <a:pt x="25" y="168"/>
                    <a:pt x="32" y="163"/>
                  </a:cubicBezTo>
                  <a:cubicBezTo>
                    <a:pt x="34" y="162"/>
                    <a:pt x="37" y="159"/>
                    <a:pt x="41" y="157"/>
                  </a:cubicBezTo>
                  <a:cubicBezTo>
                    <a:pt x="50" y="151"/>
                    <a:pt x="62" y="143"/>
                    <a:pt x="67" y="139"/>
                  </a:cubicBezTo>
                  <a:cubicBezTo>
                    <a:pt x="77" y="130"/>
                    <a:pt x="122" y="86"/>
                    <a:pt x="127" y="78"/>
                  </a:cubicBezTo>
                  <a:cubicBezTo>
                    <a:pt x="126" y="75"/>
                    <a:pt x="124" y="72"/>
                    <a:pt x="121" y="71"/>
                  </a:cubicBezTo>
                  <a:cubicBezTo>
                    <a:pt x="116" y="69"/>
                    <a:pt x="108" y="72"/>
                    <a:pt x="104" y="75"/>
                  </a:cubicBezTo>
                  <a:cubicBezTo>
                    <a:pt x="101" y="77"/>
                    <a:pt x="96" y="81"/>
                    <a:pt x="90" y="85"/>
                  </a:cubicBezTo>
                  <a:cubicBezTo>
                    <a:pt x="81" y="91"/>
                    <a:pt x="70" y="99"/>
                    <a:pt x="68" y="100"/>
                  </a:cubicBezTo>
                  <a:cubicBezTo>
                    <a:pt x="67" y="101"/>
                    <a:pt x="67" y="101"/>
                    <a:pt x="67" y="101"/>
                  </a:cubicBezTo>
                  <a:cubicBezTo>
                    <a:pt x="66" y="101"/>
                    <a:pt x="66" y="101"/>
                    <a:pt x="66" y="101"/>
                  </a:cubicBezTo>
                  <a:cubicBezTo>
                    <a:pt x="36" y="92"/>
                    <a:pt x="36" y="71"/>
                    <a:pt x="37" y="65"/>
                  </a:cubicBezTo>
                  <a:cubicBezTo>
                    <a:pt x="38" y="63"/>
                    <a:pt x="49" y="31"/>
                    <a:pt x="52" y="28"/>
                  </a:cubicBezTo>
                  <a:cubicBezTo>
                    <a:pt x="53" y="27"/>
                    <a:pt x="54" y="27"/>
                    <a:pt x="73" y="25"/>
                  </a:cubicBezTo>
                  <a:cubicBezTo>
                    <a:pt x="81" y="24"/>
                    <a:pt x="92" y="23"/>
                    <a:pt x="94" y="23"/>
                  </a:cubicBezTo>
                  <a:cubicBezTo>
                    <a:pt x="98" y="22"/>
                    <a:pt x="102" y="17"/>
                    <a:pt x="104" y="12"/>
                  </a:cubicBezTo>
                  <a:cubicBezTo>
                    <a:pt x="105" y="10"/>
                    <a:pt x="105" y="8"/>
                    <a:pt x="105" y="7"/>
                  </a:cubicBezTo>
                  <a:cubicBezTo>
                    <a:pt x="97" y="5"/>
                    <a:pt x="50" y="5"/>
                    <a:pt x="46" y="8"/>
                  </a:cubicBezTo>
                  <a:cubicBezTo>
                    <a:pt x="30" y="23"/>
                    <a:pt x="10" y="50"/>
                    <a:pt x="4" y="58"/>
                  </a:cubicBezTo>
                  <a:cubicBezTo>
                    <a:pt x="0" y="55"/>
                    <a:pt x="0" y="55"/>
                    <a:pt x="0" y="55"/>
                  </a:cubicBezTo>
                  <a:cubicBezTo>
                    <a:pt x="6" y="47"/>
                    <a:pt x="26" y="20"/>
                    <a:pt x="43" y="4"/>
                  </a:cubicBezTo>
                  <a:cubicBezTo>
                    <a:pt x="48" y="0"/>
                    <a:pt x="98" y="1"/>
                    <a:pt x="105" y="2"/>
                  </a:cubicBezTo>
                  <a:cubicBezTo>
                    <a:pt x="107" y="2"/>
                    <a:pt x="108" y="2"/>
                    <a:pt x="109" y="3"/>
                  </a:cubicBezTo>
                  <a:cubicBezTo>
                    <a:pt x="110" y="6"/>
                    <a:pt x="111" y="10"/>
                    <a:pt x="109" y="14"/>
                  </a:cubicBezTo>
                  <a:cubicBezTo>
                    <a:pt x="107" y="19"/>
                    <a:pt x="102" y="26"/>
                    <a:pt x="96" y="27"/>
                  </a:cubicBezTo>
                  <a:cubicBezTo>
                    <a:pt x="93" y="28"/>
                    <a:pt x="85" y="29"/>
                    <a:pt x="73" y="30"/>
                  </a:cubicBezTo>
                  <a:cubicBezTo>
                    <a:pt x="66" y="31"/>
                    <a:pt x="58" y="32"/>
                    <a:pt x="55" y="32"/>
                  </a:cubicBezTo>
                  <a:cubicBezTo>
                    <a:pt x="53" y="36"/>
                    <a:pt x="43" y="63"/>
                    <a:pt x="42" y="65"/>
                  </a:cubicBezTo>
                  <a:cubicBezTo>
                    <a:pt x="41" y="72"/>
                    <a:pt x="41" y="88"/>
                    <a:pt x="66" y="96"/>
                  </a:cubicBezTo>
                  <a:cubicBezTo>
                    <a:pt x="69" y="93"/>
                    <a:pt x="77" y="88"/>
                    <a:pt x="87" y="81"/>
                  </a:cubicBezTo>
                  <a:cubicBezTo>
                    <a:pt x="93" y="77"/>
                    <a:pt x="98" y="73"/>
                    <a:pt x="101" y="71"/>
                  </a:cubicBezTo>
                  <a:cubicBezTo>
                    <a:pt x="107" y="67"/>
                    <a:pt x="116" y="64"/>
                    <a:pt x="123" y="67"/>
                  </a:cubicBezTo>
                  <a:cubicBezTo>
                    <a:pt x="126" y="68"/>
                    <a:pt x="130" y="71"/>
                    <a:pt x="132" y="78"/>
                  </a:cubicBezTo>
                  <a:cubicBezTo>
                    <a:pt x="132" y="79"/>
                    <a:pt x="132" y="79"/>
                    <a:pt x="132" y="79"/>
                  </a:cubicBezTo>
                  <a:cubicBezTo>
                    <a:pt x="132" y="80"/>
                    <a:pt x="132" y="80"/>
                    <a:pt x="132" y="80"/>
                  </a:cubicBezTo>
                  <a:cubicBezTo>
                    <a:pt x="129" y="86"/>
                    <a:pt x="78" y="136"/>
                    <a:pt x="70" y="143"/>
                  </a:cubicBezTo>
                  <a:cubicBezTo>
                    <a:pt x="65" y="147"/>
                    <a:pt x="53" y="155"/>
                    <a:pt x="44" y="161"/>
                  </a:cubicBezTo>
                  <a:cubicBezTo>
                    <a:pt x="40" y="164"/>
                    <a:pt x="37" y="166"/>
                    <a:pt x="35" y="167"/>
                  </a:cubicBezTo>
                  <a:cubicBezTo>
                    <a:pt x="28" y="172"/>
                    <a:pt x="14" y="187"/>
                    <a:pt x="13" y="188"/>
                  </a:cubicBezTo>
                  <a:close/>
                </a:path>
              </a:pathLst>
            </a:cu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cs typeface="+mn-ea"/>
                <a:sym typeface="+mn-lt"/>
              </a:endParaRPr>
            </a:p>
          </p:txBody>
        </p:sp>
        <p:sp>
          <p:nvSpPr>
            <p:cNvPr id="148" name="Freeform 103"/>
            <p:cNvSpPr/>
            <p:nvPr/>
          </p:nvSpPr>
          <p:spPr bwMode="auto">
            <a:xfrm>
              <a:off x="2081213" y="5213350"/>
              <a:ext cx="307975" cy="220663"/>
            </a:xfrm>
            <a:custGeom>
              <a:gdLst>
                <a:gd fmla="*/ 56 w 56" name="T0"/>
                <a:gd fmla="*/ 40 h 40" name="T1"/>
                <a:gd fmla="*/ 51 w 56" name="T2"/>
                <a:gd fmla="*/ 39 h 40" name="T3"/>
                <a:gd fmla="*/ 48 w 56" name="T4"/>
                <a:gd fmla="*/ 28 h 40" name="T5"/>
                <a:gd fmla="*/ 36 w 56" name="T6"/>
                <a:gd fmla="*/ 18 h 40" name="T7"/>
                <a:gd fmla="*/ 24 w 56" name="T8"/>
                <a:gd fmla="*/ 7 h 40" name="T9"/>
                <a:gd fmla="*/ 4 w 56" name="T10"/>
                <a:gd fmla="*/ 9 h 40" name="T11"/>
                <a:gd fmla="*/ 1 w 56" name="T12"/>
                <a:gd fmla="*/ 10 h 40" name="T13"/>
                <a:gd fmla="*/ 0 w 56" name="T14"/>
                <a:gd fmla="*/ 5 h 40" name="T15"/>
                <a:gd fmla="*/ 3 w 56" name="T16"/>
                <a:gd fmla="*/ 4 h 40" name="T17"/>
                <a:gd fmla="*/ 28 w 56" name="T18"/>
                <a:gd fmla="*/ 3 h 40" name="T19"/>
                <a:gd fmla="*/ 40 w 56" name="T20"/>
                <a:gd fmla="*/ 14 h 40" name="T21"/>
                <a:gd fmla="*/ 52 w 56" name="T22"/>
                <a:gd fmla="*/ 26 h 40" name="T23"/>
                <a:gd fmla="*/ 56 w 56" name="T24"/>
                <a:gd fmla="*/ 40 h 40"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40" w="56">
                  <a:moveTo>
                    <a:pt x="56" y="40"/>
                  </a:moveTo>
                  <a:cubicBezTo>
                    <a:pt x="51" y="39"/>
                    <a:pt x="51" y="39"/>
                    <a:pt x="51" y="39"/>
                  </a:cubicBezTo>
                  <a:cubicBezTo>
                    <a:pt x="51" y="37"/>
                    <a:pt x="49" y="30"/>
                    <a:pt x="48" y="28"/>
                  </a:cubicBezTo>
                  <a:cubicBezTo>
                    <a:pt x="47" y="27"/>
                    <a:pt x="41" y="22"/>
                    <a:pt x="36" y="18"/>
                  </a:cubicBezTo>
                  <a:cubicBezTo>
                    <a:pt x="31" y="13"/>
                    <a:pt x="26" y="9"/>
                    <a:pt x="24" y="7"/>
                  </a:cubicBezTo>
                  <a:cubicBezTo>
                    <a:pt x="22" y="6"/>
                    <a:pt x="9" y="8"/>
                    <a:pt x="4" y="9"/>
                  </a:cubicBezTo>
                  <a:cubicBezTo>
                    <a:pt x="1" y="10"/>
                    <a:pt x="1" y="10"/>
                    <a:pt x="1" y="10"/>
                  </a:cubicBezTo>
                  <a:cubicBezTo>
                    <a:pt x="0" y="5"/>
                    <a:pt x="0" y="5"/>
                    <a:pt x="0" y="5"/>
                  </a:cubicBezTo>
                  <a:cubicBezTo>
                    <a:pt x="3" y="4"/>
                    <a:pt x="3" y="4"/>
                    <a:pt x="3" y="4"/>
                  </a:cubicBezTo>
                  <a:cubicBezTo>
                    <a:pt x="18" y="1"/>
                    <a:pt x="25" y="0"/>
                    <a:pt x="28" y="3"/>
                  </a:cubicBezTo>
                  <a:cubicBezTo>
                    <a:pt x="30" y="5"/>
                    <a:pt x="35" y="10"/>
                    <a:pt x="40" y="14"/>
                  </a:cubicBezTo>
                  <a:cubicBezTo>
                    <a:pt x="49" y="22"/>
                    <a:pt x="52" y="25"/>
                    <a:pt x="52" y="26"/>
                  </a:cubicBezTo>
                  <a:cubicBezTo>
                    <a:pt x="54" y="28"/>
                    <a:pt x="56" y="37"/>
                    <a:pt x="56" y="40"/>
                  </a:cubicBezTo>
                  <a:close/>
                </a:path>
              </a:pathLst>
            </a:cu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cs typeface="+mn-ea"/>
                <a:sym typeface="+mn-lt"/>
              </a:endParaRPr>
            </a:p>
          </p:txBody>
        </p:sp>
        <p:sp>
          <p:nvSpPr>
            <p:cNvPr id="149" name="Freeform 104"/>
            <p:cNvSpPr/>
            <p:nvPr/>
          </p:nvSpPr>
          <p:spPr bwMode="auto">
            <a:xfrm>
              <a:off x="2036763" y="5356225"/>
              <a:ext cx="265113" cy="144463"/>
            </a:xfrm>
            <a:custGeom>
              <a:gdLst>
                <a:gd fmla="*/ 44 w 48" name="T0"/>
                <a:gd fmla="*/ 26 h 26" name="T1"/>
                <a:gd fmla="*/ 43 w 48" name="T2"/>
                <a:gd fmla="*/ 22 h 26" name="T3"/>
                <a:gd fmla="*/ 42 w 48" name="T4"/>
                <a:gd fmla="*/ 17 h 26" name="T5"/>
                <a:gd fmla="*/ 40 w 48" name="T6"/>
                <a:gd fmla="*/ 15 h 26" name="T7"/>
                <a:gd fmla="*/ 26 w 48" name="T8"/>
                <a:gd fmla="*/ 5 h 26" name="T9"/>
                <a:gd fmla="*/ 3 w 48" name="T10"/>
                <a:gd fmla="*/ 10 h 26" name="T11"/>
                <a:gd fmla="*/ 1 w 48" name="T12"/>
                <a:gd fmla="*/ 11 h 26" name="T13"/>
                <a:gd fmla="*/ 0 w 48" name="T14"/>
                <a:gd fmla="*/ 6 h 26" name="T15"/>
                <a:gd fmla="*/ 1 w 48" name="T16"/>
                <a:gd fmla="*/ 6 h 26" name="T17"/>
                <a:gd fmla="*/ 26 w 48" name="T18"/>
                <a:gd fmla="*/ 0 h 26" name="T19"/>
                <a:gd fmla="*/ 26 w 48" name="T20"/>
                <a:gd fmla="*/ 0 h 26" name="T21"/>
                <a:gd fmla="*/ 27 w 48" name="T22"/>
                <a:gd fmla="*/ 0 h 26" name="T23"/>
                <a:gd fmla="*/ 43 w 48" name="T24"/>
                <a:gd fmla="*/ 11 h 26" name="T25"/>
                <a:gd fmla="*/ 46 w 48" name="T26"/>
                <a:gd fmla="*/ 14 h 26" name="T27"/>
                <a:gd fmla="*/ 46 w 48" name="T28"/>
                <a:gd fmla="*/ 14 h 26" name="T29"/>
                <a:gd fmla="*/ 47 w 48" name="T30"/>
                <a:gd fmla="*/ 15 h 26" name="T31"/>
                <a:gd fmla="*/ 48 w 48" name="T32"/>
                <a:gd fmla="*/ 21 h 26" name="T33"/>
                <a:gd fmla="*/ 48 w 48" name="T34"/>
                <a:gd fmla="*/ 24 h 26" name="T35"/>
                <a:gd fmla="*/ 44 w 48" name="T36"/>
                <a:gd fmla="*/ 26 h 26"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26" w="48">
                  <a:moveTo>
                    <a:pt x="44" y="26"/>
                  </a:moveTo>
                  <a:cubicBezTo>
                    <a:pt x="44" y="25"/>
                    <a:pt x="43" y="24"/>
                    <a:pt x="43" y="22"/>
                  </a:cubicBezTo>
                  <a:cubicBezTo>
                    <a:pt x="43" y="21"/>
                    <a:pt x="42" y="18"/>
                    <a:pt x="42" y="17"/>
                  </a:cubicBezTo>
                  <a:cubicBezTo>
                    <a:pt x="41" y="16"/>
                    <a:pt x="41" y="16"/>
                    <a:pt x="40" y="15"/>
                  </a:cubicBezTo>
                  <a:cubicBezTo>
                    <a:pt x="36" y="12"/>
                    <a:pt x="30" y="7"/>
                    <a:pt x="26" y="5"/>
                  </a:cubicBezTo>
                  <a:cubicBezTo>
                    <a:pt x="18" y="7"/>
                    <a:pt x="10" y="8"/>
                    <a:pt x="3" y="10"/>
                  </a:cubicBezTo>
                  <a:cubicBezTo>
                    <a:pt x="1" y="11"/>
                    <a:pt x="1" y="11"/>
                    <a:pt x="1" y="11"/>
                  </a:cubicBezTo>
                  <a:cubicBezTo>
                    <a:pt x="0" y="6"/>
                    <a:pt x="0" y="6"/>
                    <a:pt x="0" y="6"/>
                  </a:cubicBezTo>
                  <a:cubicBezTo>
                    <a:pt x="1" y="6"/>
                    <a:pt x="1" y="6"/>
                    <a:pt x="1" y="6"/>
                  </a:cubicBezTo>
                  <a:cubicBezTo>
                    <a:pt x="10" y="4"/>
                    <a:pt x="17" y="2"/>
                    <a:pt x="26" y="0"/>
                  </a:cubicBezTo>
                  <a:cubicBezTo>
                    <a:pt x="26" y="0"/>
                    <a:pt x="26" y="0"/>
                    <a:pt x="26" y="0"/>
                  </a:cubicBezTo>
                  <a:cubicBezTo>
                    <a:pt x="27" y="0"/>
                    <a:pt x="27" y="0"/>
                    <a:pt x="27" y="0"/>
                  </a:cubicBezTo>
                  <a:cubicBezTo>
                    <a:pt x="32" y="3"/>
                    <a:pt x="38" y="8"/>
                    <a:pt x="43" y="11"/>
                  </a:cubicBezTo>
                  <a:cubicBezTo>
                    <a:pt x="44" y="12"/>
                    <a:pt x="45" y="13"/>
                    <a:pt x="46" y="14"/>
                  </a:cubicBezTo>
                  <a:cubicBezTo>
                    <a:pt x="46" y="14"/>
                    <a:pt x="46" y="14"/>
                    <a:pt x="46" y="14"/>
                  </a:cubicBezTo>
                  <a:cubicBezTo>
                    <a:pt x="47" y="15"/>
                    <a:pt x="47" y="15"/>
                    <a:pt x="47" y="15"/>
                  </a:cubicBezTo>
                  <a:cubicBezTo>
                    <a:pt x="47" y="16"/>
                    <a:pt x="47" y="18"/>
                    <a:pt x="48" y="21"/>
                  </a:cubicBezTo>
                  <a:cubicBezTo>
                    <a:pt x="48" y="23"/>
                    <a:pt x="48" y="24"/>
                    <a:pt x="48" y="24"/>
                  </a:cubicBezTo>
                  <a:lnTo>
                    <a:pt x="44" y="26"/>
                  </a:lnTo>
                  <a:close/>
                </a:path>
              </a:pathLst>
            </a:cu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cs typeface="+mn-ea"/>
                <a:sym typeface="+mn-lt"/>
              </a:endParaRPr>
            </a:p>
          </p:txBody>
        </p:sp>
        <p:sp>
          <p:nvSpPr>
            <p:cNvPr id="150" name="Freeform 105"/>
            <p:cNvSpPr/>
            <p:nvPr/>
          </p:nvSpPr>
          <p:spPr bwMode="auto">
            <a:xfrm>
              <a:off x="2065338" y="5461000"/>
              <a:ext cx="103188" cy="82550"/>
            </a:xfrm>
            <a:custGeom>
              <a:gdLst>
                <a:gd fmla="*/ 14 w 19" name="T0"/>
                <a:gd fmla="*/ 15 h 15" name="T1"/>
                <a:gd fmla="*/ 14 w 19" name="T2"/>
                <a:gd fmla="*/ 12 h 15" name="T3"/>
                <a:gd fmla="*/ 13 w 19" name="T4"/>
                <a:gd fmla="*/ 5 h 15" name="T5"/>
                <a:gd fmla="*/ 11 w 19" name="T6"/>
                <a:gd fmla="*/ 5 h 15" name="T7"/>
                <a:gd fmla="*/ 0 w 19" name="T8"/>
                <a:gd fmla="*/ 6 h 15" name="T9"/>
                <a:gd fmla="*/ 1 w 19" name="T10"/>
                <a:gd fmla="*/ 1 h 15" name="T11"/>
                <a:gd fmla="*/ 11 w 19" name="T12"/>
                <a:gd fmla="*/ 1 h 15" name="T13"/>
                <a:gd fmla="*/ 15 w 19" name="T14"/>
                <a:gd fmla="*/ 0 h 15" name="T15"/>
                <a:gd fmla="*/ 17 w 19" name="T16"/>
                <a:gd fmla="*/ 0 h 15" name="T17"/>
                <a:gd fmla="*/ 17 w 19" name="T18"/>
                <a:gd fmla="*/ 2 h 15" name="T19"/>
                <a:gd fmla="*/ 19 w 19" name="T20"/>
                <a:gd fmla="*/ 12 h 15" name="T21"/>
                <a:gd fmla="*/ 19 w 19" name="T22"/>
                <a:gd fmla="*/ 15 h 15" name="T23"/>
                <a:gd fmla="*/ 14 w 19" name="T24"/>
                <a:gd fmla="*/ 15 h 15"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15" w="19">
                  <a:moveTo>
                    <a:pt x="14" y="15"/>
                  </a:moveTo>
                  <a:cubicBezTo>
                    <a:pt x="14" y="14"/>
                    <a:pt x="14" y="13"/>
                    <a:pt x="14" y="12"/>
                  </a:cubicBezTo>
                  <a:cubicBezTo>
                    <a:pt x="14" y="10"/>
                    <a:pt x="14" y="8"/>
                    <a:pt x="13" y="5"/>
                  </a:cubicBezTo>
                  <a:cubicBezTo>
                    <a:pt x="12" y="5"/>
                    <a:pt x="12" y="5"/>
                    <a:pt x="11" y="5"/>
                  </a:cubicBezTo>
                  <a:cubicBezTo>
                    <a:pt x="8" y="6"/>
                    <a:pt x="4" y="6"/>
                    <a:pt x="0" y="6"/>
                  </a:cubicBezTo>
                  <a:cubicBezTo>
                    <a:pt x="1" y="1"/>
                    <a:pt x="1" y="1"/>
                    <a:pt x="1" y="1"/>
                  </a:cubicBezTo>
                  <a:cubicBezTo>
                    <a:pt x="4" y="1"/>
                    <a:pt x="8" y="1"/>
                    <a:pt x="11" y="1"/>
                  </a:cubicBezTo>
                  <a:cubicBezTo>
                    <a:pt x="12" y="0"/>
                    <a:pt x="14" y="0"/>
                    <a:pt x="15" y="0"/>
                  </a:cubicBezTo>
                  <a:cubicBezTo>
                    <a:pt x="17" y="0"/>
                    <a:pt x="17" y="0"/>
                    <a:pt x="17" y="0"/>
                  </a:cubicBezTo>
                  <a:cubicBezTo>
                    <a:pt x="17" y="2"/>
                    <a:pt x="17" y="2"/>
                    <a:pt x="17" y="2"/>
                  </a:cubicBezTo>
                  <a:cubicBezTo>
                    <a:pt x="19" y="7"/>
                    <a:pt x="19" y="10"/>
                    <a:pt x="19" y="12"/>
                  </a:cubicBezTo>
                  <a:cubicBezTo>
                    <a:pt x="19" y="13"/>
                    <a:pt x="19" y="14"/>
                    <a:pt x="19" y="15"/>
                  </a:cubicBezTo>
                  <a:lnTo>
                    <a:pt x="14" y="15"/>
                  </a:lnTo>
                  <a:close/>
                </a:path>
              </a:pathLst>
            </a:cu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cs typeface="+mn-ea"/>
                <a:sym typeface="+mn-lt"/>
              </a:endParaRPr>
            </a:p>
          </p:txBody>
        </p:sp>
        <p:sp>
          <p:nvSpPr>
            <p:cNvPr id="151" name="Freeform 106"/>
            <p:cNvSpPr/>
            <p:nvPr/>
          </p:nvSpPr>
          <p:spPr bwMode="auto">
            <a:xfrm>
              <a:off x="2239963" y="5422900"/>
              <a:ext cx="33338" cy="98425"/>
            </a:xfrm>
            <a:custGeom>
              <a:gdLst>
                <a:gd fmla="*/ 5 w 6" name="T0"/>
                <a:gd fmla="*/ 18 h 18" name="T1"/>
                <a:gd fmla="*/ 0 w 6" name="T2"/>
                <a:gd fmla="*/ 18 h 18" name="T3"/>
                <a:gd fmla="*/ 0 w 6" name="T4"/>
                <a:gd fmla="*/ 1 h 18" name="T5"/>
                <a:gd fmla="*/ 5 w 6" name="T6"/>
                <a:gd fmla="*/ 0 h 18" name="T7"/>
                <a:gd fmla="*/ 5 w 6" name="T8"/>
                <a:gd fmla="*/ 18 h 18" name="T9"/>
              </a:gdLst>
              <a:cxnLst>
                <a:cxn ang="0">
                  <a:pos x="T0" y="T1"/>
                </a:cxn>
                <a:cxn ang="0">
                  <a:pos x="T2" y="T3"/>
                </a:cxn>
                <a:cxn ang="0">
                  <a:pos x="T4" y="T5"/>
                </a:cxn>
                <a:cxn ang="0">
                  <a:pos x="T6" y="T7"/>
                </a:cxn>
                <a:cxn ang="0">
                  <a:pos x="T8" y="T9"/>
                </a:cxn>
              </a:cxnLst>
              <a:rect b="b" l="0" r="r" t="0"/>
              <a:pathLst>
                <a:path h="18" w="6">
                  <a:moveTo>
                    <a:pt x="5" y="18"/>
                  </a:moveTo>
                  <a:cubicBezTo>
                    <a:pt x="0" y="18"/>
                    <a:pt x="0" y="18"/>
                    <a:pt x="0" y="18"/>
                  </a:cubicBezTo>
                  <a:cubicBezTo>
                    <a:pt x="0" y="15"/>
                    <a:pt x="1" y="4"/>
                    <a:pt x="0" y="1"/>
                  </a:cubicBezTo>
                  <a:cubicBezTo>
                    <a:pt x="5" y="0"/>
                    <a:pt x="5" y="0"/>
                    <a:pt x="5" y="0"/>
                  </a:cubicBezTo>
                  <a:cubicBezTo>
                    <a:pt x="6" y="4"/>
                    <a:pt x="5" y="17"/>
                    <a:pt x="5" y="18"/>
                  </a:cubicBezTo>
                  <a:close/>
                </a:path>
              </a:pathLst>
            </a:cu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cs typeface="+mn-ea"/>
                <a:sym typeface="+mn-lt"/>
              </a:endParaRPr>
            </a:p>
          </p:txBody>
        </p:sp>
        <p:sp>
          <p:nvSpPr>
            <p:cNvPr id="152" name="Freeform 107"/>
            <p:cNvSpPr/>
            <p:nvPr/>
          </p:nvSpPr>
          <p:spPr bwMode="auto">
            <a:xfrm>
              <a:off x="1608138" y="5741988"/>
              <a:ext cx="385763" cy="347663"/>
            </a:xfrm>
            <a:custGeom>
              <a:gdLst>
                <a:gd fmla="*/ 62 w 70" name="T0"/>
                <a:gd fmla="*/ 63 h 63" name="T1"/>
                <a:gd fmla="*/ 27 w 70" name="T2"/>
                <a:gd fmla="*/ 42 h 63" name="T3"/>
                <a:gd fmla="*/ 5 w 70" name="T4"/>
                <a:gd fmla="*/ 4 h 63" name="T5"/>
                <a:gd fmla="*/ 16 w 70" name="T6"/>
                <a:gd fmla="*/ 3 h 63" name="T7"/>
                <a:gd fmla="*/ 15 w 70" name="T8"/>
                <a:gd fmla="*/ 7 h 63" name="T9"/>
                <a:gd fmla="*/ 10 w 70" name="T10"/>
                <a:gd fmla="*/ 7 h 63" name="T11"/>
                <a:gd fmla="*/ 30 w 70" name="T12"/>
                <a:gd fmla="*/ 39 h 63" name="T13"/>
                <a:gd fmla="*/ 64 w 70" name="T14"/>
                <a:gd fmla="*/ 57 h 63" name="T15"/>
                <a:gd fmla="*/ 59 w 70" name="T16"/>
                <a:gd fmla="*/ 45 h 63" name="T17"/>
                <a:gd fmla="*/ 63 w 70" name="T18"/>
                <a:gd fmla="*/ 43 h 63" name="T19"/>
                <a:gd fmla="*/ 67 w 70" name="T20"/>
                <a:gd fmla="*/ 61 h 63" name="T21"/>
                <a:gd fmla="*/ 62 w 70" name="T22"/>
                <a:gd fmla="*/ 63 h 63"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62" w="70">
                  <a:moveTo>
                    <a:pt x="62" y="63"/>
                  </a:moveTo>
                  <a:cubicBezTo>
                    <a:pt x="53" y="63"/>
                    <a:pt x="39" y="53"/>
                    <a:pt x="27" y="42"/>
                  </a:cubicBezTo>
                  <a:cubicBezTo>
                    <a:pt x="13" y="29"/>
                    <a:pt x="0" y="13"/>
                    <a:pt x="5" y="4"/>
                  </a:cubicBezTo>
                  <a:cubicBezTo>
                    <a:pt x="7" y="2"/>
                    <a:pt x="9" y="0"/>
                    <a:pt x="16" y="3"/>
                  </a:cubicBezTo>
                  <a:cubicBezTo>
                    <a:pt x="15" y="7"/>
                    <a:pt x="15" y="7"/>
                    <a:pt x="15" y="7"/>
                  </a:cubicBezTo>
                  <a:cubicBezTo>
                    <a:pt x="11" y="6"/>
                    <a:pt x="10" y="6"/>
                    <a:pt x="10" y="7"/>
                  </a:cubicBezTo>
                  <a:cubicBezTo>
                    <a:pt x="7" y="10"/>
                    <a:pt x="13" y="23"/>
                    <a:pt x="30" y="39"/>
                  </a:cubicBezTo>
                  <a:cubicBezTo>
                    <a:pt x="49" y="55"/>
                    <a:pt x="62" y="59"/>
                    <a:pt x="64" y="57"/>
                  </a:cubicBezTo>
                  <a:cubicBezTo>
                    <a:pt x="64" y="56"/>
                    <a:pt x="64" y="52"/>
                    <a:pt x="59" y="45"/>
                  </a:cubicBezTo>
                  <a:cubicBezTo>
                    <a:pt x="63" y="43"/>
                    <a:pt x="63" y="43"/>
                    <a:pt x="63" y="43"/>
                  </a:cubicBezTo>
                  <a:cubicBezTo>
                    <a:pt x="69" y="51"/>
                    <a:pt x="70" y="57"/>
                    <a:pt x="67" y="61"/>
                  </a:cubicBezTo>
                  <a:cubicBezTo>
                    <a:pt x="66" y="62"/>
                    <a:pt x="64" y="63"/>
                    <a:pt x="62" y="63"/>
                  </a:cubicBezTo>
                  <a:close/>
                </a:path>
              </a:pathLst>
            </a:cu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cs typeface="+mn-ea"/>
                <a:sym typeface="+mn-lt"/>
              </a:endParaRPr>
            </a:p>
          </p:txBody>
        </p:sp>
        <p:sp>
          <p:nvSpPr>
            <p:cNvPr id="153" name="Freeform 108"/>
            <p:cNvSpPr/>
            <p:nvPr/>
          </p:nvSpPr>
          <p:spPr bwMode="auto">
            <a:xfrm>
              <a:off x="1525588" y="5802313"/>
              <a:ext cx="439738" cy="396875"/>
            </a:xfrm>
            <a:custGeom>
              <a:gdLst>
                <a:gd fmla="*/ 72 w 80" name="T0"/>
                <a:gd fmla="*/ 72 h 72" name="T1"/>
                <a:gd fmla="*/ 58 w 80" name="T2"/>
                <a:gd fmla="*/ 67 h 72" name="T3"/>
                <a:gd fmla="*/ 31 w 80" name="T4"/>
                <a:gd fmla="*/ 46 h 72" name="T5"/>
                <a:gd fmla="*/ 8 w 80" name="T6"/>
                <a:gd fmla="*/ 21 h 72" name="T7"/>
                <a:gd fmla="*/ 3 w 80" name="T8"/>
                <a:gd fmla="*/ 2 h 72" name="T9"/>
                <a:gd fmla="*/ 14 w 80" name="T10"/>
                <a:gd fmla="*/ 2 h 72" name="T11"/>
                <a:gd fmla="*/ 12 w 80" name="T12"/>
                <a:gd fmla="*/ 6 h 72" name="T13"/>
                <a:gd fmla="*/ 7 w 80" name="T14"/>
                <a:gd fmla="*/ 6 h 72" name="T15"/>
                <a:gd fmla="*/ 12 w 80" name="T16"/>
                <a:gd fmla="*/ 18 h 72" name="T17"/>
                <a:gd fmla="*/ 34 w 80" name="T18"/>
                <a:gd fmla="*/ 43 h 72" name="T19"/>
                <a:gd fmla="*/ 61 w 80" name="T20"/>
                <a:gd fmla="*/ 63 h 72" name="T21"/>
                <a:gd fmla="*/ 73 w 80" name="T22"/>
                <a:gd fmla="*/ 67 h 72" name="T23"/>
                <a:gd fmla="*/ 69 w 80" name="T24"/>
                <a:gd fmla="*/ 56 h 72" name="T25"/>
                <a:gd fmla="*/ 73 w 80" name="T26"/>
                <a:gd fmla="*/ 53 h 72" name="T27"/>
                <a:gd fmla="*/ 77 w 80" name="T28"/>
                <a:gd fmla="*/ 70 h 72" name="T29"/>
                <a:gd fmla="*/ 72 w 80" name="T30"/>
                <a:gd fmla="*/ 72 h 72" name="T3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b="b" l="0" r="r" t="0"/>
              <a:pathLst>
                <a:path h="72" w="80">
                  <a:moveTo>
                    <a:pt x="72" y="72"/>
                  </a:moveTo>
                  <a:cubicBezTo>
                    <a:pt x="69" y="72"/>
                    <a:pt x="64" y="71"/>
                    <a:pt x="58" y="67"/>
                  </a:cubicBezTo>
                  <a:cubicBezTo>
                    <a:pt x="50" y="63"/>
                    <a:pt x="40" y="55"/>
                    <a:pt x="31" y="46"/>
                  </a:cubicBezTo>
                  <a:cubicBezTo>
                    <a:pt x="21" y="38"/>
                    <a:pt x="13" y="28"/>
                    <a:pt x="8" y="21"/>
                  </a:cubicBezTo>
                  <a:cubicBezTo>
                    <a:pt x="2" y="12"/>
                    <a:pt x="0" y="6"/>
                    <a:pt x="3" y="2"/>
                  </a:cubicBezTo>
                  <a:cubicBezTo>
                    <a:pt x="5" y="0"/>
                    <a:pt x="9" y="0"/>
                    <a:pt x="14" y="2"/>
                  </a:cubicBezTo>
                  <a:cubicBezTo>
                    <a:pt x="12" y="6"/>
                    <a:pt x="12" y="6"/>
                    <a:pt x="12" y="6"/>
                  </a:cubicBezTo>
                  <a:cubicBezTo>
                    <a:pt x="9" y="5"/>
                    <a:pt x="7" y="5"/>
                    <a:pt x="7" y="6"/>
                  </a:cubicBezTo>
                  <a:cubicBezTo>
                    <a:pt x="7" y="6"/>
                    <a:pt x="6" y="9"/>
                    <a:pt x="12" y="18"/>
                  </a:cubicBezTo>
                  <a:cubicBezTo>
                    <a:pt x="17" y="25"/>
                    <a:pt x="25" y="34"/>
                    <a:pt x="34" y="43"/>
                  </a:cubicBezTo>
                  <a:cubicBezTo>
                    <a:pt x="44" y="51"/>
                    <a:pt x="53" y="58"/>
                    <a:pt x="61" y="63"/>
                  </a:cubicBezTo>
                  <a:cubicBezTo>
                    <a:pt x="70" y="68"/>
                    <a:pt x="73" y="67"/>
                    <a:pt x="73" y="67"/>
                  </a:cubicBezTo>
                  <a:cubicBezTo>
                    <a:pt x="74" y="67"/>
                    <a:pt x="74" y="64"/>
                    <a:pt x="69" y="56"/>
                  </a:cubicBezTo>
                  <a:cubicBezTo>
                    <a:pt x="73" y="53"/>
                    <a:pt x="73" y="53"/>
                    <a:pt x="73" y="53"/>
                  </a:cubicBezTo>
                  <a:cubicBezTo>
                    <a:pt x="79" y="62"/>
                    <a:pt x="80" y="67"/>
                    <a:pt x="77" y="70"/>
                  </a:cubicBezTo>
                  <a:cubicBezTo>
                    <a:pt x="76" y="72"/>
                    <a:pt x="74" y="72"/>
                    <a:pt x="72" y="72"/>
                  </a:cubicBezTo>
                  <a:close/>
                </a:path>
              </a:pathLst>
            </a:cu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cs typeface="+mn-ea"/>
                <a:sym typeface="+mn-lt"/>
              </a:endParaRPr>
            </a:p>
          </p:txBody>
        </p:sp>
        <p:sp>
          <p:nvSpPr>
            <p:cNvPr id="154" name="Freeform 109"/>
            <p:cNvSpPr/>
            <p:nvPr/>
          </p:nvSpPr>
          <p:spPr bwMode="auto">
            <a:xfrm>
              <a:off x="1552576" y="5764213"/>
              <a:ext cx="104775" cy="115888"/>
            </a:xfrm>
            <a:custGeom>
              <a:gdLst>
                <a:gd fmla="*/ 11 w 66" name="T0"/>
                <a:gd fmla="*/ 73 h 73" name="T1"/>
                <a:gd fmla="*/ 0 w 66" name="T2"/>
                <a:gd fmla="*/ 59 h 73" name="T3"/>
                <a:gd fmla="*/ 56 w 66" name="T4"/>
                <a:gd fmla="*/ 0 h 73" name="T5"/>
                <a:gd fmla="*/ 66 w 66" name="T6"/>
                <a:gd fmla="*/ 10 h 73" name="T7"/>
                <a:gd fmla="*/ 11 w 66" name="T8"/>
                <a:gd fmla="*/ 73 h 73" name="T9"/>
              </a:gdLst>
              <a:cxnLst>
                <a:cxn ang="0">
                  <a:pos x="T0" y="T1"/>
                </a:cxn>
                <a:cxn ang="0">
                  <a:pos x="T2" y="T3"/>
                </a:cxn>
                <a:cxn ang="0">
                  <a:pos x="T4" y="T5"/>
                </a:cxn>
                <a:cxn ang="0">
                  <a:pos x="T6" y="T7"/>
                </a:cxn>
                <a:cxn ang="0">
                  <a:pos x="T8" y="T9"/>
                </a:cxn>
              </a:cxnLst>
              <a:rect b="b" l="0" r="r" t="0"/>
              <a:pathLst>
                <a:path h="73" w="66">
                  <a:moveTo>
                    <a:pt x="11" y="73"/>
                  </a:moveTo>
                  <a:lnTo>
                    <a:pt x="0" y="59"/>
                  </a:lnTo>
                  <a:lnTo>
                    <a:pt x="56" y="0"/>
                  </a:lnTo>
                  <a:lnTo>
                    <a:pt x="66" y="10"/>
                  </a:lnTo>
                  <a:lnTo>
                    <a:pt x="11" y="73"/>
                  </a:lnTo>
                  <a:close/>
                </a:path>
              </a:pathLst>
            </a:cu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cs typeface="+mn-ea"/>
                <a:sym typeface="+mn-lt"/>
              </a:endParaRPr>
            </a:p>
          </p:txBody>
        </p:sp>
        <p:sp>
          <p:nvSpPr>
            <p:cNvPr id="155" name="Freeform 110"/>
            <p:cNvSpPr/>
            <p:nvPr/>
          </p:nvSpPr>
          <p:spPr bwMode="auto">
            <a:xfrm>
              <a:off x="1860551" y="6056313"/>
              <a:ext cx="115888" cy="120650"/>
            </a:xfrm>
            <a:custGeom>
              <a:gdLst>
                <a:gd fmla="*/ 14 w 73" name="T0"/>
                <a:gd fmla="*/ 76 h 76" name="T1"/>
                <a:gd fmla="*/ 0 w 73" name="T2"/>
                <a:gd fmla="*/ 62 h 76" name="T3"/>
                <a:gd fmla="*/ 63 w 73" name="T4"/>
                <a:gd fmla="*/ 0 h 76" name="T5"/>
                <a:gd fmla="*/ 73 w 73" name="T6"/>
                <a:gd fmla="*/ 14 h 76" name="T7"/>
                <a:gd fmla="*/ 14 w 73" name="T8"/>
                <a:gd fmla="*/ 76 h 76" name="T9"/>
              </a:gdLst>
              <a:cxnLst>
                <a:cxn ang="0">
                  <a:pos x="T0" y="T1"/>
                </a:cxn>
                <a:cxn ang="0">
                  <a:pos x="T2" y="T3"/>
                </a:cxn>
                <a:cxn ang="0">
                  <a:pos x="T4" y="T5"/>
                </a:cxn>
                <a:cxn ang="0">
                  <a:pos x="T6" y="T7"/>
                </a:cxn>
                <a:cxn ang="0">
                  <a:pos x="T8" y="T9"/>
                </a:cxn>
              </a:cxnLst>
              <a:rect b="b" l="0" r="r" t="0"/>
              <a:pathLst>
                <a:path h="76" w="73">
                  <a:moveTo>
                    <a:pt x="14" y="76"/>
                  </a:moveTo>
                  <a:lnTo>
                    <a:pt x="0" y="62"/>
                  </a:lnTo>
                  <a:lnTo>
                    <a:pt x="63" y="0"/>
                  </a:lnTo>
                  <a:lnTo>
                    <a:pt x="73" y="14"/>
                  </a:lnTo>
                  <a:lnTo>
                    <a:pt x="14" y="76"/>
                  </a:lnTo>
                  <a:close/>
                </a:path>
              </a:pathLst>
            </a:cu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cs typeface="+mn-ea"/>
                <a:sym typeface="+mn-lt"/>
              </a:endParaRPr>
            </a:p>
          </p:txBody>
        </p:sp>
        <p:sp>
          <p:nvSpPr>
            <p:cNvPr id="156" name="Freeform 111"/>
            <p:cNvSpPr/>
            <p:nvPr/>
          </p:nvSpPr>
          <p:spPr bwMode="auto">
            <a:xfrm>
              <a:off x="1377951" y="5819775"/>
              <a:ext cx="180975" cy="203200"/>
            </a:xfrm>
            <a:custGeom>
              <a:gdLst>
                <a:gd fmla="*/ 10 w 114" name="T0"/>
                <a:gd fmla="*/ 128 h 128" name="T1"/>
                <a:gd fmla="*/ 0 w 114" name="T2"/>
                <a:gd fmla="*/ 114 h 128" name="T3"/>
                <a:gd fmla="*/ 104 w 114" name="T4"/>
                <a:gd fmla="*/ 0 h 128" name="T5"/>
                <a:gd fmla="*/ 114 w 114" name="T6"/>
                <a:gd fmla="*/ 14 h 128" name="T7"/>
                <a:gd fmla="*/ 10 w 114" name="T8"/>
                <a:gd fmla="*/ 128 h 128" name="T9"/>
              </a:gdLst>
              <a:cxnLst>
                <a:cxn ang="0">
                  <a:pos x="T0" y="T1"/>
                </a:cxn>
                <a:cxn ang="0">
                  <a:pos x="T2" y="T3"/>
                </a:cxn>
                <a:cxn ang="0">
                  <a:pos x="T4" y="T5"/>
                </a:cxn>
                <a:cxn ang="0">
                  <a:pos x="T6" y="T7"/>
                </a:cxn>
                <a:cxn ang="0">
                  <a:pos x="T8" y="T9"/>
                </a:cxn>
              </a:cxnLst>
              <a:rect b="b" l="0" r="r" t="0"/>
              <a:pathLst>
                <a:path h="128" w="114">
                  <a:moveTo>
                    <a:pt x="10" y="128"/>
                  </a:moveTo>
                  <a:lnTo>
                    <a:pt x="0" y="114"/>
                  </a:lnTo>
                  <a:lnTo>
                    <a:pt x="104" y="0"/>
                  </a:lnTo>
                  <a:lnTo>
                    <a:pt x="114" y="14"/>
                  </a:lnTo>
                  <a:lnTo>
                    <a:pt x="10" y="128"/>
                  </a:lnTo>
                  <a:close/>
                </a:path>
              </a:pathLst>
            </a:cu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cs typeface="+mn-ea"/>
                <a:sym typeface="+mn-lt"/>
              </a:endParaRPr>
            </a:p>
          </p:txBody>
        </p:sp>
        <p:sp>
          <p:nvSpPr>
            <p:cNvPr id="157" name="Freeform 112"/>
            <p:cNvSpPr/>
            <p:nvPr/>
          </p:nvSpPr>
          <p:spPr bwMode="auto">
            <a:xfrm>
              <a:off x="1768476" y="6172200"/>
              <a:ext cx="185738" cy="196850"/>
            </a:xfrm>
            <a:custGeom>
              <a:gdLst>
                <a:gd fmla="*/ 13 w 117" name="T0"/>
                <a:gd fmla="*/ 124 h 124" name="T1"/>
                <a:gd fmla="*/ 0 w 117" name="T2"/>
                <a:gd fmla="*/ 114 h 124" name="T3"/>
                <a:gd fmla="*/ 103 w 117" name="T4"/>
                <a:gd fmla="*/ 0 h 124" name="T5"/>
                <a:gd fmla="*/ 117 w 117" name="T6"/>
                <a:gd fmla="*/ 10 h 124" name="T7"/>
                <a:gd fmla="*/ 13 w 117" name="T8"/>
                <a:gd fmla="*/ 124 h 124" name="T9"/>
              </a:gdLst>
              <a:cxnLst>
                <a:cxn ang="0">
                  <a:pos x="T0" y="T1"/>
                </a:cxn>
                <a:cxn ang="0">
                  <a:pos x="T2" y="T3"/>
                </a:cxn>
                <a:cxn ang="0">
                  <a:pos x="T4" y="T5"/>
                </a:cxn>
                <a:cxn ang="0">
                  <a:pos x="T6" y="T7"/>
                </a:cxn>
                <a:cxn ang="0">
                  <a:pos x="T8" y="T9"/>
                </a:cxn>
              </a:cxnLst>
              <a:rect b="b" l="0" r="r" t="0"/>
              <a:pathLst>
                <a:path h="124" w="117">
                  <a:moveTo>
                    <a:pt x="13" y="124"/>
                  </a:moveTo>
                  <a:lnTo>
                    <a:pt x="0" y="114"/>
                  </a:lnTo>
                  <a:lnTo>
                    <a:pt x="103" y="0"/>
                  </a:lnTo>
                  <a:lnTo>
                    <a:pt x="117" y="10"/>
                  </a:lnTo>
                  <a:lnTo>
                    <a:pt x="13" y="124"/>
                  </a:lnTo>
                  <a:close/>
                </a:path>
              </a:pathLst>
            </a:cu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cs typeface="+mn-ea"/>
                <a:sym typeface="+mn-lt"/>
              </a:endParaRPr>
            </a:p>
          </p:txBody>
        </p:sp>
        <p:sp>
          <p:nvSpPr>
            <p:cNvPr id="158" name="Freeform 113"/>
            <p:cNvSpPr>
              <a:spLocks noEditPoints="1"/>
            </p:cNvSpPr>
            <p:nvPr/>
          </p:nvSpPr>
          <p:spPr bwMode="auto">
            <a:xfrm>
              <a:off x="1800226" y="6049963"/>
              <a:ext cx="88900" cy="71438"/>
            </a:xfrm>
            <a:custGeom>
              <a:gdLst>
                <a:gd fmla="*/ 9 w 16" name="T0"/>
                <a:gd fmla="*/ 13 h 13" name="T1"/>
                <a:gd fmla="*/ 6 w 16" name="T2"/>
                <a:gd fmla="*/ 12 h 13" name="T3"/>
                <a:gd fmla="*/ 1 w 16" name="T4"/>
                <a:gd fmla="*/ 4 h 13" name="T5"/>
                <a:gd fmla="*/ 10 w 16" name="T6"/>
                <a:gd fmla="*/ 2 h 13" name="T7"/>
                <a:gd fmla="*/ 14 w 16" name="T8"/>
                <a:gd fmla="*/ 10 h 13" name="T9"/>
                <a:gd fmla="*/ 9 w 16" name="T10"/>
                <a:gd fmla="*/ 13 h 13" name="T11"/>
                <a:gd fmla="*/ 6 w 16" name="T12"/>
                <a:gd fmla="*/ 6 h 13" name="T13"/>
                <a:gd fmla="*/ 8 w 16" name="T14"/>
                <a:gd fmla="*/ 7 h 13" name="T15"/>
                <a:gd fmla="*/ 10 w 16" name="T16"/>
                <a:gd fmla="*/ 8 h 13" name="T17"/>
                <a:gd fmla="*/ 8 w 16" name="T18"/>
                <a:gd fmla="*/ 6 h 13" name="T19"/>
                <a:gd fmla="*/ 6 w 16" name="T20"/>
                <a:gd fmla="*/ 6 h 13"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13" w="16">
                  <a:moveTo>
                    <a:pt x="9" y="13"/>
                  </a:moveTo>
                  <a:cubicBezTo>
                    <a:pt x="8" y="13"/>
                    <a:pt x="7" y="12"/>
                    <a:pt x="6" y="12"/>
                  </a:cubicBezTo>
                  <a:cubicBezTo>
                    <a:pt x="2" y="10"/>
                    <a:pt x="0" y="7"/>
                    <a:pt x="1" y="4"/>
                  </a:cubicBezTo>
                  <a:cubicBezTo>
                    <a:pt x="3" y="1"/>
                    <a:pt x="7" y="0"/>
                    <a:pt x="10" y="2"/>
                  </a:cubicBezTo>
                  <a:cubicBezTo>
                    <a:pt x="14" y="3"/>
                    <a:pt x="16" y="7"/>
                    <a:pt x="14" y="10"/>
                  </a:cubicBezTo>
                  <a:cubicBezTo>
                    <a:pt x="14" y="11"/>
                    <a:pt x="12" y="13"/>
                    <a:pt x="9" y="13"/>
                  </a:cubicBezTo>
                  <a:close/>
                  <a:moveTo>
                    <a:pt x="6" y="6"/>
                  </a:moveTo>
                  <a:cubicBezTo>
                    <a:pt x="6" y="6"/>
                    <a:pt x="7" y="7"/>
                    <a:pt x="8" y="7"/>
                  </a:cubicBezTo>
                  <a:cubicBezTo>
                    <a:pt x="8" y="8"/>
                    <a:pt x="9" y="8"/>
                    <a:pt x="10" y="8"/>
                  </a:cubicBezTo>
                  <a:cubicBezTo>
                    <a:pt x="9" y="7"/>
                    <a:pt x="9" y="7"/>
                    <a:pt x="8" y="6"/>
                  </a:cubicBezTo>
                  <a:cubicBezTo>
                    <a:pt x="7" y="6"/>
                    <a:pt x="7" y="6"/>
                    <a:pt x="6" y="6"/>
                  </a:cubicBezTo>
                  <a:close/>
                </a:path>
              </a:pathLst>
            </a:cu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cs typeface="+mn-ea"/>
                <a:sym typeface="+mn-lt"/>
              </a:endParaRPr>
            </a:p>
          </p:txBody>
        </p:sp>
        <p:sp>
          <p:nvSpPr>
            <p:cNvPr id="159" name="Freeform 114"/>
            <p:cNvSpPr/>
            <p:nvPr/>
          </p:nvSpPr>
          <p:spPr bwMode="auto">
            <a:xfrm>
              <a:off x="2690813" y="4564063"/>
              <a:ext cx="39688" cy="209550"/>
            </a:xfrm>
            <a:custGeom>
              <a:gdLst>
                <a:gd fmla="*/ 3 w 7" name="T0"/>
                <a:gd fmla="*/ 38 h 38" name="T1"/>
                <a:gd fmla="*/ 2 w 7" name="T2"/>
                <a:gd fmla="*/ 38 h 38" name="T3"/>
                <a:gd fmla="*/ 0 w 7" name="T4"/>
                <a:gd fmla="*/ 35 h 38" name="T5"/>
                <a:gd fmla="*/ 1 w 7" name="T6"/>
                <a:gd fmla="*/ 3 h 38" name="T7"/>
                <a:gd fmla="*/ 4 w 7" name="T8"/>
                <a:gd fmla="*/ 0 h 38" name="T9"/>
                <a:gd fmla="*/ 7 w 7" name="T10"/>
                <a:gd fmla="*/ 4 h 38" name="T11"/>
                <a:gd fmla="*/ 6 w 7" name="T12"/>
                <a:gd fmla="*/ 36 h 38" name="T13"/>
                <a:gd fmla="*/ 3 w 7" name="T14"/>
                <a:gd fmla="*/ 38 h 38"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38" w="7">
                  <a:moveTo>
                    <a:pt x="3" y="38"/>
                  </a:moveTo>
                  <a:cubicBezTo>
                    <a:pt x="3" y="38"/>
                    <a:pt x="3" y="38"/>
                    <a:pt x="2" y="38"/>
                  </a:cubicBezTo>
                  <a:cubicBezTo>
                    <a:pt x="1" y="38"/>
                    <a:pt x="0" y="37"/>
                    <a:pt x="0" y="35"/>
                  </a:cubicBezTo>
                  <a:cubicBezTo>
                    <a:pt x="0" y="26"/>
                    <a:pt x="0" y="17"/>
                    <a:pt x="1" y="3"/>
                  </a:cubicBezTo>
                  <a:cubicBezTo>
                    <a:pt x="1" y="1"/>
                    <a:pt x="3" y="0"/>
                    <a:pt x="4" y="0"/>
                  </a:cubicBezTo>
                  <a:cubicBezTo>
                    <a:pt x="6" y="0"/>
                    <a:pt x="7" y="2"/>
                    <a:pt x="7" y="4"/>
                  </a:cubicBezTo>
                  <a:cubicBezTo>
                    <a:pt x="6" y="17"/>
                    <a:pt x="6" y="26"/>
                    <a:pt x="6" y="36"/>
                  </a:cubicBezTo>
                  <a:cubicBezTo>
                    <a:pt x="6" y="37"/>
                    <a:pt x="4" y="38"/>
                    <a:pt x="3" y="38"/>
                  </a:cubicBezTo>
                  <a:close/>
                </a:path>
              </a:pathLst>
            </a:cu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cs typeface="+mn-ea"/>
                <a:sym typeface="+mn-lt"/>
              </a:endParaRPr>
            </a:p>
          </p:txBody>
        </p:sp>
        <p:sp>
          <p:nvSpPr>
            <p:cNvPr id="160" name="Freeform 115"/>
            <p:cNvSpPr/>
            <p:nvPr/>
          </p:nvSpPr>
          <p:spPr bwMode="auto">
            <a:xfrm>
              <a:off x="2614613" y="4559300"/>
              <a:ext cx="198438" cy="42863"/>
            </a:xfrm>
            <a:custGeom>
              <a:gdLst>
                <a:gd fmla="*/ 33 w 36" name="T0"/>
                <a:gd fmla="*/ 8 h 8" name="T1"/>
                <a:gd fmla="*/ 32 w 36" name="T2"/>
                <a:gd fmla="*/ 8 h 8" name="T3"/>
                <a:gd fmla="*/ 22 w 36" name="T4"/>
                <a:gd fmla="*/ 8 h 8" name="T5"/>
                <a:gd fmla="*/ 3 w 36" name="T6"/>
                <a:gd fmla="*/ 6 h 8" name="T7"/>
                <a:gd fmla="*/ 0 w 36" name="T8"/>
                <a:gd fmla="*/ 3 h 8" name="T9"/>
                <a:gd fmla="*/ 3 w 36" name="T10"/>
                <a:gd fmla="*/ 0 h 8" name="T11"/>
                <a:gd fmla="*/ 23 w 36" name="T12"/>
                <a:gd fmla="*/ 2 h 8" name="T13"/>
                <a:gd fmla="*/ 33 w 36" name="T14"/>
                <a:gd fmla="*/ 2 h 8" name="T15"/>
                <a:gd fmla="*/ 36 w 36" name="T16"/>
                <a:gd fmla="*/ 6 h 8" name="T17"/>
                <a:gd fmla="*/ 33 w 36" name="T18"/>
                <a:gd fmla="*/ 8 h 8"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8" w="36">
                  <a:moveTo>
                    <a:pt x="33" y="8"/>
                  </a:moveTo>
                  <a:cubicBezTo>
                    <a:pt x="33" y="8"/>
                    <a:pt x="33" y="8"/>
                    <a:pt x="32" y="8"/>
                  </a:cubicBezTo>
                  <a:cubicBezTo>
                    <a:pt x="29" y="8"/>
                    <a:pt x="26" y="8"/>
                    <a:pt x="22" y="8"/>
                  </a:cubicBezTo>
                  <a:cubicBezTo>
                    <a:pt x="16" y="7"/>
                    <a:pt x="9" y="6"/>
                    <a:pt x="3" y="6"/>
                  </a:cubicBezTo>
                  <a:cubicBezTo>
                    <a:pt x="2" y="6"/>
                    <a:pt x="0" y="5"/>
                    <a:pt x="0" y="3"/>
                  </a:cubicBezTo>
                  <a:cubicBezTo>
                    <a:pt x="0" y="2"/>
                    <a:pt x="2" y="0"/>
                    <a:pt x="3" y="0"/>
                  </a:cubicBezTo>
                  <a:cubicBezTo>
                    <a:pt x="9" y="0"/>
                    <a:pt x="16" y="1"/>
                    <a:pt x="23" y="2"/>
                  </a:cubicBezTo>
                  <a:cubicBezTo>
                    <a:pt x="26" y="2"/>
                    <a:pt x="30" y="2"/>
                    <a:pt x="33" y="2"/>
                  </a:cubicBezTo>
                  <a:cubicBezTo>
                    <a:pt x="35" y="2"/>
                    <a:pt x="36" y="4"/>
                    <a:pt x="36" y="6"/>
                  </a:cubicBezTo>
                  <a:cubicBezTo>
                    <a:pt x="36" y="7"/>
                    <a:pt x="34" y="8"/>
                    <a:pt x="33" y="8"/>
                  </a:cubicBezTo>
                  <a:close/>
                </a:path>
              </a:pathLst>
            </a:cu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cs typeface="+mn-ea"/>
                <a:sym typeface="+mn-lt"/>
              </a:endParaRPr>
            </a:p>
          </p:txBody>
        </p:sp>
        <p:sp>
          <p:nvSpPr>
            <p:cNvPr id="161" name="Freeform 116"/>
            <p:cNvSpPr/>
            <p:nvPr/>
          </p:nvSpPr>
          <p:spPr bwMode="auto">
            <a:xfrm>
              <a:off x="3152776" y="4987925"/>
              <a:ext cx="220663" cy="198438"/>
            </a:xfrm>
            <a:custGeom>
              <a:gdLst>
                <a:gd fmla="*/ 38 w 40" name="T0"/>
                <a:gd fmla="*/ 36 h 36" name="T1"/>
                <a:gd fmla="*/ 36 w 40" name="T2"/>
                <a:gd fmla="*/ 34 h 36" name="T3"/>
                <a:gd fmla="*/ 34 w 40" name="T4"/>
                <a:gd fmla="*/ 23 h 36" name="T5"/>
                <a:gd fmla="*/ 31 w 40" name="T6"/>
                <a:gd fmla="*/ 11 h 36" name="T7"/>
                <a:gd fmla="*/ 26 w 40" name="T8"/>
                <a:gd fmla="*/ 23 h 36" name="T9"/>
                <a:gd fmla="*/ 21 w 40" name="T10"/>
                <a:gd fmla="*/ 33 h 36" name="T11"/>
                <a:gd fmla="*/ 19 w 40" name="T12"/>
                <a:gd fmla="*/ 34 h 36" name="T13"/>
                <a:gd fmla="*/ 18 w 40" name="T14"/>
                <a:gd fmla="*/ 33 h 36" name="T15"/>
                <a:gd fmla="*/ 10 w 40" name="T16"/>
                <a:gd fmla="*/ 8 h 36" name="T17"/>
                <a:gd fmla="*/ 4 w 40" name="T18"/>
                <a:gd fmla="*/ 31 h 36" name="T19"/>
                <a:gd fmla="*/ 2 w 40" name="T20"/>
                <a:gd fmla="*/ 33 h 36" name="T21"/>
                <a:gd fmla="*/ 0 w 40" name="T22"/>
                <a:gd fmla="*/ 31 h 36" name="T23"/>
                <a:gd fmla="*/ 8 w 40" name="T24"/>
                <a:gd fmla="*/ 1 h 36" name="T25"/>
                <a:gd fmla="*/ 10 w 40" name="T26"/>
                <a:gd fmla="*/ 0 h 36" name="T27"/>
                <a:gd fmla="*/ 12 w 40" name="T28"/>
                <a:gd fmla="*/ 1 h 36" name="T29"/>
                <a:gd fmla="*/ 20 w 40" name="T30"/>
                <a:gd fmla="*/ 26 h 36" name="T31"/>
                <a:gd fmla="*/ 22 w 40" name="T32"/>
                <a:gd fmla="*/ 21 h 36" name="T33"/>
                <a:gd fmla="*/ 30 w 40" name="T34"/>
                <a:gd fmla="*/ 3 h 36" name="T35"/>
                <a:gd fmla="*/ 32 w 40" name="T36"/>
                <a:gd fmla="*/ 2 h 36" name="T37"/>
                <a:gd fmla="*/ 34 w 40" name="T38"/>
                <a:gd fmla="*/ 3 h 36" name="T39"/>
                <a:gd fmla="*/ 38 w 40" name="T40"/>
                <a:gd fmla="*/ 22 h 36" name="T41"/>
                <a:gd fmla="*/ 40 w 40" name="T42"/>
                <a:gd fmla="*/ 33 h 36" name="T43"/>
                <a:gd fmla="*/ 38 w 40" name="T44"/>
                <a:gd fmla="*/ 36 h 36" name="T45"/>
                <a:gd fmla="*/ 38 w 40" name="T46"/>
                <a:gd fmla="*/ 36 h 36" name="T4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b="b" l="0" r="r" t="0"/>
              <a:pathLst>
                <a:path h="36" w="40">
                  <a:moveTo>
                    <a:pt x="38" y="36"/>
                  </a:moveTo>
                  <a:cubicBezTo>
                    <a:pt x="37" y="36"/>
                    <a:pt x="36" y="35"/>
                    <a:pt x="36" y="34"/>
                  </a:cubicBezTo>
                  <a:cubicBezTo>
                    <a:pt x="35" y="31"/>
                    <a:pt x="35" y="27"/>
                    <a:pt x="34" y="23"/>
                  </a:cubicBezTo>
                  <a:cubicBezTo>
                    <a:pt x="33" y="19"/>
                    <a:pt x="32" y="15"/>
                    <a:pt x="31" y="11"/>
                  </a:cubicBezTo>
                  <a:cubicBezTo>
                    <a:pt x="30" y="15"/>
                    <a:pt x="28" y="19"/>
                    <a:pt x="26" y="23"/>
                  </a:cubicBezTo>
                  <a:cubicBezTo>
                    <a:pt x="24" y="26"/>
                    <a:pt x="23" y="30"/>
                    <a:pt x="21" y="33"/>
                  </a:cubicBezTo>
                  <a:cubicBezTo>
                    <a:pt x="21" y="34"/>
                    <a:pt x="20" y="34"/>
                    <a:pt x="19" y="34"/>
                  </a:cubicBezTo>
                  <a:cubicBezTo>
                    <a:pt x="18" y="34"/>
                    <a:pt x="18" y="33"/>
                    <a:pt x="18" y="33"/>
                  </a:cubicBezTo>
                  <a:cubicBezTo>
                    <a:pt x="15" y="25"/>
                    <a:pt x="13" y="16"/>
                    <a:pt x="10" y="8"/>
                  </a:cubicBezTo>
                  <a:cubicBezTo>
                    <a:pt x="8" y="17"/>
                    <a:pt x="4" y="29"/>
                    <a:pt x="4" y="31"/>
                  </a:cubicBezTo>
                  <a:cubicBezTo>
                    <a:pt x="4" y="32"/>
                    <a:pt x="3" y="33"/>
                    <a:pt x="2" y="33"/>
                  </a:cubicBezTo>
                  <a:cubicBezTo>
                    <a:pt x="1" y="33"/>
                    <a:pt x="0" y="32"/>
                    <a:pt x="0" y="31"/>
                  </a:cubicBezTo>
                  <a:cubicBezTo>
                    <a:pt x="1" y="26"/>
                    <a:pt x="7" y="6"/>
                    <a:pt x="8" y="1"/>
                  </a:cubicBezTo>
                  <a:cubicBezTo>
                    <a:pt x="8" y="0"/>
                    <a:pt x="9" y="0"/>
                    <a:pt x="10" y="0"/>
                  </a:cubicBezTo>
                  <a:cubicBezTo>
                    <a:pt x="11" y="0"/>
                    <a:pt x="12" y="0"/>
                    <a:pt x="12" y="1"/>
                  </a:cubicBezTo>
                  <a:cubicBezTo>
                    <a:pt x="15" y="9"/>
                    <a:pt x="17" y="18"/>
                    <a:pt x="20" y="26"/>
                  </a:cubicBezTo>
                  <a:cubicBezTo>
                    <a:pt x="21" y="24"/>
                    <a:pt x="21" y="23"/>
                    <a:pt x="22" y="21"/>
                  </a:cubicBezTo>
                  <a:cubicBezTo>
                    <a:pt x="25" y="15"/>
                    <a:pt x="28" y="9"/>
                    <a:pt x="30" y="3"/>
                  </a:cubicBezTo>
                  <a:cubicBezTo>
                    <a:pt x="30" y="2"/>
                    <a:pt x="31" y="2"/>
                    <a:pt x="32" y="2"/>
                  </a:cubicBezTo>
                  <a:cubicBezTo>
                    <a:pt x="33" y="2"/>
                    <a:pt x="34" y="2"/>
                    <a:pt x="34" y="3"/>
                  </a:cubicBezTo>
                  <a:cubicBezTo>
                    <a:pt x="35" y="9"/>
                    <a:pt x="36" y="16"/>
                    <a:pt x="38" y="22"/>
                  </a:cubicBezTo>
                  <a:cubicBezTo>
                    <a:pt x="38" y="26"/>
                    <a:pt x="39" y="30"/>
                    <a:pt x="40" y="33"/>
                  </a:cubicBezTo>
                  <a:cubicBezTo>
                    <a:pt x="40" y="34"/>
                    <a:pt x="39" y="36"/>
                    <a:pt x="38" y="36"/>
                  </a:cubicBezTo>
                  <a:cubicBezTo>
                    <a:pt x="38" y="36"/>
                    <a:pt x="38" y="36"/>
                    <a:pt x="38" y="36"/>
                  </a:cubicBezTo>
                  <a:close/>
                </a:path>
              </a:pathLst>
            </a:cu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cs typeface="+mn-ea"/>
                <a:sym typeface="+mn-lt"/>
              </a:endParaRPr>
            </a:p>
          </p:txBody>
        </p:sp>
        <p:sp>
          <p:nvSpPr>
            <p:cNvPr id="162" name="Freeform 117"/>
            <p:cNvSpPr/>
            <p:nvPr/>
          </p:nvSpPr>
          <p:spPr bwMode="auto">
            <a:xfrm>
              <a:off x="3148013" y="4487863"/>
              <a:ext cx="169863" cy="230188"/>
            </a:xfrm>
            <a:custGeom>
              <a:gdLst>
                <a:gd fmla="*/ 28 w 31" name="T0"/>
                <a:gd fmla="*/ 42 h 42" name="T1"/>
                <a:gd fmla="*/ 27 w 31" name="T2"/>
                <a:gd fmla="*/ 42 h 42" name="T3"/>
                <a:gd fmla="*/ 11 w 31" name="T4"/>
                <a:gd fmla="*/ 42 h 42" name="T5"/>
                <a:gd fmla="*/ 3 w 31" name="T6"/>
                <a:gd fmla="*/ 42 h 42" name="T7"/>
                <a:gd fmla="*/ 3 w 31" name="T8"/>
                <a:gd fmla="*/ 42 h 42" name="T9"/>
                <a:gd fmla="*/ 0 w 31" name="T10"/>
                <a:gd fmla="*/ 39 h 42" name="T11"/>
                <a:gd fmla="*/ 0 w 31" name="T12"/>
                <a:gd fmla="*/ 14 h 42" name="T13"/>
                <a:gd fmla="*/ 0 w 31" name="T14"/>
                <a:gd fmla="*/ 3 h 42" name="T15"/>
                <a:gd fmla="*/ 3 w 31" name="T16"/>
                <a:gd fmla="*/ 0 h 42" name="T17"/>
                <a:gd fmla="*/ 26 w 31" name="T18"/>
                <a:gd fmla="*/ 1 h 42" name="T19"/>
                <a:gd fmla="*/ 28 w 31" name="T20"/>
                <a:gd fmla="*/ 1 h 42" name="T21"/>
                <a:gd fmla="*/ 31 w 31" name="T22"/>
                <a:gd fmla="*/ 4 h 42" name="T23"/>
                <a:gd fmla="*/ 28 w 31" name="T24"/>
                <a:gd fmla="*/ 7 h 42" name="T25"/>
                <a:gd fmla="*/ 26 w 31" name="T26"/>
                <a:gd fmla="*/ 7 h 42" name="T27"/>
                <a:gd fmla="*/ 6 w 31" name="T28"/>
                <a:gd fmla="*/ 6 h 42" name="T29"/>
                <a:gd fmla="*/ 6 w 31" name="T30"/>
                <a:gd fmla="*/ 14 h 42" name="T31"/>
                <a:gd fmla="*/ 6 w 31" name="T32"/>
                <a:gd fmla="*/ 36 h 42" name="T33"/>
                <a:gd fmla="*/ 11 w 31" name="T34"/>
                <a:gd fmla="*/ 36 h 42" name="T35"/>
                <a:gd fmla="*/ 28 w 31" name="T36"/>
                <a:gd fmla="*/ 36 h 42" name="T37"/>
                <a:gd fmla="*/ 31 w 31" name="T38"/>
                <a:gd fmla="*/ 40 h 42" name="T39"/>
                <a:gd fmla="*/ 28 w 31" name="T40"/>
                <a:gd fmla="*/ 42 h 42" name="T4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b="b" l="0" r="r" t="0"/>
              <a:pathLst>
                <a:path h="42" w="31">
                  <a:moveTo>
                    <a:pt x="28" y="42"/>
                  </a:moveTo>
                  <a:cubicBezTo>
                    <a:pt x="28" y="42"/>
                    <a:pt x="27" y="42"/>
                    <a:pt x="27" y="42"/>
                  </a:cubicBezTo>
                  <a:cubicBezTo>
                    <a:pt x="22" y="42"/>
                    <a:pt x="16" y="42"/>
                    <a:pt x="11" y="42"/>
                  </a:cubicBezTo>
                  <a:cubicBezTo>
                    <a:pt x="8" y="42"/>
                    <a:pt x="6" y="42"/>
                    <a:pt x="3" y="42"/>
                  </a:cubicBezTo>
                  <a:cubicBezTo>
                    <a:pt x="3" y="42"/>
                    <a:pt x="3" y="42"/>
                    <a:pt x="3" y="42"/>
                  </a:cubicBezTo>
                  <a:cubicBezTo>
                    <a:pt x="2" y="42"/>
                    <a:pt x="0" y="41"/>
                    <a:pt x="0" y="39"/>
                  </a:cubicBezTo>
                  <a:cubicBezTo>
                    <a:pt x="0" y="33"/>
                    <a:pt x="0" y="23"/>
                    <a:pt x="0" y="14"/>
                  </a:cubicBezTo>
                  <a:cubicBezTo>
                    <a:pt x="0" y="10"/>
                    <a:pt x="0" y="6"/>
                    <a:pt x="0" y="3"/>
                  </a:cubicBezTo>
                  <a:cubicBezTo>
                    <a:pt x="0" y="2"/>
                    <a:pt x="1" y="0"/>
                    <a:pt x="3" y="0"/>
                  </a:cubicBezTo>
                  <a:cubicBezTo>
                    <a:pt x="11" y="0"/>
                    <a:pt x="19" y="0"/>
                    <a:pt x="26" y="1"/>
                  </a:cubicBezTo>
                  <a:cubicBezTo>
                    <a:pt x="28" y="1"/>
                    <a:pt x="28" y="1"/>
                    <a:pt x="28" y="1"/>
                  </a:cubicBezTo>
                  <a:cubicBezTo>
                    <a:pt x="30" y="1"/>
                    <a:pt x="31" y="2"/>
                    <a:pt x="31" y="4"/>
                  </a:cubicBezTo>
                  <a:cubicBezTo>
                    <a:pt x="31" y="6"/>
                    <a:pt x="30" y="7"/>
                    <a:pt x="28" y="7"/>
                  </a:cubicBezTo>
                  <a:cubicBezTo>
                    <a:pt x="26" y="7"/>
                    <a:pt x="26" y="7"/>
                    <a:pt x="26" y="7"/>
                  </a:cubicBezTo>
                  <a:cubicBezTo>
                    <a:pt x="19" y="6"/>
                    <a:pt x="13" y="6"/>
                    <a:pt x="6" y="6"/>
                  </a:cubicBezTo>
                  <a:cubicBezTo>
                    <a:pt x="6" y="9"/>
                    <a:pt x="6" y="11"/>
                    <a:pt x="6" y="14"/>
                  </a:cubicBezTo>
                  <a:cubicBezTo>
                    <a:pt x="6" y="22"/>
                    <a:pt x="6" y="30"/>
                    <a:pt x="6" y="36"/>
                  </a:cubicBezTo>
                  <a:cubicBezTo>
                    <a:pt x="8" y="36"/>
                    <a:pt x="9" y="36"/>
                    <a:pt x="11" y="36"/>
                  </a:cubicBezTo>
                  <a:cubicBezTo>
                    <a:pt x="16" y="36"/>
                    <a:pt x="22" y="36"/>
                    <a:pt x="28" y="36"/>
                  </a:cubicBezTo>
                  <a:cubicBezTo>
                    <a:pt x="30" y="37"/>
                    <a:pt x="31" y="38"/>
                    <a:pt x="31" y="40"/>
                  </a:cubicBezTo>
                  <a:cubicBezTo>
                    <a:pt x="30" y="41"/>
                    <a:pt x="29" y="42"/>
                    <a:pt x="28" y="42"/>
                  </a:cubicBezTo>
                  <a:close/>
                </a:path>
              </a:pathLst>
            </a:cu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cs typeface="+mn-ea"/>
                <a:sym typeface="+mn-lt"/>
              </a:endParaRPr>
            </a:p>
          </p:txBody>
        </p:sp>
        <p:sp>
          <p:nvSpPr>
            <p:cNvPr id="163" name="Freeform 118"/>
            <p:cNvSpPr/>
            <p:nvPr/>
          </p:nvSpPr>
          <p:spPr bwMode="auto">
            <a:xfrm>
              <a:off x="3148013" y="4592638"/>
              <a:ext cx="165100" cy="31750"/>
            </a:xfrm>
            <a:custGeom>
              <a:gdLst>
                <a:gd fmla="*/ 27 w 30" name="T0"/>
                <a:gd fmla="*/ 6 h 6" name="T1"/>
                <a:gd fmla="*/ 27 w 30" name="T2"/>
                <a:gd fmla="*/ 6 h 6" name="T3"/>
                <a:gd fmla="*/ 3 w 30" name="T4"/>
                <a:gd fmla="*/ 6 h 6" name="T5"/>
                <a:gd fmla="*/ 0 w 30" name="T6"/>
                <a:gd fmla="*/ 3 h 6" name="T7"/>
                <a:gd fmla="*/ 3 w 30" name="T8"/>
                <a:gd fmla="*/ 0 h 6" name="T9"/>
                <a:gd fmla="*/ 27 w 30" name="T10"/>
                <a:gd fmla="*/ 0 h 6" name="T11"/>
                <a:gd fmla="*/ 30 w 30" name="T12"/>
                <a:gd fmla="*/ 3 h 6" name="T13"/>
                <a:gd fmla="*/ 27 w 30" name="T14"/>
                <a:gd fmla="*/ 6 h 6"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6" w="30">
                  <a:moveTo>
                    <a:pt x="27" y="6"/>
                  </a:moveTo>
                  <a:cubicBezTo>
                    <a:pt x="27" y="6"/>
                    <a:pt x="27" y="6"/>
                    <a:pt x="27" y="6"/>
                  </a:cubicBezTo>
                  <a:cubicBezTo>
                    <a:pt x="16" y="6"/>
                    <a:pt x="10" y="6"/>
                    <a:pt x="3" y="6"/>
                  </a:cubicBezTo>
                  <a:cubicBezTo>
                    <a:pt x="1" y="6"/>
                    <a:pt x="0" y="4"/>
                    <a:pt x="0" y="3"/>
                  </a:cubicBezTo>
                  <a:cubicBezTo>
                    <a:pt x="0" y="1"/>
                    <a:pt x="1" y="0"/>
                    <a:pt x="3" y="0"/>
                  </a:cubicBezTo>
                  <a:cubicBezTo>
                    <a:pt x="10" y="0"/>
                    <a:pt x="16" y="0"/>
                    <a:pt x="27" y="0"/>
                  </a:cubicBezTo>
                  <a:cubicBezTo>
                    <a:pt x="28" y="0"/>
                    <a:pt x="30" y="2"/>
                    <a:pt x="30" y="3"/>
                  </a:cubicBezTo>
                  <a:cubicBezTo>
                    <a:pt x="30" y="5"/>
                    <a:pt x="28" y="6"/>
                    <a:pt x="27" y="6"/>
                  </a:cubicBezTo>
                  <a:close/>
                </a:path>
              </a:pathLst>
            </a:cu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cs typeface="+mn-ea"/>
                <a:sym typeface="+mn-lt"/>
              </a:endParaRPr>
            </a:p>
          </p:txBody>
        </p:sp>
        <p:sp>
          <p:nvSpPr>
            <p:cNvPr id="164" name="Freeform 119"/>
            <p:cNvSpPr/>
            <p:nvPr/>
          </p:nvSpPr>
          <p:spPr bwMode="auto">
            <a:xfrm>
              <a:off x="2636838" y="5037138"/>
              <a:ext cx="158750" cy="209550"/>
            </a:xfrm>
            <a:custGeom>
              <a:gdLst>
                <a:gd fmla="*/ 27 w 29" name="T0"/>
                <a:gd fmla="*/ 38 h 38" name="T1"/>
                <a:gd fmla="*/ 25 w 29" name="T2"/>
                <a:gd fmla="*/ 36 h 38" name="T3"/>
                <a:gd fmla="*/ 21 w 29" name="T4"/>
                <a:gd fmla="*/ 27 h 38" name="T5"/>
                <a:gd fmla="*/ 14 w 29" name="T6"/>
                <a:gd fmla="*/ 7 h 38" name="T7"/>
                <a:gd fmla="*/ 9 w 29" name="T8"/>
                <a:gd fmla="*/ 21 h 38" name="T9"/>
                <a:gd fmla="*/ 4 w 29" name="T10"/>
                <a:gd fmla="*/ 35 h 38" name="T11"/>
                <a:gd fmla="*/ 1 w 29" name="T12"/>
                <a:gd fmla="*/ 36 h 38" name="T13"/>
                <a:gd fmla="*/ 0 w 29" name="T14"/>
                <a:gd fmla="*/ 34 h 38" name="T15"/>
                <a:gd fmla="*/ 5 w 29" name="T16"/>
                <a:gd fmla="*/ 20 h 38" name="T17"/>
                <a:gd fmla="*/ 12 w 29" name="T18"/>
                <a:gd fmla="*/ 1 h 38" name="T19"/>
                <a:gd fmla="*/ 14 w 29" name="T20"/>
                <a:gd fmla="*/ 0 h 38" name="T21"/>
                <a:gd fmla="*/ 14 w 29" name="T22"/>
                <a:gd fmla="*/ 0 h 38" name="T23"/>
                <a:gd fmla="*/ 16 w 29" name="T24"/>
                <a:gd fmla="*/ 1 h 38" name="T25"/>
                <a:gd fmla="*/ 25 w 29" name="T26"/>
                <a:gd fmla="*/ 25 h 38" name="T27"/>
                <a:gd fmla="*/ 28 w 29" name="T28"/>
                <a:gd fmla="*/ 35 h 38" name="T29"/>
                <a:gd fmla="*/ 27 w 29" name="T30"/>
                <a:gd fmla="*/ 38 h 38" name="T31"/>
                <a:gd fmla="*/ 27 w 29" name="T32"/>
                <a:gd fmla="*/ 38 h 38" name="T3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b="b" l="0" r="r" t="0"/>
              <a:pathLst>
                <a:path h="38" w="28">
                  <a:moveTo>
                    <a:pt x="27" y="38"/>
                  </a:moveTo>
                  <a:cubicBezTo>
                    <a:pt x="26" y="38"/>
                    <a:pt x="25" y="37"/>
                    <a:pt x="25" y="36"/>
                  </a:cubicBezTo>
                  <a:cubicBezTo>
                    <a:pt x="24" y="35"/>
                    <a:pt x="23" y="31"/>
                    <a:pt x="21" y="27"/>
                  </a:cubicBezTo>
                  <a:cubicBezTo>
                    <a:pt x="19" y="21"/>
                    <a:pt x="16" y="13"/>
                    <a:pt x="14" y="7"/>
                  </a:cubicBezTo>
                  <a:cubicBezTo>
                    <a:pt x="12" y="11"/>
                    <a:pt x="11" y="16"/>
                    <a:pt x="9" y="21"/>
                  </a:cubicBezTo>
                  <a:cubicBezTo>
                    <a:pt x="7" y="27"/>
                    <a:pt x="5" y="32"/>
                    <a:pt x="4" y="35"/>
                  </a:cubicBezTo>
                  <a:cubicBezTo>
                    <a:pt x="3" y="36"/>
                    <a:pt x="2" y="37"/>
                    <a:pt x="1" y="36"/>
                  </a:cubicBezTo>
                  <a:cubicBezTo>
                    <a:pt x="0" y="36"/>
                    <a:pt x="0" y="35"/>
                    <a:pt x="0" y="34"/>
                  </a:cubicBezTo>
                  <a:cubicBezTo>
                    <a:pt x="2" y="30"/>
                    <a:pt x="3" y="25"/>
                    <a:pt x="5" y="20"/>
                  </a:cubicBezTo>
                  <a:cubicBezTo>
                    <a:pt x="8" y="13"/>
                    <a:pt x="10" y="6"/>
                    <a:pt x="12" y="1"/>
                  </a:cubicBezTo>
                  <a:cubicBezTo>
                    <a:pt x="12" y="1"/>
                    <a:pt x="13" y="0"/>
                    <a:pt x="14" y="0"/>
                  </a:cubicBezTo>
                  <a:cubicBezTo>
                    <a:pt x="14" y="0"/>
                    <a:pt x="14" y="0"/>
                    <a:pt x="14" y="0"/>
                  </a:cubicBezTo>
                  <a:cubicBezTo>
                    <a:pt x="15" y="0"/>
                    <a:pt x="15" y="1"/>
                    <a:pt x="16" y="1"/>
                  </a:cubicBezTo>
                  <a:cubicBezTo>
                    <a:pt x="19" y="8"/>
                    <a:pt x="22" y="18"/>
                    <a:pt x="25" y="25"/>
                  </a:cubicBezTo>
                  <a:cubicBezTo>
                    <a:pt x="26" y="30"/>
                    <a:pt x="28" y="33"/>
                    <a:pt x="28" y="35"/>
                  </a:cubicBezTo>
                  <a:cubicBezTo>
                    <a:pt x="29" y="36"/>
                    <a:pt x="28" y="37"/>
                    <a:pt x="27" y="38"/>
                  </a:cubicBezTo>
                  <a:cubicBezTo>
                    <a:pt x="27" y="38"/>
                    <a:pt x="27" y="38"/>
                    <a:pt x="27" y="38"/>
                  </a:cubicBezTo>
                  <a:close/>
                </a:path>
              </a:pathLst>
            </a:cu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cs typeface="+mn-ea"/>
                <a:sym typeface="+mn-lt"/>
              </a:endParaRPr>
            </a:p>
          </p:txBody>
        </p:sp>
        <p:sp>
          <p:nvSpPr>
            <p:cNvPr id="165" name="Freeform 120"/>
            <p:cNvSpPr/>
            <p:nvPr/>
          </p:nvSpPr>
          <p:spPr bwMode="auto">
            <a:xfrm>
              <a:off x="2630488" y="5153025"/>
              <a:ext cx="165100" cy="22225"/>
            </a:xfrm>
            <a:custGeom>
              <a:gdLst>
                <a:gd fmla="*/ 28 w 30" name="T0"/>
                <a:gd fmla="*/ 4 h 4" name="T1"/>
                <a:gd fmla="*/ 18 w 30" name="T2"/>
                <a:gd fmla="*/ 4 h 4" name="T3"/>
                <a:gd fmla="*/ 2 w 30" name="T4"/>
                <a:gd fmla="*/ 4 h 4" name="T5"/>
                <a:gd fmla="*/ 2 w 30" name="T6"/>
                <a:gd fmla="*/ 4 h 4" name="T7"/>
                <a:gd fmla="*/ 0 w 30" name="T8"/>
                <a:gd fmla="*/ 2 h 4" name="T9"/>
                <a:gd fmla="*/ 2 w 30" name="T10"/>
                <a:gd fmla="*/ 0 h 4" name="T11"/>
                <a:gd fmla="*/ 18 w 30" name="T12"/>
                <a:gd fmla="*/ 0 h 4" name="T13"/>
                <a:gd fmla="*/ 28 w 30" name="T14"/>
                <a:gd fmla="*/ 0 h 4" name="T15"/>
                <a:gd fmla="*/ 30 w 30" name="T16"/>
                <a:gd fmla="*/ 2 h 4" name="T17"/>
                <a:gd fmla="*/ 28 w 30" name="T18"/>
                <a:gd fmla="*/ 4 h 4"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4" w="30">
                  <a:moveTo>
                    <a:pt x="28" y="4"/>
                  </a:moveTo>
                  <a:cubicBezTo>
                    <a:pt x="25" y="4"/>
                    <a:pt x="22" y="4"/>
                    <a:pt x="18" y="4"/>
                  </a:cubicBezTo>
                  <a:cubicBezTo>
                    <a:pt x="12" y="4"/>
                    <a:pt x="6" y="4"/>
                    <a:pt x="2" y="4"/>
                  </a:cubicBezTo>
                  <a:cubicBezTo>
                    <a:pt x="2" y="4"/>
                    <a:pt x="2" y="4"/>
                    <a:pt x="2" y="4"/>
                  </a:cubicBezTo>
                  <a:cubicBezTo>
                    <a:pt x="1" y="4"/>
                    <a:pt x="0" y="3"/>
                    <a:pt x="0" y="2"/>
                  </a:cubicBezTo>
                  <a:cubicBezTo>
                    <a:pt x="0" y="1"/>
                    <a:pt x="1" y="0"/>
                    <a:pt x="2" y="0"/>
                  </a:cubicBezTo>
                  <a:cubicBezTo>
                    <a:pt x="6" y="0"/>
                    <a:pt x="12" y="0"/>
                    <a:pt x="18" y="0"/>
                  </a:cubicBezTo>
                  <a:cubicBezTo>
                    <a:pt x="22" y="0"/>
                    <a:pt x="25" y="0"/>
                    <a:pt x="28" y="0"/>
                  </a:cubicBezTo>
                  <a:cubicBezTo>
                    <a:pt x="29" y="0"/>
                    <a:pt x="30" y="1"/>
                    <a:pt x="30" y="2"/>
                  </a:cubicBezTo>
                  <a:cubicBezTo>
                    <a:pt x="30" y="3"/>
                    <a:pt x="29" y="4"/>
                    <a:pt x="28" y="4"/>
                  </a:cubicBezTo>
                  <a:close/>
                </a:path>
              </a:pathLst>
            </a:cu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cs typeface="+mn-ea"/>
                <a:sym typeface="+mn-lt"/>
              </a:endParaRPr>
            </a:p>
          </p:txBody>
        </p:sp>
      </p:grpSp>
      <p:sp>
        <p:nvSpPr>
          <p:cNvPr id="166" name="文本框 165"/>
          <p:cNvSpPr txBox="1"/>
          <p:nvPr/>
        </p:nvSpPr>
        <p:spPr>
          <a:xfrm>
            <a:off x="8557113" y="1900637"/>
            <a:ext cx="1135380" cy="518160"/>
          </a:xfrm>
          <a:prstGeom prst="rect">
            <a:avLst/>
          </a:prstGeom>
          <a:noFill/>
        </p:spPr>
        <p:txBody>
          <a:bodyPr rtlCol="0" wrap="none">
            <a:spAutoFit/>
          </a:bodyPr>
          <a:lstStyle/>
          <a:p>
            <a:r>
              <a:rPr altLang="en-US" b="1" lang="zh-CN" spc="-300" sz="2800">
                <a:solidFill>
                  <a:schemeClr val="bg1"/>
                </a:solidFill>
                <a:cs typeface="+mn-ea"/>
                <a:sym typeface="+mn-lt"/>
              </a:rPr>
              <a:t>小标题</a:t>
            </a:r>
          </a:p>
        </p:txBody>
      </p:sp>
      <p:sp>
        <p:nvSpPr>
          <p:cNvPr id="167" name="文本框 166"/>
          <p:cNvSpPr txBox="1"/>
          <p:nvPr/>
        </p:nvSpPr>
        <p:spPr>
          <a:xfrm>
            <a:off x="8233842" y="2433601"/>
            <a:ext cx="3084399" cy="1005840"/>
          </a:xfrm>
          <a:prstGeom prst="rect">
            <a:avLst/>
          </a:prstGeom>
          <a:noFill/>
        </p:spPr>
        <p:txBody>
          <a:bodyPr rtlCol="0" wrap="square">
            <a:spAutoFit/>
          </a:bodyPr>
          <a:lstStyle>
            <a:defPPr>
              <a:defRPr lang="zh-CN"/>
            </a:defPPr>
            <a:lvl1pPr algn="just">
              <a:lnSpc>
                <a:spcPct val="125000"/>
              </a:lnSpc>
              <a:defRPr sz="1600">
                <a:solidFill>
                  <a:schemeClr val="accent1">
                    <a:lumMod val="50000"/>
                  </a:schemeClr>
                </a:solidFill>
                <a:latin charset="-122" panose="02010600040101010101" pitchFamily="2" typeface="华文细黑"/>
                <a:ea charset="-122" panose="02010600040101010101" pitchFamily="2" typeface="华文细黑"/>
              </a:defRPr>
            </a:lvl1pPr>
          </a:lstStyle>
          <a:p>
            <a:pPr algn="l"/>
            <a:r>
              <a:rPr altLang="en-US" lang="zh-CN">
                <a:solidFill>
                  <a:schemeClr val="bg1"/>
                </a:solidFill>
                <a:latin typeface="+mn-lt"/>
                <a:ea typeface="+mn-ea"/>
                <a:cs typeface="+mn-ea"/>
                <a:sym typeface="+mn-lt"/>
              </a:rPr>
              <a:t>请在这里输入文字请在这里输入文字请在这里输入文字请在这里输入文字</a:t>
            </a:r>
          </a:p>
        </p:txBody>
      </p:sp>
      <p:sp>
        <p:nvSpPr>
          <p:cNvPr id="168" name="Freeform 30"/>
          <p:cNvSpPr>
            <a:spLocks noEditPoints="1"/>
          </p:cNvSpPr>
          <p:nvPr/>
        </p:nvSpPr>
        <p:spPr bwMode="auto">
          <a:xfrm>
            <a:off x="8233841" y="1956239"/>
            <a:ext cx="335491" cy="324806"/>
          </a:xfrm>
          <a:custGeom>
            <a:gdLst>
              <a:gd fmla="*/ 10 w 31" name="T0"/>
              <a:gd fmla="*/ 19 h 30" name="T1"/>
              <a:gd fmla="*/ 11 w 31" name="T2"/>
              <a:gd fmla="*/ 0 h 30" name="T3"/>
              <a:gd fmla="*/ 28 w 31" name="T4"/>
              <a:gd fmla="*/ 8 h 30" name="T5"/>
              <a:gd fmla="*/ 26 w 31" name="T6"/>
              <a:gd fmla="*/ 27 h 30" name="T7"/>
              <a:gd fmla="*/ 23 w 31" name="T8"/>
              <a:gd fmla="*/ 25 h 30" name="T9"/>
              <a:gd fmla="*/ 22 w 31" name="T10"/>
              <a:gd fmla="*/ 21 h 30" name="T11"/>
              <a:gd fmla="*/ 29 w 31" name="T12"/>
              <a:gd fmla="*/ 9 h 30" name="T13"/>
              <a:gd fmla="*/ 22 w 31" name="T14"/>
              <a:gd fmla="*/ 24 h 30" name="T15"/>
              <a:gd fmla="*/ 21 w 31" name="T16"/>
              <a:gd fmla="*/ 22 h 30" name="T17"/>
              <a:gd fmla="*/ 28 w 31" name="T18"/>
              <a:gd fmla="*/ 10 h 30" name="T19"/>
              <a:gd fmla="*/ 24 w 31" name="T20"/>
              <a:gd fmla="*/ 14 h 30" name="T21"/>
              <a:gd fmla="*/ 21 w 31" name="T22"/>
              <a:gd fmla="*/ 18 h 30" name="T23"/>
              <a:gd fmla="*/ 24 w 31" name="T24"/>
              <a:gd fmla="*/ 14 h 30" name="T25"/>
              <a:gd fmla="*/ 20 w 31" name="T26"/>
              <a:gd fmla="*/ 19 h 30" name="T27"/>
              <a:gd fmla="*/ 19 w 31" name="T28"/>
              <a:gd fmla="*/ 20 h 30" name="T29"/>
              <a:gd fmla="*/ 22 w 31" name="T30"/>
              <a:gd fmla="*/ 14 h 30" name="T31"/>
              <a:gd fmla="*/ 23 w 31" name="T32"/>
              <a:gd fmla="*/ 10 h 30" name="T33"/>
              <a:gd fmla="*/ 17 w 31" name="T34"/>
              <a:gd fmla="*/ 22 h 30" name="T35"/>
              <a:gd fmla="*/ 20 w 31" name="T36"/>
              <a:gd fmla="*/ 16 h 30" name="T37"/>
              <a:gd fmla="*/ 16 w 31" name="T38"/>
              <a:gd fmla="*/ 19 h 30" name="T39"/>
              <a:gd fmla="*/ 19 w 31" name="T40"/>
              <a:gd fmla="*/ 12 h 30" name="T41"/>
              <a:gd fmla="*/ 17 w 31" name="T42"/>
              <a:gd fmla="*/ 18 h 30" name="T43"/>
              <a:gd fmla="*/ 21 w 31" name="T44"/>
              <a:gd fmla="*/ 11 h 30" name="T45"/>
              <a:gd fmla="*/ 21 w 31" name="T46"/>
              <a:gd fmla="*/ 10 h 30" name="T47"/>
              <a:gd fmla="*/ 15 w 31" name="T48"/>
              <a:gd fmla="*/ 23 h 30" name="T49"/>
              <a:gd fmla="*/ 16 w 31" name="T50"/>
              <a:gd fmla="*/ 20 h 30" name="T51"/>
              <a:gd fmla="*/ 15 w 31" name="T52"/>
              <a:gd fmla="*/ 13 h 30" name="T53"/>
              <a:gd fmla="*/ 11 w 31" name="T54"/>
              <a:gd fmla="*/ 28 h 30" name="T55"/>
              <a:gd fmla="*/ 17 w 31" name="T56"/>
              <a:gd fmla="*/ 13 h 30" name="T57"/>
              <a:gd fmla="*/ 17 w 31" name="T58"/>
              <a:gd fmla="*/ 17 h 30" name="T59"/>
              <a:gd fmla="*/ 14 w 31" name="T60"/>
              <a:gd fmla="*/ 23 h 30" name="T61"/>
              <a:gd fmla="*/ 19 w 31" name="T62"/>
              <a:gd fmla="*/ 11 h 30" name="T63"/>
              <a:gd fmla="*/ 12 w 31" name="T64"/>
              <a:gd fmla="*/ 26 h 30" name="T65"/>
              <a:gd fmla="*/ 11 w 31" name="T66"/>
              <a:gd fmla="*/ 27 h 30" name="T67"/>
              <a:gd fmla="*/ 11 w 31" name="T68"/>
              <a:gd fmla="*/ 23 h 30" name="T69"/>
              <a:gd fmla="*/ 12 w 31" name="T70"/>
              <a:gd fmla="*/ 20 h 30" name="T71"/>
              <a:gd fmla="*/ 17 w 31" name="T72"/>
              <a:gd fmla="*/ 10 h 30" name="T73"/>
              <a:gd fmla="*/ 11 w 31" name="T74"/>
              <a:gd fmla="*/ 13 h 30" name="T75"/>
              <a:gd fmla="*/ 15 w 31" name="T76"/>
              <a:gd fmla="*/ 8 h 30" name="T77"/>
              <a:gd fmla="*/ 11 w 31" name="T78"/>
              <a:gd fmla="*/ 16 h 30" name="T79"/>
              <a:gd fmla="*/ 11 w 31" name="T80"/>
              <a:gd fmla="*/ 15 h 30" name="T81"/>
              <a:gd fmla="*/ 11 w 31" name="T82"/>
              <a:gd fmla="*/ 11 h 30" name="T83"/>
              <a:gd fmla="*/ 10 w 31" name="T84"/>
              <a:gd fmla="*/ 18 h 30" name="T85"/>
              <a:gd fmla="*/ 14 w 31" name="T86"/>
              <a:gd fmla="*/ 9 h 30" name="T87"/>
              <a:gd fmla="*/ 11 w 31" name="T88"/>
              <a:gd fmla="*/ 12 h 30" name="T89"/>
              <a:gd fmla="*/ 12 w 31" name="T90"/>
              <a:gd fmla="*/ 7 h 30" name="T91"/>
              <a:gd fmla="*/ 12 w 31" name="T92"/>
              <a:gd fmla="*/ 4 h 30" name="T93"/>
              <a:gd fmla="*/ 10 w 31" name="T94"/>
              <a:gd fmla="*/ 14 h 30" name="T95"/>
              <a:gd fmla="*/ 10 w 31" name="T96"/>
              <a:gd fmla="*/ 15 h 30" name="T97"/>
              <a:gd fmla="*/ 10 w 31" name="T98"/>
              <a:gd fmla="*/ 12 h 30" name="T99"/>
              <a:gd fmla="*/ 12 w 31" name="T100"/>
              <a:gd fmla="*/ 7 h 30" name="T101"/>
              <a:gd fmla="*/ 9 w 31" name="T102"/>
              <a:gd fmla="*/ 11 h 30" name="T103"/>
              <a:gd fmla="*/ 5 w 31" name="T104"/>
              <a:gd fmla="*/ 11 h 30" name="T105"/>
              <a:gd fmla="*/ 12 w 31" name="T106"/>
              <a:gd fmla="*/ 2 h 30" name="T107"/>
              <a:gd fmla="*/ 1 w 31" name="T108"/>
              <a:gd fmla="*/ 12 h 30" name="T10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b="b" l="0" r="r" t="0"/>
            <a:pathLst>
              <a:path h="30" w="31">
                <a:moveTo>
                  <a:pt x="16" y="23"/>
                </a:moveTo>
                <a:cubicBezTo>
                  <a:pt x="14" y="25"/>
                  <a:pt x="13" y="27"/>
                  <a:pt x="11" y="30"/>
                </a:cubicBezTo>
                <a:cubicBezTo>
                  <a:pt x="10" y="30"/>
                  <a:pt x="10" y="28"/>
                  <a:pt x="10" y="28"/>
                </a:cubicBezTo>
                <a:cubicBezTo>
                  <a:pt x="10" y="25"/>
                  <a:pt x="10" y="22"/>
                  <a:pt x="10" y="19"/>
                </a:cubicBezTo>
                <a:cubicBezTo>
                  <a:pt x="8" y="18"/>
                  <a:pt x="6" y="17"/>
                  <a:pt x="5" y="15"/>
                </a:cubicBezTo>
                <a:cubicBezTo>
                  <a:pt x="3" y="14"/>
                  <a:pt x="1" y="13"/>
                  <a:pt x="0" y="11"/>
                </a:cubicBezTo>
                <a:cubicBezTo>
                  <a:pt x="3" y="10"/>
                  <a:pt x="7" y="10"/>
                  <a:pt x="11" y="10"/>
                </a:cubicBezTo>
                <a:cubicBezTo>
                  <a:pt x="11" y="7"/>
                  <a:pt x="11" y="4"/>
                  <a:pt x="11" y="0"/>
                </a:cubicBezTo>
                <a:cubicBezTo>
                  <a:pt x="12" y="1"/>
                  <a:pt x="13" y="2"/>
                  <a:pt x="13" y="3"/>
                </a:cubicBezTo>
                <a:cubicBezTo>
                  <a:pt x="14" y="4"/>
                  <a:pt x="15" y="6"/>
                  <a:pt x="16" y="7"/>
                </a:cubicBezTo>
                <a:cubicBezTo>
                  <a:pt x="16" y="8"/>
                  <a:pt x="17" y="8"/>
                  <a:pt x="17" y="9"/>
                </a:cubicBezTo>
                <a:cubicBezTo>
                  <a:pt x="21" y="9"/>
                  <a:pt x="24" y="9"/>
                  <a:pt x="28" y="8"/>
                </a:cubicBezTo>
                <a:cubicBezTo>
                  <a:pt x="29" y="8"/>
                  <a:pt x="30" y="8"/>
                  <a:pt x="31" y="8"/>
                </a:cubicBezTo>
                <a:cubicBezTo>
                  <a:pt x="30" y="10"/>
                  <a:pt x="28" y="12"/>
                  <a:pt x="27" y="13"/>
                </a:cubicBezTo>
                <a:cubicBezTo>
                  <a:pt x="25" y="14"/>
                  <a:pt x="23" y="16"/>
                  <a:pt x="22" y="17"/>
                </a:cubicBezTo>
                <a:cubicBezTo>
                  <a:pt x="23" y="20"/>
                  <a:pt x="25" y="23"/>
                  <a:pt x="26" y="27"/>
                </a:cubicBezTo>
                <a:cubicBezTo>
                  <a:pt x="26" y="27"/>
                  <a:pt x="25" y="27"/>
                  <a:pt x="24" y="26"/>
                </a:cubicBezTo>
                <a:cubicBezTo>
                  <a:pt x="22" y="25"/>
                  <a:pt x="19" y="25"/>
                  <a:pt x="16" y="23"/>
                </a:cubicBezTo>
                <a:close/>
                <a:moveTo>
                  <a:pt x="24" y="25"/>
                </a:moveTo>
                <a:cubicBezTo>
                  <a:pt x="24" y="25"/>
                  <a:pt x="23" y="25"/>
                  <a:pt x="23" y="25"/>
                </a:cubicBezTo>
                <a:cubicBezTo>
                  <a:pt x="23" y="26"/>
                  <a:pt x="24" y="25"/>
                  <a:pt x="25" y="26"/>
                </a:cubicBezTo>
                <a:lnTo>
                  <a:pt x="24" y="25"/>
                </a:lnTo>
                <a:close/>
                <a:moveTo>
                  <a:pt x="22" y="20"/>
                </a:moveTo>
                <a:cubicBezTo>
                  <a:pt x="22" y="21"/>
                  <a:pt x="22" y="21"/>
                  <a:pt x="22" y="21"/>
                </a:cubicBezTo>
                <a:cubicBezTo>
                  <a:pt x="23" y="22"/>
                  <a:pt x="23" y="23"/>
                  <a:pt x="24" y="24"/>
                </a:cubicBezTo>
                <a:cubicBezTo>
                  <a:pt x="23" y="23"/>
                  <a:pt x="23" y="21"/>
                  <a:pt x="22" y="20"/>
                </a:cubicBezTo>
                <a:close/>
                <a:moveTo>
                  <a:pt x="29" y="9"/>
                </a:moveTo>
                <a:cubicBezTo>
                  <a:pt x="29" y="9"/>
                  <a:pt x="29" y="9"/>
                  <a:pt x="29" y="9"/>
                </a:cubicBezTo>
                <a:cubicBezTo>
                  <a:pt x="29" y="9"/>
                  <a:pt x="30" y="9"/>
                  <a:pt x="30" y="9"/>
                </a:cubicBezTo>
                <a:cubicBezTo>
                  <a:pt x="29" y="9"/>
                  <a:pt x="29" y="9"/>
                  <a:pt x="29" y="9"/>
                </a:cubicBezTo>
                <a:close/>
                <a:moveTo>
                  <a:pt x="18" y="22"/>
                </a:moveTo>
                <a:cubicBezTo>
                  <a:pt x="19" y="22"/>
                  <a:pt x="21" y="24"/>
                  <a:pt x="22" y="24"/>
                </a:cubicBezTo>
                <a:cubicBezTo>
                  <a:pt x="21" y="23"/>
                  <a:pt x="19" y="22"/>
                  <a:pt x="18" y="22"/>
                </a:cubicBezTo>
                <a:close/>
                <a:moveTo>
                  <a:pt x="21" y="22"/>
                </a:moveTo>
                <a:cubicBezTo>
                  <a:pt x="21" y="22"/>
                  <a:pt x="21" y="23"/>
                  <a:pt x="22" y="23"/>
                </a:cubicBezTo>
                <a:cubicBezTo>
                  <a:pt x="22" y="22"/>
                  <a:pt x="22" y="22"/>
                  <a:pt x="21" y="22"/>
                </a:cubicBezTo>
                <a:close/>
                <a:moveTo>
                  <a:pt x="27" y="9"/>
                </a:moveTo>
                <a:cubicBezTo>
                  <a:pt x="27" y="9"/>
                  <a:pt x="27" y="9"/>
                  <a:pt x="27" y="9"/>
                </a:cubicBezTo>
                <a:cubicBezTo>
                  <a:pt x="27" y="10"/>
                  <a:pt x="27" y="10"/>
                  <a:pt x="27" y="11"/>
                </a:cubicBezTo>
                <a:cubicBezTo>
                  <a:pt x="27" y="11"/>
                  <a:pt x="28" y="11"/>
                  <a:pt x="28" y="10"/>
                </a:cubicBezTo>
                <a:cubicBezTo>
                  <a:pt x="27" y="10"/>
                  <a:pt x="28" y="10"/>
                  <a:pt x="27" y="9"/>
                </a:cubicBezTo>
                <a:close/>
                <a:moveTo>
                  <a:pt x="24" y="14"/>
                </a:moveTo>
                <a:cubicBezTo>
                  <a:pt x="24" y="13"/>
                  <a:pt x="25" y="13"/>
                  <a:pt x="25" y="13"/>
                </a:cubicBezTo>
                <a:cubicBezTo>
                  <a:pt x="25" y="12"/>
                  <a:pt x="24" y="13"/>
                  <a:pt x="24" y="14"/>
                </a:cubicBezTo>
                <a:close/>
                <a:moveTo>
                  <a:pt x="26" y="10"/>
                </a:moveTo>
                <a:cubicBezTo>
                  <a:pt x="26" y="10"/>
                  <a:pt x="26" y="10"/>
                  <a:pt x="26" y="10"/>
                </a:cubicBezTo>
                <a:cubicBezTo>
                  <a:pt x="26" y="9"/>
                  <a:pt x="26" y="10"/>
                  <a:pt x="26" y="10"/>
                </a:cubicBezTo>
                <a:close/>
                <a:moveTo>
                  <a:pt x="21" y="18"/>
                </a:moveTo>
                <a:cubicBezTo>
                  <a:pt x="21" y="18"/>
                  <a:pt x="21" y="19"/>
                  <a:pt x="21" y="19"/>
                </a:cubicBezTo>
                <a:cubicBezTo>
                  <a:pt x="21" y="18"/>
                  <a:pt x="21" y="18"/>
                  <a:pt x="21" y="18"/>
                </a:cubicBezTo>
                <a:close/>
                <a:moveTo>
                  <a:pt x="23" y="14"/>
                </a:moveTo>
                <a:cubicBezTo>
                  <a:pt x="23" y="15"/>
                  <a:pt x="23" y="14"/>
                  <a:pt x="24" y="14"/>
                </a:cubicBezTo>
                <a:cubicBezTo>
                  <a:pt x="23" y="14"/>
                  <a:pt x="23" y="14"/>
                  <a:pt x="23" y="14"/>
                </a:cubicBezTo>
                <a:close/>
                <a:moveTo>
                  <a:pt x="20" y="19"/>
                </a:moveTo>
                <a:cubicBezTo>
                  <a:pt x="21" y="20"/>
                  <a:pt x="21" y="20"/>
                  <a:pt x="21" y="20"/>
                </a:cubicBezTo>
                <a:lnTo>
                  <a:pt x="20" y="19"/>
                </a:lnTo>
                <a:close/>
                <a:moveTo>
                  <a:pt x="19" y="20"/>
                </a:moveTo>
                <a:cubicBezTo>
                  <a:pt x="19" y="20"/>
                  <a:pt x="19" y="20"/>
                  <a:pt x="18" y="20"/>
                </a:cubicBezTo>
                <a:cubicBezTo>
                  <a:pt x="19" y="20"/>
                  <a:pt x="20" y="21"/>
                  <a:pt x="20" y="20"/>
                </a:cubicBezTo>
                <a:lnTo>
                  <a:pt x="19" y="20"/>
                </a:lnTo>
                <a:close/>
                <a:moveTo>
                  <a:pt x="22" y="14"/>
                </a:moveTo>
                <a:cubicBezTo>
                  <a:pt x="22" y="14"/>
                  <a:pt x="21" y="13"/>
                  <a:pt x="21" y="14"/>
                </a:cubicBezTo>
                <a:cubicBezTo>
                  <a:pt x="21" y="14"/>
                  <a:pt x="22" y="15"/>
                  <a:pt x="22" y="14"/>
                </a:cubicBezTo>
                <a:cubicBezTo>
                  <a:pt x="22" y="14"/>
                  <a:pt x="22" y="14"/>
                  <a:pt x="22" y="14"/>
                </a:cubicBezTo>
                <a:close/>
                <a:moveTo>
                  <a:pt x="22" y="12"/>
                </a:moveTo>
                <a:cubicBezTo>
                  <a:pt x="22" y="13"/>
                  <a:pt x="23" y="13"/>
                  <a:pt x="23" y="12"/>
                </a:cubicBezTo>
                <a:cubicBezTo>
                  <a:pt x="23" y="12"/>
                  <a:pt x="22" y="12"/>
                  <a:pt x="22" y="12"/>
                </a:cubicBezTo>
                <a:close/>
                <a:moveTo>
                  <a:pt x="23" y="10"/>
                </a:moveTo>
                <a:cubicBezTo>
                  <a:pt x="23" y="10"/>
                  <a:pt x="24" y="10"/>
                  <a:pt x="24" y="10"/>
                </a:cubicBezTo>
                <a:cubicBezTo>
                  <a:pt x="24" y="9"/>
                  <a:pt x="24" y="9"/>
                  <a:pt x="24" y="9"/>
                </a:cubicBezTo>
                <a:cubicBezTo>
                  <a:pt x="24" y="10"/>
                  <a:pt x="23" y="9"/>
                  <a:pt x="23" y="10"/>
                </a:cubicBezTo>
                <a:close/>
                <a:moveTo>
                  <a:pt x="17" y="22"/>
                </a:moveTo>
                <a:cubicBezTo>
                  <a:pt x="18" y="23"/>
                  <a:pt x="18" y="23"/>
                  <a:pt x="18" y="23"/>
                </a:cubicBezTo>
                <a:cubicBezTo>
                  <a:pt x="18" y="22"/>
                  <a:pt x="18" y="22"/>
                  <a:pt x="18" y="22"/>
                </a:cubicBezTo>
                <a:cubicBezTo>
                  <a:pt x="17" y="22"/>
                  <a:pt x="17" y="22"/>
                  <a:pt x="17" y="22"/>
                </a:cubicBezTo>
                <a:close/>
                <a:moveTo>
                  <a:pt x="20" y="16"/>
                </a:moveTo>
                <a:cubicBezTo>
                  <a:pt x="19" y="16"/>
                  <a:pt x="19" y="16"/>
                  <a:pt x="19" y="16"/>
                </a:cubicBezTo>
                <a:cubicBezTo>
                  <a:pt x="19" y="16"/>
                  <a:pt x="20" y="17"/>
                  <a:pt x="20" y="17"/>
                </a:cubicBezTo>
                <a:cubicBezTo>
                  <a:pt x="20" y="16"/>
                  <a:pt x="20" y="16"/>
                  <a:pt x="20" y="16"/>
                </a:cubicBezTo>
                <a:close/>
                <a:moveTo>
                  <a:pt x="16" y="19"/>
                </a:moveTo>
                <a:cubicBezTo>
                  <a:pt x="17" y="19"/>
                  <a:pt x="17" y="19"/>
                  <a:pt x="18" y="19"/>
                </a:cubicBezTo>
                <a:cubicBezTo>
                  <a:pt x="18" y="19"/>
                  <a:pt x="18" y="19"/>
                  <a:pt x="18" y="19"/>
                </a:cubicBezTo>
                <a:cubicBezTo>
                  <a:pt x="18" y="18"/>
                  <a:pt x="16" y="18"/>
                  <a:pt x="16" y="19"/>
                </a:cubicBezTo>
                <a:close/>
                <a:moveTo>
                  <a:pt x="19" y="12"/>
                </a:moveTo>
                <a:cubicBezTo>
                  <a:pt x="20" y="13"/>
                  <a:pt x="20" y="13"/>
                  <a:pt x="21" y="13"/>
                </a:cubicBezTo>
                <a:cubicBezTo>
                  <a:pt x="20" y="12"/>
                  <a:pt x="20" y="12"/>
                  <a:pt x="19" y="12"/>
                </a:cubicBezTo>
                <a:close/>
                <a:moveTo>
                  <a:pt x="17" y="17"/>
                </a:moveTo>
                <a:cubicBezTo>
                  <a:pt x="17" y="18"/>
                  <a:pt x="17" y="18"/>
                  <a:pt x="17" y="18"/>
                </a:cubicBezTo>
                <a:cubicBezTo>
                  <a:pt x="17" y="18"/>
                  <a:pt x="18" y="18"/>
                  <a:pt x="18" y="18"/>
                </a:cubicBezTo>
                <a:lnTo>
                  <a:pt x="17" y="17"/>
                </a:lnTo>
                <a:close/>
                <a:moveTo>
                  <a:pt x="20" y="11"/>
                </a:moveTo>
                <a:cubicBezTo>
                  <a:pt x="21" y="11"/>
                  <a:pt x="21" y="11"/>
                  <a:pt x="21" y="11"/>
                </a:cubicBezTo>
                <a:cubicBezTo>
                  <a:pt x="21" y="11"/>
                  <a:pt x="21" y="11"/>
                  <a:pt x="21" y="11"/>
                </a:cubicBezTo>
                <a:cubicBezTo>
                  <a:pt x="21" y="11"/>
                  <a:pt x="20" y="11"/>
                  <a:pt x="20" y="11"/>
                </a:cubicBezTo>
                <a:close/>
                <a:moveTo>
                  <a:pt x="21" y="10"/>
                </a:moveTo>
                <a:cubicBezTo>
                  <a:pt x="21" y="10"/>
                  <a:pt x="21" y="10"/>
                  <a:pt x="21" y="10"/>
                </a:cubicBezTo>
                <a:cubicBezTo>
                  <a:pt x="22" y="10"/>
                  <a:pt x="22" y="10"/>
                  <a:pt x="22" y="10"/>
                </a:cubicBezTo>
                <a:lnTo>
                  <a:pt x="21" y="10"/>
                </a:lnTo>
                <a:close/>
                <a:moveTo>
                  <a:pt x="15" y="22"/>
                </a:moveTo>
                <a:cubicBezTo>
                  <a:pt x="15" y="22"/>
                  <a:pt x="14" y="23"/>
                  <a:pt x="15" y="23"/>
                </a:cubicBezTo>
                <a:cubicBezTo>
                  <a:pt x="15" y="23"/>
                  <a:pt x="15" y="22"/>
                  <a:pt x="15" y="22"/>
                </a:cubicBezTo>
                <a:cubicBezTo>
                  <a:pt x="15" y="22"/>
                  <a:pt x="15" y="22"/>
                  <a:pt x="15" y="22"/>
                </a:cubicBezTo>
                <a:close/>
                <a:moveTo>
                  <a:pt x="12" y="18"/>
                </a:moveTo>
                <a:cubicBezTo>
                  <a:pt x="13" y="20"/>
                  <a:pt x="15" y="20"/>
                  <a:pt x="16" y="20"/>
                </a:cubicBezTo>
                <a:cubicBezTo>
                  <a:pt x="15" y="19"/>
                  <a:pt x="13" y="17"/>
                  <a:pt x="12" y="18"/>
                </a:cubicBezTo>
                <a:close/>
                <a:moveTo>
                  <a:pt x="15" y="13"/>
                </a:moveTo>
                <a:cubicBezTo>
                  <a:pt x="16" y="14"/>
                  <a:pt x="18" y="15"/>
                  <a:pt x="19" y="15"/>
                </a:cubicBezTo>
                <a:cubicBezTo>
                  <a:pt x="18" y="14"/>
                  <a:pt x="16" y="13"/>
                  <a:pt x="15" y="13"/>
                </a:cubicBezTo>
                <a:close/>
                <a:moveTo>
                  <a:pt x="13" y="25"/>
                </a:moveTo>
                <a:cubicBezTo>
                  <a:pt x="13" y="26"/>
                  <a:pt x="13" y="26"/>
                  <a:pt x="13" y="26"/>
                </a:cubicBezTo>
                <a:cubicBezTo>
                  <a:pt x="12" y="26"/>
                  <a:pt x="12" y="26"/>
                  <a:pt x="12" y="26"/>
                </a:cubicBezTo>
                <a:cubicBezTo>
                  <a:pt x="12" y="27"/>
                  <a:pt x="10" y="27"/>
                  <a:pt x="11" y="28"/>
                </a:cubicBezTo>
                <a:cubicBezTo>
                  <a:pt x="11" y="27"/>
                  <a:pt x="13" y="26"/>
                  <a:pt x="13" y="25"/>
                </a:cubicBezTo>
                <a:close/>
                <a:moveTo>
                  <a:pt x="17" y="13"/>
                </a:moveTo>
                <a:cubicBezTo>
                  <a:pt x="18" y="13"/>
                  <a:pt x="18" y="14"/>
                  <a:pt x="19" y="14"/>
                </a:cubicBezTo>
                <a:cubicBezTo>
                  <a:pt x="18" y="14"/>
                  <a:pt x="18" y="13"/>
                  <a:pt x="17" y="13"/>
                </a:cubicBezTo>
                <a:close/>
                <a:moveTo>
                  <a:pt x="14" y="16"/>
                </a:moveTo>
                <a:cubicBezTo>
                  <a:pt x="14" y="16"/>
                  <a:pt x="13" y="16"/>
                  <a:pt x="14" y="17"/>
                </a:cubicBezTo>
                <a:cubicBezTo>
                  <a:pt x="14" y="17"/>
                  <a:pt x="15" y="17"/>
                  <a:pt x="16" y="17"/>
                </a:cubicBezTo>
                <a:cubicBezTo>
                  <a:pt x="17" y="17"/>
                  <a:pt x="17" y="17"/>
                  <a:pt x="17" y="17"/>
                </a:cubicBezTo>
                <a:cubicBezTo>
                  <a:pt x="16" y="17"/>
                  <a:pt x="15" y="16"/>
                  <a:pt x="14" y="16"/>
                </a:cubicBezTo>
                <a:close/>
                <a:moveTo>
                  <a:pt x="12" y="22"/>
                </a:moveTo>
                <a:cubicBezTo>
                  <a:pt x="12" y="23"/>
                  <a:pt x="13" y="23"/>
                  <a:pt x="13" y="23"/>
                </a:cubicBezTo>
                <a:cubicBezTo>
                  <a:pt x="14" y="23"/>
                  <a:pt x="14" y="23"/>
                  <a:pt x="14" y="23"/>
                </a:cubicBezTo>
                <a:cubicBezTo>
                  <a:pt x="13" y="23"/>
                  <a:pt x="13" y="23"/>
                  <a:pt x="12" y="22"/>
                </a:cubicBezTo>
                <a:close/>
                <a:moveTo>
                  <a:pt x="19" y="10"/>
                </a:moveTo>
                <a:cubicBezTo>
                  <a:pt x="18" y="10"/>
                  <a:pt x="18" y="10"/>
                  <a:pt x="18" y="10"/>
                </a:cubicBezTo>
                <a:cubicBezTo>
                  <a:pt x="18" y="11"/>
                  <a:pt x="19" y="11"/>
                  <a:pt x="19" y="11"/>
                </a:cubicBezTo>
                <a:cubicBezTo>
                  <a:pt x="19" y="11"/>
                  <a:pt x="19" y="10"/>
                  <a:pt x="19" y="10"/>
                </a:cubicBezTo>
                <a:close/>
                <a:moveTo>
                  <a:pt x="11" y="24"/>
                </a:moveTo>
                <a:cubicBezTo>
                  <a:pt x="10" y="25"/>
                  <a:pt x="11" y="25"/>
                  <a:pt x="11" y="25"/>
                </a:cubicBezTo>
                <a:cubicBezTo>
                  <a:pt x="11" y="25"/>
                  <a:pt x="11" y="25"/>
                  <a:pt x="12" y="26"/>
                </a:cubicBezTo>
                <a:cubicBezTo>
                  <a:pt x="12" y="25"/>
                  <a:pt x="12" y="25"/>
                  <a:pt x="12" y="25"/>
                </a:cubicBezTo>
                <a:cubicBezTo>
                  <a:pt x="11" y="25"/>
                  <a:pt x="11" y="24"/>
                  <a:pt x="11" y="24"/>
                </a:cubicBezTo>
                <a:close/>
                <a:moveTo>
                  <a:pt x="11" y="26"/>
                </a:moveTo>
                <a:cubicBezTo>
                  <a:pt x="11" y="27"/>
                  <a:pt x="11" y="27"/>
                  <a:pt x="11" y="27"/>
                </a:cubicBezTo>
                <a:lnTo>
                  <a:pt x="11" y="26"/>
                </a:lnTo>
                <a:close/>
                <a:moveTo>
                  <a:pt x="11" y="22"/>
                </a:moveTo>
                <a:cubicBezTo>
                  <a:pt x="11" y="23"/>
                  <a:pt x="10" y="23"/>
                  <a:pt x="11" y="23"/>
                </a:cubicBezTo>
                <a:cubicBezTo>
                  <a:pt x="11" y="23"/>
                  <a:pt x="11" y="23"/>
                  <a:pt x="11" y="23"/>
                </a:cubicBezTo>
                <a:cubicBezTo>
                  <a:pt x="11" y="23"/>
                  <a:pt x="11" y="22"/>
                  <a:pt x="11" y="22"/>
                </a:cubicBezTo>
                <a:close/>
                <a:moveTo>
                  <a:pt x="11" y="20"/>
                </a:moveTo>
                <a:cubicBezTo>
                  <a:pt x="11" y="21"/>
                  <a:pt x="11" y="21"/>
                  <a:pt x="11" y="21"/>
                </a:cubicBezTo>
                <a:cubicBezTo>
                  <a:pt x="11" y="21"/>
                  <a:pt x="12" y="21"/>
                  <a:pt x="12" y="20"/>
                </a:cubicBezTo>
                <a:cubicBezTo>
                  <a:pt x="12" y="20"/>
                  <a:pt x="11" y="20"/>
                  <a:pt x="11" y="20"/>
                </a:cubicBezTo>
                <a:close/>
                <a:moveTo>
                  <a:pt x="16" y="10"/>
                </a:moveTo>
                <a:cubicBezTo>
                  <a:pt x="16" y="11"/>
                  <a:pt x="16" y="11"/>
                  <a:pt x="16" y="11"/>
                </a:cubicBezTo>
                <a:cubicBezTo>
                  <a:pt x="17" y="10"/>
                  <a:pt x="17" y="10"/>
                  <a:pt x="17" y="10"/>
                </a:cubicBezTo>
                <a:cubicBezTo>
                  <a:pt x="16" y="10"/>
                  <a:pt x="16" y="10"/>
                  <a:pt x="16" y="10"/>
                </a:cubicBezTo>
                <a:close/>
                <a:moveTo>
                  <a:pt x="11" y="13"/>
                </a:moveTo>
                <a:cubicBezTo>
                  <a:pt x="12" y="14"/>
                  <a:pt x="14" y="15"/>
                  <a:pt x="15" y="14"/>
                </a:cubicBezTo>
                <a:cubicBezTo>
                  <a:pt x="13" y="14"/>
                  <a:pt x="12" y="13"/>
                  <a:pt x="11" y="13"/>
                </a:cubicBezTo>
                <a:close/>
                <a:moveTo>
                  <a:pt x="11" y="18"/>
                </a:moveTo>
                <a:cubicBezTo>
                  <a:pt x="10" y="19"/>
                  <a:pt x="11" y="19"/>
                  <a:pt x="12" y="19"/>
                </a:cubicBezTo>
                <a:cubicBezTo>
                  <a:pt x="11" y="19"/>
                  <a:pt x="11" y="18"/>
                  <a:pt x="11" y="18"/>
                </a:cubicBezTo>
                <a:close/>
                <a:moveTo>
                  <a:pt x="15" y="8"/>
                </a:moveTo>
                <a:cubicBezTo>
                  <a:pt x="15" y="8"/>
                  <a:pt x="16" y="9"/>
                  <a:pt x="15" y="10"/>
                </a:cubicBezTo>
                <a:cubicBezTo>
                  <a:pt x="15" y="10"/>
                  <a:pt x="16" y="10"/>
                  <a:pt x="16" y="9"/>
                </a:cubicBezTo>
                <a:cubicBezTo>
                  <a:pt x="16" y="9"/>
                  <a:pt x="16" y="8"/>
                  <a:pt x="15" y="8"/>
                </a:cubicBezTo>
                <a:close/>
                <a:moveTo>
                  <a:pt x="11" y="16"/>
                </a:moveTo>
                <a:cubicBezTo>
                  <a:pt x="11" y="17"/>
                  <a:pt x="12" y="18"/>
                  <a:pt x="12" y="17"/>
                </a:cubicBezTo>
                <a:cubicBezTo>
                  <a:pt x="12" y="17"/>
                  <a:pt x="11" y="16"/>
                  <a:pt x="11" y="16"/>
                </a:cubicBezTo>
                <a:close/>
                <a:moveTo>
                  <a:pt x="11" y="14"/>
                </a:moveTo>
                <a:cubicBezTo>
                  <a:pt x="11" y="15"/>
                  <a:pt x="11" y="15"/>
                  <a:pt x="11" y="15"/>
                </a:cubicBezTo>
                <a:cubicBezTo>
                  <a:pt x="12" y="16"/>
                  <a:pt x="12" y="16"/>
                  <a:pt x="13" y="16"/>
                </a:cubicBezTo>
                <a:cubicBezTo>
                  <a:pt x="12" y="15"/>
                  <a:pt x="12" y="14"/>
                  <a:pt x="11" y="14"/>
                </a:cubicBezTo>
                <a:close/>
                <a:moveTo>
                  <a:pt x="13" y="11"/>
                </a:moveTo>
                <a:cubicBezTo>
                  <a:pt x="12" y="11"/>
                  <a:pt x="12" y="11"/>
                  <a:pt x="11" y="11"/>
                </a:cubicBezTo>
                <a:cubicBezTo>
                  <a:pt x="12" y="12"/>
                  <a:pt x="14" y="13"/>
                  <a:pt x="14" y="12"/>
                </a:cubicBezTo>
                <a:cubicBezTo>
                  <a:pt x="14" y="12"/>
                  <a:pt x="13" y="11"/>
                  <a:pt x="13" y="11"/>
                </a:cubicBezTo>
                <a:close/>
                <a:moveTo>
                  <a:pt x="8" y="17"/>
                </a:moveTo>
                <a:cubicBezTo>
                  <a:pt x="8" y="17"/>
                  <a:pt x="10" y="18"/>
                  <a:pt x="10" y="18"/>
                </a:cubicBezTo>
                <a:cubicBezTo>
                  <a:pt x="9" y="18"/>
                  <a:pt x="9" y="17"/>
                  <a:pt x="8" y="17"/>
                </a:cubicBezTo>
                <a:close/>
                <a:moveTo>
                  <a:pt x="14" y="9"/>
                </a:moveTo>
                <a:cubicBezTo>
                  <a:pt x="14" y="10"/>
                  <a:pt x="14" y="10"/>
                  <a:pt x="14" y="10"/>
                </a:cubicBezTo>
                <a:cubicBezTo>
                  <a:pt x="14" y="9"/>
                  <a:pt x="14" y="9"/>
                  <a:pt x="14" y="9"/>
                </a:cubicBezTo>
                <a:close/>
                <a:moveTo>
                  <a:pt x="14" y="8"/>
                </a:moveTo>
                <a:cubicBezTo>
                  <a:pt x="14" y="8"/>
                  <a:pt x="14" y="8"/>
                  <a:pt x="14" y="8"/>
                </a:cubicBezTo>
                <a:cubicBezTo>
                  <a:pt x="14" y="8"/>
                  <a:pt x="14" y="8"/>
                  <a:pt x="14" y="8"/>
                </a:cubicBezTo>
                <a:close/>
                <a:moveTo>
                  <a:pt x="11" y="12"/>
                </a:moveTo>
                <a:cubicBezTo>
                  <a:pt x="11" y="12"/>
                  <a:pt x="11" y="12"/>
                  <a:pt x="11" y="12"/>
                </a:cubicBezTo>
                <a:cubicBezTo>
                  <a:pt x="12" y="13"/>
                  <a:pt x="12" y="13"/>
                  <a:pt x="12" y="13"/>
                </a:cubicBezTo>
                <a:lnTo>
                  <a:pt x="11" y="12"/>
                </a:lnTo>
                <a:close/>
                <a:moveTo>
                  <a:pt x="12" y="7"/>
                </a:moveTo>
                <a:cubicBezTo>
                  <a:pt x="11" y="8"/>
                  <a:pt x="12" y="8"/>
                  <a:pt x="11" y="9"/>
                </a:cubicBezTo>
                <a:cubicBezTo>
                  <a:pt x="12" y="9"/>
                  <a:pt x="12" y="9"/>
                  <a:pt x="13" y="9"/>
                </a:cubicBezTo>
                <a:cubicBezTo>
                  <a:pt x="13" y="9"/>
                  <a:pt x="13" y="8"/>
                  <a:pt x="12" y="7"/>
                </a:cubicBezTo>
                <a:close/>
                <a:moveTo>
                  <a:pt x="12" y="4"/>
                </a:moveTo>
                <a:cubicBezTo>
                  <a:pt x="11" y="5"/>
                  <a:pt x="13" y="6"/>
                  <a:pt x="14" y="7"/>
                </a:cubicBezTo>
                <a:cubicBezTo>
                  <a:pt x="14" y="6"/>
                  <a:pt x="13" y="5"/>
                  <a:pt x="12" y="4"/>
                </a:cubicBezTo>
                <a:close/>
                <a:moveTo>
                  <a:pt x="8" y="13"/>
                </a:moveTo>
                <a:cubicBezTo>
                  <a:pt x="9" y="13"/>
                  <a:pt x="9" y="14"/>
                  <a:pt x="10" y="14"/>
                </a:cubicBezTo>
                <a:cubicBezTo>
                  <a:pt x="10" y="14"/>
                  <a:pt x="10" y="14"/>
                  <a:pt x="10" y="14"/>
                </a:cubicBezTo>
                <a:cubicBezTo>
                  <a:pt x="10" y="13"/>
                  <a:pt x="9" y="13"/>
                  <a:pt x="8" y="13"/>
                </a:cubicBezTo>
                <a:close/>
                <a:moveTo>
                  <a:pt x="8" y="14"/>
                </a:moveTo>
                <a:cubicBezTo>
                  <a:pt x="8" y="14"/>
                  <a:pt x="9" y="15"/>
                  <a:pt x="10" y="15"/>
                </a:cubicBezTo>
                <a:cubicBezTo>
                  <a:pt x="9" y="14"/>
                  <a:pt x="9" y="13"/>
                  <a:pt x="8" y="14"/>
                </a:cubicBezTo>
                <a:close/>
                <a:moveTo>
                  <a:pt x="10" y="11"/>
                </a:moveTo>
                <a:cubicBezTo>
                  <a:pt x="10" y="11"/>
                  <a:pt x="10" y="11"/>
                  <a:pt x="9" y="12"/>
                </a:cubicBezTo>
                <a:cubicBezTo>
                  <a:pt x="10" y="12"/>
                  <a:pt x="10" y="12"/>
                  <a:pt x="10" y="12"/>
                </a:cubicBezTo>
                <a:cubicBezTo>
                  <a:pt x="11" y="12"/>
                  <a:pt x="11" y="11"/>
                  <a:pt x="10" y="11"/>
                </a:cubicBezTo>
                <a:close/>
                <a:moveTo>
                  <a:pt x="12" y="6"/>
                </a:moveTo>
                <a:cubicBezTo>
                  <a:pt x="12" y="7"/>
                  <a:pt x="12" y="7"/>
                  <a:pt x="12" y="7"/>
                </a:cubicBezTo>
                <a:cubicBezTo>
                  <a:pt x="12" y="7"/>
                  <a:pt x="12" y="7"/>
                  <a:pt x="12" y="7"/>
                </a:cubicBezTo>
                <a:cubicBezTo>
                  <a:pt x="12" y="7"/>
                  <a:pt x="12" y="6"/>
                  <a:pt x="12" y="6"/>
                </a:cubicBezTo>
                <a:close/>
                <a:moveTo>
                  <a:pt x="8" y="11"/>
                </a:moveTo>
                <a:cubicBezTo>
                  <a:pt x="8" y="11"/>
                  <a:pt x="8" y="11"/>
                  <a:pt x="9" y="12"/>
                </a:cubicBezTo>
                <a:cubicBezTo>
                  <a:pt x="9" y="11"/>
                  <a:pt x="9" y="11"/>
                  <a:pt x="9" y="11"/>
                </a:cubicBezTo>
                <a:cubicBezTo>
                  <a:pt x="9" y="11"/>
                  <a:pt x="8" y="11"/>
                  <a:pt x="8" y="11"/>
                </a:cubicBezTo>
                <a:close/>
                <a:moveTo>
                  <a:pt x="5" y="11"/>
                </a:moveTo>
                <a:cubicBezTo>
                  <a:pt x="6" y="12"/>
                  <a:pt x="7" y="13"/>
                  <a:pt x="8" y="12"/>
                </a:cubicBezTo>
                <a:cubicBezTo>
                  <a:pt x="7" y="12"/>
                  <a:pt x="5" y="11"/>
                  <a:pt x="5" y="11"/>
                </a:cubicBezTo>
                <a:close/>
                <a:moveTo>
                  <a:pt x="12" y="2"/>
                </a:moveTo>
                <a:cubicBezTo>
                  <a:pt x="12" y="3"/>
                  <a:pt x="12" y="3"/>
                  <a:pt x="12" y="3"/>
                </a:cubicBezTo>
                <a:cubicBezTo>
                  <a:pt x="12" y="3"/>
                  <a:pt x="12" y="3"/>
                  <a:pt x="12" y="3"/>
                </a:cubicBezTo>
                <a:lnTo>
                  <a:pt x="12" y="2"/>
                </a:lnTo>
                <a:close/>
                <a:moveTo>
                  <a:pt x="3" y="12"/>
                </a:moveTo>
                <a:cubicBezTo>
                  <a:pt x="4" y="13"/>
                  <a:pt x="4" y="13"/>
                  <a:pt x="4" y="13"/>
                </a:cubicBezTo>
                <a:lnTo>
                  <a:pt x="3" y="12"/>
                </a:lnTo>
                <a:close/>
                <a:moveTo>
                  <a:pt x="1" y="12"/>
                </a:moveTo>
                <a:cubicBezTo>
                  <a:pt x="2" y="12"/>
                  <a:pt x="2" y="12"/>
                  <a:pt x="2" y="12"/>
                </a:cubicBezTo>
                <a:cubicBezTo>
                  <a:pt x="2" y="11"/>
                  <a:pt x="2" y="11"/>
                  <a:pt x="2" y="11"/>
                </a:cubicBezTo>
                <a:cubicBezTo>
                  <a:pt x="2" y="11"/>
                  <a:pt x="2" y="11"/>
                  <a:pt x="1" y="12"/>
                </a:cubicBez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solidFill>
                <a:schemeClr val="accent1">
                  <a:lumMod val="50000"/>
                </a:schemeClr>
              </a:solidFill>
              <a:cs typeface="+mn-ea"/>
              <a:sym typeface="+mn-lt"/>
            </a:endParaRPr>
          </a:p>
        </p:txBody>
      </p:sp>
      <p:sp>
        <p:nvSpPr>
          <p:cNvPr id="169" name="文本框 168"/>
          <p:cNvSpPr txBox="1"/>
          <p:nvPr/>
        </p:nvSpPr>
        <p:spPr>
          <a:xfrm>
            <a:off x="8616741" y="4001558"/>
            <a:ext cx="1135380" cy="518160"/>
          </a:xfrm>
          <a:prstGeom prst="rect">
            <a:avLst/>
          </a:prstGeom>
          <a:noFill/>
        </p:spPr>
        <p:txBody>
          <a:bodyPr rtlCol="0" wrap="none">
            <a:spAutoFit/>
          </a:bodyPr>
          <a:lstStyle/>
          <a:p>
            <a:r>
              <a:rPr altLang="en-US" b="1" lang="zh-CN" spc="-300" sz="2800">
                <a:solidFill>
                  <a:schemeClr val="bg1"/>
                </a:solidFill>
                <a:cs typeface="+mn-ea"/>
                <a:sym typeface="+mn-lt"/>
              </a:rPr>
              <a:t>小标题</a:t>
            </a:r>
          </a:p>
        </p:txBody>
      </p:sp>
      <p:sp>
        <p:nvSpPr>
          <p:cNvPr id="170" name="文本框 169"/>
          <p:cNvSpPr txBox="1"/>
          <p:nvPr/>
        </p:nvSpPr>
        <p:spPr>
          <a:xfrm>
            <a:off x="8293471" y="4534522"/>
            <a:ext cx="3084399" cy="1005840"/>
          </a:xfrm>
          <a:prstGeom prst="rect">
            <a:avLst/>
          </a:prstGeom>
          <a:noFill/>
        </p:spPr>
        <p:txBody>
          <a:bodyPr rtlCol="0" wrap="square">
            <a:spAutoFit/>
          </a:bodyPr>
          <a:lstStyle>
            <a:defPPr>
              <a:defRPr lang="zh-CN"/>
            </a:defPPr>
            <a:lvl1pPr algn="just">
              <a:lnSpc>
                <a:spcPct val="125000"/>
              </a:lnSpc>
              <a:defRPr sz="1600">
                <a:solidFill>
                  <a:schemeClr val="accent1">
                    <a:lumMod val="50000"/>
                  </a:schemeClr>
                </a:solidFill>
                <a:latin charset="-122" panose="02010600040101010101" pitchFamily="2" typeface="华文细黑"/>
                <a:ea charset="-122" panose="02010600040101010101" pitchFamily="2" typeface="华文细黑"/>
              </a:defRPr>
            </a:lvl1pPr>
          </a:lstStyle>
          <a:p>
            <a:pPr algn="l"/>
            <a:r>
              <a:rPr altLang="en-US" lang="zh-CN">
                <a:solidFill>
                  <a:schemeClr val="bg1"/>
                </a:solidFill>
                <a:latin typeface="+mn-lt"/>
                <a:ea typeface="+mn-ea"/>
                <a:cs typeface="+mn-ea"/>
                <a:sym typeface="+mn-lt"/>
              </a:rPr>
              <a:t>请在这里输入文字请在这里输入文字请在这里输入文字请在这里输入文字</a:t>
            </a:r>
          </a:p>
        </p:txBody>
      </p:sp>
      <p:sp>
        <p:nvSpPr>
          <p:cNvPr id="171" name="Freeform 30"/>
          <p:cNvSpPr>
            <a:spLocks noEditPoints="1"/>
          </p:cNvSpPr>
          <p:nvPr/>
        </p:nvSpPr>
        <p:spPr bwMode="auto">
          <a:xfrm>
            <a:off x="8293470" y="4057160"/>
            <a:ext cx="335491" cy="324806"/>
          </a:xfrm>
          <a:custGeom>
            <a:gdLst>
              <a:gd fmla="*/ 10 w 31" name="T0"/>
              <a:gd fmla="*/ 19 h 30" name="T1"/>
              <a:gd fmla="*/ 11 w 31" name="T2"/>
              <a:gd fmla="*/ 0 h 30" name="T3"/>
              <a:gd fmla="*/ 28 w 31" name="T4"/>
              <a:gd fmla="*/ 8 h 30" name="T5"/>
              <a:gd fmla="*/ 26 w 31" name="T6"/>
              <a:gd fmla="*/ 27 h 30" name="T7"/>
              <a:gd fmla="*/ 23 w 31" name="T8"/>
              <a:gd fmla="*/ 25 h 30" name="T9"/>
              <a:gd fmla="*/ 22 w 31" name="T10"/>
              <a:gd fmla="*/ 21 h 30" name="T11"/>
              <a:gd fmla="*/ 29 w 31" name="T12"/>
              <a:gd fmla="*/ 9 h 30" name="T13"/>
              <a:gd fmla="*/ 22 w 31" name="T14"/>
              <a:gd fmla="*/ 24 h 30" name="T15"/>
              <a:gd fmla="*/ 21 w 31" name="T16"/>
              <a:gd fmla="*/ 22 h 30" name="T17"/>
              <a:gd fmla="*/ 28 w 31" name="T18"/>
              <a:gd fmla="*/ 10 h 30" name="T19"/>
              <a:gd fmla="*/ 24 w 31" name="T20"/>
              <a:gd fmla="*/ 14 h 30" name="T21"/>
              <a:gd fmla="*/ 21 w 31" name="T22"/>
              <a:gd fmla="*/ 18 h 30" name="T23"/>
              <a:gd fmla="*/ 24 w 31" name="T24"/>
              <a:gd fmla="*/ 14 h 30" name="T25"/>
              <a:gd fmla="*/ 20 w 31" name="T26"/>
              <a:gd fmla="*/ 19 h 30" name="T27"/>
              <a:gd fmla="*/ 19 w 31" name="T28"/>
              <a:gd fmla="*/ 20 h 30" name="T29"/>
              <a:gd fmla="*/ 22 w 31" name="T30"/>
              <a:gd fmla="*/ 14 h 30" name="T31"/>
              <a:gd fmla="*/ 23 w 31" name="T32"/>
              <a:gd fmla="*/ 10 h 30" name="T33"/>
              <a:gd fmla="*/ 17 w 31" name="T34"/>
              <a:gd fmla="*/ 22 h 30" name="T35"/>
              <a:gd fmla="*/ 20 w 31" name="T36"/>
              <a:gd fmla="*/ 16 h 30" name="T37"/>
              <a:gd fmla="*/ 16 w 31" name="T38"/>
              <a:gd fmla="*/ 19 h 30" name="T39"/>
              <a:gd fmla="*/ 19 w 31" name="T40"/>
              <a:gd fmla="*/ 12 h 30" name="T41"/>
              <a:gd fmla="*/ 17 w 31" name="T42"/>
              <a:gd fmla="*/ 18 h 30" name="T43"/>
              <a:gd fmla="*/ 21 w 31" name="T44"/>
              <a:gd fmla="*/ 11 h 30" name="T45"/>
              <a:gd fmla="*/ 21 w 31" name="T46"/>
              <a:gd fmla="*/ 10 h 30" name="T47"/>
              <a:gd fmla="*/ 15 w 31" name="T48"/>
              <a:gd fmla="*/ 23 h 30" name="T49"/>
              <a:gd fmla="*/ 16 w 31" name="T50"/>
              <a:gd fmla="*/ 20 h 30" name="T51"/>
              <a:gd fmla="*/ 15 w 31" name="T52"/>
              <a:gd fmla="*/ 13 h 30" name="T53"/>
              <a:gd fmla="*/ 11 w 31" name="T54"/>
              <a:gd fmla="*/ 28 h 30" name="T55"/>
              <a:gd fmla="*/ 17 w 31" name="T56"/>
              <a:gd fmla="*/ 13 h 30" name="T57"/>
              <a:gd fmla="*/ 17 w 31" name="T58"/>
              <a:gd fmla="*/ 17 h 30" name="T59"/>
              <a:gd fmla="*/ 14 w 31" name="T60"/>
              <a:gd fmla="*/ 23 h 30" name="T61"/>
              <a:gd fmla="*/ 19 w 31" name="T62"/>
              <a:gd fmla="*/ 11 h 30" name="T63"/>
              <a:gd fmla="*/ 12 w 31" name="T64"/>
              <a:gd fmla="*/ 26 h 30" name="T65"/>
              <a:gd fmla="*/ 11 w 31" name="T66"/>
              <a:gd fmla="*/ 27 h 30" name="T67"/>
              <a:gd fmla="*/ 11 w 31" name="T68"/>
              <a:gd fmla="*/ 23 h 30" name="T69"/>
              <a:gd fmla="*/ 12 w 31" name="T70"/>
              <a:gd fmla="*/ 20 h 30" name="T71"/>
              <a:gd fmla="*/ 17 w 31" name="T72"/>
              <a:gd fmla="*/ 10 h 30" name="T73"/>
              <a:gd fmla="*/ 11 w 31" name="T74"/>
              <a:gd fmla="*/ 13 h 30" name="T75"/>
              <a:gd fmla="*/ 15 w 31" name="T76"/>
              <a:gd fmla="*/ 8 h 30" name="T77"/>
              <a:gd fmla="*/ 11 w 31" name="T78"/>
              <a:gd fmla="*/ 16 h 30" name="T79"/>
              <a:gd fmla="*/ 11 w 31" name="T80"/>
              <a:gd fmla="*/ 15 h 30" name="T81"/>
              <a:gd fmla="*/ 11 w 31" name="T82"/>
              <a:gd fmla="*/ 11 h 30" name="T83"/>
              <a:gd fmla="*/ 10 w 31" name="T84"/>
              <a:gd fmla="*/ 18 h 30" name="T85"/>
              <a:gd fmla="*/ 14 w 31" name="T86"/>
              <a:gd fmla="*/ 9 h 30" name="T87"/>
              <a:gd fmla="*/ 11 w 31" name="T88"/>
              <a:gd fmla="*/ 12 h 30" name="T89"/>
              <a:gd fmla="*/ 12 w 31" name="T90"/>
              <a:gd fmla="*/ 7 h 30" name="T91"/>
              <a:gd fmla="*/ 12 w 31" name="T92"/>
              <a:gd fmla="*/ 4 h 30" name="T93"/>
              <a:gd fmla="*/ 10 w 31" name="T94"/>
              <a:gd fmla="*/ 14 h 30" name="T95"/>
              <a:gd fmla="*/ 10 w 31" name="T96"/>
              <a:gd fmla="*/ 15 h 30" name="T97"/>
              <a:gd fmla="*/ 10 w 31" name="T98"/>
              <a:gd fmla="*/ 12 h 30" name="T99"/>
              <a:gd fmla="*/ 12 w 31" name="T100"/>
              <a:gd fmla="*/ 7 h 30" name="T101"/>
              <a:gd fmla="*/ 9 w 31" name="T102"/>
              <a:gd fmla="*/ 11 h 30" name="T103"/>
              <a:gd fmla="*/ 5 w 31" name="T104"/>
              <a:gd fmla="*/ 11 h 30" name="T105"/>
              <a:gd fmla="*/ 12 w 31" name="T106"/>
              <a:gd fmla="*/ 2 h 30" name="T107"/>
              <a:gd fmla="*/ 1 w 31" name="T108"/>
              <a:gd fmla="*/ 12 h 30" name="T10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b="b" l="0" r="r" t="0"/>
            <a:pathLst>
              <a:path h="30" w="31">
                <a:moveTo>
                  <a:pt x="16" y="23"/>
                </a:moveTo>
                <a:cubicBezTo>
                  <a:pt x="14" y="25"/>
                  <a:pt x="13" y="27"/>
                  <a:pt x="11" y="30"/>
                </a:cubicBezTo>
                <a:cubicBezTo>
                  <a:pt x="10" y="30"/>
                  <a:pt x="10" y="28"/>
                  <a:pt x="10" y="28"/>
                </a:cubicBezTo>
                <a:cubicBezTo>
                  <a:pt x="10" y="25"/>
                  <a:pt x="10" y="22"/>
                  <a:pt x="10" y="19"/>
                </a:cubicBezTo>
                <a:cubicBezTo>
                  <a:pt x="8" y="18"/>
                  <a:pt x="6" y="17"/>
                  <a:pt x="5" y="15"/>
                </a:cubicBezTo>
                <a:cubicBezTo>
                  <a:pt x="3" y="14"/>
                  <a:pt x="1" y="13"/>
                  <a:pt x="0" y="11"/>
                </a:cubicBezTo>
                <a:cubicBezTo>
                  <a:pt x="3" y="10"/>
                  <a:pt x="7" y="10"/>
                  <a:pt x="11" y="10"/>
                </a:cubicBezTo>
                <a:cubicBezTo>
                  <a:pt x="11" y="7"/>
                  <a:pt x="11" y="4"/>
                  <a:pt x="11" y="0"/>
                </a:cubicBezTo>
                <a:cubicBezTo>
                  <a:pt x="12" y="1"/>
                  <a:pt x="13" y="2"/>
                  <a:pt x="13" y="3"/>
                </a:cubicBezTo>
                <a:cubicBezTo>
                  <a:pt x="14" y="4"/>
                  <a:pt x="15" y="6"/>
                  <a:pt x="16" y="7"/>
                </a:cubicBezTo>
                <a:cubicBezTo>
                  <a:pt x="16" y="8"/>
                  <a:pt x="17" y="8"/>
                  <a:pt x="17" y="9"/>
                </a:cubicBezTo>
                <a:cubicBezTo>
                  <a:pt x="21" y="9"/>
                  <a:pt x="24" y="9"/>
                  <a:pt x="28" y="8"/>
                </a:cubicBezTo>
                <a:cubicBezTo>
                  <a:pt x="29" y="8"/>
                  <a:pt x="30" y="8"/>
                  <a:pt x="31" y="8"/>
                </a:cubicBezTo>
                <a:cubicBezTo>
                  <a:pt x="30" y="10"/>
                  <a:pt x="28" y="12"/>
                  <a:pt x="27" y="13"/>
                </a:cubicBezTo>
                <a:cubicBezTo>
                  <a:pt x="25" y="14"/>
                  <a:pt x="23" y="16"/>
                  <a:pt x="22" y="17"/>
                </a:cubicBezTo>
                <a:cubicBezTo>
                  <a:pt x="23" y="20"/>
                  <a:pt x="25" y="23"/>
                  <a:pt x="26" y="27"/>
                </a:cubicBezTo>
                <a:cubicBezTo>
                  <a:pt x="26" y="27"/>
                  <a:pt x="25" y="27"/>
                  <a:pt x="24" y="26"/>
                </a:cubicBezTo>
                <a:cubicBezTo>
                  <a:pt x="22" y="25"/>
                  <a:pt x="19" y="25"/>
                  <a:pt x="16" y="23"/>
                </a:cubicBezTo>
                <a:close/>
                <a:moveTo>
                  <a:pt x="24" y="25"/>
                </a:moveTo>
                <a:cubicBezTo>
                  <a:pt x="24" y="25"/>
                  <a:pt x="23" y="25"/>
                  <a:pt x="23" y="25"/>
                </a:cubicBezTo>
                <a:cubicBezTo>
                  <a:pt x="23" y="26"/>
                  <a:pt x="24" y="25"/>
                  <a:pt x="25" y="26"/>
                </a:cubicBezTo>
                <a:lnTo>
                  <a:pt x="24" y="25"/>
                </a:lnTo>
                <a:close/>
                <a:moveTo>
                  <a:pt x="22" y="20"/>
                </a:moveTo>
                <a:cubicBezTo>
                  <a:pt x="22" y="21"/>
                  <a:pt x="22" y="21"/>
                  <a:pt x="22" y="21"/>
                </a:cubicBezTo>
                <a:cubicBezTo>
                  <a:pt x="23" y="22"/>
                  <a:pt x="23" y="23"/>
                  <a:pt x="24" y="24"/>
                </a:cubicBezTo>
                <a:cubicBezTo>
                  <a:pt x="23" y="23"/>
                  <a:pt x="23" y="21"/>
                  <a:pt x="22" y="20"/>
                </a:cubicBezTo>
                <a:close/>
                <a:moveTo>
                  <a:pt x="29" y="9"/>
                </a:moveTo>
                <a:cubicBezTo>
                  <a:pt x="29" y="9"/>
                  <a:pt x="29" y="9"/>
                  <a:pt x="29" y="9"/>
                </a:cubicBezTo>
                <a:cubicBezTo>
                  <a:pt x="29" y="9"/>
                  <a:pt x="30" y="9"/>
                  <a:pt x="30" y="9"/>
                </a:cubicBezTo>
                <a:cubicBezTo>
                  <a:pt x="29" y="9"/>
                  <a:pt x="29" y="9"/>
                  <a:pt x="29" y="9"/>
                </a:cubicBezTo>
                <a:close/>
                <a:moveTo>
                  <a:pt x="18" y="22"/>
                </a:moveTo>
                <a:cubicBezTo>
                  <a:pt x="19" y="22"/>
                  <a:pt x="21" y="24"/>
                  <a:pt x="22" y="24"/>
                </a:cubicBezTo>
                <a:cubicBezTo>
                  <a:pt x="21" y="23"/>
                  <a:pt x="19" y="22"/>
                  <a:pt x="18" y="22"/>
                </a:cubicBezTo>
                <a:close/>
                <a:moveTo>
                  <a:pt x="21" y="22"/>
                </a:moveTo>
                <a:cubicBezTo>
                  <a:pt x="21" y="22"/>
                  <a:pt x="21" y="23"/>
                  <a:pt x="22" y="23"/>
                </a:cubicBezTo>
                <a:cubicBezTo>
                  <a:pt x="22" y="22"/>
                  <a:pt x="22" y="22"/>
                  <a:pt x="21" y="22"/>
                </a:cubicBezTo>
                <a:close/>
                <a:moveTo>
                  <a:pt x="27" y="9"/>
                </a:moveTo>
                <a:cubicBezTo>
                  <a:pt x="27" y="9"/>
                  <a:pt x="27" y="9"/>
                  <a:pt x="27" y="9"/>
                </a:cubicBezTo>
                <a:cubicBezTo>
                  <a:pt x="27" y="10"/>
                  <a:pt x="27" y="10"/>
                  <a:pt x="27" y="11"/>
                </a:cubicBezTo>
                <a:cubicBezTo>
                  <a:pt x="27" y="11"/>
                  <a:pt x="28" y="11"/>
                  <a:pt x="28" y="10"/>
                </a:cubicBezTo>
                <a:cubicBezTo>
                  <a:pt x="27" y="10"/>
                  <a:pt x="28" y="10"/>
                  <a:pt x="27" y="9"/>
                </a:cubicBezTo>
                <a:close/>
                <a:moveTo>
                  <a:pt x="24" y="14"/>
                </a:moveTo>
                <a:cubicBezTo>
                  <a:pt x="24" y="13"/>
                  <a:pt x="25" y="13"/>
                  <a:pt x="25" y="13"/>
                </a:cubicBezTo>
                <a:cubicBezTo>
                  <a:pt x="25" y="12"/>
                  <a:pt x="24" y="13"/>
                  <a:pt x="24" y="14"/>
                </a:cubicBezTo>
                <a:close/>
                <a:moveTo>
                  <a:pt x="26" y="10"/>
                </a:moveTo>
                <a:cubicBezTo>
                  <a:pt x="26" y="10"/>
                  <a:pt x="26" y="10"/>
                  <a:pt x="26" y="10"/>
                </a:cubicBezTo>
                <a:cubicBezTo>
                  <a:pt x="26" y="9"/>
                  <a:pt x="26" y="10"/>
                  <a:pt x="26" y="10"/>
                </a:cubicBezTo>
                <a:close/>
                <a:moveTo>
                  <a:pt x="21" y="18"/>
                </a:moveTo>
                <a:cubicBezTo>
                  <a:pt x="21" y="18"/>
                  <a:pt x="21" y="19"/>
                  <a:pt x="21" y="19"/>
                </a:cubicBezTo>
                <a:cubicBezTo>
                  <a:pt x="21" y="18"/>
                  <a:pt x="21" y="18"/>
                  <a:pt x="21" y="18"/>
                </a:cubicBezTo>
                <a:close/>
                <a:moveTo>
                  <a:pt x="23" y="14"/>
                </a:moveTo>
                <a:cubicBezTo>
                  <a:pt x="23" y="15"/>
                  <a:pt x="23" y="14"/>
                  <a:pt x="24" y="14"/>
                </a:cubicBezTo>
                <a:cubicBezTo>
                  <a:pt x="23" y="14"/>
                  <a:pt x="23" y="14"/>
                  <a:pt x="23" y="14"/>
                </a:cubicBezTo>
                <a:close/>
                <a:moveTo>
                  <a:pt x="20" y="19"/>
                </a:moveTo>
                <a:cubicBezTo>
                  <a:pt x="21" y="20"/>
                  <a:pt x="21" y="20"/>
                  <a:pt x="21" y="20"/>
                </a:cubicBezTo>
                <a:lnTo>
                  <a:pt x="20" y="19"/>
                </a:lnTo>
                <a:close/>
                <a:moveTo>
                  <a:pt x="19" y="20"/>
                </a:moveTo>
                <a:cubicBezTo>
                  <a:pt x="19" y="20"/>
                  <a:pt x="19" y="20"/>
                  <a:pt x="18" y="20"/>
                </a:cubicBezTo>
                <a:cubicBezTo>
                  <a:pt x="19" y="20"/>
                  <a:pt x="20" y="21"/>
                  <a:pt x="20" y="20"/>
                </a:cubicBezTo>
                <a:lnTo>
                  <a:pt x="19" y="20"/>
                </a:lnTo>
                <a:close/>
                <a:moveTo>
                  <a:pt x="22" y="14"/>
                </a:moveTo>
                <a:cubicBezTo>
                  <a:pt x="22" y="14"/>
                  <a:pt x="21" y="13"/>
                  <a:pt x="21" y="14"/>
                </a:cubicBezTo>
                <a:cubicBezTo>
                  <a:pt x="21" y="14"/>
                  <a:pt x="22" y="15"/>
                  <a:pt x="22" y="14"/>
                </a:cubicBezTo>
                <a:cubicBezTo>
                  <a:pt x="22" y="14"/>
                  <a:pt x="22" y="14"/>
                  <a:pt x="22" y="14"/>
                </a:cubicBezTo>
                <a:close/>
                <a:moveTo>
                  <a:pt x="22" y="12"/>
                </a:moveTo>
                <a:cubicBezTo>
                  <a:pt x="22" y="13"/>
                  <a:pt x="23" y="13"/>
                  <a:pt x="23" y="12"/>
                </a:cubicBezTo>
                <a:cubicBezTo>
                  <a:pt x="23" y="12"/>
                  <a:pt x="22" y="12"/>
                  <a:pt x="22" y="12"/>
                </a:cubicBezTo>
                <a:close/>
                <a:moveTo>
                  <a:pt x="23" y="10"/>
                </a:moveTo>
                <a:cubicBezTo>
                  <a:pt x="23" y="10"/>
                  <a:pt x="24" y="10"/>
                  <a:pt x="24" y="10"/>
                </a:cubicBezTo>
                <a:cubicBezTo>
                  <a:pt x="24" y="9"/>
                  <a:pt x="24" y="9"/>
                  <a:pt x="24" y="9"/>
                </a:cubicBezTo>
                <a:cubicBezTo>
                  <a:pt x="24" y="10"/>
                  <a:pt x="23" y="9"/>
                  <a:pt x="23" y="10"/>
                </a:cubicBezTo>
                <a:close/>
                <a:moveTo>
                  <a:pt x="17" y="22"/>
                </a:moveTo>
                <a:cubicBezTo>
                  <a:pt x="18" y="23"/>
                  <a:pt x="18" y="23"/>
                  <a:pt x="18" y="23"/>
                </a:cubicBezTo>
                <a:cubicBezTo>
                  <a:pt x="18" y="22"/>
                  <a:pt x="18" y="22"/>
                  <a:pt x="18" y="22"/>
                </a:cubicBezTo>
                <a:cubicBezTo>
                  <a:pt x="17" y="22"/>
                  <a:pt x="17" y="22"/>
                  <a:pt x="17" y="22"/>
                </a:cubicBezTo>
                <a:close/>
                <a:moveTo>
                  <a:pt x="20" y="16"/>
                </a:moveTo>
                <a:cubicBezTo>
                  <a:pt x="19" y="16"/>
                  <a:pt x="19" y="16"/>
                  <a:pt x="19" y="16"/>
                </a:cubicBezTo>
                <a:cubicBezTo>
                  <a:pt x="19" y="16"/>
                  <a:pt x="20" y="17"/>
                  <a:pt x="20" y="17"/>
                </a:cubicBezTo>
                <a:cubicBezTo>
                  <a:pt x="20" y="16"/>
                  <a:pt x="20" y="16"/>
                  <a:pt x="20" y="16"/>
                </a:cubicBezTo>
                <a:close/>
                <a:moveTo>
                  <a:pt x="16" y="19"/>
                </a:moveTo>
                <a:cubicBezTo>
                  <a:pt x="17" y="19"/>
                  <a:pt x="17" y="19"/>
                  <a:pt x="18" y="19"/>
                </a:cubicBezTo>
                <a:cubicBezTo>
                  <a:pt x="18" y="19"/>
                  <a:pt x="18" y="19"/>
                  <a:pt x="18" y="19"/>
                </a:cubicBezTo>
                <a:cubicBezTo>
                  <a:pt x="18" y="18"/>
                  <a:pt x="16" y="18"/>
                  <a:pt x="16" y="19"/>
                </a:cubicBezTo>
                <a:close/>
                <a:moveTo>
                  <a:pt x="19" y="12"/>
                </a:moveTo>
                <a:cubicBezTo>
                  <a:pt x="20" y="13"/>
                  <a:pt x="20" y="13"/>
                  <a:pt x="21" y="13"/>
                </a:cubicBezTo>
                <a:cubicBezTo>
                  <a:pt x="20" y="12"/>
                  <a:pt x="20" y="12"/>
                  <a:pt x="19" y="12"/>
                </a:cubicBezTo>
                <a:close/>
                <a:moveTo>
                  <a:pt x="17" y="17"/>
                </a:moveTo>
                <a:cubicBezTo>
                  <a:pt x="17" y="18"/>
                  <a:pt x="17" y="18"/>
                  <a:pt x="17" y="18"/>
                </a:cubicBezTo>
                <a:cubicBezTo>
                  <a:pt x="17" y="18"/>
                  <a:pt x="18" y="18"/>
                  <a:pt x="18" y="18"/>
                </a:cubicBezTo>
                <a:lnTo>
                  <a:pt x="17" y="17"/>
                </a:lnTo>
                <a:close/>
                <a:moveTo>
                  <a:pt x="20" y="11"/>
                </a:moveTo>
                <a:cubicBezTo>
                  <a:pt x="21" y="11"/>
                  <a:pt x="21" y="11"/>
                  <a:pt x="21" y="11"/>
                </a:cubicBezTo>
                <a:cubicBezTo>
                  <a:pt x="21" y="11"/>
                  <a:pt x="21" y="11"/>
                  <a:pt x="21" y="11"/>
                </a:cubicBezTo>
                <a:cubicBezTo>
                  <a:pt x="21" y="11"/>
                  <a:pt x="20" y="11"/>
                  <a:pt x="20" y="11"/>
                </a:cubicBezTo>
                <a:close/>
                <a:moveTo>
                  <a:pt x="21" y="10"/>
                </a:moveTo>
                <a:cubicBezTo>
                  <a:pt x="21" y="10"/>
                  <a:pt x="21" y="10"/>
                  <a:pt x="21" y="10"/>
                </a:cubicBezTo>
                <a:cubicBezTo>
                  <a:pt x="22" y="10"/>
                  <a:pt x="22" y="10"/>
                  <a:pt x="22" y="10"/>
                </a:cubicBezTo>
                <a:lnTo>
                  <a:pt x="21" y="10"/>
                </a:lnTo>
                <a:close/>
                <a:moveTo>
                  <a:pt x="15" y="22"/>
                </a:moveTo>
                <a:cubicBezTo>
                  <a:pt x="15" y="22"/>
                  <a:pt x="14" y="23"/>
                  <a:pt x="15" y="23"/>
                </a:cubicBezTo>
                <a:cubicBezTo>
                  <a:pt x="15" y="23"/>
                  <a:pt x="15" y="22"/>
                  <a:pt x="15" y="22"/>
                </a:cubicBezTo>
                <a:cubicBezTo>
                  <a:pt x="15" y="22"/>
                  <a:pt x="15" y="22"/>
                  <a:pt x="15" y="22"/>
                </a:cubicBezTo>
                <a:close/>
                <a:moveTo>
                  <a:pt x="12" y="18"/>
                </a:moveTo>
                <a:cubicBezTo>
                  <a:pt x="13" y="20"/>
                  <a:pt x="15" y="20"/>
                  <a:pt x="16" y="20"/>
                </a:cubicBezTo>
                <a:cubicBezTo>
                  <a:pt x="15" y="19"/>
                  <a:pt x="13" y="17"/>
                  <a:pt x="12" y="18"/>
                </a:cubicBezTo>
                <a:close/>
                <a:moveTo>
                  <a:pt x="15" y="13"/>
                </a:moveTo>
                <a:cubicBezTo>
                  <a:pt x="16" y="14"/>
                  <a:pt x="18" y="15"/>
                  <a:pt x="19" y="15"/>
                </a:cubicBezTo>
                <a:cubicBezTo>
                  <a:pt x="18" y="14"/>
                  <a:pt x="16" y="13"/>
                  <a:pt x="15" y="13"/>
                </a:cubicBezTo>
                <a:close/>
                <a:moveTo>
                  <a:pt x="13" y="25"/>
                </a:moveTo>
                <a:cubicBezTo>
                  <a:pt x="13" y="26"/>
                  <a:pt x="13" y="26"/>
                  <a:pt x="13" y="26"/>
                </a:cubicBezTo>
                <a:cubicBezTo>
                  <a:pt x="12" y="26"/>
                  <a:pt x="12" y="26"/>
                  <a:pt x="12" y="26"/>
                </a:cubicBezTo>
                <a:cubicBezTo>
                  <a:pt x="12" y="27"/>
                  <a:pt x="10" y="27"/>
                  <a:pt x="11" y="28"/>
                </a:cubicBezTo>
                <a:cubicBezTo>
                  <a:pt x="11" y="27"/>
                  <a:pt x="13" y="26"/>
                  <a:pt x="13" y="25"/>
                </a:cubicBezTo>
                <a:close/>
                <a:moveTo>
                  <a:pt x="17" y="13"/>
                </a:moveTo>
                <a:cubicBezTo>
                  <a:pt x="18" y="13"/>
                  <a:pt x="18" y="14"/>
                  <a:pt x="19" y="14"/>
                </a:cubicBezTo>
                <a:cubicBezTo>
                  <a:pt x="18" y="14"/>
                  <a:pt x="18" y="13"/>
                  <a:pt x="17" y="13"/>
                </a:cubicBezTo>
                <a:close/>
                <a:moveTo>
                  <a:pt x="14" y="16"/>
                </a:moveTo>
                <a:cubicBezTo>
                  <a:pt x="14" y="16"/>
                  <a:pt x="13" y="16"/>
                  <a:pt x="14" y="17"/>
                </a:cubicBezTo>
                <a:cubicBezTo>
                  <a:pt x="14" y="17"/>
                  <a:pt x="15" y="17"/>
                  <a:pt x="16" y="17"/>
                </a:cubicBezTo>
                <a:cubicBezTo>
                  <a:pt x="17" y="17"/>
                  <a:pt x="17" y="17"/>
                  <a:pt x="17" y="17"/>
                </a:cubicBezTo>
                <a:cubicBezTo>
                  <a:pt x="16" y="17"/>
                  <a:pt x="15" y="16"/>
                  <a:pt x="14" y="16"/>
                </a:cubicBezTo>
                <a:close/>
                <a:moveTo>
                  <a:pt x="12" y="22"/>
                </a:moveTo>
                <a:cubicBezTo>
                  <a:pt x="12" y="23"/>
                  <a:pt x="13" y="23"/>
                  <a:pt x="13" y="23"/>
                </a:cubicBezTo>
                <a:cubicBezTo>
                  <a:pt x="14" y="23"/>
                  <a:pt x="14" y="23"/>
                  <a:pt x="14" y="23"/>
                </a:cubicBezTo>
                <a:cubicBezTo>
                  <a:pt x="13" y="23"/>
                  <a:pt x="13" y="23"/>
                  <a:pt x="12" y="22"/>
                </a:cubicBezTo>
                <a:close/>
                <a:moveTo>
                  <a:pt x="19" y="10"/>
                </a:moveTo>
                <a:cubicBezTo>
                  <a:pt x="18" y="10"/>
                  <a:pt x="18" y="10"/>
                  <a:pt x="18" y="10"/>
                </a:cubicBezTo>
                <a:cubicBezTo>
                  <a:pt x="18" y="11"/>
                  <a:pt x="19" y="11"/>
                  <a:pt x="19" y="11"/>
                </a:cubicBezTo>
                <a:cubicBezTo>
                  <a:pt x="19" y="11"/>
                  <a:pt x="19" y="10"/>
                  <a:pt x="19" y="10"/>
                </a:cubicBezTo>
                <a:close/>
                <a:moveTo>
                  <a:pt x="11" y="24"/>
                </a:moveTo>
                <a:cubicBezTo>
                  <a:pt x="10" y="25"/>
                  <a:pt x="11" y="25"/>
                  <a:pt x="11" y="25"/>
                </a:cubicBezTo>
                <a:cubicBezTo>
                  <a:pt x="11" y="25"/>
                  <a:pt x="11" y="25"/>
                  <a:pt x="12" y="26"/>
                </a:cubicBezTo>
                <a:cubicBezTo>
                  <a:pt x="12" y="25"/>
                  <a:pt x="12" y="25"/>
                  <a:pt x="12" y="25"/>
                </a:cubicBezTo>
                <a:cubicBezTo>
                  <a:pt x="11" y="25"/>
                  <a:pt x="11" y="24"/>
                  <a:pt x="11" y="24"/>
                </a:cubicBezTo>
                <a:close/>
                <a:moveTo>
                  <a:pt x="11" y="26"/>
                </a:moveTo>
                <a:cubicBezTo>
                  <a:pt x="11" y="27"/>
                  <a:pt x="11" y="27"/>
                  <a:pt x="11" y="27"/>
                </a:cubicBezTo>
                <a:lnTo>
                  <a:pt x="11" y="26"/>
                </a:lnTo>
                <a:close/>
                <a:moveTo>
                  <a:pt x="11" y="22"/>
                </a:moveTo>
                <a:cubicBezTo>
                  <a:pt x="11" y="23"/>
                  <a:pt x="10" y="23"/>
                  <a:pt x="11" y="23"/>
                </a:cubicBezTo>
                <a:cubicBezTo>
                  <a:pt x="11" y="23"/>
                  <a:pt x="11" y="23"/>
                  <a:pt x="11" y="23"/>
                </a:cubicBezTo>
                <a:cubicBezTo>
                  <a:pt x="11" y="23"/>
                  <a:pt x="11" y="22"/>
                  <a:pt x="11" y="22"/>
                </a:cubicBezTo>
                <a:close/>
                <a:moveTo>
                  <a:pt x="11" y="20"/>
                </a:moveTo>
                <a:cubicBezTo>
                  <a:pt x="11" y="21"/>
                  <a:pt x="11" y="21"/>
                  <a:pt x="11" y="21"/>
                </a:cubicBezTo>
                <a:cubicBezTo>
                  <a:pt x="11" y="21"/>
                  <a:pt x="12" y="21"/>
                  <a:pt x="12" y="20"/>
                </a:cubicBezTo>
                <a:cubicBezTo>
                  <a:pt x="12" y="20"/>
                  <a:pt x="11" y="20"/>
                  <a:pt x="11" y="20"/>
                </a:cubicBezTo>
                <a:close/>
                <a:moveTo>
                  <a:pt x="16" y="10"/>
                </a:moveTo>
                <a:cubicBezTo>
                  <a:pt x="16" y="11"/>
                  <a:pt x="16" y="11"/>
                  <a:pt x="16" y="11"/>
                </a:cubicBezTo>
                <a:cubicBezTo>
                  <a:pt x="17" y="10"/>
                  <a:pt x="17" y="10"/>
                  <a:pt x="17" y="10"/>
                </a:cubicBezTo>
                <a:cubicBezTo>
                  <a:pt x="16" y="10"/>
                  <a:pt x="16" y="10"/>
                  <a:pt x="16" y="10"/>
                </a:cubicBezTo>
                <a:close/>
                <a:moveTo>
                  <a:pt x="11" y="13"/>
                </a:moveTo>
                <a:cubicBezTo>
                  <a:pt x="12" y="14"/>
                  <a:pt x="14" y="15"/>
                  <a:pt x="15" y="14"/>
                </a:cubicBezTo>
                <a:cubicBezTo>
                  <a:pt x="13" y="14"/>
                  <a:pt x="12" y="13"/>
                  <a:pt x="11" y="13"/>
                </a:cubicBezTo>
                <a:close/>
                <a:moveTo>
                  <a:pt x="11" y="18"/>
                </a:moveTo>
                <a:cubicBezTo>
                  <a:pt x="10" y="19"/>
                  <a:pt x="11" y="19"/>
                  <a:pt x="12" y="19"/>
                </a:cubicBezTo>
                <a:cubicBezTo>
                  <a:pt x="11" y="19"/>
                  <a:pt x="11" y="18"/>
                  <a:pt x="11" y="18"/>
                </a:cubicBezTo>
                <a:close/>
                <a:moveTo>
                  <a:pt x="15" y="8"/>
                </a:moveTo>
                <a:cubicBezTo>
                  <a:pt x="15" y="8"/>
                  <a:pt x="16" y="9"/>
                  <a:pt x="15" y="10"/>
                </a:cubicBezTo>
                <a:cubicBezTo>
                  <a:pt x="15" y="10"/>
                  <a:pt x="16" y="10"/>
                  <a:pt x="16" y="9"/>
                </a:cubicBezTo>
                <a:cubicBezTo>
                  <a:pt x="16" y="9"/>
                  <a:pt x="16" y="8"/>
                  <a:pt x="15" y="8"/>
                </a:cubicBezTo>
                <a:close/>
                <a:moveTo>
                  <a:pt x="11" y="16"/>
                </a:moveTo>
                <a:cubicBezTo>
                  <a:pt x="11" y="17"/>
                  <a:pt x="12" y="18"/>
                  <a:pt x="12" y="17"/>
                </a:cubicBezTo>
                <a:cubicBezTo>
                  <a:pt x="12" y="17"/>
                  <a:pt x="11" y="16"/>
                  <a:pt x="11" y="16"/>
                </a:cubicBezTo>
                <a:close/>
                <a:moveTo>
                  <a:pt x="11" y="14"/>
                </a:moveTo>
                <a:cubicBezTo>
                  <a:pt x="11" y="15"/>
                  <a:pt x="11" y="15"/>
                  <a:pt x="11" y="15"/>
                </a:cubicBezTo>
                <a:cubicBezTo>
                  <a:pt x="12" y="16"/>
                  <a:pt x="12" y="16"/>
                  <a:pt x="13" y="16"/>
                </a:cubicBezTo>
                <a:cubicBezTo>
                  <a:pt x="12" y="15"/>
                  <a:pt x="12" y="14"/>
                  <a:pt x="11" y="14"/>
                </a:cubicBezTo>
                <a:close/>
                <a:moveTo>
                  <a:pt x="13" y="11"/>
                </a:moveTo>
                <a:cubicBezTo>
                  <a:pt x="12" y="11"/>
                  <a:pt x="12" y="11"/>
                  <a:pt x="11" y="11"/>
                </a:cubicBezTo>
                <a:cubicBezTo>
                  <a:pt x="12" y="12"/>
                  <a:pt x="14" y="13"/>
                  <a:pt x="14" y="12"/>
                </a:cubicBezTo>
                <a:cubicBezTo>
                  <a:pt x="14" y="12"/>
                  <a:pt x="13" y="11"/>
                  <a:pt x="13" y="11"/>
                </a:cubicBezTo>
                <a:close/>
                <a:moveTo>
                  <a:pt x="8" y="17"/>
                </a:moveTo>
                <a:cubicBezTo>
                  <a:pt x="8" y="17"/>
                  <a:pt x="10" y="18"/>
                  <a:pt x="10" y="18"/>
                </a:cubicBezTo>
                <a:cubicBezTo>
                  <a:pt x="9" y="18"/>
                  <a:pt x="9" y="17"/>
                  <a:pt x="8" y="17"/>
                </a:cubicBezTo>
                <a:close/>
                <a:moveTo>
                  <a:pt x="14" y="9"/>
                </a:moveTo>
                <a:cubicBezTo>
                  <a:pt x="14" y="10"/>
                  <a:pt x="14" y="10"/>
                  <a:pt x="14" y="10"/>
                </a:cubicBezTo>
                <a:cubicBezTo>
                  <a:pt x="14" y="9"/>
                  <a:pt x="14" y="9"/>
                  <a:pt x="14" y="9"/>
                </a:cubicBezTo>
                <a:close/>
                <a:moveTo>
                  <a:pt x="14" y="8"/>
                </a:moveTo>
                <a:cubicBezTo>
                  <a:pt x="14" y="8"/>
                  <a:pt x="14" y="8"/>
                  <a:pt x="14" y="8"/>
                </a:cubicBezTo>
                <a:cubicBezTo>
                  <a:pt x="14" y="8"/>
                  <a:pt x="14" y="8"/>
                  <a:pt x="14" y="8"/>
                </a:cubicBezTo>
                <a:close/>
                <a:moveTo>
                  <a:pt x="11" y="12"/>
                </a:moveTo>
                <a:cubicBezTo>
                  <a:pt x="11" y="12"/>
                  <a:pt x="11" y="12"/>
                  <a:pt x="11" y="12"/>
                </a:cubicBezTo>
                <a:cubicBezTo>
                  <a:pt x="12" y="13"/>
                  <a:pt x="12" y="13"/>
                  <a:pt x="12" y="13"/>
                </a:cubicBezTo>
                <a:lnTo>
                  <a:pt x="11" y="12"/>
                </a:lnTo>
                <a:close/>
                <a:moveTo>
                  <a:pt x="12" y="7"/>
                </a:moveTo>
                <a:cubicBezTo>
                  <a:pt x="11" y="8"/>
                  <a:pt x="12" y="8"/>
                  <a:pt x="11" y="9"/>
                </a:cubicBezTo>
                <a:cubicBezTo>
                  <a:pt x="12" y="9"/>
                  <a:pt x="12" y="9"/>
                  <a:pt x="13" y="9"/>
                </a:cubicBezTo>
                <a:cubicBezTo>
                  <a:pt x="13" y="9"/>
                  <a:pt x="13" y="8"/>
                  <a:pt x="12" y="7"/>
                </a:cubicBezTo>
                <a:close/>
                <a:moveTo>
                  <a:pt x="12" y="4"/>
                </a:moveTo>
                <a:cubicBezTo>
                  <a:pt x="11" y="5"/>
                  <a:pt x="13" y="6"/>
                  <a:pt x="14" y="7"/>
                </a:cubicBezTo>
                <a:cubicBezTo>
                  <a:pt x="14" y="6"/>
                  <a:pt x="13" y="5"/>
                  <a:pt x="12" y="4"/>
                </a:cubicBezTo>
                <a:close/>
                <a:moveTo>
                  <a:pt x="8" y="13"/>
                </a:moveTo>
                <a:cubicBezTo>
                  <a:pt x="9" y="13"/>
                  <a:pt x="9" y="14"/>
                  <a:pt x="10" y="14"/>
                </a:cubicBezTo>
                <a:cubicBezTo>
                  <a:pt x="10" y="14"/>
                  <a:pt x="10" y="14"/>
                  <a:pt x="10" y="14"/>
                </a:cubicBezTo>
                <a:cubicBezTo>
                  <a:pt x="10" y="13"/>
                  <a:pt x="9" y="13"/>
                  <a:pt x="8" y="13"/>
                </a:cubicBezTo>
                <a:close/>
                <a:moveTo>
                  <a:pt x="8" y="14"/>
                </a:moveTo>
                <a:cubicBezTo>
                  <a:pt x="8" y="14"/>
                  <a:pt x="9" y="15"/>
                  <a:pt x="10" y="15"/>
                </a:cubicBezTo>
                <a:cubicBezTo>
                  <a:pt x="9" y="14"/>
                  <a:pt x="9" y="13"/>
                  <a:pt x="8" y="14"/>
                </a:cubicBezTo>
                <a:close/>
                <a:moveTo>
                  <a:pt x="10" y="11"/>
                </a:moveTo>
                <a:cubicBezTo>
                  <a:pt x="10" y="11"/>
                  <a:pt x="10" y="11"/>
                  <a:pt x="9" y="12"/>
                </a:cubicBezTo>
                <a:cubicBezTo>
                  <a:pt x="10" y="12"/>
                  <a:pt x="10" y="12"/>
                  <a:pt x="10" y="12"/>
                </a:cubicBezTo>
                <a:cubicBezTo>
                  <a:pt x="11" y="12"/>
                  <a:pt x="11" y="11"/>
                  <a:pt x="10" y="11"/>
                </a:cubicBezTo>
                <a:close/>
                <a:moveTo>
                  <a:pt x="12" y="6"/>
                </a:moveTo>
                <a:cubicBezTo>
                  <a:pt x="12" y="7"/>
                  <a:pt x="12" y="7"/>
                  <a:pt x="12" y="7"/>
                </a:cubicBezTo>
                <a:cubicBezTo>
                  <a:pt x="12" y="7"/>
                  <a:pt x="12" y="7"/>
                  <a:pt x="12" y="7"/>
                </a:cubicBezTo>
                <a:cubicBezTo>
                  <a:pt x="12" y="7"/>
                  <a:pt x="12" y="6"/>
                  <a:pt x="12" y="6"/>
                </a:cubicBezTo>
                <a:close/>
                <a:moveTo>
                  <a:pt x="8" y="11"/>
                </a:moveTo>
                <a:cubicBezTo>
                  <a:pt x="8" y="11"/>
                  <a:pt x="8" y="11"/>
                  <a:pt x="9" y="12"/>
                </a:cubicBezTo>
                <a:cubicBezTo>
                  <a:pt x="9" y="11"/>
                  <a:pt x="9" y="11"/>
                  <a:pt x="9" y="11"/>
                </a:cubicBezTo>
                <a:cubicBezTo>
                  <a:pt x="9" y="11"/>
                  <a:pt x="8" y="11"/>
                  <a:pt x="8" y="11"/>
                </a:cubicBezTo>
                <a:close/>
                <a:moveTo>
                  <a:pt x="5" y="11"/>
                </a:moveTo>
                <a:cubicBezTo>
                  <a:pt x="6" y="12"/>
                  <a:pt x="7" y="13"/>
                  <a:pt x="8" y="12"/>
                </a:cubicBezTo>
                <a:cubicBezTo>
                  <a:pt x="7" y="12"/>
                  <a:pt x="5" y="11"/>
                  <a:pt x="5" y="11"/>
                </a:cubicBezTo>
                <a:close/>
                <a:moveTo>
                  <a:pt x="12" y="2"/>
                </a:moveTo>
                <a:cubicBezTo>
                  <a:pt x="12" y="3"/>
                  <a:pt x="12" y="3"/>
                  <a:pt x="12" y="3"/>
                </a:cubicBezTo>
                <a:cubicBezTo>
                  <a:pt x="12" y="3"/>
                  <a:pt x="12" y="3"/>
                  <a:pt x="12" y="3"/>
                </a:cubicBezTo>
                <a:lnTo>
                  <a:pt x="12" y="2"/>
                </a:lnTo>
                <a:close/>
                <a:moveTo>
                  <a:pt x="3" y="12"/>
                </a:moveTo>
                <a:cubicBezTo>
                  <a:pt x="4" y="13"/>
                  <a:pt x="4" y="13"/>
                  <a:pt x="4" y="13"/>
                </a:cubicBezTo>
                <a:lnTo>
                  <a:pt x="3" y="12"/>
                </a:lnTo>
                <a:close/>
                <a:moveTo>
                  <a:pt x="1" y="12"/>
                </a:moveTo>
                <a:cubicBezTo>
                  <a:pt x="2" y="12"/>
                  <a:pt x="2" y="12"/>
                  <a:pt x="2" y="12"/>
                </a:cubicBezTo>
                <a:cubicBezTo>
                  <a:pt x="2" y="11"/>
                  <a:pt x="2" y="11"/>
                  <a:pt x="2" y="11"/>
                </a:cubicBezTo>
                <a:cubicBezTo>
                  <a:pt x="2" y="11"/>
                  <a:pt x="2" y="11"/>
                  <a:pt x="1" y="12"/>
                </a:cubicBez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solidFill>
                <a:schemeClr val="accent1">
                  <a:lumMod val="50000"/>
                </a:schemeClr>
              </a:solidFill>
              <a:cs typeface="+mn-ea"/>
              <a:sym typeface="+mn-lt"/>
            </a:endParaRPr>
          </a:p>
        </p:txBody>
      </p:sp>
      <p:sp>
        <p:nvSpPr>
          <p:cNvPr id="172" name="文本框 171"/>
          <p:cNvSpPr txBox="1"/>
          <p:nvPr/>
        </p:nvSpPr>
        <p:spPr>
          <a:xfrm>
            <a:off x="1108942" y="1787827"/>
            <a:ext cx="1135380" cy="518160"/>
          </a:xfrm>
          <a:prstGeom prst="rect">
            <a:avLst/>
          </a:prstGeom>
          <a:noFill/>
        </p:spPr>
        <p:txBody>
          <a:bodyPr rtlCol="0" wrap="none">
            <a:spAutoFit/>
          </a:bodyPr>
          <a:lstStyle/>
          <a:p>
            <a:r>
              <a:rPr altLang="en-US" b="1" lang="zh-CN" spc="-300" sz="2800">
                <a:solidFill>
                  <a:schemeClr val="bg1"/>
                </a:solidFill>
                <a:cs typeface="+mn-ea"/>
                <a:sym typeface="+mn-lt"/>
              </a:rPr>
              <a:t>小标题</a:t>
            </a:r>
          </a:p>
        </p:txBody>
      </p:sp>
      <p:sp>
        <p:nvSpPr>
          <p:cNvPr id="173" name="文本框 172"/>
          <p:cNvSpPr txBox="1"/>
          <p:nvPr/>
        </p:nvSpPr>
        <p:spPr>
          <a:xfrm>
            <a:off x="785670" y="2320791"/>
            <a:ext cx="3084399" cy="1005840"/>
          </a:xfrm>
          <a:prstGeom prst="rect">
            <a:avLst/>
          </a:prstGeom>
          <a:noFill/>
        </p:spPr>
        <p:txBody>
          <a:bodyPr rtlCol="0" wrap="square">
            <a:spAutoFit/>
          </a:bodyPr>
          <a:lstStyle>
            <a:defPPr>
              <a:defRPr lang="zh-CN"/>
            </a:defPPr>
            <a:lvl1pPr algn="just">
              <a:lnSpc>
                <a:spcPct val="125000"/>
              </a:lnSpc>
              <a:defRPr sz="1600">
                <a:solidFill>
                  <a:schemeClr val="accent1">
                    <a:lumMod val="50000"/>
                  </a:schemeClr>
                </a:solidFill>
                <a:latin charset="-122" panose="02010600040101010101" pitchFamily="2" typeface="华文细黑"/>
                <a:ea charset="-122" panose="02010600040101010101" pitchFamily="2" typeface="华文细黑"/>
              </a:defRPr>
            </a:lvl1pPr>
          </a:lstStyle>
          <a:p>
            <a:pPr algn="l"/>
            <a:r>
              <a:rPr altLang="en-US" lang="zh-CN">
                <a:solidFill>
                  <a:schemeClr val="bg1"/>
                </a:solidFill>
                <a:latin typeface="+mn-lt"/>
                <a:ea typeface="+mn-ea"/>
                <a:cs typeface="+mn-ea"/>
                <a:sym typeface="+mn-lt"/>
              </a:rPr>
              <a:t>请在这里输入文字请在这里输入文字请在这里输入文字请在这里输入文字</a:t>
            </a:r>
          </a:p>
        </p:txBody>
      </p:sp>
      <p:sp>
        <p:nvSpPr>
          <p:cNvPr id="174" name="Freeform 30"/>
          <p:cNvSpPr>
            <a:spLocks noEditPoints="1"/>
          </p:cNvSpPr>
          <p:nvPr/>
        </p:nvSpPr>
        <p:spPr bwMode="auto">
          <a:xfrm>
            <a:off x="785670" y="1843429"/>
            <a:ext cx="335491" cy="324806"/>
          </a:xfrm>
          <a:custGeom>
            <a:gdLst>
              <a:gd fmla="*/ 10 w 31" name="T0"/>
              <a:gd fmla="*/ 19 h 30" name="T1"/>
              <a:gd fmla="*/ 11 w 31" name="T2"/>
              <a:gd fmla="*/ 0 h 30" name="T3"/>
              <a:gd fmla="*/ 28 w 31" name="T4"/>
              <a:gd fmla="*/ 8 h 30" name="T5"/>
              <a:gd fmla="*/ 26 w 31" name="T6"/>
              <a:gd fmla="*/ 27 h 30" name="T7"/>
              <a:gd fmla="*/ 23 w 31" name="T8"/>
              <a:gd fmla="*/ 25 h 30" name="T9"/>
              <a:gd fmla="*/ 22 w 31" name="T10"/>
              <a:gd fmla="*/ 21 h 30" name="T11"/>
              <a:gd fmla="*/ 29 w 31" name="T12"/>
              <a:gd fmla="*/ 9 h 30" name="T13"/>
              <a:gd fmla="*/ 22 w 31" name="T14"/>
              <a:gd fmla="*/ 24 h 30" name="T15"/>
              <a:gd fmla="*/ 21 w 31" name="T16"/>
              <a:gd fmla="*/ 22 h 30" name="T17"/>
              <a:gd fmla="*/ 28 w 31" name="T18"/>
              <a:gd fmla="*/ 10 h 30" name="T19"/>
              <a:gd fmla="*/ 24 w 31" name="T20"/>
              <a:gd fmla="*/ 14 h 30" name="T21"/>
              <a:gd fmla="*/ 21 w 31" name="T22"/>
              <a:gd fmla="*/ 18 h 30" name="T23"/>
              <a:gd fmla="*/ 24 w 31" name="T24"/>
              <a:gd fmla="*/ 14 h 30" name="T25"/>
              <a:gd fmla="*/ 20 w 31" name="T26"/>
              <a:gd fmla="*/ 19 h 30" name="T27"/>
              <a:gd fmla="*/ 19 w 31" name="T28"/>
              <a:gd fmla="*/ 20 h 30" name="T29"/>
              <a:gd fmla="*/ 22 w 31" name="T30"/>
              <a:gd fmla="*/ 14 h 30" name="T31"/>
              <a:gd fmla="*/ 23 w 31" name="T32"/>
              <a:gd fmla="*/ 10 h 30" name="T33"/>
              <a:gd fmla="*/ 17 w 31" name="T34"/>
              <a:gd fmla="*/ 22 h 30" name="T35"/>
              <a:gd fmla="*/ 20 w 31" name="T36"/>
              <a:gd fmla="*/ 16 h 30" name="T37"/>
              <a:gd fmla="*/ 16 w 31" name="T38"/>
              <a:gd fmla="*/ 19 h 30" name="T39"/>
              <a:gd fmla="*/ 19 w 31" name="T40"/>
              <a:gd fmla="*/ 12 h 30" name="T41"/>
              <a:gd fmla="*/ 17 w 31" name="T42"/>
              <a:gd fmla="*/ 18 h 30" name="T43"/>
              <a:gd fmla="*/ 21 w 31" name="T44"/>
              <a:gd fmla="*/ 11 h 30" name="T45"/>
              <a:gd fmla="*/ 21 w 31" name="T46"/>
              <a:gd fmla="*/ 10 h 30" name="T47"/>
              <a:gd fmla="*/ 15 w 31" name="T48"/>
              <a:gd fmla="*/ 23 h 30" name="T49"/>
              <a:gd fmla="*/ 16 w 31" name="T50"/>
              <a:gd fmla="*/ 20 h 30" name="T51"/>
              <a:gd fmla="*/ 15 w 31" name="T52"/>
              <a:gd fmla="*/ 13 h 30" name="T53"/>
              <a:gd fmla="*/ 11 w 31" name="T54"/>
              <a:gd fmla="*/ 28 h 30" name="T55"/>
              <a:gd fmla="*/ 17 w 31" name="T56"/>
              <a:gd fmla="*/ 13 h 30" name="T57"/>
              <a:gd fmla="*/ 17 w 31" name="T58"/>
              <a:gd fmla="*/ 17 h 30" name="T59"/>
              <a:gd fmla="*/ 14 w 31" name="T60"/>
              <a:gd fmla="*/ 23 h 30" name="T61"/>
              <a:gd fmla="*/ 19 w 31" name="T62"/>
              <a:gd fmla="*/ 11 h 30" name="T63"/>
              <a:gd fmla="*/ 12 w 31" name="T64"/>
              <a:gd fmla="*/ 26 h 30" name="T65"/>
              <a:gd fmla="*/ 11 w 31" name="T66"/>
              <a:gd fmla="*/ 27 h 30" name="T67"/>
              <a:gd fmla="*/ 11 w 31" name="T68"/>
              <a:gd fmla="*/ 23 h 30" name="T69"/>
              <a:gd fmla="*/ 12 w 31" name="T70"/>
              <a:gd fmla="*/ 20 h 30" name="T71"/>
              <a:gd fmla="*/ 17 w 31" name="T72"/>
              <a:gd fmla="*/ 10 h 30" name="T73"/>
              <a:gd fmla="*/ 11 w 31" name="T74"/>
              <a:gd fmla="*/ 13 h 30" name="T75"/>
              <a:gd fmla="*/ 15 w 31" name="T76"/>
              <a:gd fmla="*/ 8 h 30" name="T77"/>
              <a:gd fmla="*/ 11 w 31" name="T78"/>
              <a:gd fmla="*/ 16 h 30" name="T79"/>
              <a:gd fmla="*/ 11 w 31" name="T80"/>
              <a:gd fmla="*/ 15 h 30" name="T81"/>
              <a:gd fmla="*/ 11 w 31" name="T82"/>
              <a:gd fmla="*/ 11 h 30" name="T83"/>
              <a:gd fmla="*/ 10 w 31" name="T84"/>
              <a:gd fmla="*/ 18 h 30" name="T85"/>
              <a:gd fmla="*/ 14 w 31" name="T86"/>
              <a:gd fmla="*/ 9 h 30" name="T87"/>
              <a:gd fmla="*/ 11 w 31" name="T88"/>
              <a:gd fmla="*/ 12 h 30" name="T89"/>
              <a:gd fmla="*/ 12 w 31" name="T90"/>
              <a:gd fmla="*/ 7 h 30" name="T91"/>
              <a:gd fmla="*/ 12 w 31" name="T92"/>
              <a:gd fmla="*/ 4 h 30" name="T93"/>
              <a:gd fmla="*/ 10 w 31" name="T94"/>
              <a:gd fmla="*/ 14 h 30" name="T95"/>
              <a:gd fmla="*/ 10 w 31" name="T96"/>
              <a:gd fmla="*/ 15 h 30" name="T97"/>
              <a:gd fmla="*/ 10 w 31" name="T98"/>
              <a:gd fmla="*/ 12 h 30" name="T99"/>
              <a:gd fmla="*/ 12 w 31" name="T100"/>
              <a:gd fmla="*/ 7 h 30" name="T101"/>
              <a:gd fmla="*/ 9 w 31" name="T102"/>
              <a:gd fmla="*/ 11 h 30" name="T103"/>
              <a:gd fmla="*/ 5 w 31" name="T104"/>
              <a:gd fmla="*/ 11 h 30" name="T105"/>
              <a:gd fmla="*/ 12 w 31" name="T106"/>
              <a:gd fmla="*/ 2 h 30" name="T107"/>
              <a:gd fmla="*/ 1 w 31" name="T108"/>
              <a:gd fmla="*/ 12 h 30" name="T10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b="b" l="0" r="r" t="0"/>
            <a:pathLst>
              <a:path h="30" w="31">
                <a:moveTo>
                  <a:pt x="16" y="23"/>
                </a:moveTo>
                <a:cubicBezTo>
                  <a:pt x="14" y="25"/>
                  <a:pt x="13" y="27"/>
                  <a:pt x="11" y="30"/>
                </a:cubicBezTo>
                <a:cubicBezTo>
                  <a:pt x="10" y="30"/>
                  <a:pt x="10" y="28"/>
                  <a:pt x="10" y="28"/>
                </a:cubicBezTo>
                <a:cubicBezTo>
                  <a:pt x="10" y="25"/>
                  <a:pt x="10" y="22"/>
                  <a:pt x="10" y="19"/>
                </a:cubicBezTo>
                <a:cubicBezTo>
                  <a:pt x="8" y="18"/>
                  <a:pt x="6" y="17"/>
                  <a:pt x="5" y="15"/>
                </a:cubicBezTo>
                <a:cubicBezTo>
                  <a:pt x="3" y="14"/>
                  <a:pt x="1" y="13"/>
                  <a:pt x="0" y="11"/>
                </a:cubicBezTo>
                <a:cubicBezTo>
                  <a:pt x="3" y="10"/>
                  <a:pt x="7" y="10"/>
                  <a:pt x="11" y="10"/>
                </a:cubicBezTo>
                <a:cubicBezTo>
                  <a:pt x="11" y="7"/>
                  <a:pt x="11" y="4"/>
                  <a:pt x="11" y="0"/>
                </a:cubicBezTo>
                <a:cubicBezTo>
                  <a:pt x="12" y="1"/>
                  <a:pt x="13" y="2"/>
                  <a:pt x="13" y="3"/>
                </a:cubicBezTo>
                <a:cubicBezTo>
                  <a:pt x="14" y="4"/>
                  <a:pt x="15" y="6"/>
                  <a:pt x="16" y="7"/>
                </a:cubicBezTo>
                <a:cubicBezTo>
                  <a:pt x="16" y="8"/>
                  <a:pt x="17" y="8"/>
                  <a:pt x="17" y="9"/>
                </a:cubicBezTo>
                <a:cubicBezTo>
                  <a:pt x="21" y="9"/>
                  <a:pt x="24" y="9"/>
                  <a:pt x="28" y="8"/>
                </a:cubicBezTo>
                <a:cubicBezTo>
                  <a:pt x="29" y="8"/>
                  <a:pt x="30" y="8"/>
                  <a:pt x="31" y="8"/>
                </a:cubicBezTo>
                <a:cubicBezTo>
                  <a:pt x="30" y="10"/>
                  <a:pt x="28" y="12"/>
                  <a:pt x="27" y="13"/>
                </a:cubicBezTo>
                <a:cubicBezTo>
                  <a:pt x="25" y="14"/>
                  <a:pt x="23" y="16"/>
                  <a:pt x="22" y="17"/>
                </a:cubicBezTo>
                <a:cubicBezTo>
                  <a:pt x="23" y="20"/>
                  <a:pt x="25" y="23"/>
                  <a:pt x="26" y="27"/>
                </a:cubicBezTo>
                <a:cubicBezTo>
                  <a:pt x="26" y="27"/>
                  <a:pt x="25" y="27"/>
                  <a:pt x="24" y="26"/>
                </a:cubicBezTo>
                <a:cubicBezTo>
                  <a:pt x="22" y="25"/>
                  <a:pt x="19" y="25"/>
                  <a:pt x="16" y="23"/>
                </a:cubicBezTo>
                <a:close/>
                <a:moveTo>
                  <a:pt x="24" y="25"/>
                </a:moveTo>
                <a:cubicBezTo>
                  <a:pt x="24" y="25"/>
                  <a:pt x="23" y="25"/>
                  <a:pt x="23" y="25"/>
                </a:cubicBezTo>
                <a:cubicBezTo>
                  <a:pt x="23" y="26"/>
                  <a:pt x="24" y="25"/>
                  <a:pt x="25" y="26"/>
                </a:cubicBezTo>
                <a:lnTo>
                  <a:pt x="24" y="25"/>
                </a:lnTo>
                <a:close/>
                <a:moveTo>
                  <a:pt x="22" y="20"/>
                </a:moveTo>
                <a:cubicBezTo>
                  <a:pt x="22" y="21"/>
                  <a:pt x="22" y="21"/>
                  <a:pt x="22" y="21"/>
                </a:cubicBezTo>
                <a:cubicBezTo>
                  <a:pt x="23" y="22"/>
                  <a:pt x="23" y="23"/>
                  <a:pt x="24" y="24"/>
                </a:cubicBezTo>
                <a:cubicBezTo>
                  <a:pt x="23" y="23"/>
                  <a:pt x="23" y="21"/>
                  <a:pt x="22" y="20"/>
                </a:cubicBezTo>
                <a:close/>
                <a:moveTo>
                  <a:pt x="29" y="9"/>
                </a:moveTo>
                <a:cubicBezTo>
                  <a:pt x="29" y="9"/>
                  <a:pt x="29" y="9"/>
                  <a:pt x="29" y="9"/>
                </a:cubicBezTo>
                <a:cubicBezTo>
                  <a:pt x="29" y="9"/>
                  <a:pt x="30" y="9"/>
                  <a:pt x="30" y="9"/>
                </a:cubicBezTo>
                <a:cubicBezTo>
                  <a:pt x="29" y="9"/>
                  <a:pt x="29" y="9"/>
                  <a:pt x="29" y="9"/>
                </a:cubicBezTo>
                <a:close/>
                <a:moveTo>
                  <a:pt x="18" y="22"/>
                </a:moveTo>
                <a:cubicBezTo>
                  <a:pt x="19" y="22"/>
                  <a:pt x="21" y="24"/>
                  <a:pt x="22" y="24"/>
                </a:cubicBezTo>
                <a:cubicBezTo>
                  <a:pt x="21" y="23"/>
                  <a:pt x="19" y="22"/>
                  <a:pt x="18" y="22"/>
                </a:cubicBezTo>
                <a:close/>
                <a:moveTo>
                  <a:pt x="21" y="22"/>
                </a:moveTo>
                <a:cubicBezTo>
                  <a:pt x="21" y="22"/>
                  <a:pt x="21" y="23"/>
                  <a:pt x="22" y="23"/>
                </a:cubicBezTo>
                <a:cubicBezTo>
                  <a:pt x="22" y="22"/>
                  <a:pt x="22" y="22"/>
                  <a:pt x="21" y="22"/>
                </a:cubicBezTo>
                <a:close/>
                <a:moveTo>
                  <a:pt x="27" y="9"/>
                </a:moveTo>
                <a:cubicBezTo>
                  <a:pt x="27" y="9"/>
                  <a:pt x="27" y="9"/>
                  <a:pt x="27" y="9"/>
                </a:cubicBezTo>
                <a:cubicBezTo>
                  <a:pt x="27" y="10"/>
                  <a:pt x="27" y="10"/>
                  <a:pt x="27" y="11"/>
                </a:cubicBezTo>
                <a:cubicBezTo>
                  <a:pt x="27" y="11"/>
                  <a:pt x="28" y="11"/>
                  <a:pt x="28" y="10"/>
                </a:cubicBezTo>
                <a:cubicBezTo>
                  <a:pt x="27" y="10"/>
                  <a:pt x="28" y="10"/>
                  <a:pt x="27" y="9"/>
                </a:cubicBezTo>
                <a:close/>
                <a:moveTo>
                  <a:pt x="24" y="14"/>
                </a:moveTo>
                <a:cubicBezTo>
                  <a:pt x="24" y="13"/>
                  <a:pt x="25" y="13"/>
                  <a:pt x="25" y="13"/>
                </a:cubicBezTo>
                <a:cubicBezTo>
                  <a:pt x="25" y="12"/>
                  <a:pt x="24" y="13"/>
                  <a:pt x="24" y="14"/>
                </a:cubicBezTo>
                <a:close/>
                <a:moveTo>
                  <a:pt x="26" y="10"/>
                </a:moveTo>
                <a:cubicBezTo>
                  <a:pt x="26" y="10"/>
                  <a:pt x="26" y="10"/>
                  <a:pt x="26" y="10"/>
                </a:cubicBezTo>
                <a:cubicBezTo>
                  <a:pt x="26" y="9"/>
                  <a:pt x="26" y="10"/>
                  <a:pt x="26" y="10"/>
                </a:cubicBezTo>
                <a:close/>
                <a:moveTo>
                  <a:pt x="21" y="18"/>
                </a:moveTo>
                <a:cubicBezTo>
                  <a:pt x="21" y="18"/>
                  <a:pt x="21" y="19"/>
                  <a:pt x="21" y="19"/>
                </a:cubicBezTo>
                <a:cubicBezTo>
                  <a:pt x="21" y="18"/>
                  <a:pt x="21" y="18"/>
                  <a:pt x="21" y="18"/>
                </a:cubicBezTo>
                <a:close/>
                <a:moveTo>
                  <a:pt x="23" y="14"/>
                </a:moveTo>
                <a:cubicBezTo>
                  <a:pt x="23" y="15"/>
                  <a:pt x="23" y="14"/>
                  <a:pt x="24" y="14"/>
                </a:cubicBezTo>
                <a:cubicBezTo>
                  <a:pt x="23" y="14"/>
                  <a:pt x="23" y="14"/>
                  <a:pt x="23" y="14"/>
                </a:cubicBezTo>
                <a:close/>
                <a:moveTo>
                  <a:pt x="20" y="19"/>
                </a:moveTo>
                <a:cubicBezTo>
                  <a:pt x="21" y="20"/>
                  <a:pt x="21" y="20"/>
                  <a:pt x="21" y="20"/>
                </a:cubicBezTo>
                <a:lnTo>
                  <a:pt x="20" y="19"/>
                </a:lnTo>
                <a:close/>
                <a:moveTo>
                  <a:pt x="19" y="20"/>
                </a:moveTo>
                <a:cubicBezTo>
                  <a:pt x="19" y="20"/>
                  <a:pt x="19" y="20"/>
                  <a:pt x="18" y="20"/>
                </a:cubicBezTo>
                <a:cubicBezTo>
                  <a:pt x="19" y="20"/>
                  <a:pt x="20" y="21"/>
                  <a:pt x="20" y="20"/>
                </a:cubicBezTo>
                <a:lnTo>
                  <a:pt x="19" y="20"/>
                </a:lnTo>
                <a:close/>
                <a:moveTo>
                  <a:pt x="22" y="14"/>
                </a:moveTo>
                <a:cubicBezTo>
                  <a:pt x="22" y="14"/>
                  <a:pt x="21" y="13"/>
                  <a:pt x="21" y="14"/>
                </a:cubicBezTo>
                <a:cubicBezTo>
                  <a:pt x="21" y="14"/>
                  <a:pt x="22" y="15"/>
                  <a:pt x="22" y="14"/>
                </a:cubicBezTo>
                <a:cubicBezTo>
                  <a:pt x="22" y="14"/>
                  <a:pt x="22" y="14"/>
                  <a:pt x="22" y="14"/>
                </a:cubicBezTo>
                <a:close/>
                <a:moveTo>
                  <a:pt x="22" y="12"/>
                </a:moveTo>
                <a:cubicBezTo>
                  <a:pt x="22" y="13"/>
                  <a:pt x="23" y="13"/>
                  <a:pt x="23" y="12"/>
                </a:cubicBezTo>
                <a:cubicBezTo>
                  <a:pt x="23" y="12"/>
                  <a:pt x="22" y="12"/>
                  <a:pt x="22" y="12"/>
                </a:cubicBezTo>
                <a:close/>
                <a:moveTo>
                  <a:pt x="23" y="10"/>
                </a:moveTo>
                <a:cubicBezTo>
                  <a:pt x="23" y="10"/>
                  <a:pt x="24" y="10"/>
                  <a:pt x="24" y="10"/>
                </a:cubicBezTo>
                <a:cubicBezTo>
                  <a:pt x="24" y="9"/>
                  <a:pt x="24" y="9"/>
                  <a:pt x="24" y="9"/>
                </a:cubicBezTo>
                <a:cubicBezTo>
                  <a:pt x="24" y="10"/>
                  <a:pt x="23" y="9"/>
                  <a:pt x="23" y="10"/>
                </a:cubicBezTo>
                <a:close/>
                <a:moveTo>
                  <a:pt x="17" y="22"/>
                </a:moveTo>
                <a:cubicBezTo>
                  <a:pt x="18" y="23"/>
                  <a:pt x="18" y="23"/>
                  <a:pt x="18" y="23"/>
                </a:cubicBezTo>
                <a:cubicBezTo>
                  <a:pt x="18" y="22"/>
                  <a:pt x="18" y="22"/>
                  <a:pt x="18" y="22"/>
                </a:cubicBezTo>
                <a:cubicBezTo>
                  <a:pt x="17" y="22"/>
                  <a:pt x="17" y="22"/>
                  <a:pt x="17" y="22"/>
                </a:cubicBezTo>
                <a:close/>
                <a:moveTo>
                  <a:pt x="20" y="16"/>
                </a:moveTo>
                <a:cubicBezTo>
                  <a:pt x="19" y="16"/>
                  <a:pt x="19" y="16"/>
                  <a:pt x="19" y="16"/>
                </a:cubicBezTo>
                <a:cubicBezTo>
                  <a:pt x="19" y="16"/>
                  <a:pt x="20" y="17"/>
                  <a:pt x="20" y="17"/>
                </a:cubicBezTo>
                <a:cubicBezTo>
                  <a:pt x="20" y="16"/>
                  <a:pt x="20" y="16"/>
                  <a:pt x="20" y="16"/>
                </a:cubicBezTo>
                <a:close/>
                <a:moveTo>
                  <a:pt x="16" y="19"/>
                </a:moveTo>
                <a:cubicBezTo>
                  <a:pt x="17" y="19"/>
                  <a:pt x="17" y="19"/>
                  <a:pt x="18" y="19"/>
                </a:cubicBezTo>
                <a:cubicBezTo>
                  <a:pt x="18" y="19"/>
                  <a:pt x="18" y="19"/>
                  <a:pt x="18" y="19"/>
                </a:cubicBezTo>
                <a:cubicBezTo>
                  <a:pt x="18" y="18"/>
                  <a:pt x="16" y="18"/>
                  <a:pt x="16" y="19"/>
                </a:cubicBezTo>
                <a:close/>
                <a:moveTo>
                  <a:pt x="19" y="12"/>
                </a:moveTo>
                <a:cubicBezTo>
                  <a:pt x="20" y="13"/>
                  <a:pt x="20" y="13"/>
                  <a:pt x="21" y="13"/>
                </a:cubicBezTo>
                <a:cubicBezTo>
                  <a:pt x="20" y="12"/>
                  <a:pt x="20" y="12"/>
                  <a:pt x="19" y="12"/>
                </a:cubicBezTo>
                <a:close/>
                <a:moveTo>
                  <a:pt x="17" y="17"/>
                </a:moveTo>
                <a:cubicBezTo>
                  <a:pt x="17" y="18"/>
                  <a:pt x="17" y="18"/>
                  <a:pt x="17" y="18"/>
                </a:cubicBezTo>
                <a:cubicBezTo>
                  <a:pt x="17" y="18"/>
                  <a:pt x="18" y="18"/>
                  <a:pt x="18" y="18"/>
                </a:cubicBezTo>
                <a:lnTo>
                  <a:pt x="17" y="17"/>
                </a:lnTo>
                <a:close/>
                <a:moveTo>
                  <a:pt x="20" y="11"/>
                </a:moveTo>
                <a:cubicBezTo>
                  <a:pt x="21" y="11"/>
                  <a:pt x="21" y="11"/>
                  <a:pt x="21" y="11"/>
                </a:cubicBezTo>
                <a:cubicBezTo>
                  <a:pt x="21" y="11"/>
                  <a:pt x="21" y="11"/>
                  <a:pt x="21" y="11"/>
                </a:cubicBezTo>
                <a:cubicBezTo>
                  <a:pt x="21" y="11"/>
                  <a:pt x="20" y="11"/>
                  <a:pt x="20" y="11"/>
                </a:cubicBezTo>
                <a:close/>
                <a:moveTo>
                  <a:pt x="21" y="10"/>
                </a:moveTo>
                <a:cubicBezTo>
                  <a:pt x="21" y="10"/>
                  <a:pt x="21" y="10"/>
                  <a:pt x="21" y="10"/>
                </a:cubicBezTo>
                <a:cubicBezTo>
                  <a:pt x="22" y="10"/>
                  <a:pt x="22" y="10"/>
                  <a:pt x="22" y="10"/>
                </a:cubicBezTo>
                <a:lnTo>
                  <a:pt x="21" y="10"/>
                </a:lnTo>
                <a:close/>
                <a:moveTo>
                  <a:pt x="15" y="22"/>
                </a:moveTo>
                <a:cubicBezTo>
                  <a:pt x="15" y="22"/>
                  <a:pt x="14" y="23"/>
                  <a:pt x="15" y="23"/>
                </a:cubicBezTo>
                <a:cubicBezTo>
                  <a:pt x="15" y="23"/>
                  <a:pt x="15" y="22"/>
                  <a:pt x="15" y="22"/>
                </a:cubicBezTo>
                <a:cubicBezTo>
                  <a:pt x="15" y="22"/>
                  <a:pt x="15" y="22"/>
                  <a:pt x="15" y="22"/>
                </a:cubicBezTo>
                <a:close/>
                <a:moveTo>
                  <a:pt x="12" y="18"/>
                </a:moveTo>
                <a:cubicBezTo>
                  <a:pt x="13" y="20"/>
                  <a:pt x="15" y="20"/>
                  <a:pt x="16" y="20"/>
                </a:cubicBezTo>
                <a:cubicBezTo>
                  <a:pt x="15" y="19"/>
                  <a:pt x="13" y="17"/>
                  <a:pt x="12" y="18"/>
                </a:cubicBezTo>
                <a:close/>
                <a:moveTo>
                  <a:pt x="15" y="13"/>
                </a:moveTo>
                <a:cubicBezTo>
                  <a:pt x="16" y="14"/>
                  <a:pt x="18" y="15"/>
                  <a:pt x="19" y="15"/>
                </a:cubicBezTo>
                <a:cubicBezTo>
                  <a:pt x="18" y="14"/>
                  <a:pt x="16" y="13"/>
                  <a:pt x="15" y="13"/>
                </a:cubicBezTo>
                <a:close/>
                <a:moveTo>
                  <a:pt x="13" y="25"/>
                </a:moveTo>
                <a:cubicBezTo>
                  <a:pt x="13" y="26"/>
                  <a:pt x="13" y="26"/>
                  <a:pt x="13" y="26"/>
                </a:cubicBezTo>
                <a:cubicBezTo>
                  <a:pt x="12" y="26"/>
                  <a:pt x="12" y="26"/>
                  <a:pt x="12" y="26"/>
                </a:cubicBezTo>
                <a:cubicBezTo>
                  <a:pt x="12" y="27"/>
                  <a:pt x="10" y="27"/>
                  <a:pt x="11" y="28"/>
                </a:cubicBezTo>
                <a:cubicBezTo>
                  <a:pt x="11" y="27"/>
                  <a:pt x="13" y="26"/>
                  <a:pt x="13" y="25"/>
                </a:cubicBezTo>
                <a:close/>
                <a:moveTo>
                  <a:pt x="17" y="13"/>
                </a:moveTo>
                <a:cubicBezTo>
                  <a:pt x="18" y="13"/>
                  <a:pt x="18" y="14"/>
                  <a:pt x="19" y="14"/>
                </a:cubicBezTo>
                <a:cubicBezTo>
                  <a:pt x="18" y="14"/>
                  <a:pt x="18" y="13"/>
                  <a:pt x="17" y="13"/>
                </a:cubicBezTo>
                <a:close/>
                <a:moveTo>
                  <a:pt x="14" y="16"/>
                </a:moveTo>
                <a:cubicBezTo>
                  <a:pt x="14" y="16"/>
                  <a:pt x="13" y="16"/>
                  <a:pt x="14" y="17"/>
                </a:cubicBezTo>
                <a:cubicBezTo>
                  <a:pt x="14" y="17"/>
                  <a:pt x="15" y="17"/>
                  <a:pt x="16" y="17"/>
                </a:cubicBezTo>
                <a:cubicBezTo>
                  <a:pt x="17" y="17"/>
                  <a:pt x="17" y="17"/>
                  <a:pt x="17" y="17"/>
                </a:cubicBezTo>
                <a:cubicBezTo>
                  <a:pt x="16" y="17"/>
                  <a:pt x="15" y="16"/>
                  <a:pt x="14" y="16"/>
                </a:cubicBezTo>
                <a:close/>
                <a:moveTo>
                  <a:pt x="12" y="22"/>
                </a:moveTo>
                <a:cubicBezTo>
                  <a:pt x="12" y="23"/>
                  <a:pt x="13" y="23"/>
                  <a:pt x="13" y="23"/>
                </a:cubicBezTo>
                <a:cubicBezTo>
                  <a:pt x="14" y="23"/>
                  <a:pt x="14" y="23"/>
                  <a:pt x="14" y="23"/>
                </a:cubicBezTo>
                <a:cubicBezTo>
                  <a:pt x="13" y="23"/>
                  <a:pt x="13" y="23"/>
                  <a:pt x="12" y="22"/>
                </a:cubicBezTo>
                <a:close/>
                <a:moveTo>
                  <a:pt x="19" y="10"/>
                </a:moveTo>
                <a:cubicBezTo>
                  <a:pt x="18" y="10"/>
                  <a:pt x="18" y="10"/>
                  <a:pt x="18" y="10"/>
                </a:cubicBezTo>
                <a:cubicBezTo>
                  <a:pt x="18" y="11"/>
                  <a:pt x="19" y="11"/>
                  <a:pt x="19" y="11"/>
                </a:cubicBezTo>
                <a:cubicBezTo>
                  <a:pt x="19" y="11"/>
                  <a:pt x="19" y="10"/>
                  <a:pt x="19" y="10"/>
                </a:cubicBezTo>
                <a:close/>
                <a:moveTo>
                  <a:pt x="11" y="24"/>
                </a:moveTo>
                <a:cubicBezTo>
                  <a:pt x="10" y="25"/>
                  <a:pt x="11" y="25"/>
                  <a:pt x="11" y="25"/>
                </a:cubicBezTo>
                <a:cubicBezTo>
                  <a:pt x="11" y="25"/>
                  <a:pt x="11" y="25"/>
                  <a:pt x="12" y="26"/>
                </a:cubicBezTo>
                <a:cubicBezTo>
                  <a:pt x="12" y="25"/>
                  <a:pt x="12" y="25"/>
                  <a:pt x="12" y="25"/>
                </a:cubicBezTo>
                <a:cubicBezTo>
                  <a:pt x="11" y="25"/>
                  <a:pt x="11" y="24"/>
                  <a:pt x="11" y="24"/>
                </a:cubicBezTo>
                <a:close/>
                <a:moveTo>
                  <a:pt x="11" y="26"/>
                </a:moveTo>
                <a:cubicBezTo>
                  <a:pt x="11" y="27"/>
                  <a:pt x="11" y="27"/>
                  <a:pt x="11" y="27"/>
                </a:cubicBezTo>
                <a:lnTo>
                  <a:pt x="11" y="26"/>
                </a:lnTo>
                <a:close/>
                <a:moveTo>
                  <a:pt x="11" y="22"/>
                </a:moveTo>
                <a:cubicBezTo>
                  <a:pt x="11" y="23"/>
                  <a:pt x="10" y="23"/>
                  <a:pt x="11" y="23"/>
                </a:cubicBezTo>
                <a:cubicBezTo>
                  <a:pt x="11" y="23"/>
                  <a:pt x="11" y="23"/>
                  <a:pt x="11" y="23"/>
                </a:cubicBezTo>
                <a:cubicBezTo>
                  <a:pt x="11" y="23"/>
                  <a:pt x="11" y="22"/>
                  <a:pt x="11" y="22"/>
                </a:cubicBezTo>
                <a:close/>
                <a:moveTo>
                  <a:pt x="11" y="20"/>
                </a:moveTo>
                <a:cubicBezTo>
                  <a:pt x="11" y="21"/>
                  <a:pt x="11" y="21"/>
                  <a:pt x="11" y="21"/>
                </a:cubicBezTo>
                <a:cubicBezTo>
                  <a:pt x="11" y="21"/>
                  <a:pt x="12" y="21"/>
                  <a:pt x="12" y="20"/>
                </a:cubicBezTo>
                <a:cubicBezTo>
                  <a:pt x="12" y="20"/>
                  <a:pt x="11" y="20"/>
                  <a:pt x="11" y="20"/>
                </a:cubicBezTo>
                <a:close/>
                <a:moveTo>
                  <a:pt x="16" y="10"/>
                </a:moveTo>
                <a:cubicBezTo>
                  <a:pt x="16" y="11"/>
                  <a:pt x="16" y="11"/>
                  <a:pt x="16" y="11"/>
                </a:cubicBezTo>
                <a:cubicBezTo>
                  <a:pt x="17" y="10"/>
                  <a:pt x="17" y="10"/>
                  <a:pt x="17" y="10"/>
                </a:cubicBezTo>
                <a:cubicBezTo>
                  <a:pt x="16" y="10"/>
                  <a:pt x="16" y="10"/>
                  <a:pt x="16" y="10"/>
                </a:cubicBezTo>
                <a:close/>
                <a:moveTo>
                  <a:pt x="11" y="13"/>
                </a:moveTo>
                <a:cubicBezTo>
                  <a:pt x="12" y="14"/>
                  <a:pt x="14" y="15"/>
                  <a:pt x="15" y="14"/>
                </a:cubicBezTo>
                <a:cubicBezTo>
                  <a:pt x="13" y="14"/>
                  <a:pt x="12" y="13"/>
                  <a:pt x="11" y="13"/>
                </a:cubicBezTo>
                <a:close/>
                <a:moveTo>
                  <a:pt x="11" y="18"/>
                </a:moveTo>
                <a:cubicBezTo>
                  <a:pt x="10" y="19"/>
                  <a:pt x="11" y="19"/>
                  <a:pt x="12" y="19"/>
                </a:cubicBezTo>
                <a:cubicBezTo>
                  <a:pt x="11" y="19"/>
                  <a:pt x="11" y="18"/>
                  <a:pt x="11" y="18"/>
                </a:cubicBezTo>
                <a:close/>
                <a:moveTo>
                  <a:pt x="15" y="8"/>
                </a:moveTo>
                <a:cubicBezTo>
                  <a:pt x="15" y="8"/>
                  <a:pt x="16" y="9"/>
                  <a:pt x="15" y="10"/>
                </a:cubicBezTo>
                <a:cubicBezTo>
                  <a:pt x="15" y="10"/>
                  <a:pt x="16" y="10"/>
                  <a:pt x="16" y="9"/>
                </a:cubicBezTo>
                <a:cubicBezTo>
                  <a:pt x="16" y="9"/>
                  <a:pt x="16" y="8"/>
                  <a:pt x="15" y="8"/>
                </a:cubicBezTo>
                <a:close/>
                <a:moveTo>
                  <a:pt x="11" y="16"/>
                </a:moveTo>
                <a:cubicBezTo>
                  <a:pt x="11" y="17"/>
                  <a:pt x="12" y="18"/>
                  <a:pt x="12" y="17"/>
                </a:cubicBezTo>
                <a:cubicBezTo>
                  <a:pt x="12" y="17"/>
                  <a:pt x="11" y="16"/>
                  <a:pt x="11" y="16"/>
                </a:cubicBezTo>
                <a:close/>
                <a:moveTo>
                  <a:pt x="11" y="14"/>
                </a:moveTo>
                <a:cubicBezTo>
                  <a:pt x="11" y="15"/>
                  <a:pt x="11" y="15"/>
                  <a:pt x="11" y="15"/>
                </a:cubicBezTo>
                <a:cubicBezTo>
                  <a:pt x="12" y="16"/>
                  <a:pt x="12" y="16"/>
                  <a:pt x="13" y="16"/>
                </a:cubicBezTo>
                <a:cubicBezTo>
                  <a:pt x="12" y="15"/>
                  <a:pt x="12" y="14"/>
                  <a:pt x="11" y="14"/>
                </a:cubicBezTo>
                <a:close/>
                <a:moveTo>
                  <a:pt x="13" y="11"/>
                </a:moveTo>
                <a:cubicBezTo>
                  <a:pt x="12" y="11"/>
                  <a:pt x="12" y="11"/>
                  <a:pt x="11" y="11"/>
                </a:cubicBezTo>
                <a:cubicBezTo>
                  <a:pt x="12" y="12"/>
                  <a:pt x="14" y="13"/>
                  <a:pt x="14" y="12"/>
                </a:cubicBezTo>
                <a:cubicBezTo>
                  <a:pt x="14" y="12"/>
                  <a:pt x="13" y="11"/>
                  <a:pt x="13" y="11"/>
                </a:cubicBezTo>
                <a:close/>
                <a:moveTo>
                  <a:pt x="8" y="17"/>
                </a:moveTo>
                <a:cubicBezTo>
                  <a:pt x="8" y="17"/>
                  <a:pt x="10" y="18"/>
                  <a:pt x="10" y="18"/>
                </a:cubicBezTo>
                <a:cubicBezTo>
                  <a:pt x="9" y="18"/>
                  <a:pt x="9" y="17"/>
                  <a:pt x="8" y="17"/>
                </a:cubicBezTo>
                <a:close/>
                <a:moveTo>
                  <a:pt x="14" y="9"/>
                </a:moveTo>
                <a:cubicBezTo>
                  <a:pt x="14" y="10"/>
                  <a:pt x="14" y="10"/>
                  <a:pt x="14" y="10"/>
                </a:cubicBezTo>
                <a:cubicBezTo>
                  <a:pt x="14" y="9"/>
                  <a:pt x="14" y="9"/>
                  <a:pt x="14" y="9"/>
                </a:cubicBezTo>
                <a:close/>
                <a:moveTo>
                  <a:pt x="14" y="8"/>
                </a:moveTo>
                <a:cubicBezTo>
                  <a:pt x="14" y="8"/>
                  <a:pt x="14" y="8"/>
                  <a:pt x="14" y="8"/>
                </a:cubicBezTo>
                <a:cubicBezTo>
                  <a:pt x="14" y="8"/>
                  <a:pt x="14" y="8"/>
                  <a:pt x="14" y="8"/>
                </a:cubicBezTo>
                <a:close/>
                <a:moveTo>
                  <a:pt x="11" y="12"/>
                </a:moveTo>
                <a:cubicBezTo>
                  <a:pt x="11" y="12"/>
                  <a:pt x="11" y="12"/>
                  <a:pt x="11" y="12"/>
                </a:cubicBezTo>
                <a:cubicBezTo>
                  <a:pt x="12" y="13"/>
                  <a:pt x="12" y="13"/>
                  <a:pt x="12" y="13"/>
                </a:cubicBezTo>
                <a:lnTo>
                  <a:pt x="11" y="12"/>
                </a:lnTo>
                <a:close/>
                <a:moveTo>
                  <a:pt x="12" y="7"/>
                </a:moveTo>
                <a:cubicBezTo>
                  <a:pt x="11" y="8"/>
                  <a:pt x="12" y="8"/>
                  <a:pt x="11" y="9"/>
                </a:cubicBezTo>
                <a:cubicBezTo>
                  <a:pt x="12" y="9"/>
                  <a:pt x="12" y="9"/>
                  <a:pt x="13" y="9"/>
                </a:cubicBezTo>
                <a:cubicBezTo>
                  <a:pt x="13" y="9"/>
                  <a:pt x="13" y="8"/>
                  <a:pt x="12" y="7"/>
                </a:cubicBezTo>
                <a:close/>
                <a:moveTo>
                  <a:pt x="12" y="4"/>
                </a:moveTo>
                <a:cubicBezTo>
                  <a:pt x="11" y="5"/>
                  <a:pt x="13" y="6"/>
                  <a:pt x="14" y="7"/>
                </a:cubicBezTo>
                <a:cubicBezTo>
                  <a:pt x="14" y="6"/>
                  <a:pt x="13" y="5"/>
                  <a:pt x="12" y="4"/>
                </a:cubicBezTo>
                <a:close/>
                <a:moveTo>
                  <a:pt x="8" y="13"/>
                </a:moveTo>
                <a:cubicBezTo>
                  <a:pt x="9" y="13"/>
                  <a:pt x="9" y="14"/>
                  <a:pt x="10" y="14"/>
                </a:cubicBezTo>
                <a:cubicBezTo>
                  <a:pt x="10" y="14"/>
                  <a:pt x="10" y="14"/>
                  <a:pt x="10" y="14"/>
                </a:cubicBezTo>
                <a:cubicBezTo>
                  <a:pt x="10" y="13"/>
                  <a:pt x="9" y="13"/>
                  <a:pt x="8" y="13"/>
                </a:cubicBezTo>
                <a:close/>
                <a:moveTo>
                  <a:pt x="8" y="14"/>
                </a:moveTo>
                <a:cubicBezTo>
                  <a:pt x="8" y="14"/>
                  <a:pt x="9" y="15"/>
                  <a:pt x="10" y="15"/>
                </a:cubicBezTo>
                <a:cubicBezTo>
                  <a:pt x="9" y="14"/>
                  <a:pt x="9" y="13"/>
                  <a:pt x="8" y="14"/>
                </a:cubicBezTo>
                <a:close/>
                <a:moveTo>
                  <a:pt x="10" y="11"/>
                </a:moveTo>
                <a:cubicBezTo>
                  <a:pt x="10" y="11"/>
                  <a:pt x="10" y="11"/>
                  <a:pt x="9" y="12"/>
                </a:cubicBezTo>
                <a:cubicBezTo>
                  <a:pt x="10" y="12"/>
                  <a:pt x="10" y="12"/>
                  <a:pt x="10" y="12"/>
                </a:cubicBezTo>
                <a:cubicBezTo>
                  <a:pt x="11" y="12"/>
                  <a:pt x="11" y="11"/>
                  <a:pt x="10" y="11"/>
                </a:cubicBezTo>
                <a:close/>
                <a:moveTo>
                  <a:pt x="12" y="6"/>
                </a:moveTo>
                <a:cubicBezTo>
                  <a:pt x="12" y="7"/>
                  <a:pt x="12" y="7"/>
                  <a:pt x="12" y="7"/>
                </a:cubicBezTo>
                <a:cubicBezTo>
                  <a:pt x="12" y="7"/>
                  <a:pt x="12" y="7"/>
                  <a:pt x="12" y="7"/>
                </a:cubicBezTo>
                <a:cubicBezTo>
                  <a:pt x="12" y="7"/>
                  <a:pt x="12" y="6"/>
                  <a:pt x="12" y="6"/>
                </a:cubicBezTo>
                <a:close/>
                <a:moveTo>
                  <a:pt x="8" y="11"/>
                </a:moveTo>
                <a:cubicBezTo>
                  <a:pt x="8" y="11"/>
                  <a:pt x="8" y="11"/>
                  <a:pt x="9" y="12"/>
                </a:cubicBezTo>
                <a:cubicBezTo>
                  <a:pt x="9" y="11"/>
                  <a:pt x="9" y="11"/>
                  <a:pt x="9" y="11"/>
                </a:cubicBezTo>
                <a:cubicBezTo>
                  <a:pt x="9" y="11"/>
                  <a:pt x="8" y="11"/>
                  <a:pt x="8" y="11"/>
                </a:cubicBezTo>
                <a:close/>
                <a:moveTo>
                  <a:pt x="5" y="11"/>
                </a:moveTo>
                <a:cubicBezTo>
                  <a:pt x="6" y="12"/>
                  <a:pt x="7" y="13"/>
                  <a:pt x="8" y="12"/>
                </a:cubicBezTo>
                <a:cubicBezTo>
                  <a:pt x="7" y="12"/>
                  <a:pt x="5" y="11"/>
                  <a:pt x="5" y="11"/>
                </a:cubicBezTo>
                <a:close/>
                <a:moveTo>
                  <a:pt x="12" y="2"/>
                </a:moveTo>
                <a:cubicBezTo>
                  <a:pt x="12" y="3"/>
                  <a:pt x="12" y="3"/>
                  <a:pt x="12" y="3"/>
                </a:cubicBezTo>
                <a:cubicBezTo>
                  <a:pt x="12" y="3"/>
                  <a:pt x="12" y="3"/>
                  <a:pt x="12" y="3"/>
                </a:cubicBezTo>
                <a:lnTo>
                  <a:pt x="12" y="2"/>
                </a:lnTo>
                <a:close/>
                <a:moveTo>
                  <a:pt x="3" y="12"/>
                </a:moveTo>
                <a:cubicBezTo>
                  <a:pt x="4" y="13"/>
                  <a:pt x="4" y="13"/>
                  <a:pt x="4" y="13"/>
                </a:cubicBezTo>
                <a:lnTo>
                  <a:pt x="3" y="12"/>
                </a:lnTo>
                <a:close/>
                <a:moveTo>
                  <a:pt x="1" y="12"/>
                </a:moveTo>
                <a:cubicBezTo>
                  <a:pt x="2" y="12"/>
                  <a:pt x="2" y="12"/>
                  <a:pt x="2" y="12"/>
                </a:cubicBezTo>
                <a:cubicBezTo>
                  <a:pt x="2" y="11"/>
                  <a:pt x="2" y="11"/>
                  <a:pt x="2" y="11"/>
                </a:cubicBezTo>
                <a:cubicBezTo>
                  <a:pt x="2" y="11"/>
                  <a:pt x="2" y="11"/>
                  <a:pt x="1" y="12"/>
                </a:cubicBez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solidFill>
                <a:schemeClr val="accent1">
                  <a:lumMod val="50000"/>
                </a:schemeClr>
              </a:solidFill>
              <a:cs typeface="+mn-ea"/>
              <a:sym typeface="+mn-lt"/>
            </a:endParaRPr>
          </a:p>
        </p:txBody>
      </p:sp>
      <p:sp>
        <p:nvSpPr>
          <p:cNvPr id="175" name="文本框 174"/>
          <p:cNvSpPr txBox="1"/>
          <p:nvPr/>
        </p:nvSpPr>
        <p:spPr>
          <a:xfrm>
            <a:off x="1168571" y="3888748"/>
            <a:ext cx="1135380" cy="518160"/>
          </a:xfrm>
          <a:prstGeom prst="rect">
            <a:avLst/>
          </a:prstGeom>
          <a:noFill/>
        </p:spPr>
        <p:txBody>
          <a:bodyPr rtlCol="0" wrap="none">
            <a:spAutoFit/>
          </a:bodyPr>
          <a:lstStyle/>
          <a:p>
            <a:r>
              <a:rPr altLang="en-US" b="1" lang="zh-CN" spc="-300" sz="2800">
                <a:solidFill>
                  <a:schemeClr val="bg1"/>
                </a:solidFill>
                <a:cs typeface="+mn-ea"/>
                <a:sym typeface="+mn-lt"/>
              </a:rPr>
              <a:t>小标题</a:t>
            </a:r>
          </a:p>
        </p:txBody>
      </p:sp>
      <p:sp>
        <p:nvSpPr>
          <p:cNvPr id="176" name="文本框 175"/>
          <p:cNvSpPr txBox="1"/>
          <p:nvPr/>
        </p:nvSpPr>
        <p:spPr>
          <a:xfrm>
            <a:off x="845299" y="4421712"/>
            <a:ext cx="3084399" cy="1005840"/>
          </a:xfrm>
          <a:prstGeom prst="rect">
            <a:avLst/>
          </a:prstGeom>
          <a:noFill/>
        </p:spPr>
        <p:txBody>
          <a:bodyPr rtlCol="0" wrap="square">
            <a:spAutoFit/>
          </a:bodyPr>
          <a:lstStyle>
            <a:defPPr>
              <a:defRPr lang="zh-CN"/>
            </a:defPPr>
            <a:lvl1pPr algn="just">
              <a:lnSpc>
                <a:spcPct val="125000"/>
              </a:lnSpc>
              <a:defRPr sz="1600">
                <a:solidFill>
                  <a:schemeClr val="accent1">
                    <a:lumMod val="50000"/>
                  </a:schemeClr>
                </a:solidFill>
                <a:latin charset="-122" panose="02010600040101010101" pitchFamily="2" typeface="华文细黑"/>
                <a:ea charset="-122" panose="02010600040101010101" pitchFamily="2" typeface="华文细黑"/>
              </a:defRPr>
            </a:lvl1pPr>
          </a:lstStyle>
          <a:p>
            <a:pPr algn="l"/>
            <a:r>
              <a:rPr altLang="en-US" lang="zh-CN">
                <a:solidFill>
                  <a:schemeClr val="bg1"/>
                </a:solidFill>
                <a:latin typeface="+mn-lt"/>
                <a:ea typeface="+mn-ea"/>
                <a:cs typeface="+mn-ea"/>
                <a:sym typeface="+mn-lt"/>
              </a:rPr>
              <a:t>请在这里输入文字请在这里输入文字请在这里输入文字请在这里输入文字</a:t>
            </a:r>
          </a:p>
        </p:txBody>
      </p:sp>
      <p:sp>
        <p:nvSpPr>
          <p:cNvPr id="177" name="Freeform 30"/>
          <p:cNvSpPr>
            <a:spLocks noEditPoints="1"/>
          </p:cNvSpPr>
          <p:nvPr/>
        </p:nvSpPr>
        <p:spPr bwMode="auto">
          <a:xfrm>
            <a:off x="845299" y="3944350"/>
            <a:ext cx="335491" cy="324806"/>
          </a:xfrm>
          <a:custGeom>
            <a:gdLst>
              <a:gd fmla="*/ 10 w 31" name="T0"/>
              <a:gd fmla="*/ 19 h 30" name="T1"/>
              <a:gd fmla="*/ 11 w 31" name="T2"/>
              <a:gd fmla="*/ 0 h 30" name="T3"/>
              <a:gd fmla="*/ 28 w 31" name="T4"/>
              <a:gd fmla="*/ 8 h 30" name="T5"/>
              <a:gd fmla="*/ 26 w 31" name="T6"/>
              <a:gd fmla="*/ 27 h 30" name="T7"/>
              <a:gd fmla="*/ 23 w 31" name="T8"/>
              <a:gd fmla="*/ 25 h 30" name="T9"/>
              <a:gd fmla="*/ 22 w 31" name="T10"/>
              <a:gd fmla="*/ 21 h 30" name="T11"/>
              <a:gd fmla="*/ 29 w 31" name="T12"/>
              <a:gd fmla="*/ 9 h 30" name="T13"/>
              <a:gd fmla="*/ 22 w 31" name="T14"/>
              <a:gd fmla="*/ 24 h 30" name="T15"/>
              <a:gd fmla="*/ 21 w 31" name="T16"/>
              <a:gd fmla="*/ 22 h 30" name="T17"/>
              <a:gd fmla="*/ 28 w 31" name="T18"/>
              <a:gd fmla="*/ 10 h 30" name="T19"/>
              <a:gd fmla="*/ 24 w 31" name="T20"/>
              <a:gd fmla="*/ 14 h 30" name="T21"/>
              <a:gd fmla="*/ 21 w 31" name="T22"/>
              <a:gd fmla="*/ 18 h 30" name="T23"/>
              <a:gd fmla="*/ 24 w 31" name="T24"/>
              <a:gd fmla="*/ 14 h 30" name="T25"/>
              <a:gd fmla="*/ 20 w 31" name="T26"/>
              <a:gd fmla="*/ 19 h 30" name="T27"/>
              <a:gd fmla="*/ 19 w 31" name="T28"/>
              <a:gd fmla="*/ 20 h 30" name="T29"/>
              <a:gd fmla="*/ 22 w 31" name="T30"/>
              <a:gd fmla="*/ 14 h 30" name="T31"/>
              <a:gd fmla="*/ 23 w 31" name="T32"/>
              <a:gd fmla="*/ 10 h 30" name="T33"/>
              <a:gd fmla="*/ 17 w 31" name="T34"/>
              <a:gd fmla="*/ 22 h 30" name="T35"/>
              <a:gd fmla="*/ 20 w 31" name="T36"/>
              <a:gd fmla="*/ 16 h 30" name="T37"/>
              <a:gd fmla="*/ 16 w 31" name="T38"/>
              <a:gd fmla="*/ 19 h 30" name="T39"/>
              <a:gd fmla="*/ 19 w 31" name="T40"/>
              <a:gd fmla="*/ 12 h 30" name="T41"/>
              <a:gd fmla="*/ 17 w 31" name="T42"/>
              <a:gd fmla="*/ 18 h 30" name="T43"/>
              <a:gd fmla="*/ 21 w 31" name="T44"/>
              <a:gd fmla="*/ 11 h 30" name="T45"/>
              <a:gd fmla="*/ 21 w 31" name="T46"/>
              <a:gd fmla="*/ 10 h 30" name="T47"/>
              <a:gd fmla="*/ 15 w 31" name="T48"/>
              <a:gd fmla="*/ 23 h 30" name="T49"/>
              <a:gd fmla="*/ 16 w 31" name="T50"/>
              <a:gd fmla="*/ 20 h 30" name="T51"/>
              <a:gd fmla="*/ 15 w 31" name="T52"/>
              <a:gd fmla="*/ 13 h 30" name="T53"/>
              <a:gd fmla="*/ 11 w 31" name="T54"/>
              <a:gd fmla="*/ 28 h 30" name="T55"/>
              <a:gd fmla="*/ 17 w 31" name="T56"/>
              <a:gd fmla="*/ 13 h 30" name="T57"/>
              <a:gd fmla="*/ 17 w 31" name="T58"/>
              <a:gd fmla="*/ 17 h 30" name="T59"/>
              <a:gd fmla="*/ 14 w 31" name="T60"/>
              <a:gd fmla="*/ 23 h 30" name="T61"/>
              <a:gd fmla="*/ 19 w 31" name="T62"/>
              <a:gd fmla="*/ 11 h 30" name="T63"/>
              <a:gd fmla="*/ 12 w 31" name="T64"/>
              <a:gd fmla="*/ 26 h 30" name="T65"/>
              <a:gd fmla="*/ 11 w 31" name="T66"/>
              <a:gd fmla="*/ 27 h 30" name="T67"/>
              <a:gd fmla="*/ 11 w 31" name="T68"/>
              <a:gd fmla="*/ 23 h 30" name="T69"/>
              <a:gd fmla="*/ 12 w 31" name="T70"/>
              <a:gd fmla="*/ 20 h 30" name="T71"/>
              <a:gd fmla="*/ 17 w 31" name="T72"/>
              <a:gd fmla="*/ 10 h 30" name="T73"/>
              <a:gd fmla="*/ 11 w 31" name="T74"/>
              <a:gd fmla="*/ 13 h 30" name="T75"/>
              <a:gd fmla="*/ 15 w 31" name="T76"/>
              <a:gd fmla="*/ 8 h 30" name="T77"/>
              <a:gd fmla="*/ 11 w 31" name="T78"/>
              <a:gd fmla="*/ 16 h 30" name="T79"/>
              <a:gd fmla="*/ 11 w 31" name="T80"/>
              <a:gd fmla="*/ 15 h 30" name="T81"/>
              <a:gd fmla="*/ 11 w 31" name="T82"/>
              <a:gd fmla="*/ 11 h 30" name="T83"/>
              <a:gd fmla="*/ 10 w 31" name="T84"/>
              <a:gd fmla="*/ 18 h 30" name="T85"/>
              <a:gd fmla="*/ 14 w 31" name="T86"/>
              <a:gd fmla="*/ 9 h 30" name="T87"/>
              <a:gd fmla="*/ 11 w 31" name="T88"/>
              <a:gd fmla="*/ 12 h 30" name="T89"/>
              <a:gd fmla="*/ 12 w 31" name="T90"/>
              <a:gd fmla="*/ 7 h 30" name="T91"/>
              <a:gd fmla="*/ 12 w 31" name="T92"/>
              <a:gd fmla="*/ 4 h 30" name="T93"/>
              <a:gd fmla="*/ 10 w 31" name="T94"/>
              <a:gd fmla="*/ 14 h 30" name="T95"/>
              <a:gd fmla="*/ 10 w 31" name="T96"/>
              <a:gd fmla="*/ 15 h 30" name="T97"/>
              <a:gd fmla="*/ 10 w 31" name="T98"/>
              <a:gd fmla="*/ 12 h 30" name="T99"/>
              <a:gd fmla="*/ 12 w 31" name="T100"/>
              <a:gd fmla="*/ 7 h 30" name="T101"/>
              <a:gd fmla="*/ 9 w 31" name="T102"/>
              <a:gd fmla="*/ 11 h 30" name="T103"/>
              <a:gd fmla="*/ 5 w 31" name="T104"/>
              <a:gd fmla="*/ 11 h 30" name="T105"/>
              <a:gd fmla="*/ 12 w 31" name="T106"/>
              <a:gd fmla="*/ 2 h 30" name="T107"/>
              <a:gd fmla="*/ 1 w 31" name="T108"/>
              <a:gd fmla="*/ 12 h 30" name="T10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b="b" l="0" r="r" t="0"/>
            <a:pathLst>
              <a:path h="30" w="31">
                <a:moveTo>
                  <a:pt x="16" y="23"/>
                </a:moveTo>
                <a:cubicBezTo>
                  <a:pt x="14" y="25"/>
                  <a:pt x="13" y="27"/>
                  <a:pt x="11" y="30"/>
                </a:cubicBezTo>
                <a:cubicBezTo>
                  <a:pt x="10" y="30"/>
                  <a:pt x="10" y="28"/>
                  <a:pt x="10" y="28"/>
                </a:cubicBezTo>
                <a:cubicBezTo>
                  <a:pt x="10" y="25"/>
                  <a:pt x="10" y="22"/>
                  <a:pt x="10" y="19"/>
                </a:cubicBezTo>
                <a:cubicBezTo>
                  <a:pt x="8" y="18"/>
                  <a:pt x="6" y="17"/>
                  <a:pt x="5" y="15"/>
                </a:cubicBezTo>
                <a:cubicBezTo>
                  <a:pt x="3" y="14"/>
                  <a:pt x="1" y="13"/>
                  <a:pt x="0" y="11"/>
                </a:cubicBezTo>
                <a:cubicBezTo>
                  <a:pt x="3" y="10"/>
                  <a:pt x="7" y="10"/>
                  <a:pt x="11" y="10"/>
                </a:cubicBezTo>
                <a:cubicBezTo>
                  <a:pt x="11" y="7"/>
                  <a:pt x="11" y="4"/>
                  <a:pt x="11" y="0"/>
                </a:cubicBezTo>
                <a:cubicBezTo>
                  <a:pt x="12" y="1"/>
                  <a:pt x="13" y="2"/>
                  <a:pt x="13" y="3"/>
                </a:cubicBezTo>
                <a:cubicBezTo>
                  <a:pt x="14" y="4"/>
                  <a:pt x="15" y="6"/>
                  <a:pt x="16" y="7"/>
                </a:cubicBezTo>
                <a:cubicBezTo>
                  <a:pt x="16" y="8"/>
                  <a:pt x="17" y="8"/>
                  <a:pt x="17" y="9"/>
                </a:cubicBezTo>
                <a:cubicBezTo>
                  <a:pt x="21" y="9"/>
                  <a:pt x="24" y="9"/>
                  <a:pt x="28" y="8"/>
                </a:cubicBezTo>
                <a:cubicBezTo>
                  <a:pt x="29" y="8"/>
                  <a:pt x="30" y="8"/>
                  <a:pt x="31" y="8"/>
                </a:cubicBezTo>
                <a:cubicBezTo>
                  <a:pt x="30" y="10"/>
                  <a:pt x="28" y="12"/>
                  <a:pt x="27" y="13"/>
                </a:cubicBezTo>
                <a:cubicBezTo>
                  <a:pt x="25" y="14"/>
                  <a:pt x="23" y="16"/>
                  <a:pt x="22" y="17"/>
                </a:cubicBezTo>
                <a:cubicBezTo>
                  <a:pt x="23" y="20"/>
                  <a:pt x="25" y="23"/>
                  <a:pt x="26" y="27"/>
                </a:cubicBezTo>
                <a:cubicBezTo>
                  <a:pt x="26" y="27"/>
                  <a:pt x="25" y="27"/>
                  <a:pt x="24" y="26"/>
                </a:cubicBezTo>
                <a:cubicBezTo>
                  <a:pt x="22" y="25"/>
                  <a:pt x="19" y="25"/>
                  <a:pt x="16" y="23"/>
                </a:cubicBezTo>
                <a:close/>
                <a:moveTo>
                  <a:pt x="24" y="25"/>
                </a:moveTo>
                <a:cubicBezTo>
                  <a:pt x="24" y="25"/>
                  <a:pt x="23" y="25"/>
                  <a:pt x="23" y="25"/>
                </a:cubicBezTo>
                <a:cubicBezTo>
                  <a:pt x="23" y="26"/>
                  <a:pt x="24" y="25"/>
                  <a:pt x="25" y="26"/>
                </a:cubicBezTo>
                <a:lnTo>
                  <a:pt x="24" y="25"/>
                </a:lnTo>
                <a:close/>
                <a:moveTo>
                  <a:pt x="22" y="20"/>
                </a:moveTo>
                <a:cubicBezTo>
                  <a:pt x="22" y="21"/>
                  <a:pt x="22" y="21"/>
                  <a:pt x="22" y="21"/>
                </a:cubicBezTo>
                <a:cubicBezTo>
                  <a:pt x="23" y="22"/>
                  <a:pt x="23" y="23"/>
                  <a:pt x="24" y="24"/>
                </a:cubicBezTo>
                <a:cubicBezTo>
                  <a:pt x="23" y="23"/>
                  <a:pt x="23" y="21"/>
                  <a:pt x="22" y="20"/>
                </a:cubicBezTo>
                <a:close/>
                <a:moveTo>
                  <a:pt x="29" y="9"/>
                </a:moveTo>
                <a:cubicBezTo>
                  <a:pt x="29" y="9"/>
                  <a:pt x="29" y="9"/>
                  <a:pt x="29" y="9"/>
                </a:cubicBezTo>
                <a:cubicBezTo>
                  <a:pt x="29" y="9"/>
                  <a:pt x="30" y="9"/>
                  <a:pt x="30" y="9"/>
                </a:cubicBezTo>
                <a:cubicBezTo>
                  <a:pt x="29" y="9"/>
                  <a:pt x="29" y="9"/>
                  <a:pt x="29" y="9"/>
                </a:cubicBezTo>
                <a:close/>
                <a:moveTo>
                  <a:pt x="18" y="22"/>
                </a:moveTo>
                <a:cubicBezTo>
                  <a:pt x="19" y="22"/>
                  <a:pt x="21" y="24"/>
                  <a:pt x="22" y="24"/>
                </a:cubicBezTo>
                <a:cubicBezTo>
                  <a:pt x="21" y="23"/>
                  <a:pt x="19" y="22"/>
                  <a:pt x="18" y="22"/>
                </a:cubicBezTo>
                <a:close/>
                <a:moveTo>
                  <a:pt x="21" y="22"/>
                </a:moveTo>
                <a:cubicBezTo>
                  <a:pt x="21" y="22"/>
                  <a:pt x="21" y="23"/>
                  <a:pt x="22" y="23"/>
                </a:cubicBezTo>
                <a:cubicBezTo>
                  <a:pt x="22" y="22"/>
                  <a:pt x="22" y="22"/>
                  <a:pt x="21" y="22"/>
                </a:cubicBezTo>
                <a:close/>
                <a:moveTo>
                  <a:pt x="27" y="9"/>
                </a:moveTo>
                <a:cubicBezTo>
                  <a:pt x="27" y="9"/>
                  <a:pt x="27" y="9"/>
                  <a:pt x="27" y="9"/>
                </a:cubicBezTo>
                <a:cubicBezTo>
                  <a:pt x="27" y="10"/>
                  <a:pt x="27" y="10"/>
                  <a:pt x="27" y="11"/>
                </a:cubicBezTo>
                <a:cubicBezTo>
                  <a:pt x="27" y="11"/>
                  <a:pt x="28" y="11"/>
                  <a:pt x="28" y="10"/>
                </a:cubicBezTo>
                <a:cubicBezTo>
                  <a:pt x="27" y="10"/>
                  <a:pt x="28" y="10"/>
                  <a:pt x="27" y="9"/>
                </a:cubicBezTo>
                <a:close/>
                <a:moveTo>
                  <a:pt x="24" y="14"/>
                </a:moveTo>
                <a:cubicBezTo>
                  <a:pt x="24" y="13"/>
                  <a:pt x="25" y="13"/>
                  <a:pt x="25" y="13"/>
                </a:cubicBezTo>
                <a:cubicBezTo>
                  <a:pt x="25" y="12"/>
                  <a:pt x="24" y="13"/>
                  <a:pt x="24" y="14"/>
                </a:cubicBezTo>
                <a:close/>
                <a:moveTo>
                  <a:pt x="26" y="10"/>
                </a:moveTo>
                <a:cubicBezTo>
                  <a:pt x="26" y="10"/>
                  <a:pt x="26" y="10"/>
                  <a:pt x="26" y="10"/>
                </a:cubicBezTo>
                <a:cubicBezTo>
                  <a:pt x="26" y="9"/>
                  <a:pt x="26" y="10"/>
                  <a:pt x="26" y="10"/>
                </a:cubicBezTo>
                <a:close/>
                <a:moveTo>
                  <a:pt x="21" y="18"/>
                </a:moveTo>
                <a:cubicBezTo>
                  <a:pt x="21" y="18"/>
                  <a:pt x="21" y="19"/>
                  <a:pt x="21" y="19"/>
                </a:cubicBezTo>
                <a:cubicBezTo>
                  <a:pt x="21" y="18"/>
                  <a:pt x="21" y="18"/>
                  <a:pt x="21" y="18"/>
                </a:cubicBezTo>
                <a:close/>
                <a:moveTo>
                  <a:pt x="23" y="14"/>
                </a:moveTo>
                <a:cubicBezTo>
                  <a:pt x="23" y="15"/>
                  <a:pt x="23" y="14"/>
                  <a:pt x="24" y="14"/>
                </a:cubicBezTo>
                <a:cubicBezTo>
                  <a:pt x="23" y="14"/>
                  <a:pt x="23" y="14"/>
                  <a:pt x="23" y="14"/>
                </a:cubicBezTo>
                <a:close/>
                <a:moveTo>
                  <a:pt x="20" y="19"/>
                </a:moveTo>
                <a:cubicBezTo>
                  <a:pt x="21" y="20"/>
                  <a:pt x="21" y="20"/>
                  <a:pt x="21" y="20"/>
                </a:cubicBezTo>
                <a:lnTo>
                  <a:pt x="20" y="19"/>
                </a:lnTo>
                <a:close/>
                <a:moveTo>
                  <a:pt x="19" y="20"/>
                </a:moveTo>
                <a:cubicBezTo>
                  <a:pt x="19" y="20"/>
                  <a:pt x="19" y="20"/>
                  <a:pt x="18" y="20"/>
                </a:cubicBezTo>
                <a:cubicBezTo>
                  <a:pt x="19" y="20"/>
                  <a:pt x="20" y="21"/>
                  <a:pt x="20" y="20"/>
                </a:cubicBezTo>
                <a:lnTo>
                  <a:pt x="19" y="20"/>
                </a:lnTo>
                <a:close/>
                <a:moveTo>
                  <a:pt x="22" y="14"/>
                </a:moveTo>
                <a:cubicBezTo>
                  <a:pt x="22" y="14"/>
                  <a:pt x="21" y="13"/>
                  <a:pt x="21" y="14"/>
                </a:cubicBezTo>
                <a:cubicBezTo>
                  <a:pt x="21" y="14"/>
                  <a:pt x="22" y="15"/>
                  <a:pt x="22" y="14"/>
                </a:cubicBezTo>
                <a:cubicBezTo>
                  <a:pt x="22" y="14"/>
                  <a:pt x="22" y="14"/>
                  <a:pt x="22" y="14"/>
                </a:cubicBezTo>
                <a:close/>
                <a:moveTo>
                  <a:pt x="22" y="12"/>
                </a:moveTo>
                <a:cubicBezTo>
                  <a:pt x="22" y="13"/>
                  <a:pt x="23" y="13"/>
                  <a:pt x="23" y="12"/>
                </a:cubicBezTo>
                <a:cubicBezTo>
                  <a:pt x="23" y="12"/>
                  <a:pt x="22" y="12"/>
                  <a:pt x="22" y="12"/>
                </a:cubicBezTo>
                <a:close/>
                <a:moveTo>
                  <a:pt x="23" y="10"/>
                </a:moveTo>
                <a:cubicBezTo>
                  <a:pt x="23" y="10"/>
                  <a:pt x="24" y="10"/>
                  <a:pt x="24" y="10"/>
                </a:cubicBezTo>
                <a:cubicBezTo>
                  <a:pt x="24" y="9"/>
                  <a:pt x="24" y="9"/>
                  <a:pt x="24" y="9"/>
                </a:cubicBezTo>
                <a:cubicBezTo>
                  <a:pt x="24" y="10"/>
                  <a:pt x="23" y="9"/>
                  <a:pt x="23" y="10"/>
                </a:cubicBezTo>
                <a:close/>
                <a:moveTo>
                  <a:pt x="17" y="22"/>
                </a:moveTo>
                <a:cubicBezTo>
                  <a:pt x="18" y="23"/>
                  <a:pt x="18" y="23"/>
                  <a:pt x="18" y="23"/>
                </a:cubicBezTo>
                <a:cubicBezTo>
                  <a:pt x="18" y="22"/>
                  <a:pt x="18" y="22"/>
                  <a:pt x="18" y="22"/>
                </a:cubicBezTo>
                <a:cubicBezTo>
                  <a:pt x="17" y="22"/>
                  <a:pt x="17" y="22"/>
                  <a:pt x="17" y="22"/>
                </a:cubicBezTo>
                <a:close/>
                <a:moveTo>
                  <a:pt x="20" y="16"/>
                </a:moveTo>
                <a:cubicBezTo>
                  <a:pt x="19" y="16"/>
                  <a:pt x="19" y="16"/>
                  <a:pt x="19" y="16"/>
                </a:cubicBezTo>
                <a:cubicBezTo>
                  <a:pt x="19" y="16"/>
                  <a:pt x="20" y="17"/>
                  <a:pt x="20" y="17"/>
                </a:cubicBezTo>
                <a:cubicBezTo>
                  <a:pt x="20" y="16"/>
                  <a:pt x="20" y="16"/>
                  <a:pt x="20" y="16"/>
                </a:cubicBezTo>
                <a:close/>
                <a:moveTo>
                  <a:pt x="16" y="19"/>
                </a:moveTo>
                <a:cubicBezTo>
                  <a:pt x="17" y="19"/>
                  <a:pt x="17" y="19"/>
                  <a:pt x="18" y="19"/>
                </a:cubicBezTo>
                <a:cubicBezTo>
                  <a:pt x="18" y="19"/>
                  <a:pt x="18" y="19"/>
                  <a:pt x="18" y="19"/>
                </a:cubicBezTo>
                <a:cubicBezTo>
                  <a:pt x="18" y="18"/>
                  <a:pt x="16" y="18"/>
                  <a:pt x="16" y="19"/>
                </a:cubicBezTo>
                <a:close/>
                <a:moveTo>
                  <a:pt x="19" y="12"/>
                </a:moveTo>
                <a:cubicBezTo>
                  <a:pt x="20" y="13"/>
                  <a:pt x="20" y="13"/>
                  <a:pt x="21" y="13"/>
                </a:cubicBezTo>
                <a:cubicBezTo>
                  <a:pt x="20" y="12"/>
                  <a:pt x="20" y="12"/>
                  <a:pt x="19" y="12"/>
                </a:cubicBezTo>
                <a:close/>
                <a:moveTo>
                  <a:pt x="17" y="17"/>
                </a:moveTo>
                <a:cubicBezTo>
                  <a:pt x="17" y="18"/>
                  <a:pt x="17" y="18"/>
                  <a:pt x="17" y="18"/>
                </a:cubicBezTo>
                <a:cubicBezTo>
                  <a:pt x="17" y="18"/>
                  <a:pt x="18" y="18"/>
                  <a:pt x="18" y="18"/>
                </a:cubicBezTo>
                <a:lnTo>
                  <a:pt x="17" y="17"/>
                </a:lnTo>
                <a:close/>
                <a:moveTo>
                  <a:pt x="20" y="11"/>
                </a:moveTo>
                <a:cubicBezTo>
                  <a:pt x="21" y="11"/>
                  <a:pt x="21" y="11"/>
                  <a:pt x="21" y="11"/>
                </a:cubicBezTo>
                <a:cubicBezTo>
                  <a:pt x="21" y="11"/>
                  <a:pt x="21" y="11"/>
                  <a:pt x="21" y="11"/>
                </a:cubicBezTo>
                <a:cubicBezTo>
                  <a:pt x="21" y="11"/>
                  <a:pt x="20" y="11"/>
                  <a:pt x="20" y="11"/>
                </a:cubicBezTo>
                <a:close/>
                <a:moveTo>
                  <a:pt x="21" y="10"/>
                </a:moveTo>
                <a:cubicBezTo>
                  <a:pt x="21" y="10"/>
                  <a:pt x="21" y="10"/>
                  <a:pt x="21" y="10"/>
                </a:cubicBezTo>
                <a:cubicBezTo>
                  <a:pt x="22" y="10"/>
                  <a:pt x="22" y="10"/>
                  <a:pt x="22" y="10"/>
                </a:cubicBezTo>
                <a:lnTo>
                  <a:pt x="21" y="10"/>
                </a:lnTo>
                <a:close/>
                <a:moveTo>
                  <a:pt x="15" y="22"/>
                </a:moveTo>
                <a:cubicBezTo>
                  <a:pt x="15" y="22"/>
                  <a:pt x="14" y="23"/>
                  <a:pt x="15" y="23"/>
                </a:cubicBezTo>
                <a:cubicBezTo>
                  <a:pt x="15" y="23"/>
                  <a:pt x="15" y="22"/>
                  <a:pt x="15" y="22"/>
                </a:cubicBezTo>
                <a:cubicBezTo>
                  <a:pt x="15" y="22"/>
                  <a:pt x="15" y="22"/>
                  <a:pt x="15" y="22"/>
                </a:cubicBezTo>
                <a:close/>
                <a:moveTo>
                  <a:pt x="12" y="18"/>
                </a:moveTo>
                <a:cubicBezTo>
                  <a:pt x="13" y="20"/>
                  <a:pt x="15" y="20"/>
                  <a:pt x="16" y="20"/>
                </a:cubicBezTo>
                <a:cubicBezTo>
                  <a:pt x="15" y="19"/>
                  <a:pt x="13" y="17"/>
                  <a:pt x="12" y="18"/>
                </a:cubicBezTo>
                <a:close/>
                <a:moveTo>
                  <a:pt x="15" y="13"/>
                </a:moveTo>
                <a:cubicBezTo>
                  <a:pt x="16" y="14"/>
                  <a:pt x="18" y="15"/>
                  <a:pt x="19" y="15"/>
                </a:cubicBezTo>
                <a:cubicBezTo>
                  <a:pt x="18" y="14"/>
                  <a:pt x="16" y="13"/>
                  <a:pt x="15" y="13"/>
                </a:cubicBezTo>
                <a:close/>
                <a:moveTo>
                  <a:pt x="13" y="25"/>
                </a:moveTo>
                <a:cubicBezTo>
                  <a:pt x="13" y="26"/>
                  <a:pt x="13" y="26"/>
                  <a:pt x="13" y="26"/>
                </a:cubicBezTo>
                <a:cubicBezTo>
                  <a:pt x="12" y="26"/>
                  <a:pt x="12" y="26"/>
                  <a:pt x="12" y="26"/>
                </a:cubicBezTo>
                <a:cubicBezTo>
                  <a:pt x="12" y="27"/>
                  <a:pt x="10" y="27"/>
                  <a:pt x="11" y="28"/>
                </a:cubicBezTo>
                <a:cubicBezTo>
                  <a:pt x="11" y="27"/>
                  <a:pt x="13" y="26"/>
                  <a:pt x="13" y="25"/>
                </a:cubicBezTo>
                <a:close/>
                <a:moveTo>
                  <a:pt x="17" y="13"/>
                </a:moveTo>
                <a:cubicBezTo>
                  <a:pt x="18" y="13"/>
                  <a:pt x="18" y="14"/>
                  <a:pt x="19" y="14"/>
                </a:cubicBezTo>
                <a:cubicBezTo>
                  <a:pt x="18" y="14"/>
                  <a:pt x="18" y="13"/>
                  <a:pt x="17" y="13"/>
                </a:cubicBezTo>
                <a:close/>
                <a:moveTo>
                  <a:pt x="14" y="16"/>
                </a:moveTo>
                <a:cubicBezTo>
                  <a:pt x="14" y="16"/>
                  <a:pt x="13" y="16"/>
                  <a:pt x="14" y="17"/>
                </a:cubicBezTo>
                <a:cubicBezTo>
                  <a:pt x="14" y="17"/>
                  <a:pt x="15" y="17"/>
                  <a:pt x="16" y="17"/>
                </a:cubicBezTo>
                <a:cubicBezTo>
                  <a:pt x="17" y="17"/>
                  <a:pt x="17" y="17"/>
                  <a:pt x="17" y="17"/>
                </a:cubicBezTo>
                <a:cubicBezTo>
                  <a:pt x="16" y="17"/>
                  <a:pt x="15" y="16"/>
                  <a:pt x="14" y="16"/>
                </a:cubicBezTo>
                <a:close/>
                <a:moveTo>
                  <a:pt x="12" y="22"/>
                </a:moveTo>
                <a:cubicBezTo>
                  <a:pt x="12" y="23"/>
                  <a:pt x="13" y="23"/>
                  <a:pt x="13" y="23"/>
                </a:cubicBezTo>
                <a:cubicBezTo>
                  <a:pt x="14" y="23"/>
                  <a:pt x="14" y="23"/>
                  <a:pt x="14" y="23"/>
                </a:cubicBezTo>
                <a:cubicBezTo>
                  <a:pt x="13" y="23"/>
                  <a:pt x="13" y="23"/>
                  <a:pt x="12" y="22"/>
                </a:cubicBezTo>
                <a:close/>
                <a:moveTo>
                  <a:pt x="19" y="10"/>
                </a:moveTo>
                <a:cubicBezTo>
                  <a:pt x="18" y="10"/>
                  <a:pt x="18" y="10"/>
                  <a:pt x="18" y="10"/>
                </a:cubicBezTo>
                <a:cubicBezTo>
                  <a:pt x="18" y="11"/>
                  <a:pt x="19" y="11"/>
                  <a:pt x="19" y="11"/>
                </a:cubicBezTo>
                <a:cubicBezTo>
                  <a:pt x="19" y="11"/>
                  <a:pt x="19" y="10"/>
                  <a:pt x="19" y="10"/>
                </a:cubicBezTo>
                <a:close/>
                <a:moveTo>
                  <a:pt x="11" y="24"/>
                </a:moveTo>
                <a:cubicBezTo>
                  <a:pt x="10" y="25"/>
                  <a:pt x="11" y="25"/>
                  <a:pt x="11" y="25"/>
                </a:cubicBezTo>
                <a:cubicBezTo>
                  <a:pt x="11" y="25"/>
                  <a:pt x="11" y="25"/>
                  <a:pt x="12" y="26"/>
                </a:cubicBezTo>
                <a:cubicBezTo>
                  <a:pt x="12" y="25"/>
                  <a:pt x="12" y="25"/>
                  <a:pt x="12" y="25"/>
                </a:cubicBezTo>
                <a:cubicBezTo>
                  <a:pt x="11" y="25"/>
                  <a:pt x="11" y="24"/>
                  <a:pt x="11" y="24"/>
                </a:cubicBezTo>
                <a:close/>
                <a:moveTo>
                  <a:pt x="11" y="26"/>
                </a:moveTo>
                <a:cubicBezTo>
                  <a:pt x="11" y="27"/>
                  <a:pt x="11" y="27"/>
                  <a:pt x="11" y="27"/>
                </a:cubicBezTo>
                <a:lnTo>
                  <a:pt x="11" y="26"/>
                </a:lnTo>
                <a:close/>
                <a:moveTo>
                  <a:pt x="11" y="22"/>
                </a:moveTo>
                <a:cubicBezTo>
                  <a:pt x="11" y="23"/>
                  <a:pt x="10" y="23"/>
                  <a:pt x="11" y="23"/>
                </a:cubicBezTo>
                <a:cubicBezTo>
                  <a:pt x="11" y="23"/>
                  <a:pt x="11" y="23"/>
                  <a:pt x="11" y="23"/>
                </a:cubicBezTo>
                <a:cubicBezTo>
                  <a:pt x="11" y="23"/>
                  <a:pt x="11" y="22"/>
                  <a:pt x="11" y="22"/>
                </a:cubicBezTo>
                <a:close/>
                <a:moveTo>
                  <a:pt x="11" y="20"/>
                </a:moveTo>
                <a:cubicBezTo>
                  <a:pt x="11" y="21"/>
                  <a:pt x="11" y="21"/>
                  <a:pt x="11" y="21"/>
                </a:cubicBezTo>
                <a:cubicBezTo>
                  <a:pt x="11" y="21"/>
                  <a:pt x="12" y="21"/>
                  <a:pt x="12" y="20"/>
                </a:cubicBezTo>
                <a:cubicBezTo>
                  <a:pt x="12" y="20"/>
                  <a:pt x="11" y="20"/>
                  <a:pt x="11" y="20"/>
                </a:cubicBezTo>
                <a:close/>
                <a:moveTo>
                  <a:pt x="16" y="10"/>
                </a:moveTo>
                <a:cubicBezTo>
                  <a:pt x="16" y="11"/>
                  <a:pt x="16" y="11"/>
                  <a:pt x="16" y="11"/>
                </a:cubicBezTo>
                <a:cubicBezTo>
                  <a:pt x="17" y="10"/>
                  <a:pt x="17" y="10"/>
                  <a:pt x="17" y="10"/>
                </a:cubicBezTo>
                <a:cubicBezTo>
                  <a:pt x="16" y="10"/>
                  <a:pt x="16" y="10"/>
                  <a:pt x="16" y="10"/>
                </a:cubicBezTo>
                <a:close/>
                <a:moveTo>
                  <a:pt x="11" y="13"/>
                </a:moveTo>
                <a:cubicBezTo>
                  <a:pt x="12" y="14"/>
                  <a:pt x="14" y="15"/>
                  <a:pt x="15" y="14"/>
                </a:cubicBezTo>
                <a:cubicBezTo>
                  <a:pt x="13" y="14"/>
                  <a:pt x="12" y="13"/>
                  <a:pt x="11" y="13"/>
                </a:cubicBezTo>
                <a:close/>
                <a:moveTo>
                  <a:pt x="11" y="18"/>
                </a:moveTo>
                <a:cubicBezTo>
                  <a:pt x="10" y="19"/>
                  <a:pt x="11" y="19"/>
                  <a:pt x="12" y="19"/>
                </a:cubicBezTo>
                <a:cubicBezTo>
                  <a:pt x="11" y="19"/>
                  <a:pt x="11" y="18"/>
                  <a:pt x="11" y="18"/>
                </a:cubicBezTo>
                <a:close/>
                <a:moveTo>
                  <a:pt x="15" y="8"/>
                </a:moveTo>
                <a:cubicBezTo>
                  <a:pt x="15" y="8"/>
                  <a:pt x="16" y="9"/>
                  <a:pt x="15" y="10"/>
                </a:cubicBezTo>
                <a:cubicBezTo>
                  <a:pt x="15" y="10"/>
                  <a:pt x="16" y="10"/>
                  <a:pt x="16" y="9"/>
                </a:cubicBezTo>
                <a:cubicBezTo>
                  <a:pt x="16" y="9"/>
                  <a:pt x="16" y="8"/>
                  <a:pt x="15" y="8"/>
                </a:cubicBezTo>
                <a:close/>
                <a:moveTo>
                  <a:pt x="11" y="16"/>
                </a:moveTo>
                <a:cubicBezTo>
                  <a:pt x="11" y="17"/>
                  <a:pt x="12" y="18"/>
                  <a:pt x="12" y="17"/>
                </a:cubicBezTo>
                <a:cubicBezTo>
                  <a:pt x="12" y="17"/>
                  <a:pt x="11" y="16"/>
                  <a:pt x="11" y="16"/>
                </a:cubicBezTo>
                <a:close/>
                <a:moveTo>
                  <a:pt x="11" y="14"/>
                </a:moveTo>
                <a:cubicBezTo>
                  <a:pt x="11" y="15"/>
                  <a:pt x="11" y="15"/>
                  <a:pt x="11" y="15"/>
                </a:cubicBezTo>
                <a:cubicBezTo>
                  <a:pt x="12" y="16"/>
                  <a:pt x="12" y="16"/>
                  <a:pt x="13" y="16"/>
                </a:cubicBezTo>
                <a:cubicBezTo>
                  <a:pt x="12" y="15"/>
                  <a:pt x="12" y="14"/>
                  <a:pt x="11" y="14"/>
                </a:cubicBezTo>
                <a:close/>
                <a:moveTo>
                  <a:pt x="13" y="11"/>
                </a:moveTo>
                <a:cubicBezTo>
                  <a:pt x="12" y="11"/>
                  <a:pt x="12" y="11"/>
                  <a:pt x="11" y="11"/>
                </a:cubicBezTo>
                <a:cubicBezTo>
                  <a:pt x="12" y="12"/>
                  <a:pt x="14" y="13"/>
                  <a:pt x="14" y="12"/>
                </a:cubicBezTo>
                <a:cubicBezTo>
                  <a:pt x="14" y="12"/>
                  <a:pt x="13" y="11"/>
                  <a:pt x="13" y="11"/>
                </a:cubicBezTo>
                <a:close/>
                <a:moveTo>
                  <a:pt x="8" y="17"/>
                </a:moveTo>
                <a:cubicBezTo>
                  <a:pt x="8" y="17"/>
                  <a:pt x="10" y="18"/>
                  <a:pt x="10" y="18"/>
                </a:cubicBezTo>
                <a:cubicBezTo>
                  <a:pt x="9" y="18"/>
                  <a:pt x="9" y="17"/>
                  <a:pt x="8" y="17"/>
                </a:cubicBezTo>
                <a:close/>
                <a:moveTo>
                  <a:pt x="14" y="9"/>
                </a:moveTo>
                <a:cubicBezTo>
                  <a:pt x="14" y="10"/>
                  <a:pt x="14" y="10"/>
                  <a:pt x="14" y="10"/>
                </a:cubicBezTo>
                <a:cubicBezTo>
                  <a:pt x="14" y="9"/>
                  <a:pt x="14" y="9"/>
                  <a:pt x="14" y="9"/>
                </a:cubicBezTo>
                <a:close/>
                <a:moveTo>
                  <a:pt x="14" y="8"/>
                </a:moveTo>
                <a:cubicBezTo>
                  <a:pt x="14" y="8"/>
                  <a:pt x="14" y="8"/>
                  <a:pt x="14" y="8"/>
                </a:cubicBezTo>
                <a:cubicBezTo>
                  <a:pt x="14" y="8"/>
                  <a:pt x="14" y="8"/>
                  <a:pt x="14" y="8"/>
                </a:cubicBezTo>
                <a:close/>
                <a:moveTo>
                  <a:pt x="11" y="12"/>
                </a:moveTo>
                <a:cubicBezTo>
                  <a:pt x="11" y="12"/>
                  <a:pt x="11" y="12"/>
                  <a:pt x="11" y="12"/>
                </a:cubicBezTo>
                <a:cubicBezTo>
                  <a:pt x="12" y="13"/>
                  <a:pt x="12" y="13"/>
                  <a:pt x="12" y="13"/>
                </a:cubicBezTo>
                <a:lnTo>
                  <a:pt x="11" y="12"/>
                </a:lnTo>
                <a:close/>
                <a:moveTo>
                  <a:pt x="12" y="7"/>
                </a:moveTo>
                <a:cubicBezTo>
                  <a:pt x="11" y="8"/>
                  <a:pt x="12" y="8"/>
                  <a:pt x="11" y="9"/>
                </a:cubicBezTo>
                <a:cubicBezTo>
                  <a:pt x="12" y="9"/>
                  <a:pt x="12" y="9"/>
                  <a:pt x="13" y="9"/>
                </a:cubicBezTo>
                <a:cubicBezTo>
                  <a:pt x="13" y="9"/>
                  <a:pt x="13" y="8"/>
                  <a:pt x="12" y="7"/>
                </a:cubicBezTo>
                <a:close/>
                <a:moveTo>
                  <a:pt x="12" y="4"/>
                </a:moveTo>
                <a:cubicBezTo>
                  <a:pt x="11" y="5"/>
                  <a:pt x="13" y="6"/>
                  <a:pt x="14" y="7"/>
                </a:cubicBezTo>
                <a:cubicBezTo>
                  <a:pt x="14" y="6"/>
                  <a:pt x="13" y="5"/>
                  <a:pt x="12" y="4"/>
                </a:cubicBezTo>
                <a:close/>
                <a:moveTo>
                  <a:pt x="8" y="13"/>
                </a:moveTo>
                <a:cubicBezTo>
                  <a:pt x="9" y="13"/>
                  <a:pt x="9" y="14"/>
                  <a:pt x="10" y="14"/>
                </a:cubicBezTo>
                <a:cubicBezTo>
                  <a:pt x="10" y="14"/>
                  <a:pt x="10" y="14"/>
                  <a:pt x="10" y="14"/>
                </a:cubicBezTo>
                <a:cubicBezTo>
                  <a:pt x="10" y="13"/>
                  <a:pt x="9" y="13"/>
                  <a:pt x="8" y="13"/>
                </a:cubicBezTo>
                <a:close/>
                <a:moveTo>
                  <a:pt x="8" y="14"/>
                </a:moveTo>
                <a:cubicBezTo>
                  <a:pt x="8" y="14"/>
                  <a:pt x="9" y="15"/>
                  <a:pt x="10" y="15"/>
                </a:cubicBezTo>
                <a:cubicBezTo>
                  <a:pt x="9" y="14"/>
                  <a:pt x="9" y="13"/>
                  <a:pt x="8" y="14"/>
                </a:cubicBezTo>
                <a:close/>
                <a:moveTo>
                  <a:pt x="10" y="11"/>
                </a:moveTo>
                <a:cubicBezTo>
                  <a:pt x="10" y="11"/>
                  <a:pt x="10" y="11"/>
                  <a:pt x="9" y="12"/>
                </a:cubicBezTo>
                <a:cubicBezTo>
                  <a:pt x="10" y="12"/>
                  <a:pt x="10" y="12"/>
                  <a:pt x="10" y="12"/>
                </a:cubicBezTo>
                <a:cubicBezTo>
                  <a:pt x="11" y="12"/>
                  <a:pt x="11" y="11"/>
                  <a:pt x="10" y="11"/>
                </a:cubicBezTo>
                <a:close/>
                <a:moveTo>
                  <a:pt x="12" y="6"/>
                </a:moveTo>
                <a:cubicBezTo>
                  <a:pt x="12" y="7"/>
                  <a:pt x="12" y="7"/>
                  <a:pt x="12" y="7"/>
                </a:cubicBezTo>
                <a:cubicBezTo>
                  <a:pt x="12" y="7"/>
                  <a:pt x="12" y="7"/>
                  <a:pt x="12" y="7"/>
                </a:cubicBezTo>
                <a:cubicBezTo>
                  <a:pt x="12" y="7"/>
                  <a:pt x="12" y="6"/>
                  <a:pt x="12" y="6"/>
                </a:cubicBezTo>
                <a:close/>
                <a:moveTo>
                  <a:pt x="8" y="11"/>
                </a:moveTo>
                <a:cubicBezTo>
                  <a:pt x="8" y="11"/>
                  <a:pt x="8" y="11"/>
                  <a:pt x="9" y="12"/>
                </a:cubicBezTo>
                <a:cubicBezTo>
                  <a:pt x="9" y="11"/>
                  <a:pt x="9" y="11"/>
                  <a:pt x="9" y="11"/>
                </a:cubicBezTo>
                <a:cubicBezTo>
                  <a:pt x="9" y="11"/>
                  <a:pt x="8" y="11"/>
                  <a:pt x="8" y="11"/>
                </a:cubicBezTo>
                <a:close/>
                <a:moveTo>
                  <a:pt x="5" y="11"/>
                </a:moveTo>
                <a:cubicBezTo>
                  <a:pt x="6" y="12"/>
                  <a:pt x="7" y="13"/>
                  <a:pt x="8" y="12"/>
                </a:cubicBezTo>
                <a:cubicBezTo>
                  <a:pt x="7" y="12"/>
                  <a:pt x="5" y="11"/>
                  <a:pt x="5" y="11"/>
                </a:cubicBezTo>
                <a:close/>
                <a:moveTo>
                  <a:pt x="12" y="2"/>
                </a:moveTo>
                <a:cubicBezTo>
                  <a:pt x="12" y="3"/>
                  <a:pt x="12" y="3"/>
                  <a:pt x="12" y="3"/>
                </a:cubicBezTo>
                <a:cubicBezTo>
                  <a:pt x="12" y="3"/>
                  <a:pt x="12" y="3"/>
                  <a:pt x="12" y="3"/>
                </a:cubicBezTo>
                <a:lnTo>
                  <a:pt x="12" y="2"/>
                </a:lnTo>
                <a:close/>
                <a:moveTo>
                  <a:pt x="3" y="12"/>
                </a:moveTo>
                <a:cubicBezTo>
                  <a:pt x="4" y="13"/>
                  <a:pt x="4" y="13"/>
                  <a:pt x="4" y="13"/>
                </a:cubicBezTo>
                <a:lnTo>
                  <a:pt x="3" y="12"/>
                </a:lnTo>
                <a:close/>
                <a:moveTo>
                  <a:pt x="1" y="12"/>
                </a:moveTo>
                <a:cubicBezTo>
                  <a:pt x="2" y="12"/>
                  <a:pt x="2" y="12"/>
                  <a:pt x="2" y="12"/>
                </a:cubicBezTo>
                <a:cubicBezTo>
                  <a:pt x="2" y="11"/>
                  <a:pt x="2" y="11"/>
                  <a:pt x="2" y="11"/>
                </a:cubicBezTo>
                <a:cubicBezTo>
                  <a:pt x="2" y="11"/>
                  <a:pt x="2" y="11"/>
                  <a:pt x="1" y="12"/>
                </a:cubicBez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solidFill>
                <a:schemeClr val="accent1">
                  <a:lumMod val="50000"/>
                </a:schemeClr>
              </a:solidFill>
              <a:cs typeface="+mn-ea"/>
              <a:sym typeface="+mn-lt"/>
            </a:endParaRPr>
          </a:p>
        </p:txBody>
      </p:sp>
    </p:spTree>
    <p:extLst>
      <p:ext uri="{BB962C8B-B14F-4D97-AF65-F5344CB8AC3E}">
        <p14:creationId val="1401193237"/>
      </p:ext>
    </p:extLst>
  </p:cSld>
  <p:clrMapOvr>
    <a:masterClrMapping/>
  </p:clrMapOvr>
  <p:transition/>
  <p:timing/>
</p:sld>
</file>

<file path=ppt/slides/slide1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rgbClr val="FF9899"/>
        </a:solidFill>
        <a:effectLst/>
      </p:bgPr>
    </p:bg>
    <p:spTree>
      <p:nvGrpSpPr>
        <p:cNvPr id="1" name=""/>
        <p:cNvGrpSpPr/>
        <p:nvPr/>
      </p:nvGrpSpPr>
      <p:grpSpPr>
        <a:xfrm>
          <a:off x="0" y="0"/>
          <a:ext cx="0" cy="0"/>
        </a:xfrm>
      </p:grpSpPr>
      <p:grpSp>
        <p:nvGrpSpPr>
          <p:cNvPr id="49" name="Group 4"/>
          <p:cNvGrpSpPr>
            <a:grpSpLocks noChangeAspect="1"/>
          </p:cNvGrpSpPr>
          <p:nvPr/>
        </p:nvGrpSpPr>
        <p:grpSpPr>
          <a:xfrm rot="10800000">
            <a:off x="3726962" y="-2576002"/>
            <a:ext cx="4738075" cy="6557452"/>
            <a:chOff x="586" y="743"/>
            <a:chExt cx="2586" cy="3579"/>
          </a:xfrm>
        </p:grpSpPr>
        <p:sp>
          <p:nvSpPr>
            <p:cNvPr id="50" name="Freeform 8"/>
            <p:cNvSpPr/>
            <p:nvPr/>
          </p:nvSpPr>
          <p:spPr bwMode="auto">
            <a:xfrm>
              <a:off x="586" y="1482"/>
              <a:ext cx="2586" cy="2840"/>
            </a:xfrm>
            <a:custGeom>
              <a:gdLst>
                <a:gd fmla="*/ 1181 w 1192" name="T0"/>
                <a:gd fmla="*/ 646 h 1310" name="T1"/>
                <a:gd fmla="*/ 1155 w 1192" name="T2"/>
                <a:gd fmla="*/ 406 h 1310" name="T3"/>
                <a:gd fmla="*/ 1033 w 1192" name="T4"/>
                <a:gd fmla="*/ 179 h 1310" name="T5"/>
                <a:gd fmla="*/ 636 w 1192" name="T6"/>
                <a:gd fmla="*/ 2 h 1310" name="T7"/>
                <a:gd fmla="*/ 597 w 1192" name="T8"/>
                <a:gd fmla="*/ 0 h 1310" name="T9"/>
                <a:gd fmla="*/ 597 w 1192" name="T10"/>
                <a:gd fmla="*/ 0 h 1310" name="T11"/>
                <a:gd fmla="*/ 596 w 1192" name="T12"/>
                <a:gd fmla="*/ 0 h 1310" name="T13"/>
                <a:gd fmla="*/ 595 w 1192" name="T14"/>
                <a:gd fmla="*/ 0 h 1310" name="T15"/>
                <a:gd fmla="*/ 595 w 1192" name="T16"/>
                <a:gd fmla="*/ 0 h 1310" name="T17"/>
                <a:gd fmla="*/ 556 w 1192" name="T18"/>
                <a:gd fmla="*/ 2 h 1310" name="T19"/>
                <a:gd fmla="*/ 159 w 1192" name="T20"/>
                <a:gd fmla="*/ 179 h 1310" name="T21"/>
                <a:gd fmla="*/ 37 w 1192" name="T22"/>
                <a:gd fmla="*/ 406 h 1310" name="T23"/>
                <a:gd fmla="*/ 10 w 1192" name="T24"/>
                <a:gd fmla="*/ 646 h 1310" name="T25"/>
                <a:gd fmla="*/ 3 w 1192" name="T26"/>
                <a:gd fmla="*/ 925 h 1310" name="T27"/>
                <a:gd fmla="*/ 16 w 1192" name="T28"/>
                <a:gd fmla="*/ 1073 h 1310" name="T29"/>
                <a:gd fmla="*/ 56 w 1192" name="T30"/>
                <a:gd fmla="*/ 1210 h 1310" name="T31"/>
                <a:gd fmla="*/ 139 w 1192" name="T32"/>
                <a:gd fmla="*/ 1234 h 1310" name="T33"/>
                <a:gd fmla="*/ 386 w 1192" name="T34"/>
                <a:gd fmla="*/ 1305 h 1310" name="T35"/>
                <a:gd fmla="*/ 596 w 1192" name="T36"/>
                <a:gd fmla="*/ 1305 h 1310" name="T37"/>
                <a:gd fmla="*/ 806 w 1192" name="T38"/>
                <a:gd fmla="*/ 1305 h 1310" name="T39"/>
                <a:gd fmla="*/ 1053 w 1192" name="T40"/>
                <a:gd fmla="*/ 1234 h 1310" name="T41"/>
                <a:gd fmla="*/ 1136 w 1192" name="T42"/>
                <a:gd fmla="*/ 1210 h 1310" name="T43"/>
                <a:gd fmla="*/ 1176 w 1192" name="T44"/>
                <a:gd fmla="*/ 1073 h 1310" name="T45"/>
                <a:gd fmla="*/ 1189 w 1192" name="T46"/>
                <a:gd fmla="*/ 925 h 1310" name="T47"/>
                <a:gd fmla="*/ 1181 w 1192" name="T48"/>
                <a:gd fmla="*/ 646 h 1310" name="T4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b="b" l="0" r="r" t="0"/>
              <a:pathLst>
                <a:path h="1310" w="1192">
                  <a:moveTo>
                    <a:pt x="1181" y="646"/>
                  </a:moveTo>
                  <a:cubicBezTo>
                    <a:pt x="1175" y="566"/>
                    <a:pt x="1172" y="485"/>
                    <a:pt x="1155" y="406"/>
                  </a:cubicBezTo>
                  <a:cubicBezTo>
                    <a:pt x="1137" y="323"/>
                    <a:pt x="1089" y="243"/>
                    <a:pt x="1033" y="179"/>
                  </a:cubicBezTo>
                  <a:cubicBezTo>
                    <a:pt x="928" y="58"/>
                    <a:pt x="790" y="13"/>
                    <a:pt x="636" y="2"/>
                  </a:cubicBezTo>
                  <a:cubicBezTo>
                    <a:pt x="623" y="1"/>
                    <a:pt x="610" y="1"/>
                    <a:pt x="597" y="0"/>
                  </a:cubicBezTo>
                  <a:cubicBezTo>
                    <a:pt x="597" y="0"/>
                    <a:pt x="597" y="0"/>
                    <a:pt x="597" y="0"/>
                  </a:cubicBezTo>
                  <a:cubicBezTo>
                    <a:pt x="596" y="0"/>
                    <a:pt x="596" y="0"/>
                    <a:pt x="596" y="0"/>
                  </a:cubicBezTo>
                  <a:cubicBezTo>
                    <a:pt x="596" y="0"/>
                    <a:pt x="595" y="0"/>
                    <a:pt x="595" y="0"/>
                  </a:cubicBezTo>
                  <a:cubicBezTo>
                    <a:pt x="595" y="0"/>
                    <a:pt x="595" y="0"/>
                    <a:pt x="595" y="0"/>
                  </a:cubicBezTo>
                  <a:cubicBezTo>
                    <a:pt x="582" y="1"/>
                    <a:pt x="569" y="1"/>
                    <a:pt x="556" y="2"/>
                  </a:cubicBezTo>
                  <a:cubicBezTo>
                    <a:pt x="402" y="13"/>
                    <a:pt x="264" y="58"/>
                    <a:pt x="159" y="179"/>
                  </a:cubicBezTo>
                  <a:cubicBezTo>
                    <a:pt x="103" y="243"/>
                    <a:pt x="54" y="323"/>
                    <a:pt x="37" y="406"/>
                  </a:cubicBezTo>
                  <a:cubicBezTo>
                    <a:pt x="20" y="485"/>
                    <a:pt x="17" y="566"/>
                    <a:pt x="10" y="646"/>
                  </a:cubicBezTo>
                  <a:cubicBezTo>
                    <a:pt x="3" y="739"/>
                    <a:pt x="0" y="832"/>
                    <a:pt x="3" y="925"/>
                  </a:cubicBezTo>
                  <a:cubicBezTo>
                    <a:pt x="5" y="974"/>
                    <a:pt x="9" y="1024"/>
                    <a:pt x="16" y="1073"/>
                  </a:cubicBezTo>
                  <a:cubicBezTo>
                    <a:pt x="23" y="1117"/>
                    <a:pt x="28" y="1173"/>
                    <a:pt x="56" y="1210"/>
                  </a:cubicBezTo>
                  <a:cubicBezTo>
                    <a:pt x="77" y="1240"/>
                    <a:pt x="112" y="1246"/>
                    <a:pt x="139" y="1234"/>
                  </a:cubicBezTo>
                  <a:cubicBezTo>
                    <a:pt x="207" y="1287"/>
                    <a:pt x="304" y="1300"/>
                    <a:pt x="386" y="1305"/>
                  </a:cubicBezTo>
                  <a:cubicBezTo>
                    <a:pt x="456" y="1310"/>
                    <a:pt x="526" y="1307"/>
                    <a:pt x="596" y="1305"/>
                  </a:cubicBezTo>
                  <a:cubicBezTo>
                    <a:pt x="666" y="1307"/>
                    <a:pt x="736" y="1310"/>
                    <a:pt x="806" y="1305"/>
                  </a:cubicBezTo>
                  <a:cubicBezTo>
                    <a:pt x="888" y="1300"/>
                    <a:pt x="985" y="1287"/>
                    <a:pt x="1053" y="1234"/>
                  </a:cubicBezTo>
                  <a:cubicBezTo>
                    <a:pt x="1080" y="1246"/>
                    <a:pt x="1115" y="1240"/>
                    <a:pt x="1136" y="1210"/>
                  </a:cubicBezTo>
                  <a:cubicBezTo>
                    <a:pt x="1163" y="1173"/>
                    <a:pt x="1169" y="1117"/>
                    <a:pt x="1176" y="1073"/>
                  </a:cubicBezTo>
                  <a:cubicBezTo>
                    <a:pt x="1183" y="1024"/>
                    <a:pt x="1187" y="974"/>
                    <a:pt x="1189" y="925"/>
                  </a:cubicBezTo>
                  <a:cubicBezTo>
                    <a:pt x="1192" y="832"/>
                    <a:pt x="1189" y="739"/>
                    <a:pt x="1181" y="646"/>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51" name="Freeform 9"/>
            <p:cNvSpPr/>
            <p:nvPr/>
          </p:nvSpPr>
          <p:spPr bwMode="auto">
            <a:xfrm>
              <a:off x="1465" y="2467"/>
              <a:ext cx="440" cy="234"/>
            </a:xfrm>
            <a:custGeom>
              <a:gdLst>
                <a:gd fmla="*/ 2 w 203" name="T0"/>
                <a:gd fmla="*/ 30 h 108" name="T1"/>
                <a:gd fmla="*/ 105 w 203" name="T2"/>
                <a:gd fmla="*/ 99 h 108" name="T3"/>
                <a:gd fmla="*/ 202 w 203" name="T4"/>
                <a:gd fmla="*/ 4 h 108" name="T5"/>
                <a:gd fmla="*/ 197 w 203" name="T6"/>
                <a:gd fmla="*/ 2 h 108" name="T7"/>
                <a:gd fmla="*/ 108 w 203" name="T8"/>
                <a:gd fmla="*/ 82 h 108" name="T9"/>
                <a:gd fmla="*/ 11 w 203" name="T10"/>
                <a:gd fmla="*/ 27 h 108" name="T11"/>
                <a:gd fmla="*/ 2 w 203" name="T12"/>
                <a:gd fmla="*/ 30 h 108" name="T13"/>
              </a:gdLst>
              <a:cxnLst>
                <a:cxn ang="0">
                  <a:pos x="T0" y="T1"/>
                </a:cxn>
                <a:cxn ang="0">
                  <a:pos x="T2" y="T3"/>
                </a:cxn>
                <a:cxn ang="0">
                  <a:pos x="T4" y="T5"/>
                </a:cxn>
                <a:cxn ang="0">
                  <a:pos x="T6" y="T7"/>
                </a:cxn>
                <a:cxn ang="0">
                  <a:pos x="T8" y="T9"/>
                </a:cxn>
                <a:cxn ang="0">
                  <a:pos x="T10" y="T11"/>
                </a:cxn>
                <a:cxn ang="0">
                  <a:pos x="T12" y="T13"/>
                </a:cxn>
              </a:cxnLst>
              <a:rect b="b" l="0" r="r" t="0"/>
              <a:pathLst>
                <a:path h="108" w="203">
                  <a:moveTo>
                    <a:pt x="2" y="30"/>
                  </a:moveTo>
                  <a:cubicBezTo>
                    <a:pt x="14" y="81"/>
                    <a:pt x="53" y="108"/>
                    <a:pt x="105" y="99"/>
                  </a:cubicBezTo>
                  <a:cubicBezTo>
                    <a:pt x="150" y="91"/>
                    <a:pt x="197" y="50"/>
                    <a:pt x="202" y="4"/>
                  </a:cubicBezTo>
                  <a:cubicBezTo>
                    <a:pt x="203" y="1"/>
                    <a:pt x="199" y="0"/>
                    <a:pt x="197" y="2"/>
                  </a:cubicBezTo>
                  <a:cubicBezTo>
                    <a:pt x="179" y="41"/>
                    <a:pt x="151" y="70"/>
                    <a:pt x="108" y="82"/>
                  </a:cubicBezTo>
                  <a:cubicBezTo>
                    <a:pt x="64" y="93"/>
                    <a:pt x="26" y="70"/>
                    <a:pt x="11" y="27"/>
                  </a:cubicBezTo>
                  <a:cubicBezTo>
                    <a:pt x="9" y="22"/>
                    <a:pt x="0" y="24"/>
                    <a:pt x="2" y="30"/>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52" name="Freeform 10"/>
            <p:cNvSpPr/>
            <p:nvPr/>
          </p:nvSpPr>
          <p:spPr bwMode="auto">
            <a:xfrm>
              <a:off x="1892" y="2467"/>
              <a:ext cx="441" cy="238"/>
            </a:xfrm>
            <a:custGeom>
              <a:gdLst>
                <a:gd fmla="*/ 192 w 203" name="T0"/>
                <a:gd fmla="*/ 27 h 110" name="T1"/>
                <a:gd fmla="*/ 95 w 203" name="T2"/>
                <a:gd fmla="*/ 82 h 110" name="T3"/>
                <a:gd fmla="*/ 6 w 203" name="T4"/>
                <a:gd fmla="*/ 2 h 110" name="T5"/>
                <a:gd fmla="*/ 1 w 203" name="T6"/>
                <a:gd fmla="*/ 4 h 110" name="T7"/>
                <a:gd fmla="*/ 98 w 203" name="T8"/>
                <a:gd fmla="*/ 99 h 110" name="T9"/>
                <a:gd fmla="*/ 201 w 203" name="T10"/>
                <a:gd fmla="*/ 30 h 110" name="T11"/>
                <a:gd fmla="*/ 192 w 203" name="T12"/>
                <a:gd fmla="*/ 27 h 110" name="T13"/>
              </a:gdLst>
              <a:cxnLst>
                <a:cxn ang="0">
                  <a:pos x="T0" y="T1"/>
                </a:cxn>
                <a:cxn ang="0">
                  <a:pos x="T2" y="T3"/>
                </a:cxn>
                <a:cxn ang="0">
                  <a:pos x="T4" y="T5"/>
                </a:cxn>
                <a:cxn ang="0">
                  <a:pos x="T6" y="T7"/>
                </a:cxn>
                <a:cxn ang="0">
                  <a:pos x="T8" y="T9"/>
                </a:cxn>
                <a:cxn ang="0">
                  <a:pos x="T10" y="T11"/>
                </a:cxn>
                <a:cxn ang="0">
                  <a:pos x="T12" y="T13"/>
                </a:cxn>
              </a:cxnLst>
              <a:rect b="b" l="0" r="r" t="0"/>
              <a:pathLst>
                <a:path h="110" w="203">
                  <a:moveTo>
                    <a:pt x="192" y="27"/>
                  </a:moveTo>
                  <a:cubicBezTo>
                    <a:pt x="177" y="70"/>
                    <a:pt x="139" y="92"/>
                    <a:pt x="95" y="82"/>
                  </a:cubicBezTo>
                  <a:cubicBezTo>
                    <a:pt x="53" y="71"/>
                    <a:pt x="24" y="40"/>
                    <a:pt x="6" y="2"/>
                  </a:cubicBezTo>
                  <a:cubicBezTo>
                    <a:pt x="5" y="0"/>
                    <a:pt x="0" y="1"/>
                    <a:pt x="1" y="4"/>
                  </a:cubicBezTo>
                  <a:cubicBezTo>
                    <a:pt x="7" y="51"/>
                    <a:pt x="53" y="89"/>
                    <a:pt x="98" y="99"/>
                  </a:cubicBezTo>
                  <a:cubicBezTo>
                    <a:pt x="150" y="110"/>
                    <a:pt x="190" y="79"/>
                    <a:pt x="201" y="30"/>
                  </a:cubicBezTo>
                  <a:cubicBezTo>
                    <a:pt x="203" y="24"/>
                    <a:pt x="194" y="22"/>
                    <a:pt x="192" y="27"/>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53" name="Freeform 11"/>
            <p:cNvSpPr/>
            <p:nvPr/>
          </p:nvSpPr>
          <p:spPr bwMode="auto">
            <a:xfrm>
              <a:off x="1814" y="2354"/>
              <a:ext cx="171" cy="123"/>
            </a:xfrm>
            <a:custGeom>
              <a:gdLst>
                <a:gd fmla="*/ 78 w 79" name="T0"/>
                <a:gd fmla="*/ 13 h 57" name="T1"/>
                <a:gd fmla="*/ 65 w 79" name="T2"/>
                <a:gd fmla="*/ 2 h 57" name="T3"/>
                <a:gd fmla="*/ 63 w 79" name="T4"/>
                <a:gd fmla="*/ 2 h 57" name="T5"/>
                <a:gd fmla="*/ 39 w 79" name="T6"/>
                <a:gd fmla="*/ 0 h 57" name="T7"/>
                <a:gd fmla="*/ 16 w 79" name="T8"/>
                <a:gd fmla="*/ 2 h 57" name="T9"/>
                <a:gd fmla="*/ 13 w 79" name="T10"/>
                <a:gd fmla="*/ 2 h 57" name="T11"/>
                <a:gd fmla="*/ 1 w 79" name="T12"/>
                <a:gd fmla="*/ 13 h 57" name="T13"/>
                <a:gd fmla="*/ 2 w 79" name="T14"/>
                <a:gd fmla="*/ 25 h 57" name="T15"/>
                <a:gd fmla="*/ 28 w 79" name="T16"/>
                <a:gd fmla="*/ 53 h 57" name="T17"/>
                <a:gd fmla="*/ 51 w 79" name="T18"/>
                <a:gd fmla="*/ 53 h 57" name="T19"/>
                <a:gd fmla="*/ 76 w 79" name="T20"/>
                <a:gd fmla="*/ 25 h 57" name="T21"/>
                <a:gd fmla="*/ 78 w 79" name="T22"/>
                <a:gd fmla="*/ 13 h 57"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57" w="79">
                  <a:moveTo>
                    <a:pt x="78" y="13"/>
                  </a:moveTo>
                  <a:cubicBezTo>
                    <a:pt x="77" y="7"/>
                    <a:pt x="73" y="3"/>
                    <a:pt x="65" y="2"/>
                  </a:cubicBezTo>
                  <a:cubicBezTo>
                    <a:pt x="65" y="2"/>
                    <a:pt x="64" y="2"/>
                    <a:pt x="63" y="2"/>
                  </a:cubicBezTo>
                  <a:cubicBezTo>
                    <a:pt x="55" y="0"/>
                    <a:pt x="47" y="0"/>
                    <a:pt x="39" y="0"/>
                  </a:cubicBezTo>
                  <a:cubicBezTo>
                    <a:pt x="32" y="0"/>
                    <a:pt x="24" y="0"/>
                    <a:pt x="16" y="2"/>
                  </a:cubicBezTo>
                  <a:cubicBezTo>
                    <a:pt x="15" y="2"/>
                    <a:pt x="14" y="2"/>
                    <a:pt x="13" y="2"/>
                  </a:cubicBezTo>
                  <a:cubicBezTo>
                    <a:pt x="6" y="3"/>
                    <a:pt x="2" y="7"/>
                    <a:pt x="1" y="13"/>
                  </a:cubicBezTo>
                  <a:cubicBezTo>
                    <a:pt x="0" y="16"/>
                    <a:pt x="0" y="21"/>
                    <a:pt x="2" y="25"/>
                  </a:cubicBezTo>
                  <a:cubicBezTo>
                    <a:pt x="8" y="35"/>
                    <a:pt x="18" y="48"/>
                    <a:pt x="28" y="53"/>
                  </a:cubicBezTo>
                  <a:cubicBezTo>
                    <a:pt x="36" y="57"/>
                    <a:pt x="43" y="57"/>
                    <a:pt x="51" y="53"/>
                  </a:cubicBezTo>
                  <a:cubicBezTo>
                    <a:pt x="61" y="48"/>
                    <a:pt x="71" y="35"/>
                    <a:pt x="76" y="25"/>
                  </a:cubicBezTo>
                  <a:cubicBezTo>
                    <a:pt x="79" y="21"/>
                    <a:pt x="79" y="16"/>
                    <a:pt x="78" y="13"/>
                  </a:cubicBezTo>
                  <a:close/>
                </a:path>
              </a:pathLst>
            </a:custGeom>
            <a:solidFill>
              <a:srgbClr val="5B0822"/>
            </a:solidFill>
            <a:ln cap="flat" w="14288">
              <a:solidFill>
                <a:srgbClr val="5B0822"/>
              </a:solidFill>
              <a:prstDash val="solid"/>
              <a:miter lim="800000"/>
            </a:ln>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54" name="Freeform 12"/>
            <p:cNvSpPr/>
            <p:nvPr/>
          </p:nvSpPr>
          <p:spPr bwMode="auto">
            <a:xfrm>
              <a:off x="1139" y="2120"/>
              <a:ext cx="434" cy="271"/>
            </a:xfrm>
            <a:custGeom>
              <a:gdLst>
                <a:gd fmla="*/ 32 w 200" name="T0"/>
                <a:gd fmla="*/ 76 h 125" name="T1"/>
                <a:gd fmla="*/ 111 w 200" name="T2"/>
                <a:gd fmla="*/ 60 h 125" name="T3"/>
                <a:gd fmla="*/ 167 w 200" name="T4"/>
                <a:gd fmla="*/ 121 h 125" name="T5"/>
                <a:gd fmla="*/ 179 w 200" name="T6"/>
                <a:gd fmla="*/ 120 h 125" name="T7"/>
                <a:gd fmla="*/ 129 w 200" name="T8"/>
                <a:gd fmla="*/ 18 h 125" name="T9"/>
                <a:gd fmla="*/ 12 w 200" name="T10"/>
                <a:gd fmla="*/ 50 h 125" name="T11"/>
                <a:gd fmla="*/ 32 w 200" name="T12"/>
                <a:gd fmla="*/ 76 h 125" name="T13"/>
              </a:gdLst>
              <a:cxnLst>
                <a:cxn ang="0">
                  <a:pos x="T0" y="T1"/>
                </a:cxn>
                <a:cxn ang="0">
                  <a:pos x="T2" y="T3"/>
                </a:cxn>
                <a:cxn ang="0">
                  <a:pos x="T4" y="T5"/>
                </a:cxn>
                <a:cxn ang="0">
                  <a:pos x="T6" y="T7"/>
                </a:cxn>
                <a:cxn ang="0">
                  <a:pos x="T8" y="T9"/>
                </a:cxn>
                <a:cxn ang="0">
                  <a:pos x="T10" y="T11"/>
                </a:cxn>
                <a:cxn ang="0">
                  <a:pos x="T12" y="T13"/>
                </a:cxn>
              </a:cxnLst>
              <a:rect b="b" l="0" r="r" t="0"/>
              <a:pathLst>
                <a:path h="125" w="200">
                  <a:moveTo>
                    <a:pt x="32" y="76"/>
                  </a:moveTo>
                  <a:cubicBezTo>
                    <a:pt x="54" y="59"/>
                    <a:pt x="84" y="48"/>
                    <a:pt x="111" y="60"/>
                  </a:cubicBezTo>
                  <a:cubicBezTo>
                    <a:pt x="141" y="73"/>
                    <a:pt x="146" y="101"/>
                    <a:pt x="167" y="121"/>
                  </a:cubicBezTo>
                  <a:cubicBezTo>
                    <a:pt x="171" y="125"/>
                    <a:pt x="177" y="124"/>
                    <a:pt x="179" y="120"/>
                  </a:cubicBezTo>
                  <a:cubicBezTo>
                    <a:pt x="200" y="83"/>
                    <a:pt x="164" y="32"/>
                    <a:pt x="129" y="18"/>
                  </a:cubicBezTo>
                  <a:cubicBezTo>
                    <a:pt x="86" y="0"/>
                    <a:pt x="42" y="15"/>
                    <a:pt x="12" y="50"/>
                  </a:cubicBezTo>
                  <a:cubicBezTo>
                    <a:pt x="0" y="63"/>
                    <a:pt x="16" y="88"/>
                    <a:pt x="32" y="76"/>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55" name="Freeform 13"/>
            <p:cNvSpPr/>
            <p:nvPr/>
          </p:nvSpPr>
          <p:spPr bwMode="auto">
            <a:xfrm>
              <a:off x="2165" y="2120"/>
              <a:ext cx="435" cy="271"/>
            </a:xfrm>
            <a:custGeom>
              <a:gdLst>
                <a:gd fmla="*/ 189 w 200" name="T0"/>
                <a:gd fmla="*/ 50 h 125" name="T1"/>
                <a:gd fmla="*/ 71 w 200" name="T2"/>
                <a:gd fmla="*/ 18 h 125" name="T3"/>
                <a:gd fmla="*/ 21 w 200" name="T4"/>
                <a:gd fmla="*/ 120 h 125" name="T5"/>
                <a:gd fmla="*/ 33 w 200" name="T6"/>
                <a:gd fmla="*/ 121 h 125" name="T7"/>
                <a:gd fmla="*/ 54 w 200" name="T8"/>
                <a:gd fmla="*/ 89 h 125" name="T9"/>
                <a:gd fmla="*/ 89 w 200" name="T10"/>
                <a:gd fmla="*/ 60 h 125" name="T11"/>
                <a:gd fmla="*/ 169 w 200" name="T12"/>
                <a:gd fmla="*/ 76 h 125" name="T13"/>
                <a:gd fmla="*/ 189 w 200" name="T14"/>
                <a:gd fmla="*/ 50 h 125"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25" w="200">
                  <a:moveTo>
                    <a:pt x="189" y="50"/>
                  </a:moveTo>
                  <a:cubicBezTo>
                    <a:pt x="159" y="15"/>
                    <a:pt x="115" y="0"/>
                    <a:pt x="71" y="18"/>
                  </a:cubicBezTo>
                  <a:cubicBezTo>
                    <a:pt x="37" y="32"/>
                    <a:pt x="0" y="83"/>
                    <a:pt x="21" y="120"/>
                  </a:cubicBezTo>
                  <a:cubicBezTo>
                    <a:pt x="24" y="124"/>
                    <a:pt x="30" y="125"/>
                    <a:pt x="33" y="121"/>
                  </a:cubicBezTo>
                  <a:cubicBezTo>
                    <a:pt x="43" y="112"/>
                    <a:pt x="47" y="101"/>
                    <a:pt x="54" y="89"/>
                  </a:cubicBezTo>
                  <a:cubicBezTo>
                    <a:pt x="63" y="76"/>
                    <a:pt x="75" y="68"/>
                    <a:pt x="89" y="60"/>
                  </a:cubicBezTo>
                  <a:cubicBezTo>
                    <a:pt x="115" y="46"/>
                    <a:pt x="148" y="60"/>
                    <a:pt x="169" y="76"/>
                  </a:cubicBezTo>
                  <a:cubicBezTo>
                    <a:pt x="184" y="88"/>
                    <a:pt x="200" y="63"/>
                    <a:pt x="189" y="50"/>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56" name="Freeform 14"/>
            <p:cNvSpPr/>
            <p:nvPr/>
          </p:nvSpPr>
          <p:spPr bwMode="auto">
            <a:xfrm>
              <a:off x="1013" y="2415"/>
              <a:ext cx="352" cy="123"/>
            </a:xfrm>
            <a:custGeom>
              <a:gdLst>
                <a:gd fmla="*/ 17 w 162" name="T0"/>
                <a:gd fmla="*/ 45 h 57" name="T1"/>
                <a:gd fmla="*/ 129 w 162" name="T2"/>
                <a:gd fmla="*/ 57 h 57" name="T3"/>
                <a:gd fmla="*/ 135 w 162" name="T4"/>
                <a:gd fmla="*/ 10 h 57" name="T5"/>
                <a:gd fmla="*/ 17 w 162" name="T6"/>
                <a:gd fmla="*/ 11 h 57" name="T7"/>
                <a:gd fmla="*/ 17 w 162" name="T8"/>
                <a:gd fmla="*/ 45 h 57" name="T9"/>
              </a:gdLst>
              <a:cxnLst>
                <a:cxn ang="0">
                  <a:pos x="T0" y="T1"/>
                </a:cxn>
                <a:cxn ang="0">
                  <a:pos x="T2" y="T3"/>
                </a:cxn>
                <a:cxn ang="0">
                  <a:pos x="T4" y="T5"/>
                </a:cxn>
                <a:cxn ang="0">
                  <a:pos x="T6" y="T7"/>
                </a:cxn>
                <a:cxn ang="0">
                  <a:pos x="T8" y="T9"/>
                </a:cxn>
              </a:cxnLst>
              <a:rect b="b" l="0" r="r" t="0"/>
              <a:pathLst>
                <a:path h="57" w="162">
                  <a:moveTo>
                    <a:pt x="17" y="45"/>
                  </a:moveTo>
                  <a:cubicBezTo>
                    <a:pt x="51" y="56"/>
                    <a:pt x="93" y="57"/>
                    <a:pt x="129" y="57"/>
                  </a:cubicBezTo>
                  <a:cubicBezTo>
                    <a:pt x="156" y="57"/>
                    <a:pt x="162" y="17"/>
                    <a:pt x="135" y="10"/>
                  </a:cubicBezTo>
                  <a:cubicBezTo>
                    <a:pt x="98" y="0"/>
                    <a:pt x="53" y="0"/>
                    <a:pt x="17" y="11"/>
                  </a:cubicBezTo>
                  <a:cubicBezTo>
                    <a:pt x="0" y="16"/>
                    <a:pt x="0" y="40"/>
                    <a:pt x="17" y="45"/>
                  </a:cubicBezTo>
                  <a:close/>
                </a:path>
              </a:pathLst>
            </a:custGeom>
            <a:solidFill>
              <a:srgbClr val="FF9899"/>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57" name="Freeform 15"/>
            <p:cNvSpPr/>
            <p:nvPr/>
          </p:nvSpPr>
          <p:spPr bwMode="auto">
            <a:xfrm>
              <a:off x="2432" y="2415"/>
              <a:ext cx="352" cy="123"/>
            </a:xfrm>
            <a:custGeom>
              <a:gdLst>
                <a:gd fmla="*/ 145 w 162" name="T0"/>
                <a:gd fmla="*/ 11 h 57" name="T1"/>
                <a:gd fmla="*/ 26 w 162" name="T2"/>
                <a:gd fmla="*/ 10 h 57" name="T3"/>
                <a:gd fmla="*/ 33 w 162" name="T4"/>
                <a:gd fmla="*/ 57 h 57" name="T5"/>
                <a:gd fmla="*/ 145 w 162" name="T6"/>
                <a:gd fmla="*/ 45 h 57" name="T7"/>
                <a:gd fmla="*/ 145 w 162" name="T8"/>
                <a:gd fmla="*/ 11 h 57" name="T9"/>
              </a:gdLst>
              <a:cxnLst>
                <a:cxn ang="0">
                  <a:pos x="T0" y="T1"/>
                </a:cxn>
                <a:cxn ang="0">
                  <a:pos x="T2" y="T3"/>
                </a:cxn>
                <a:cxn ang="0">
                  <a:pos x="T4" y="T5"/>
                </a:cxn>
                <a:cxn ang="0">
                  <a:pos x="T6" y="T7"/>
                </a:cxn>
                <a:cxn ang="0">
                  <a:pos x="T8" y="T9"/>
                </a:cxn>
              </a:cxnLst>
              <a:rect b="b" l="0" r="r" t="0"/>
              <a:pathLst>
                <a:path h="57" w="162">
                  <a:moveTo>
                    <a:pt x="145" y="11"/>
                  </a:moveTo>
                  <a:cubicBezTo>
                    <a:pt x="108" y="0"/>
                    <a:pt x="63" y="0"/>
                    <a:pt x="26" y="10"/>
                  </a:cubicBezTo>
                  <a:cubicBezTo>
                    <a:pt x="0" y="17"/>
                    <a:pt x="5" y="57"/>
                    <a:pt x="33" y="57"/>
                  </a:cubicBezTo>
                  <a:cubicBezTo>
                    <a:pt x="69" y="57"/>
                    <a:pt x="110" y="56"/>
                    <a:pt x="145" y="45"/>
                  </a:cubicBezTo>
                  <a:cubicBezTo>
                    <a:pt x="162" y="40"/>
                    <a:pt x="162" y="16"/>
                    <a:pt x="145" y="11"/>
                  </a:cubicBezTo>
                  <a:close/>
                </a:path>
              </a:pathLst>
            </a:custGeom>
            <a:solidFill>
              <a:srgbClr val="FF9899"/>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58" name="Freeform 16"/>
            <p:cNvSpPr/>
            <p:nvPr/>
          </p:nvSpPr>
          <p:spPr bwMode="auto">
            <a:xfrm>
              <a:off x="642" y="3262"/>
              <a:ext cx="1142" cy="668"/>
            </a:xfrm>
            <a:custGeom>
              <a:gdLst>
                <a:gd fmla="*/ 71 w 526" name="T0"/>
                <a:gd fmla="*/ 24 h 308" name="T1"/>
                <a:gd fmla="*/ 143 w 526" name="T2"/>
                <a:gd fmla="*/ 258 h 308" name="T3"/>
                <a:gd fmla="*/ 424 w 526" name="T4"/>
                <a:gd fmla="*/ 287 h 308" name="T5"/>
                <a:gd fmla="*/ 490 w 526" name="T6"/>
                <a:gd fmla="*/ 171 h 308" name="T7"/>
                <a:gd fmla="*/ 287 w 526" name="T8"/>
                <a:gd fmla="*/ 139 h 308" name="T9"/>
                <a:gd fmla="*/ 139 w 526" name="T10"/>
                <a:gd fmla="*/ 42 h 308" name="T11"/>
                <a:gd fmla="*/ 71 w 526" name="T12"/>
                <a:gd fmla="*/ 24 h 308" name="T13"/>
              </a:gdLst>
              <a:cxnLst>
                <a:cxn ang="0">
                  <a:pos x="T0" y="T1"/>
                </a:cxn>
                <a:cxn ang="0">
                  <a:pos x="T2" y="T3"/>
                </a:cxn>
                <a:cxn ang="0">
                  <a:pos x="T4" y="T5"/>
                </a:cxn>
                <a:cxn ang="0">
                  <a:pos x="T6" y="T7"/>
                </a:cxn>
                <a:cxn ang="0">
                  <a:pos x="T8" y="T9"/>
                </a:cxn>
                <a:cxn ang="0">
                  <a:pos x="T10" y="T11"/>
                </a:cxn>
                <a:cxn ang="0">
                  <a:pos x="T12" y="T13"/>
                </a:cxn>
              </a:cxnLst>
              <a:rect b="b" l="0" r="r" t="0"/>
              <a:pathLst>
                <a:path h="308" w="526">
                  <a:moveTo>
                    <a:pt x="71" y="24"/>
                  </a:moveTo>
                  <a:cubicBezTo>
                    <a:pt x="0" y="98"/>
                    <a:pt x="74" y="213"/>
                    <a:pt x="143" y="258"/>
                  </a:cubicBezTo>
                  <a:cubicBezTo>
                    <a:pt x="220" y="308"/>
                    <a:pt x="337" y="297"/>
                    <a:pt x="424" y="287"/>
                  </a:cubicBezTo>
                  <a:cubicBezTo>
                    <a:pt x="477" y="281"/>
                    <a:pt x="526" y="225"/>
                    <a:pt x="490" y="171"/>
                  </a:cubicBezTo>
                  <a:cubicBezTo>
                    <a:pt x="448" y="108"/>
                    <a:pt x="352" y="138"/>
                    <a:pt x="287" y="139"/>
                  </a:cubicBezTo>
                  <a:cubicBezTo>
                    <a:pt x="217" y="141"/>
                    <a:pt x="165" y="110"/>
                    <a:pt x="139" y="42"/>
                  </a:cubicBezTo>
                  <a:cubicBezTo>
                    <a:pt x="129" y="15"/>
                    <a:pt x="94" y="0"/>
                    <a:pt x="71" y="24"/>
                  </a:cubicBezTo>
                  <a:close/>
                </a:path>
              </a:pathLst>
            </a:custGeom>
            <a:solidFill>
              <a:srgbClr val="FFDCE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59" name="Freeform 17"/>
            <p:cNvSpPr/>
            <p:nvPr/>
          </p:nvSpPr>
          <p:spPr bwMode="auto">
            <a:xfrm>
              <a:off x="1603" y="3778"/>
              <a:ext cx="187" cy="37"/>
            </a:xfrm>
            <a:custGeom>
              <a:gdLst>
                <a:gd fmla="*/ 5 w 86" name="T0"/>
                <a:gd fmla="*/ 9 h 17" name="T1"/>
                <a:gd fmla="*/ 84 w 86" name="T2"/>
                <a:gd fmla="*/ 12 h 17" name="T3"/>
                <a:gd fmla="*/ 84 w 86" name="T4"/>
                <a:gd fmla="*/ 10 h 17" name="T5"/>
                <a:gd fmla="*/ 7 w 86" name="T6"/>
                <a:gd fmla="*/ 2 h 17" name="T7"/>
                <a:gd fmla="*/ 5 w 86" name="T8"/>
                <a:gd fmla="*/ 9 h 17" name="T9"/>
              </a:gdLst>
              <a:cxnLst>
                <a:cxn ang="0">
                  <a:pos x="T0" y="T1"/>
                </a:cxn>
                <a:cxn ang="0">
                  <a:pos x="T2" y="T3"/>
                </a:cxn>
                <a:cxn ang="0">
                  <a:pos x="T4" y="T5"/>
                </a:cxn>
                <a:cxn ang="0">
                  <a:pos x="T6" y="T7"/>
                </a:cxn>
                <a:cxn ang="0">
                  <a:pos x="T8" y="T9"/>
                </a:cxn>
              </a:cxnLst>
              <a:rect b="b" l="0" r="r" t="0"/>
              <a:pathLst>
                <a:path h="17" w="86">
                  <a:moveTo>
                    <a:pt x="5" y="9"/>
                  </a:moveTo>
                  <a:cubicBezTo>
                    <a:pt x="31" y="17"/>
                    <a:pt x="58" y="15"/>
                    <a:pt x="84" y="12"/>
                  </a:cubicBezTo>
                  <a:cubicBezTo>
                    <a:pt x="86" y="12"/>
                    <a:pt x="86" y="10"/>
                    <a:pt x="84" y="10"/>
                  </a:cubicBezTo>
                  <a:cubicBezTo>
                    <a:pt x="58" y="7"/>
                    <a:pt x="32" y="10"/>
                    <a:pt x="7" y="2"/>
                  </a:cubicBezTo>
                  <a:cubicBezTo>
                    <a:pt x="2" y="0"/>
                    <a:pt x="0" y="7"/>
                    <a:pt x="5" y="9"/>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60" name="Freeform 18"/>
            <p:cNvSpPr/>
            <p:nvPr/>
          </p:nvSpPr>
          <p:spPr bwMode="auto">
            <a:xfrm>
              <a:off x="1634" y="3704"/>
              <a:ext cx="130" cy="20"/>
            </a:xfrm>
            <a:custGeom>
              <a:gdLst>
                <a:gd fmla="*/ 3 w 60" name="T0"/>
                <a:gd fmla="*/ 5 h 9" name="T1"/>
                <a:gd fmla="*/ 58 w 60" name="T2"/>
                <a:gd fmla="*/ 7 h 9" name="T3"/>
                <a:gd fmla="*/ 58 w 60" name="T4"/>
                <a:gd fmla="*/ 4 h 9" name="T5"/>
                <a:gd fmla="*/ 4 w 60" name="T6"/>
                <a:gd fmla="*/ 0 h 9" name="T7"/>
                <a:gd fmla="*/ 3 w 60" name="T8"/>
                <a:gd fmla="*/ 5 h 9" name="T9"/>
              </a:gdLst>
              <a:cxnLst>
                <a:cxn ang="0">
                  <a:pos x="T0" y="T1"/>
                </a:cxn>
                <a:cxn ang="0">
                  <a:pos x="T2" y="T3"/>
                </a:cxn>
                <a:cxn ang="0">
                  <a:pos x="T4" y="T5"/>
                </a:cxn>
                <a:cxn ang="0">
                  <a:pos x="T6" y="T7"/>
                </a:cxn>
                <a:cxn ang="0">
                  <a:pos x="T8" y="T9"/>
                </a:cxn>
              </a:cxnLst>
              <a:rect b="b" l="0" r="r" t="0"/>
              <a:pathLst>
                <a:path h="9" w="60">
                  <a:moveTo>
                    <a:pt x="3" y="5"/>
                  </a:moveTo>
                  <a:cubicBezTo>
                    <a:pt x="21" y="8"/>
                    <a:pt x="40" y="9"/>
                    <a:pt x="58" y="7"/>
                  </a:cubicBezTo>
                  <a:cubicBezTo>
                    <a:pt x="60" y="7"/>
                    <a:pt x="60" y="4"/>
                    <a:pt x="58" y="4"/>
                  </a:cubicBezTo>
                  <a:cubicBezTo>
                    <a:pt x="40" y="2"/>
                    <a:pt x="22" y="3"/>
                    <a:pt x="4" y="0"/>
                  </a:cubicBezTo>
                  <a:cubicBezTo>
                    <a:pt x="1" y="0"/>
                    <a:pt x="0" y="5"/>
                    <a:pt x="3" y="5"/>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61" name="Freeform 19"/>
            <p:cNvSpPr/>
            <p:nvPr/>
          </p:nvSpPr>
          <p:spPr bwMode="auto">
            <a:xfrm>
              <a:off x="1582" y="3609"/>
              <a:ext cx="189" cy="50"/>
            </a:xfrm>
            <a:custGeom>
              <a:gdLst>
                <a:gd fmla="*/ 5 w 87" name="T0"/>
                <a:gd fmla="*/ 21 h 23" name="T1"/>
                <a:gd fmla="*/ 85 w 87" name="T2"/>
                <a:gd fmla="*/ 6 h 23" name="T3"/>
                <a:gd fmla="*/ 85 w 87" name="T4"/>
                <a:gd fmla="*/ 3 h 23" name="T5"/>
                <a:gd fmla="*/ 2 w 87" name="T6"/>
                <a:gd fmla="*/ 17 h 23" name="T7"/>
                <a:gd fmla="*/ 5 w 87" name="T8"/>
                <a:gd fmla="*/ 21 h 23" name="T9"/>
              </a:gdLst>
              <a:cxnLst>
                <a:cxn ang="0">
                  <a:pos x="T0" y="T1"/>
                </a:cxn>
                <a:cxn ang="0">
                  <a:pos x="T2" y="T3"/>
                </a:cxn>
                <a:cxn ang="0">
                  <a:pos x="T4" y="T5"/>
                </a:cxn>
                <a:cxn ang="0">
                  <a:pos x="T6" y="T7"/>
                </a:cxn>
                <a:cxn ang="0">
                  <a:pos x="T8" y="T9"/>
                </a:cxn>
              </a:cxnLst>
              <a:rect b="b" l="0" r="r" t="0"/>
              <a:pathLst>
                <a:path h="23" w="87">
                  <a:moveTo>
                    <a:pt x="5" y="21"/>
                  </a:moveTo>
                  <a:cubicBezTo>
                    <a:pt x="30" y="8"/>
                    <a:pt x="58" y="9"/>
                    <a:pt x="85" y="6"/>
                  </a:cubicBezTo>
                  <a:cubicBezTo>
                    <a:pt x="87" y="6"/>
                    <a:pt x="87" y="3"/>
                    <a:pt x="85" y="3"/>
                  </a:cubicBezTo>
                  <a:cubicBezTo>
                    <a:pt x="57" y="0"/>
                    <a:pt x="27" y="2"/>
                    <a:pt x="2" y="17"/>
                  </a:cubicBezTo>
                  <a:cubicBezTo>
                    <a:pt x="0" y="19"/>
                    <a:pt x="2" y="23"/>
                    <a:pt x="5" y="21"/>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103" name="Freeform 20"/>
            <p:cNvSpPr/>
            <p:nvPr/>
          </p:nvSpPr>
          <p:spPr bwMode="auto">
            <a:xfrm>
              <a:off x="1972" y="3262"/>
              <a:ext cx="1144" cy="668"/>
            </a:xfrm>
            <a:custGeom>
              <a:gdLst>
                <a:gd fmla="*/ 456 w 527" name="T0"/>
                <a:gd fmla="*/ 24 h 308" name="T1"/>
                <a:gd fmla="*/ 384 w 527" name="T2"/>
                <a:gd fmla="*/ 258 h 308" name="T3"/>
                <a:gd fmla="*/ 103 w 527" name="T4"/>
                <a:gd fmla="*/ 287 h 308" name="T5"/>
                <a:gd fmla="*/ 37 w 527" name="T6"/>
                <a:gd fmla="*/ 171 h 308" name="T7"/>
                <a:gd fmla="*/ 240 w 527" name="T8"/>
                <a:gd fmla="*/ 139 h 308" name="T9"/>
                <a:gd fmla="*/ 388 w 527" name="T10"/>
                <a:gd fmla="*/ 42 h 308" name="T11"/>
                <a:gd fmla="*/ 456 w 527" name="T12"/>
                <a:gd fmla="*/ 24 h 308" name="T13"/>
              </a:gdLst>
              <a:cxnLst>
                <a:cxn ang="0">
                  <a:pos x="T0" y="T1"/>
                </a:cxn>
                <a:cxn ang="0">
                  <a:pos x="T2" y="T3"/>
                </a:cxn>
                <a:cxn ang="0">
                  <a:pos x="T4" y="T5"/>
                </a:cxn>
                <a:cxn ang="0">
                  <a:pos x="T6" y="T7"/>
                </a:cxn>
                <a:cxn ang="0">
                  <a:pos x="T8" y="T9"/>
                </a:cxn>
                <a:cxn ang="0">
                  <a:pos x="T10" y="T11"/>
                </a:cxn>
                <a:cxn ang="0">
                  <a:pos x="T12" y="T13"/>
                </a:cxn>
              </a:cxnLst>
              <a:rect b="b" l="0" r="r" t="0"/>
              <a:pathLst>
                <a:path h="308" w="527">
                  <a:moveTo>
                    <a:pt x="456" y="24"/>
                  </a:moveTo>
                  <a:cubicBezTo>
                    <a:pt x="527" y="98"/>
                    <a:pt x="453" y="213"/>
                    <a:pt x="384" y="258"/>
                  </a:cubicBezTo>
                  <a:cubicBezTo>
                    <a:pt x="307" y="308"/>
                    <a:pt x="189" y="297"/>
                    <a:pt x="103" y="287"/>
                  </a:cubicBezTo>
                  <a:cubicBezTo>
                    <a:pt x="50" y="281"/>
                    <a:pt x="0" y="225"/>
                    <a:pt x="37" y="171"/>
                  </a:cubicBezTo>
                  <a:cubicBezTo>
                    <a:pt x="79" y="108"/>
                    <a:pt x="175" y="138"/>
                    <a:pt x="240" y="139"/>
                  </a:cubicBezTo>
                  <a:cubicBezTo>
                    <a:pt x="310" y="141"/>
                    <a:pt x="361" y="110"/>
                    <a:pt x="388" y="42"/>
                  </a:cubicBezTo>
                  <a:cubicBezTo>
                    <a:pt x="398" y="15"/>
                    <a:pt x="433" y="0"/>
                    <a:pt x="456" y="24"/>
                  </a:cubicBezTo>
                  <a:close/>
                </a:path>
              </a:pathLst>
            </a:custGeom>
            <a:solidFill>
              <a:srgbClr val="FFDCE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104" name="Freeform 21"/>
            <p:cNvSpPr/>
            <p:nvPr/>
          </p:nvSpPr>
          <p:spPr bwMode="auto">
            <a:xfrm>
              <a:off x="1968" y="3778"/>
              <a:ext cx="187" cy="37"/>
            </a:xfrm>
            <a:custGeom>
              <a:gdLst>
                <a:gd fmla="*/ 79 w 86" name="T0"/>
                <a:gd fmla="*/ 2 h 17" name="T1"/>
                <a:gd fmla="*/ 2 w 86" name="T2"/>
                <a:gd fmla="*/ 10 h 17" name="T3"/>
                <a:gd fmla="*/ 2 w 86" name="T4"/>
                <a:gd fmla="*/ 12 h 17" name="T5"/>
                <a:gd fmla="*/ 81 w 86" name="T6"/>
                <a:gd fmla="*/ 9 h 17" name="T7"/>
                <a:gd fmla="*/ 79 w 86" name="T8"/>
                <a:gd fmla="*/ 2 h 17" name="T9"/>
              </a:gdLst>
              <a:cxnLst>
                <a:cxn ang="0">
                  <a:pos x="T0" y="T1"/>
                </a:cxn>
                <a:cxn ang="0">
                  <a:pos x="T2" y="T3"/>
                </a:cxn>
                <a:cxn ang="0">
                  <a:pos x="T4" y="T5"/>
                </a:cxn>
                <a:cxn ang="0">
                  <a:pos x="T6" y="T7"/>
                </a:cxn>
                <a:cxn ang="0">
                  <a:pos x="T8" y="T9"/>
                </a:cxn>
              </a:cxnLst>
              <a:rect b="b" l="0" r="r" t="0"/>
              <a:pathLst>
                <a:path h="17" w="86">
                  <a:moveTo>
                    <a:pt x="79" y="2"/>
                  </a:moveTo>
                  <a:cubicBezTo>
                    <a:pt x="54" y="10"/>
                    <a:pt x="28" y="7"/>
                    <a:pt x="2" y="10"/>
                  </a:cubicBezTo>
                  <a:cubicBezTo>
                    <a:pt x="0" y="10"/>
                    <a:pt x="0" y="12"/>
                    <a:pt x="2" y="12"/>
                  </a:cubicBezTo>
                  <a:cubicBezTo>
                    <a:pt x="28" y="15"/>
                    <a:pt x="55" y="17"/>
                    <a:pt x="81" y="9"/>
                  </a:cubicBezTo>
                  <a:cubicBezTo>
                    <a:pt x="86" y="7"/>
                    <a:pt x="84" y="0"/>
                    <a:pt x="79" y="2"/>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105" name="Freeform 22"/>
            <p:cNvSpPr/>
            <p:nvPr/>
          </p:nvSpPr>
          <p:spPr bwMode="auto">
            <a:xfrm>
              <a:off x="1994" y="3704"/>
              <a:ext cx="130" cy="20"/>
            </a:xfrm>
            <a:custGeom>
              <a:gdLst>
                <a:gd fmla="*/ 55 w 60" name="T0"/>
                <a:gd fmla="*/ 0 h 9" name="T1"/>
                <a:gd fmla="*/ 2 w 60" name="T2"/>
                <a:gd fmla="*/ 4 h 9" name="T3"/>
                <a:gd fmla="*/ 2 w 60" name="T4"/>
                <a:gd fmla="*/ 7 h 9" name="T5"/>
                <a:gd fmla="*/ 57 w 60" name="T6"/>
                <a:gd fmla="*/ 5 h 9" name="T7"/>
                <a:gd fmla="*/ 55 w 60" name="T8"/>
                <a:gd fmla="*/ 0 h 9" name="T9"/>
              </a:gdLst>
              <a:cxnLst>
                <a:cxn ang="0">
                  <a:pos x="T0" y="T1"/>
                </a:cxn>
                <a:cxn ang="0">
                  <a:pos x="T2" y="T3"/>
                </a:cxn>
                <a:cxn ang="0">
                  <a:pos x="T4" y="T5"/>
                </a:cxn>
                <a:cxn ang="0">
                  <a:pos x="T6" y="T7"/>
                </a:cxn>
                <a:cxn ang="0">
                  <a:pos x="T8" y="T9"/>
                </a:cxn>
              </a:cxnLst>
              <a:rect b="b" l="0" r="r" t="0"/>
              <a:pathLst>
                <a:path h="9" w="60">
                  <a:moveTo>
                    <a:pt x="55" y="0"/>
                  </a:moveTo>
                  <a:cubicBezTo>
                    <a:pt x="38" y="3"/>
                    <a:pt x="20" y="2"/>
                    <a:pt x="2" y="4"/>
                  </a:cubicBezTo>
                  <a:cubicBezTo>
                    <a:pt x="0" y="4"/>
                    <a:pt x="0" y="7"/>
                    <a:pt x="2" y="7"/>
                  </a:cubicBezTo>
                  <a:cubicBezTo>
                    <a:pt x="20" y="9"/>
                    <a:pt x="39" y="8"/>
                    <a:pt x="57" y="5"/>
                  </a:cubicBezTo>
                  <a:cubicBezTo>
                    <a:pt x="60" y="5"/>
                    <a:pt x="58" y="0"/>
                    <a:pt x="55" y="0"/>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106" name="Freeform 23"/>
            <p:cNvSpPr/>
            <p:nvPr/>
          </p:nvSpPr>
          <p:spPr bwMode="auto">
            <a:xfrm>
              <a:off x="1985" y="3609"/>
              <a:ext cx="191" cy="50"/>
            </a:xfrm>
            <a:custGeom>
              <a:gdLst>
                <a:gd fmla="*/ 85 w 88" name="T0"/>
                <a:gd fmla="*/ 17 h 23" name="T1"/>
                <a:gd fmla="*/ 3 w 88" name="T2"/>
                <a:gd fmla="*/ 3 h 23" name="T3"/>
                <a:gd fmla="*/ 3 w 88" name="T4"/>
                <a:gd fmla="*/ 6 h 23" name="T5"/>
                <a:gd fmla="*/ 83 w 88" name="T6"/>
                <a:gd fmla="*/ 21 h 23" name="T7"/>
                <a:gd fmla="*/ 85 w 88" name="T8"/>
                <a:gd fmla="*/ 17 h 23" name="T9"/>
              </a:gdLst>
              <a:cxnLst>
                <a:cxn ang="0">
                  <a:pos x="T0" y="T1"/>
                </a:cxn>
                <a:cxn ang="0">
                  <a:pos x="T2" y="T3"/>
                </a:cxn>
                <a:cxn ang="0">
                  <a:pos x="T4" y="T5"/>
                </a:cxn>
                <a:cxn ang="0">
                  <a:pos x="T6" y="T7"/>
                </a:cxn>
                <a:cxn ang="0">
                  <a:pos x="T8" y="T9"/>
                </a:cxn>
              </a:cxnLst>
              <a:rect b="b" l="0" r="r" t="0"/>
              <a:pathLst>
                <a:path h="23" w="88">
                  <a:moveTo>
                    <a:pt x="85" y="17"/>
                  </a:moveTo>
                  <a:cubicBezTo>
                    <a:pt x="61" y="2"/>
                    <a:pt x="31" y="0"/>
                    <a:pt x="3" y="3"/>
                  </a:cubicBezTo>
                  <a:cubicBezTo>
                    <a:pt x="0" y="3"/>
                    <a:pt x="0" y="6"/>
                    <a:pt x="3" y="6"/>
                  </a:cubicBezTo>
                  <a:cubicBezTo>
                    <a:pt x="30" y="9"/>
                    <a:pt x="58" y="8"/>
                    <a:pt x="83" y="21"/>
                  </a:cubicBezTo>
                  <a:cubicBezTo>
                    <a:pt x="86" y="23"/>
                    <a:pt x="88" y="19"/>
                    <a:pt x="85" y="17"/>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107" name="Freeform 24"/>
            <p:cNvSpPr/>
            <p:nvPr/>
          </p:nvSpPr>
          <p:spPr bwMode="auto">
            <a:xfrm>
              <a:off x="968" y="743"/>
              <a:ext cx="464" cy="1255"/>
            </a:xfrm>
            <a:custGeom>
              <a:gdLst>
                <a:gd fmla="*/ 194 w 214" name="T0"/>
                <a:gd fmla="*/ 307 h 579" name="T1"/>
                <a:gd fmla="*/ 138 w 214" name="T2"/>
                <a:gd fmla="*/ 58 h 579" name="T3"/>
                <a:gd fmla="*/ 29 w 214" name="T4"/>
                <a:gd fmla="*/ 58 h 579" name="T5"/>
                <a:gd fmla="*/ 7 w 214" name="T6"/>
                <a:gd fmla="*/ 329 h 579" name="T7"/>
                <a:gd fmla="*/ 107 w 214" name="T8"/>
                <a:gd fmla="*/ 561 h 579" name="T9"/>
                <a:gd fmla="*/ 165 w 214" name="T10"/>
                <a:gd fmla="*/ 527 h 579" name="T11"/>
                <a:gd fmla="*/ 167 w 214" name="T12"/>
                <a:gd fmla="*/ 526 h 579" name="T13"/>
                <a:gd fmla="*/ 194 w 214" name="T14"/>
                <a:gd fmla="*/ 307 h 579"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579" w="214">
                  <a:moveTo>
                    <a:pt x="194" y="307"/>
                  </a:moveTo>
                  <a:cubicBezTo>
                    <a:pt x="188" y="221"/>
                    <a:pt x="171" y="138"/>
                    <a:pt x="138" y="58"/>
                  </a:cubicBezTo>
                  <a:cubicBezTo>
                    <a:pt x="119" y="9"/>
                    <a:pt x="45" y="0"/>
                    <a:pt x="29" y="58"/>
                  </a:cubicBezTo>
                  <a:cubicBezTo>
                    <a:pt x="5" y="145"/>
                    <a:pt x="0" y="240"/>
                    <a:pt x="7" y="329"/>
                  </a:cubicBezTo>
                  <a:cubicBezTo>
                    <a:pt x="13" y="418"/>
                    <a:pt x="32" y="505"/>
                    <a:pt x="107" y="561"/>
                  </a:cubicBezTo>
                  <a:cubicBezTo>
                    <a:pt x="131" y="579"/>
                    <a:pt x="164" y="554"/>
                    <a:pt x="165" y="527"/>
                  </a:cubicBezTo>
                  <a:cubicBezTo>
                    <a:pt x="166" y="527"/>
                    <a:pt x="166" y="526"/>
                    <a:pt x="167" y="526"/>
                  </a:cubicBezTo>
                  <a:cubicBezTo>
                    <a:pt x="214" y="470"/>
                    <a:pt x="199" y="376"/>
                    <a:pt x="194" y="307"/>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108" name="Freeform 25"/>
            <p:cNvSpPr/>
            <p:nvPr/>
          </p:nvSpPr>
          <p:spPr bwMode="auto">
            <a:xfrm>
              <a:off x="1050" y="977"/>
              <a:ext cx="304" cy="794"/>
            </a:xfrm>
            <a:custGeom>
              <a:gdLst>
                <a:gd fmla="*/ 122 w 140" name="T0"/>
                <a:gd fmla="*/ 194 h 366" name="T1"/>
                <a:gd fmla="*/ 87 w 140" name="T2"/>
                <a:gd fmla="*/ 37 h 366" name="T3"/>
                <a:gd fmla="*/ 18 w 140" name="T4"/>
                <a:gd fmla="*/ 37 h 366" name="T5"/>
                <a:gd fmla="*/ 4 w 140" name="T6"/>
                <a:gd fmla="*/ 207 h 366" name="T7"/>
                <a:gd fmla="*/ 57 w 140" name="T8"/>
                <a:gd fmla="*/ 336 h 366" name="T9"/>
                <a:gd fmla="*/ 122 w 140" name="T10"/>
                <a:gd fmla="*/ 194 h 366" name="T11"/>
              </a:gdLst>
              <a:cxnLst>
                <a:cxn ang="0">
                  <a:pos x="T0" y="T1"/>
                </a:cxn>
                <a:cxn ang="0">
                  <a:pos x="T2" y="T3"/>
                </a:cxn>
                <a:cxn ang="0">
                  <a:pos x="T4" y="T5"/>
                </a:cxn>
                <a:cxn ang="0">
                  <a:pos x="T6" y="T7"/>
                </a:cxn>
                <a:cxn ang="0">
                  <a:pos x="T8" y="T9"/>
                </a:cxn>
                <a:cxn ang="0">
                  <a:pos x="T10" y="T11"/>
                </a:cxn>
              </a:cxnLst>
              <a:rect b="b" l="0" r="r" t="0"/>
              <a:pathLst>
                <a:path h="366" w="140">
                  <a:moveTo>
                    <a:pt x="122" y="194"/>
                  </a:moveTo>
                  <a:cubicBezTo>
                    <a:pt x="118" y="139"/>
                    <a:pt x="107" y="87"/>
                    <a:pt x="87" y="37"/>
                  </a:cubicBezTo>
                  <a:cubicBezTo>
                    <a:pt x="75" y="6"/>
                    <a:pt x="28" y="0"/>
                    <a:pt x="18" y="37"/>
                  </a:cubicBezTo>
                  <a:cubicBezTo>
                    <a:pt x="3" y="91"/>
                    <a:pt x="0" y="151"/>
                    <a:pt x="4" y="207"/>
                  </a:cubicBezTo>
                  <a:cubicBezTo>
                    <a:pt x="7" y="247"/>
                    <a:pt x="13" y="320"/>
                    <a:pt x="57" y="336"/>
                  </a:cubicBezTo>
                  <a:cubicBezTo>
                    <a:pt x="140" y="366"/>
                    <a:pt x="125" y="236"/>
                    <a:pt x="122" y="194"/>
                  </a:cubicBezTo>
                  <a:close/>
                </a:path>
              </a:pathLst>
            </a:custGeom>
            <a:solidFill>
              <a:srgbClr val="FFDCE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109" name="Freeform 26"/>
            <p:cNvSpPr/>
            <p:nvPr/>
          </p:nvSpPr>
          <p:spPr bwMode="auto">
            <a:xfrm>
              <a:off x="2326" y="743"/>
              <a:ext cx="464" cy="1255"/>
            </a:xfrm>
            <a:custGeom>
              <a:gdLst>
                <a:gd fmla="*/ 20 w 214" name="T0"/>
                <a:gd fmla="*/ 307 h 579" name="T1"/>
                <a:gd fmla="*/ 76 w 214" name="T2"/>
                <a:gd fmla="*/ 58 h 579" name="T3"/>
                <a:gd fmla="*/ 185 w 214" name="T4"/>
                <a:gd fmla="*/ 58 h 579" name="T5"/>
                <a:gd fmla="*/ 207 w 214" name="T6"/>
                <a:gd fmla="*/ 329 h 579" name="T7"/>
                <a:gd fmla="*/ 107 w 214" name="T8"/>
                <a:gd fmla="*/ 561 h 579" name="T9"/>
                <a:gd fmla="*/ 49 w 214" name="T10"/>
                <a:gd fmla="*/ 527 h 579" name="T11"/>
                <a:gd fmla="*/ 47 w 214" name="T12"/>
                <a:gd fmla="*/ 526 h 579" name="T13"/>
                <a:gd fmla="*/ 20 w 214" name="T14"/>
                <a:gd fmla="*/ 307 h 579"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579" w="214">
                  <a:moveTo>
                    <a:pt x="20" y="307"/>
                  </a:moveTo>
                  <a:cubicBezTo>
                    <a:pt x="26" y="221"/>
                    <a:pt x="43" y="138"/>
                    <a:pt x="76" y="58"/>
                  </a:cubicBezTo>
                  <a:cubicBezTo>
                    <a:pt x="95" y="9"/>
                    <a:pt x="169" y="0"/>
                    <a:pt x="185" y="58"/>
                  </a:cubicBezTo>
                  <a:cubicBezTo>
                    <a:pt x="209" y="145"/>
                    <a:pt x="214" y="240"/>
                    <a:pt x="207" y="329"/>
                  </a:cubicBezTo>
                  <a:cubicBezTo>
                    <a:pt x="201" y="418"/>
                    <a:pt x="181" y="505"/>
                    <a:pt x="107" y="561"/>
                  </a:cubicBezTo>
                  <a:cubicBezTo>
                    <a:pt x="83" y="579"/>
                    <a:pt x="50" y="554"/>
                    <a:pt x="49" y="527"/>
                  </a:cubicBezTo>
                  <a:cubicBezTo>
                    <a:pt x="48" y="527"/>
                    <a:pt x="48" y="526"/>
                    <a:pt x="47" y="526"/>
                  </a:cubicBezTo>
                  <a:cubicBezTo>
                    <a:pt x="0" y="470"/>
                    <a:pt x="15" y="376"/>
                    <a:pt x="20" y="307"/>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110" name="Freeform 27"/>
            <p:cNvSpPr/>
            <p:nvPr/>
          </p:nvSpPr>
          <p:spPr bwMode="auto">
            <a:xfrm>
              <a:off x="2404" y="977"/>
              <a:ext cx="304" cy="794"/>
            </a:xfrm>
            <a:custGeom>
              <a:gdLst>
                <a:gd fmla="*/ 18 w 140" name="T0"/>
                <a:gd fmla="*/ 194 h 366" name="T1"/>
                <a:gd fmla="*/ 53 w 140" name="T2"/>
                <a:gd fmla="*/ 37 h 366" name="T3"/>
                <a:gd fmla="*/ 122 w 140" name="T4"/>
                <a:gd fmla="*/ 37 h 366" name="T5"/>
                <a:gd fmla="*/ 136 w 140" name="T6"/>
                <a:gd fmla="*/ 207 h 366" name="T7"/>
                <a:gd fmla="*/ 83 w 140" name="T8"/>
                <a:gd fmla="*/ 336 h 366" name="T9"/>
                <a:gd fmla="*/ 18 w 140" name="T10"/>
                <a:gd fmla="*/ 194 h 366" name="T11"/>
              </a:gdLst>
              <a:cxnLst>
                <a:cxn ang="0">
                  <a:pos x="T0" y="T1"/>
                </a:cxn>
                <a:cxn ang="0">
                  <a:pos x="T2" y="T3"/>
                </a:cxn>
                <a:cxn ang="0">
                  <a:pos x="T4" y="T5"/>
                </a:cxn>
                <a:cxn ang="0">
                  <a:pos x="T6" y="T7"/>
                </a:cxn>
                <a:cxn ang="0">
                  <a:pos x="T8" y="T9"/>
                </a:cxn>
                <a:cxn ang="0">
                  <a:pos x="T10" y="T11"/>
                </a:cxn>
              </a:cxnLst>
              <a:rect b="b" l="0" r="r" t="0"/>
              <a:pathLst>
                <a:path h="366" w="140">
                  <a:moveTo>
                    <a:pt x="18" y="194"/>
                  </a:moveTo>
                  <a:cubicBezTo>
                    <a:pt x="22" y="139"/>
                    <a:pt x="33" y="87"/>
                    <a:pt x="53" y="37"/>
                  </a:cubicBezTo>
                  <a:cubicBezTo>
                    <a:pt x="65" y="6"/>
                    <a:pt x="112" y="0"/>
                    <a:pt x="122" y="37"/>
                  </a:cubicBezTo>
                  <a:cubicBezTo>
                    <a:pt x="137" y="91"/>
                    <a:pt x="140" y="151"/>
                    <a:pt x="136" y="207"/>
                  </a:cubicBezTo>
                  <a:cubicBezTo>
                    <a:pt x="133" y="247"/>
                    <a:pt x="127" y="320"/>
                    <a:pt x="83" y="336"/>
                  </a:cubicBezTo>
                  <a:cubicBezTo>
                    <a:pt x="0" y="366"/>
                    <a:pt x="15" y="236"/>
                    <a:pt x="18" y="194"/>
                  </a:cubicBezTo>
                  <a:close/>
                </a:path>
              </a:pathLst>
            </a:custGeom>
            <a:solidFill>
              <a:srgbClr val="FFDCE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111" name="Freeform 28"/>
            <p:cNvSpPr/>
            <p:nvPr/>
          </p:nvSpPr>
          <p:spPr bwMode="auto">
            <a:xfrm>
              <a:off x="2209" y="2846"/>
              <a:ext cx="187" cy="347"/>
            </a:xfrm>
            <a:custGeom>
              <a:gdLst>
                <a:gd fmla="*/ 15 w 86" name="T0"/>
                <a:gd fmla="*/ 153 h 160" name="T1"/>
                <a:gd fmla="*/ 44 w 86" name="T2"/>
                <a:gd fmla="*/ 86 h 160" name="T3"/>
                <a:gd fmla="*/ 82 w 86" name="T4"/>
                <a:gd fmla="*/ 19 h 160" name="T5"/>
                <a:gd fmla="*/ 61 w 86" name="T6"/>
                <a:gd fmla="*/ 7 h 160" name="T7"/>
                <a:gd fmla="*/ 19 w 86" name="T8"/>
                <a:gd fmla="*/ 78 h 160" name="T9"/>
                <a:gd fmla="*/ 1 w 86" name="T10"/>
                <a:gd fmla="*/ 151 h 160" name="T11"/>
                <a:gd fmla="*/ 15 w 86" name="T12"/>
                <a:gd fmla="*/ 153 h 160" name="T13"/>
              </a:gdLst>
              <a:cxnLst>
                <a:cxn ang="0">
                  <a:pos x="T0" y="T1"/>
                </a:cxn>
                <a:cxn ang="0">
                  <a:pos x="T2" y="T3"/>
                </a:cxn>
                <a:cxn ang="0">
                  <a:pos x="T4" y="T5"/>
                </a:cxn>
                <a:cxn ang="0">
                  <a:pos x="T6" y="T7"/>
                </a:cxn>
                <a:cxn ang="0">
                  <a:pos x="T8" y="T9"/>
                </a:cxn>
                <a:cxn ang="0">
                  <a:pos x="T10" y="T11"/>
                </a:cxn>
                <a:cxn ang="0">
                  <a:pos x="T12" y="T13"/>
                </a:cxn>
              </a:cxnLst>
              <a:rect b="b" l="0" r="r" t="0"/>
              <a:pathLst>
                <a:path h="160" w="86">
                  <a:moveTo>
                    <a:pt x="15" y="153"/>
                  </a:moveTo>
                  <a:cubicBezTo>
                    <a:pt x="24" y="130"/>
                    <a:pt x="33" y="108"/>
                    <a:pt x="44" y="86"/>
                  </a:cubicBezTo>
                  <a:cubicBezTo>
                    <a:pt x="56" y="64"/>
                    <a:pt x="74" y="42"/>
                    <a:pt x="82" y="19"/>
                  </a:cubicBezTo>
                  <a:cubicBezTo>
                    <a:pt x="86" y="6"/>
                    <a:pt x="70" y="0"/>
                    <a:pt x="61" y="7"/>
                  </a:cubicBezTo>
                  <a:cubicBezTo>
                    <a:pt x="41" y="23"/>
                    <a:pt x="29" y="55"/>
                    <a:pt x="19" y="78"/>
                  </a:cubicBezTo>
                  <a:cubicBezTo>
                    <a:pt x="9" y="101"/>
                    <a:pt x="0" y="125"/>
                    <a:pt x="1" y="151"/>
                  </a:cubicBezTo>
                  <a:cubicBezTo>
                    <a:pt x="2" y="159"/>
                    <a:pt x="12" y="160"/>
                    <a:pt x="15" y="153"/>
                  </a:cubicBezTo>
                  <a:close/>
                </a:path>
              </a:pathLst>
            </a:custGeom>
            <a:solidFill>
              <a:srgbClr val="8DC54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112" name="Freeform 29"/>
            <p:cNvSpPr/>
            <p:nvPr/>
          </p:nvSpPr>
          <p:spPr bwMode="auto">
            <a:xfrm>
              <a:off x="2226" y="2983"/>
              <a:ext cx="319" cy="255"/>
            </a:xfrm>
            <a:custGeom>
              <a:gdLst>
                <a:gd fmla="*/ 18 w 147" name="T0"/>
                <a:gd fmla="*/ 111 h 118" name="T1"/>
                <a:gd fmla="*/ 132 w 147" name="T2"/>
                <a:gd fmla="*/ 35 h 118" name="T3"/>
                <a:gd fmla="*/ 118 w 147" name="T4"/>
                <a:gd fmla="*/ 10 h 118" name="T5"/>
                <a:gd fmla="*/ 3 w 147" name="T6"/>
                <a:gd fmla="*/ 103 h 118" name="T7"/>
                <a:gd fmla="*/ 18 w 147" name="T8"/>
                <a:gd fmla="*/ 111 h 118" name="T9"/>
              </a:gdLst>
              <a:cxnLst>
                <a:cxn ang="0">
                  <a:pos x="T0" y="T1"/>
                </a:cxn>
                <a:cxn ang="0">
                  <a:pos x="T2" y="T3"/>
                </a:cxn>
                <a:cxn ang="0">
                  <a:pos x="T4" y="T5"/>
                </a:cxn>
                <a:cxn ang="0">
                  <a:pos x="T6" y="T7"/>
                </a:cxn>
                <a:cxn ang="0">
                  <a:pos x="T8" y="T9"/>
                </a:cxn>
              </a:cxnLst>
              <a:rect b="b" l="0" r="r" t="0"/>
              <a:pathLst>
                <a:path h="118" w="147">
                  <a:moveTo>
                    <a:pt x="18" y="111"/>
                  </a:moveTo>
                  <a:cubicBezTo>
                    <a:pt x="49" y="75"/>
                    <a:pt x="94" y="62"/>
                    <a:pt x="132" y="35"/>
                  </a:cubicBezTo>
                  <a:cubicBezTo>
                    <a:pt x="147" y="24"/>
                    <a:pt x="134" y="0"/>
                    <a:pt x="118" y="10"/>
                  </a:cubicBezTo>
                  <a:cubicBezTo>
                    <a:pt x="77" y="32"/>
                    <a:pt x="21" y="57"/>
                    <a:pt x="3" y="103"/>
                  </a:cubicBezTo>
                  <a:cubicBezTo>
                    <a:pt x="0" y="111"/>
                    <a:pt x="12" y="118"/>
                    <a:pt x="18" y="111"/>
                  </a:cubicBezTo>
                  <a:close/>
                </a:path>
              </a:pathLst>
            </a:custGeom>
            <a:solidFill>
              <a:srgbClr val="8DC54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113" name="Freeform 30"/>
            <p:cNvSpPr/>
            <p:nvPr/>
          </p:nvSpPr>
          <p:spPr bwMode="auto">
            <a:xfrm>
              <a:off x="2239" y="3156"/>
              <a:ext cx="341" cy="113"/>
            </a:xfrm>
            <a:custGeom>
              <a:gdLst>
                <a:gd fmla="*/ 14 w 157" name="T0"/>
                <a:gd fmla="*/ 50 h 52" name="T1"/>
                <a:gd fmla="*/ 139 w 157" name="T2"/>
                <a:gd fmla="*/ 31 h 52" name="T3"/>
                <a:gd fmla="*/ 132 w 157" name="T4"/>
                <a:gd fmla="*/ 4 h 52" name="T5"/>
                <a:gd fmla="*/ 11 w 157" name="T6"/>
                <a:gd fmla="*/ 29 h 52" name="T7"/>
                <a:gd fmla="*/ 14 w 157" name="T8"/>
                <a:gd fmla="*/ 50 h 52" name="T9"/>
              </a:gdLst>
              <a:cxnLst>
                <a:cxn ang="0">
                  <a:pos x="T0" y="T1"/>
                </a:cxn>
                <a:cxn ang="0">
                  <a:pos x="T2" y="T3"/>
                </a:cxn>
                <a:cxn ang="0">
                  <a:pos x="T4" y="T5"/>
                </a:cxn>
                <a:cxn ang="0">
                  <a:pos x="T6" y="T7"/>
                </a:cxn>
                <a:cxn ang="0">
                  <a:pos x="T8" y="T9"/>
                </a:cxn>
              </a:cxnLst>
              <a:rect b="b" l="0" r="r" t="0"/>
              <a:pathLst>
                <a:path h="52" w="157">
                  <a:moveTo>
                    <a:pt x="14" y="50"/>
                  </a:moveTo>
                  <a:cubicBezTo>
                    <a:pt x="55" y="52"/>
                    <a:pt x="99" y="39"/>
                    <a:pt x="139" y="31"/>
                  </a:cubicBezTo>
                  <a:cubicBezTo>
                    <a:pt x="157" y="27"/>
                    <a:pt x="149" y="0"/>
                    <a:pt x="132" y="4"/>
                  </a:cubicBezTo>
                  <a:cubicBezTo>
                    <a:pt x="92" y="13"/>
                    <a:pt x="50" y="17"/>
                    <a:pt x="11" y="29"/>
                  </a:cubicBezTo>
                  <a:cubicBezTo>
                    <a:pt x="0" y="33"/>
                    <a:pt x="2" y="50"/>
                    <a:pt x="14" y="50"/>
                  </a:cubicBezTo>
                  <a:close/>
                </a:path>
              </a:pathLst>
            </a:custGeom>
            <a:solidFill>
              <a:srgbClr val="8DC54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114" name="Freeform 31"/>
            <p:cNvSpPr/>
            <p:nvPr/>
          </p:nvSpPr>
          <p:spPr bwMode="auto">
            <a:xfrm>
              <a:off x="1710" y="3039"/>
              <a:ext cx="744" cy="945"/>
            </a:xfrm>
            <a:custGeom>
              <a:gdLst>
                <a:gd fmla="*/ 243 w 343" name="T0"/>
                <a:gd fmla="*/ 35 h 436" name="T1"/>
                <a:gd fmla="*/ 166 w 343" name="T2"/>
                <a:gd fmla="*/ 7 h 436" name="T3"/>
                <a:gd fmla="*/ 108 w 343" name="T4"/>
                <a:gd fmla="*/ 74 h 436" name="T5"/>
                <a:gd fmla="*/ 54 w 343" name="T6"/>
                <a:gd fmla="*/ 206 h 436" name="T7"/>
                <a:gd fmla="*/ 8 w 343" name="T8"/>
                <a:gd fmla="*/ 348 h 436" name="T9"/>
                <a:gd fmla="*/ 193 w 343" name="T10"/>
                <a:gd fmla="*/ 278 h 436" name="T11"/>
                <a:gd fmla="*/ 278 w 343" name="T12"/>
                <a:gd fmla="*/ 215 h 436" name="T13"/>
                <a:gd fmla="*/ 243 w 343" name="T14"/>
                <a:gd fmla="*/ 35 h 436"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436" w="343">
                  <a:moveTo>
                    <a:pt x="243" y="35"/>
                  </a:moveTo>
                  <a:cubicBezTo>
                    <a:pt x="222" y="15"/>
                    <a:pt x="195" y="0"/>
                    <a:pt x="166" y="7"/>
                  </a:cubicBezTo>
                  <a:cubicBezTo>
                    <a:pt x="135" y="14"/>
                    <a:pt x="119" y="48"/>
                    <a:pt x="108" y="74"/>
                  </a:cubicBezTo>
                  <a:cubicBezTo>
                    <a:pt x="89" y="118"/>
                    <a:pt x="73" y="162"/>
                    <a:pt x="54" y="206"/>
                  </a:cubicBezTo>
                  <a:cubicBezTo>
                    <a:pt x="38" y="245"/>
                    <a:pt x="0" y="305"/>
                    <a:pt x="8" y="348"/>
                  </a:cubicBezTo>
                  <a:cubicBezTo>
                    <a:pt x="24" y="436"/>
                    <a:pt x="161" y="303"/>
                    <a:pt x="193" y="278"/>
                  </a:cubicBezTo>
                  <a:cubicBezTo>
                    <a:pt x="221" y="256"/>
                    <a:pt x="252" y="239"/>
                    <a:pt x="278" y="215"/>
                  </a:cubicBezTo>
                  <a:cubicBezTo>
                    <a:pt x="343" y="156"/>
                    <a:pt x="294" y="83"/>
                    <a:pt x="243" y="35"/>
                  </a:cubicBezTo>
                  <a:close/>
                </a:path>
              </a:pathLst>
            </a:custGeom>
            <a:solidFill>
              <a:srgbClr val="FF8D3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115" name="Freeform 32"/>
            <p:cNvSpPr/>
            <p:nvPr/>
          </p:nvSpPr>
          <p:spPr bwMode="auto">
            <a:xfrm>
              <a:off x="1840" y="3188"/>
              <a:ext cx="295" cy="144"/>
            </a:xfrm>
            <a:custGeom>
              <a:gdLst>
                <a:gd fmla="*/ 8 w 136" name="T0"/>
                <a:gd fmla="*/ 12 h 66" name="T1"/>
                <a:gd fmla="*/ 130 w 136" name="T2"/>
                <a:gd fmla="*/ 64 h 66" name="T3"/>
                <a:gd fmla="*/ 134 w 136" name="T4"/>
                <a:gd fmla="*/ 60 h 66" name="T5"/>
                <a:gd fmla="*/ 8 w 136" name="T6"/>
                <a:gd fmla="*/ 0 h 66" name="T7"/>
                <a:gd fmla="*/ 8 w 136" name="T8"/>
                <a:gd fmla="*/ 12 h 66" name="T9"/>
              </a:gdLst>
              <a:cxnLst>
                <a:cxn ang="0">
                  <a:pos x="T0" y="T1"/>
                </a:cxn>
                <a:cxn ang="0">
                  <a:pos x="T2" y="T3"/>
                </a:cxn>
                <a:cxn ang="0">
                  <a:pos x="T4" y="T5"/>
                </a:cxn>
                <a:cxn ang="0">
                  <a:pos x="T6" y="T7"/>
                </a:cxn>
                <a:cxn ang="0">
                  <a:pos x="T8" y="T9"/>
                </a:cxn>
              </a:cxnLst>
              <a:rect b="b" l="0" r="r" t="0"/>
              <a:pathLst>
                <a:path h="66" w="136">
                  <a:moveTo>
                    <a:pt x="8" y="12"/>
                  </a:moveTo>
                  <a:cubicBezTo>
                    <a:pt x="56" y="13"/>
                    <a:pt x="92" y="39"/>
                    <a:pt x="130" y="64"/>
                  </a:cubicBezTo>
                  <a:cubicBezTo>
                    <a:pt x="133" y="66"/>
                    <a:pt x="136" y="62"/>
                    <a:pt x="134" y="60"/>
                  </a:cubicBezTo>
                  <a:cubicBezTo>
                    <a:pt x="101" y="26"/>
                    <a:pt x="55" y="2"/>
                    <a:pt x="8" y="0"/>
                  </a:cubicBezTo>
                  <a:cubicBezTo>
                    <a:pt x="0" y="0"/>
                    <a:pt x="0" y="12"/>
                    <a:pt x="8" y="12"/>
                  </a:cubicBezTo>
                  <a:close/>
                </a:path>
              </a:pathLst>
            </a:custGeom>
            <a:solidFill>
              <a:srgbClr val="FF741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116" name="Freeform 33"/>
            <p:cNvSpPr/>
            <p:nvPr/>
          </p:nvSpPr>
          <p:spPr bwMode="auto">
            <a:xfrm>
              <a:off x="1771" y="3336"/>
              <a:ext cx="262" cy="145"/>
            </a:xfrm>
            <a:custGeom>
              <a:gdLst>
                <a:gd fmla="*/ 7 w 121" name="T0"/>
                <a:gd fmla="*/ 16 h 67" name="T1"/>
                <a:gd fmla="*/ 115 w 121" name="T2"/>
                <a:gd fmla="*/ 65 h 67" name="T3"/>
                <a:gd fmla="*/ 120 w 121" name="T4"/>
                <a:gd fmla="*/ 61 h 67" name="T5"/>
                <a:gd fmla="*/ 7 w 121" name="T6"/>
                <a:gd fmla="*/ 4 h 67" name="T7"/>
                <a:gd fmla="*/ 7 w 121" name="T8"/>
                <a:gd fmla="*/ 16 h 67" name="T9"/>
              </a:gdLst>
              <a:cxnLst>
                <a:cxn ang="0">
                  <a:pos x="T0" y="T1"/>
                </a:cxn>
                <a:cxn ang="0">
                  <a:pos x="T2" y="T3"/>
                </a:cxn>
                <a:cxn ang="0">
                  <a:pos x="T4" y="T5"/>
                </a:cxn>
                <a:cxn ang="0">
                  <a:pos x="T6" y="T7"/>
                </a:cxn>
                <a:cxn ang="0">
                  <a:pos x="T8" y="T9"/>
                </a:cxn>
              </a:cxnLst>
              <a:rect b="b" l="0" r="r" t="0"/>
              <a:pathLst>
                <a:path h="67" w="120">
                  <a:moveTo>
                    <a:pt x="7" y="16"/>
                  </a:moveTo>
                  <a:cubicBezTo>
                    <a:pt x="54" y="12"/>
                    <a:pt x="81" y="40"/>
                    <a:pt x="115" y="65"/>
                  </a:cubicBezTo>
                  <a:cubicBezTo>
                    <a:pt x="118" y="67"/>
                    <a:pt x="121" y="64"/>
                    <a:pt x="120" y="61"/>
                  </a:cubicBezTo>
                  <a:cubicBezTo>
                    <a:pt x="100" y="20"/>
                    <a:pt x="51" y="0"/>
                    <a:pt x="7" y="4"/>
                  </a:cubicBezTo>
                  <a:cubicBezTo>
                    <a:pt x="0" y="5"/>
                    <a:pt x="0" y="16"/>
                    <a:pt x="7" y="16"/>
                  </a:cubicBezTo>
                  <a:close/>
                </a:path>
              </a:pathLst>
            </a:custGeom>
            <a:solidFill>
              <a:srgbClr val="FF741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117" name="Freeform 34"/>
            <p:cNvSpPr/>
            <p:nvPr/>
          </p:nvSpPr>
          <p:spPr bwMode="auto">
            <a:xfrm>
              <a:off x="1731" y="3481"/>
              <a:ext cx="204" cy="102"/>
            </a:xfrm>
            <a:custGeom>
              <a:gdLst>
                <a:gd fmla="*/ 8 w 94" name="T0"/>
                <a:gd fmla="*/ 12 h 47" name="T1"/>
                <a:gd fmla="*/ 86 w 94" name="T2"/>
                <a:gd fmla="*/ 45 h 47" name="T3"/>
                <a:gd fmla="*/ 91 w 94" name="T4"/>
                <a:gd fmla="*/ 39 h 47" name="T5"/>
                <a:gd fmla="*/ 8 w 94" name="T6"/>
                <a:gd fmla="*/ 1 h 47" name="T7"/>
                <a:gd fmla="*/ 8 w 94" name="T8"/>
                <a:gd fmla="*/ 12 h 47" name="T9"/>
              </a:gdLst>
              <a:cxnLst>
                <a:cxn ang="0">
                  <a:pos x="T0" y="T1"/>
                </a:cxn>
                <a:cxn ang="0">
                  <a:pos x="T2" y="T3"/>
                </a:cxn>
                <a:cxn ang="0">
                  <a:pos x="T4" y="T5"/>
                </a:cxn>
                <a:cxn ang="0">
                  <a:pos x="T6" y="T7"/>
                </a:cxn>
                <a:cxn ang="0">
                  <a:pos x="T8" y="T9"/>
                </a:cxn>
              </a:cxnLst>
              <a:rect b="b" l="0" r="r" t="0"/>
              <a:pathLst>
                <a:path h="47" w="94">
                  <a:moveTo>
                    <a:pt x="8" y="12"/>
                  </a:moveTo>
                  <a:cubicBezTo>
                    <a:pt x="39" y="14"/>
                    <a:pt x="60" y="32"/>
                    <a:pt x="86" y="45"/>
                  </a:cubicBezTo>
                  <a:cubicBezTo>
                    <a:pt x="90" y="47"/>
                    <a:pt x="94" y="42"/>
                    <a:pt x="91" y="39"/>
                  </a:cubicBezTo>
                  <a:cubicBezTo>
                    <a:pt x="71" y="16"/>
                    <a:pt x="37" y="2"/>
                    <a:pt x="8" y="1"/>
                  </a:cubicBezTo>
                  <a:cubicBezTo>
                    <a:pt x="0" y="0"/>
                    <a:pt x="0" y="12"/>
                    <a:pt x="8" y="12"/>
                  </a:cubicBezTo>
                  <a:close/>
                </a:path>
              </a:pathLst>
            </a:custGeom>
            <a:solidFill>
              <a:srgbClr val="FF741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grpSp>
      <p:sp>
        <p:nvSpPr>
          <p:cNvPr id="119" name="文本框 118"/>
          <p:cNvSpPr txBox="1"/>
          <p:nvPr/>
        </p:nvSpPr>
        <p:spPr>
          <a:xfrm>
            <a:off x="4522855" y="3816856"/>
            <a:ext cx="3071167" cy="711663"/>
          </a:xfrm>
          <a:prstGeom prst="rect">
            <a:avLst/>
          </a:prstGeom>
          <a:noFill/>
        </p:spPr>
        <p:txBody>
          <a:bodyPr anchor="ctr" anchorCtr="0" rtlCol="0" wrap="square">
            <a:noAutofit/>
          </a:bodyPr>
          <a:lstStyle/>
          <a:p>
            <a:pPr algn="ctr"/>
            <a:r>
              <a:rPr altLang="en-US" lang="zh-CN" smtClean="0" sz="6000">
                <a:solidFill>
                  <a:schemeClr val="bg1"/>
                </a:solidFill>
                <a:cs typeface="+mn-ea"/>
                <a:sym typeface="+mn-lt"/>
              </a:rPr>
              <a:t>第4章</a:t>
            </a:r>
          </a:p>
        </p:txBody>
      </p:sp>
      <p:sp>
        <p:nvSpPr>
          <p:cNvPr id="120" name="Freeform 21"/>
          <p:cNvSpPr/>
          <p:nvPr/>
        </p:nvSpPr>
        <p:spPr bwMode="auto">
          <a:xfrm>
            <a:off x="4632181" y="4732244"/>
            <a:ext cx="2880000" cy="120829"/>
          </a:xfrm>
          <a:custGeom>
            <a:gdLst>
              <a:gd fmla="*/ 3 w 764" name="T0"/>
              <a:gd fmla="*/ 1 h 70" name="T1"/>
              <a:gd fmla="*/ 0 w 764" name="T2"/>
              <a:gd fmla="*/ 4 h 70" name="T3"/>
              <a:gd fmla="*/ 3 w 764" name="T4"/>
              <a:gd fmla="*/ 8 h 70" name="T5"/>
              <a:gd fmla="*/ 183 w 764" name="T6"/>
              <a:gd fmla="*/ 7 h 70" name="T7"/>
              <a:gd fmla="*/ 625 w 764" name="T8"/>
              <a:gd fmla="*/ 9 h 70" name="T9"/>
              <a:gd fmla="*/ 638 w 764" name="T10"/>
              <a:gd fmla="*/ 9 h 70" name="T11"/>
              <a:gd fmla="*/ 517 w 764" name="T12"/>
              <a:gd fmla="*/ 13 h 70" name="T13"/>
              <a:gd fmla="*/ 241 w 764" name="T14"/>
              <a:gd fmla="*/ 22 h 70" name="T15"/>
              <a:gd fmla="*/ 47 w 764" name="T16"/>
              <a:gd fmla="*/ 33 h 70" name="T17"/>
              <a:gd fmla="*/ 47 w 764" name="T18"/>
              <a:gd fmla="*/ 39 h 70" name="T19"/>
              <a:gd fmla="*/ 215 w 764" name="T20"/>
              <a:gd fmla="*/ 33 h 70" name="T21"/>
              <a:gd fmla="*/ 539 w 764" name="T22"/>
              <a:gd fmla="*/ 40 h 70" name="T23"/>
              <a:gd fmla="*/ 530 w 764" name="T24"/>
              <a:gd fmla="*/ 40 h 70" name="T25"/>
              <a:gd fmla="*/ 236 w 764" name="T26"/>
              <a:gd fmla="*/ 60 h 70" name="T27"/>
              <a:gd fmla="*/ 217 w 764" name="T28"/>
              <a:gd fmla="*/ 63 h 70" name="T29"/>
              <a:gd fmla="*/ 215 w 764" name="T30"/>
              <a:gd fmla="*/ 67 h 70" name="T31"/>
              <a:gd fmla="*/ 218 w 764" name="T32"/>
              <a:gd fmla="*/ 70 h 70" name="T33"/>
              <a:gd fmla="*/ 237 w 764" name="T34"/>
              <a:gd fmla="*/ 67 h 70" name="T35"/>
              <a:gd fmla="*/ 530 w 764" name="T36"/>
              <a:gd fmla="*/ 47 h 70" name="T37"/>
              <a:gd fmla="*/ 575 w 764" name="T38"/>
              <a:gd fmla="*/ 47 h 70" name="T39"/>
              <a:gd fmla="*/ 575 w 764" name="T40"/>
              <a:gd fmla="*/ 41 h 70" name="T41"/>
              <a:gd fmla="*/ 573 w 764" name="T42"/>
              <a:gd fmla="*/ 40 h 70" name="T43"/>
              <a:gd fmla="*/ 560 w 764" name="T44"/>
              <a:gd fmla="*/ 37 h 70" name="T45"/>
              <a:gd fmla="*/ 321 w 764" name="T46"/>
              <a:gd fmla="*/ 22 h 70" name="T47"/>
              <a:gd fmla="*/ 517 w 764" name="T48"/>
              <a:gd fmla="*/ 19 h 70" name="T49"/>
              <a:gd fmla="*/ 668 w 764" name="T50"/>
              <a:gd fmla="*/ 14 h 70" name="T51"/>
              <a:gd fmla="*/ 761 w 764" name="T52"/>
              <a:gd fmla="*/ 8 h 70" name="T53"/>
              <a:gd fmla="*/ 763 w 764" name="T54"/>
              <a:gd fmla="*/ 7 h 70" name="T55"/>
              <a:gd fmla="*/ 763 w 764" name="T56"/>
              <a:gd fmla="*/ 2 h 70" name="T57"/>
              <a:gd fmla="*/ 763 w 764" name="T58"/>
              <a:gd fmla="*/ 2 h 70" name="T59"/>
              <a:gd fmla="*/ 759 w 764" name="T60"/>
              <a:gd fmla="*/ 2 h 70" name="T61"/>
              <a:gd fmla="*/ 759 w 764" name="T62"/>
              <a:gd fmla="*/ 2 h 70" name="T63"/>
              <a:gd fmla="*/ 759 w 764" name="T64"/>
              <a:gd fmla="*/ 2 h 70" name="T65"/>
              <a:gd fmla="*/ 682 w 764" name="T66"/>
              <a:gd fmla="*/ 2 h 70" name="T67"/>
              <a:gd fmla="*/ 625 w 764" name="T68"/>
              <a:gd fmla="*/ 2 h 70" name="T69"/>
              <a:gd fmla="*/ 183 w 764" name="T70"/>
              <a:gd fmla="*/ 1 h 70" name="T71"/>
              <a:gd fmla="*/ 3 w 764" name="T72"/>
              <a:gd fmla="*/ 1 h 70" name="T7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b="b" l="0" r="r" t="0"/>
            <a:pathLst>
              <a:path h="70" w="764">
                <a:moveTo>
                  <a:pt x="3" y="1"/>
                </a:moveTo>
                <a:cubicBezTo>
                  <a:pt x="1" y="1"/>
                  <a:pt x="0" y="3"/>
                  <a:pt x="0" y="4"/>
                </a:cubicBezTo>
                <a:cubicBezTo>
                  <a:pt x="0" y="6"/>
                  <a:pt x="1" y="8"/>
                  <a:pt x="3" y="8"/>
                </a:cubicBezTo>
                <a:cubicBezTo>
                  <a:pt x="59" y="8"/>
                  <a:pt x="121" y="8"/>
                  <a:pt x="183" y="7"/>
                </a:cubicBezTo>
                <a:cubicBezTo>
                  <a:pt x="330" y="7"/>
                  <a:pt x="473" y="7"/>
                  <a:pt x="625" y="9"/>
                </a:cubicBezTo>
                <a:cubicBezTo>
                  <a:pt x="627" y="9"/>
                  <a:pt x="632" y="9"/>
                  <a:pt x="638" y="9"/>
                </a:cubicBezTo>
                <a:cubicBezTo>
                  <a:pt x="581" y="11"/>
                  <a:pt x="523" y="13"/>
                  <a:pt x="517" y="13"/>
                </a:cubicBezTo>
                <a:cubicBezTo>
                  <a:pt x="414" y="7"/>
                  <a:pt x="327" y="15"/>
                  <a:pt x="241" y="22"/>
                </a:cubicBezTo>
                <a:cubicBezTo>
                  <a:pt x="178" y="28"/>
                  <a:pt x="115" y="33"/>
                  <a:pt x="47" y="33"/>
                </a:cubicBezTo>
                <a:cubicBezTo>
                  <a:pt x="47" y="39"/>
                  <a:pt x="47" y="39"/>
                  <a:pt x="47" y="39"/>
                </a:cubicBezTo>
                <a:cubicBezTo>
                  <a:pt x="108" y="39"/>
                  <a:pt x="162" y="36"/>
                  <a:pt x="215" y="33"/>
                </a:cubicBezTo>
                <a:cubicBezTo>
                  <a:pt x="316" y="28"/>
                  <a:pt x="411" y="22"/>
                  <a:pt x="539" y="40"/>
                </a:cubicBezTo>
                <a:cubicBezTo>
                  <a:pt x="530" y="40"/>
                  <a:pt x="530" y="40"/>
                  <a:pt x="530" y="40"/>
                </a:cubicBezTo>
                <a:cubicBezTo>
                  <a:pt x="427" y="40"/>
                  <a:pt x="355" y="40"/>
                  <a:pt x="236" y="60"/>
                </a:cubicBezTo>
                <a:cubicBezTo>
                  <a:pt x="217" y="63"/>
                  <a:pt x="217" y="63"/>
                  <a:pt x="217" y="63"/>
                </a:cubicBezTo>
                <a:cubicBezTo>
                  <a:pt x="216" y="64"/>
                  <a:pt x="214" y="65"/>
                  <a:pt x="215" y="67"/>
                </a:cubicBezTo>
                <a:cubicBezTo>
                  <a:pt x="215" y="69"/>
                  <a:pt x="217" y="70"/>
                  <a:pt x="218" y="70"/>
                </a:cubicBezTo>
                <a:cubicBezTo>
                  <a:pt x="237" y="67"/>
                  <a:pt x="237" y="67"/>
                  <a:pt x="237" y="67"/>
                </a:cubicBezTo>
                <a:cubicBezTo>
                  <a:pt x="356" y="46"/>
                  <a:pt x="427" y="47"/>
                  <a:pt x="530" y="47"/>
                </a:cubicBezTo>
                <a:cubicBezTo>
                  <a:pt x="546" y="47"/>
                  <a:pt x="563" y="47"/>
                  <a:pt x="575" y="47"/>
                </a:cubicBezTo>
                <a:cubicBezTo>
                  <a:pt x="575" y="41"/>
                  <a:pt x="575" y="41"/>
                  <a:pt x="575" y="41"/>
                </a:cubicBezTo>
                <a:cubicBezTo>
                  <a:pt x="574" y="41"/>
                  <a:pt x="574" y="40"/>
                  <a:pt x="573" y="40"/>
                </a:cubicBezTo>
                <a:cubicBezTo>
                  <a:pt x="569" y="39"/>
                  <a:pt x="561" y="37"/>
                  <a:pt x="560" y="37"/>
                </a:cubicBezTo>
                <a:cubicBezTo>
                  <a:pt x="467" y="23"/>
                  <a:pt x="392" y="20"/>
                  <a:pt x="321" y="22"/>
                </a:cubicBezTo>
                <a:cubicBezTo>
                  <a:pt x="382" y="18"/>
                  <a:pt x="446" y="15"/>
                  <a:pt x="517" y="19"/>
                </a:cubicBezTo>
                <a:cubicBezTo>
                  <a:pt x="524" y="20"/>
                  <a:pt x="602" y="17"/>
                  <a:pt x="668" y="14"/>
                </a:cubicBezTo>
                <a:cubicBezTo>
                  <a:pt x="713" y="12"/>
                  <a:pt x="753" y="10"/>
                  <a:pt x="761" y="8"/>
                </a:cubicBezTo>
                <a:cubicBezTo>
                  <a:pt x="762" y="8"/>
                  <a:pt x="763" y="8"/>
                  <a:pt x="763" y="7"/>
                </a:cubicBezTo>
                <a:cubicBezTo>
                  <a:pt x="764" y="6"/>
                  <a:pt x="764" y="4"/>
                  <a:pt x="763" y="2"/>
                </a:cubicBezTo>
                <a:cubicBezTo>
                  <a:pt x="763" y="2"/>
                  <a:pt x="763" y="2"/>
                  <a:pt x="763" y="2"/>
                </a:cubicBezTo>
                <a:cubicBezTo>
                  <a:pt x="763" y="2"/>
                  <a:pt x="761" y="2"/>
                  <a:pt x="759" y="2"/>
                </a:cubicBezTo>
                <a:cubicBezTo>
                  <a:pt x="759" y="2"/>
                  <a:pt x="759" y="2"/>
                  <a:pt x="759" y="2"/>
                </a:cubicBezTo>
                <a:cubicBezTo>
                  <a:pt x="759" y="2"/>
                  <a:pt x="759" y="2"/>
                  <a:pt x="759" y="2"/>
                </a:cubicBezTo>
                <a:cubicBezTo>
                  <a:pt x="748" y="2"/>
                  <a:pt x="713" y="2"/>
                  <a:pt x="682" y="2"/>
                </a:cubicBezTo>
                <a:cubicBezTo>
                  <a:pt x="655" y="2"/>
                  <a:pt x="631" y="2"/>
                  <a:pt x="625" y="2"/>
                </a:cubicBezTo>
                <a:cubicBezTo>
                  <a:pt x="474" y="0"/>
                  <a:pt x="330" y="1"/>
                  <a:pt x="183" y="1"/>
                </a:cubicBezTo>
                <a:cubicBezTo>
                  <a:pt x="126" y="1"/>
                  <a:pt x="68" y="1"/>
                  <a:pt x="3" y="1"/>
                </a:cubicBezTo>
                <a:close/>
              </a:path>
            </a:pathLst>
          </a:custGeom>
          <a:solidFill>
            <a:schemeClr val="bg1"/>
          </a:solidFill>
          <a:ln>
            <a:solidFill>
              <a:schemeClr val="bg1"/>
            </a:solidFill>
          </a:ln>
        </p:spPr>
        <p:txBody>
          <a:bodyPr anchor="t" anchorCtr="0" bIns="45720" compatLnSpc="1" lIns="91440" numCol="1" rIns="91440" tIns="45720" vert="horz" wrap="square">
            <a:prstTxWarp prst="textNoShape">
              <a:avLst/>
            </a:prstTxWarp>
          </a:bodyPr>
          <a:lstStyle/>
          <a:p>
            <a:endParaRPr altLang="en-US" lang="zh-CN">
              <a:solidFill>
                <a:srgbClr val="34322F"/>
              </a:solidFill>
              <a:cs typeface="+mn-ea"/>
              <a:sym typeface="+mn-lt"/>
            </a:endParaRPr>
          </a:p>
        </p:txBody>
      </p:sp>
      <p:sp>
        <p:nvSpPr>
          <p:cNvPr id="121" name="文本框 120"/>
          <p:cNvSpPr txBox="1"/>
          <p:nvPr/>
        </p:nvSpPr>
        <p:spPr>
          <a:xfrm>
            <a:off x="4329337" y="5056798"/>
            <a:ext cx="3533325" cy="579120"/>
          </a:xfrm>
          <a:prstGeom prst="rect">
            <a:avLst/>
          </a:prstGeom>
          <a:noFill/>
        </p:spPr>
        <p:txBody>
          <a:bodyPr rtlCol="0" wrap="square">
            <a:spAutoFit/>
          </a:bodyPr>
          <a:lstStyle/>
          <a:p>
            <a:pPr algn="dist"/>
            <a:r>
              <a:rPr altLang="en-US" lang="zh-CN" smtClean="0" sz="3200">
                <a:solidFill>
                  <a:schemeClr val="bg1"/>
                </a:solidFill>
                <a:cs typeface="+mn-ea"/>
                <a:sym typeface="+mn-lt"/>
              </a:rPr>
              <a:t>请添加您的标题</a:t>
            </a:r>
          </a:p>
        </p:txBody>
      </p:sp>
    </p:spTree>
    <p:extLst>
      <p:ext uri="{BB962C8B-B14F-4D97-AF65-F5344CB8AC3E}">
        <p14:creationId val="74316126"/>
      </p:ext>
    </p:extLst>
  </p:cSld>
  <p:clrMapOvr>
    <a:masterClrMapping/>
  </p:clrMapOvr>
  <p:transition/>
  <p:timing/>
</p:sld>
</file>

<file path=ppt/slides/slide1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rgbClr val="FF9899"/>
        </a:solidFill>
        <a:effectLst/>
      </p:bgPr>
    </p:bg>
    <p:spTree>
      <p:nvGrpSpPr>
        <p:cNvPr id="1" name=""/>
        <p:cNvGrpSpPr/>
        <p:nvPr/>
      </p:nvGrpSpPr>
      <p:grpSpPr>
        <a:xfrm>
          <a:off x="0" y="0"/>
          <a:ext cx="0" cy="0"/>
        </a:xfrm>
      </p:grpSpPr>
      <p:grpSp>
        <p:nvGrpSpPr>
          <p:cNvPr id="33" name="Group 4"/>
          <p:cNvGrpSpPr>
            <a:grpSpLocks noChangeAspect="1"/>
          </p:cNvGrpSpPr>
          <p:nvPr/>
        </p:nvGrpSpPr>
        <p:grpSpPr>
          <a:xfrm rot="10800000">
            <a:off x="130629" y="-458619"/>
            <a:ext cx="1001212" cy="1385668"/>
            <a:chOff x="586" y="743"/>
            <a:chExt cx="2586" cy="3579"/>
          </a:xfrm>
        </p:grpSpPr>
        <p:sp>
          <p:nvSpPr>
            <p:cNvPr id="34" name="Freeform 8"/>
            <p:cNvSpPr/>
            <p:nvPr/>
          </p:nvSpPr>
          <p:spPr bwMode="auto">
            <a:xfrm>
              <a:off x="586" y="1482"/>
              <a:ext cx="2586" cy="2840"/>
            </a:xfrm>
            <a:custGeom>
              <a:gdLst>
                <a:gd fmla="*/ 1181 w 1192" name="T0"/>
                <a:gd fmla="*/ 646 h 1310" name="T1"/>
                <a:gd fmla="*/ 1155 w 1192" name="T2"/>
                <a:gd fmla="*/ 406 h 1310" name="T3"/>
                <a:gd fmla="*/ 1033 w 1192" name="T4"/>
                <a:gd fmla="*/ 179 h 1310" name="T5"/>
                <a:gd fmla="*/ 636 w 1192" name="T6"/>
                <a:gd fmla="*/ 2 h 1310" name="T7"/>
                <a:gd fmla="*/ 597 w 1192" name="T8"/>
                <a:gd fmla="*/ 0 h 1310" name="T9"/>
                <a:gd fmla="*/ 597 w 1192" name="T10"/>
                <a:gd fmla="*/ 0 h 1310" name="T11"/>
                <a:gd fmla="*/ 596 w 1192" name="T12"/>
                <a:gd fmla="*/ 0 h 1310" name="T13"/>
                <a:gd fmla="*/ 595 w 1192" name="T14"/>
                <a:gd fmla="*/ 0 h 1310" name="T15"/>
                <a:gd fmla="*/ 595 w 1192" name="T16"/>
                <a:gd fmla="*/ 0 h 1310" name="T17"/>
                <a:gd fmla="*/ 556 w 1192" name="T18"/>
                <a:gd fmla="*/ 2 h 1310" name="T19"/>
                <a:gd fmla="*/ 159 w 1192" name="T20"/>
                <a:gd fmla="*/ 179 h 1310" name="T21"/>
                <a:gd fmla="*/ 37 w 1192" name="T22"/>
                <a:gd fmla="*/ 406 h 1310" name="T23"/>
                <a:gd fmla="*/ 10 w 1192" name="T24"/>
                <a:gd fmla="*/ 646 h 1310" name="T25"/>
                <a:gd fmla="*/ 3 w 1192" name="T26"/>
                <a:gd fmla="*/ 925 h 1310" name="T27"/>
                <a:gd fmla="*/ 16 w 1192" name="T28"/>
                <a:gd fmla="*/ 1073 h 1310" name="T29"/>
                <a:gd fmla="*/ 56 w 1192" name="T30"/>
                <a:gd fmla="*/ 1210 h 1310" name="T31"/>
                <a:gd fmla="*/ 139 w 1192" name="T32"/>
                <a:gd fmla="*/ 1234 h 1310" name="T33"/>
                <a:gd fmla="*/ 386 w 1192" name="T34"/>
                <a:gd fmla="*/ 1305 h 1310" name="T35"/>
                <a:gd fmla="*/ 596 w 1192" name="T36"/>
                <a:gd fmla="*/ 1305 h 1310" name="T37"/>
                <a:gd fmla="*/ 806 w 1192" name="T38"/>
                <a:gd fmla="*/ 1305 h 1310" name="T39"/>
                <a:gd fmla="*/ 1053 w 1192" name="T40"/>
                <a:gd fmla="*/ 1234 h 1310" name="T41"/>
                <a:gd fmla="*/ 1136 w 1192" name="T42"/>
                <a:gd fmla="*/ 1210 h 1310" name="T43"/>
                <a:gd fmla="*/ 1176 w 1192" name="T44"/>
                <a:gd fmla="*/ 1073 h 1310" name="T45"/>
                <a:gd fmla="*/ 1189 w 1192" name="T46"/>
                <a:gd fmla="*/ 925 h 1310" name="T47"/>
                <a:gd fmla="*/ 1181 w 1192" name="T48"/>
                <a:gd fmla="*/ 646 h 1310" name="T4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b="b" l="0" r="r" t="0"/>
              <a:pathLst>
                <a:path h="1310" w="1192">
                  <a:moveTo>
                    <a:pt x="1181" y="646"/>
                  </a:moveTo>
                  <a:cubicBezTo>
                    <a:pt x="1175" y="566"/>
                    <a:pt x="1172" y="485"/>
                    <a:pt x="1155" y="406"/>
                  </a:cubicBezTo>
                  <a:cubicBezTo>
                    <a:pt x="1137" y="323"/>
                    <a:pt x="1089" y="243"/>
                    <a:pt x="1033" y="179"/>
                  </a:cubicBezTo>
                  <a:cubicBezTo>
                    <a:pt x="928" y="58"/>
                    <a:pt x="790" y="13"/>
                    <a:pt x="636" y="2"/>
                  </a:cubicBezTo>
                  <a:cubicBezTo>
                    <a:pt x="623" y="1"/>
                    <a:pt x="610" y="1"/>
                    <a:pt x="597" y="0"/>
                  </a:cubicBezTo>
                  <a:cubicBezTo>
                    <a:pt x="597" y="0"/>
                    <a:pt x="597" y="0"/>
                    <a:pt x="597" y="0"/>
                  </a:cubicBezTo>
                  <a:cubicBezTo>
                    <a:pt x="596" y="0"/>
                    <a:pt x="596" y="0"/>
                    <a:pt x="596" y="0"/>
                  </a:cubicBezTo>
                  <a:cubicBezTo>
                    <a:pt x="596" y="0"/>
                    <a:pt x="595" y="0"/>
                    <a:pt x="595" y="0"/>
                  </a:cubicBezTo>
                  <a:cubicBezTo>
                    <a:pt x="595" y="0"/>
                    <a:pt x="595" y="0"/>
                    <a:pt x="595" y="0"/>
                  </a:cubicBezTo>
                  <a:cubicBezTo>
                    <a:pt x="582" y="1"/>
                    <a:pt x="569" y="1"/>
                    <a:pt x="556" y="2"/>
                  </a:cubicBezTo>
                  <a:cubicBezTo>
                    <a:pt x="402" y="13"/>
                    <a:pt x="264" y="58"/>
                    <a:pt x="159" y="179"/>
                  </a:cubicBezTo>
                  <a:cubicBezTo>
                    <a:pt x="103" y="243"/>
                    <a:pt x="54" y="323"/>
                    <a:pt x="37" y="406"/>
                  </a:cubicBezTo>
                  <a:cubicBezTo>
                    <a:pt x="20" y="485"/>
                    <a:pt x="17" y="566"/>
                    <a:pt x="10" y="646"/>
                  </a:cubicBezTo>
                  <a:cubicBezTo>
                    <a:pt x="3" y="739"/>
                    <a:pt x="0" y="832"/>
                    <a:pt x="3" y="925"/>
                  </a:cubicBezTo>
                  <a:cubicBezTo>
                    <a:pt x="5" y="974"/>
                    <a:pt x="9" y="1024"/>
                    <a:pt x="16" y="1073"/>
                  </a:cubicBezTo>
                  <a:cubicBezTo>
                    <a:pt x="23" y="1117"/>
                    <a:pt x="28" y="1173"/>
                    <a:pt x="56" y="1210"/>
                  </a:cubicBezTo>
                  <a:cubicBezTo>
                    <a:pt x="77" y="1240"/>
                    <a:pt x="112" y="1246"/>
                    <a:pt x="139" y="1234"/>
                  </a:cubicBezTo>
                  <a:cubicBezTo>
                    <a:pt x="207" y="1287"/>
                    <a:pt x="304" y="1300"/>
                    <a:pt x="386" y="1305"/>
                  </a:cubicBezTo>
                  <a:cubicBezTo>
                    <a:pt x="456" y="1310"/>
                    <a:pt x="526" y="1307"/>
                    <a:pt x="596" y="1305"/>
                  </a:cubicBezTo>
                  <a:cubicBezTo>
                    <a:pt x="666" y="1307"/>
                    <a:pt x="736" y="1310"/>
                    <a:pt x="806" y="1305"/>
                  </a:cubicBezTo>
                  <a:cubicBezTo>
                    <a:pt x="888" y="1300"/>
                    <a:pt x="985" y="1287"/>
                    <a:pt x="1053" y="1234"/>
                  </a:cubicBezTo>
                  <a:cubicBezTo>
                    <a:pt x="1080" y="1246"/>
                    <a:pt x="1115" y="1240"/>
                    <a:pt x="1136" y="1210"/>
                  </a:cubicBezTo>
                  <a:cubicBezTo>
                    <a:pt x="1163" y="1173"/>
                    <a:pt x="1169" y="1117"/>
                    <a:pt x="1176" y="1073"/>
                  </a:cubicBezTo>
                  <a:cubicBezTo>
                    <a:pt x="1183" y="1024"/>
                    <a:pt x="1187" y="974"/>
                    <a:pt x="1189" y="925"/>
                  </a:cubicBezTo>
                  <a:cubicBezTo>
                    <a:pt x="1192" y="832"/>
                    <a:pt x="1189" y="739"/>
                    <a:pt x="1181" y="646"/>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35" name="Freeform 9"/>
            <p:cNvSpPr/>
            <p:nvPr/>
          </p:nvSpPr>
          <p:spPr bwMode="auto">
            <a:xfrm>
              <a:off x="1465" y="2467"/>
              <a:ext cx="440" cy="234"/>
            </a:xfrm>
            <a:custGeom>
              <a:gdLst>
                <a:gd fmla="*/ 2 w 203" name="T0"/>
                <a:gd fmla="*/ 30 h 108" name="T1"/>
                <a:gd fmla="*/ 105 w 203" name="T2"/>
                <a:gd fmla="*/ 99 h 108" name="T3"/>
                <a:gd fmla="*/ 202 w 203" name="T4"/>
                <a:gd fmla="*/ 4 h 108" name="T5"/>
                <a:gd fmla="*/ 197 w 203" name="T6"/>
                <a:gd fmla="*/ 2 h 108" name="T7"/>
                <a:gd fmla="*/ 108 w 203" name="T8"/>
                <a:gd fmla="*/ 82 h 108" name="T9"/>
                <a:gd fmla="*/ 11 w 203" name="T10"/>
                <a:gd fmla="*/ 27 h 108" name="T11"/>
                <a:gd fmla="*/ 2 w 203" name="T12"/>
                <a:gd fmla="*/ 30 h 108" name="T13"/>
              </a:gdLst>
              <a:cxnLst>
                <a:cxn ang="0">
                  <a:pos x="T0" y="T1"/>
                </a:cxn>
                <a:cxn ang="0">
                  <a:pos x="T2" y="T3"/>
                </a:cxn>
                <a:cxn ang="0">
                  <a:pos x="T4" y="T5"/>
                </a:cxn>
                <a:cxn ang="0">
                  <a:pos x="T6" y="T7"/>
                </a:cxn>
                <a:cxn ang="0">
                  <a:pos x="T8" y="T9"/>
                </a:cxn>
                <a:cxn ang="0">
                  <a:pos x="T10" y="T11"/>
                </a:cxn>
                <a:cxn ang="0">
                  <a:pos x="T12" y="T13"/>
                </a:cxn>
              </a:cxnLst>
              <a:rect b="b" l="0" r="r" t="0"/>
              <a:pathLst>
                <a:path h="108" w="203">
                  <a:moveTo>
                    <a:pt x="2" y="30"/>
                  </a:moveTo>
                  <a:cubicBezTo>
                    <a:pt x="14" y="81"/>
                    <a:pt x="53" y="108"/>
                    <a:pt x="105" y="99"/>
                  </a:cubicBezTo>
                  <a:cubicBezTo>
                    <a:pt x="150" y="91"/>
                    <a:pt x="197" y="50"/>
                    <a:pt x="202" y="4"/>
                  </a:cubicBezTo>
                  <a:cubicBezTo>
                    <a:pt x="203" y="1"/>
                    <a:pt x="199" y="0"/>
                    <a:pt x="197" y="2"/>
                  </a:cubicBezTo>
                  <a:cubicBezTo>
                    <a:pt x="179" y="41"/>
                    <a:pt x="151" y="70"/>
                    <a:pt x="108" y="82"/>
                  </a:cubicBezTo>
                  <a:cubicBezTo>
                    <a:pt x="64" y="93"/>
                    <a:pt x="26" y="70"/>
                    <a:pt x="11" y="27"/>
                  </a:cubicBezTo>
                  <a:cubicBezTo>
                    <a:pt x="9" y="22"/>
                    <a:pt x="0" y="24"/>
                    <a:pt x="2" y="30"/>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36" name="Freeform 10"/>
            <p:cNvSpPr/>
            <p:nvPr/>
          </p:nvSpPr>
          <p:spPr bwMode="auto">
            <a:xfrm>
              <a:off x="1892" y="2467"/>
              <a:ext cx="441" cy="238"/>
            </a:xfrm>
            <a:custGeom>
              <a:gdLst>
                <a:gd fmla="*/ 192 w 203" name="T0"/>
                <a:gd fmla="*/ 27 h 110" name="T1"/>
                <a:gd fmla="*/ 95 w 203" name="T2"/>
                <a:gd fmla="*/ 82 h 110" name="T3"/>
                <a:gd fmla="*/ 6 w 203" name="T4"/>
                <a:gd fmla="*/ 2 h 110" name="T5"/>
                <a:gd fmla="*/ 1 w 203" name="T6"/>
                <a:gd fmla="*/ 4 h 110" name="T7"/>
                <a:gd fmla="*/ 98 w 203" name="T8"/>
                <a:gd fmla="*/ 99 h 110" name="T9"/>
                <a:gd fmla="*/ 201 w 203" name="T10"/>
                <a:gd fmla="*/ 30 h 110" name="T11"/>
                <a:gd fmla="*/ 192 w 203" name="T12"/>
                <a:gd fmla="*/ 27 h 110" name="T13"/>
              </a:gdLst>
              <a:cxnLst>
                <a:cxn ang="0">
                  <a:pos x="T0" y="T1"/>
                </a:cxn>
                <a:cxn ang="0">
                  <a:pos x="T2" y="T3"/>
                </a:cxn>
                <a:cxn ang="0">
                  <a:pos x="T4" y="T5"/>
                </a:cxn>
                <a:cxn ang="0">
                  <a:pos x="T6" y="T7"/>
                </a:cxn>
                <a:cxn ang="0">
                  <a:pos x="T8" y="T9"/>
                </a:cxn>
                <a:cxn ang="0">
                  <a:pos x="T10" y="T11"/>
                </a:cxn>
                <a:cxn ang="0">
                  <a:pos x="T12" y="T13"/>
                </a:cxn>
              </a:cxnLst>
              <a:rect b="b" l="0" r="r" t="0"/>
              <a:pathLst>
                <a:path h="110" w="203">
                  <a:moveTo>
                    <a:pt x="192" y="27"/>
                  </a:moveTo>
                  <a:cubicBezTo>
                    <a:pt x="177" y="70"/>
                    <a:pt x="139" y="92"/>
                    <a:pt x="95" y="82"/>
                  </a:cubicBezTo>
                  <a:cubicBezTo>
                    <a:pt x="53" y="71"/>
                    <a:pt x="24" y="40"/>
                    <a:pt x="6" y="2"/>
                  </a:cubicBezTo>
                  <a:cubicBezTo>
                    <a:pt x="5" y="0"/>
                    <a:pt x="0" y="1"/>
                    <a:pt x="1" y="4"/>
                  </a:cubicBezTo>
                  <a:cubicBezTo>
                    <a:pt x="7" y="51"/>
                    <a:pt x="53" y="89"/>
                    <a:pt x="98" y="99"/>
                  </a:cubicBezTo>
                  <a:cubicBezTo>
                    <a:pt x="150" y="110"/>
                    <a:pt x="190" y="79"/>
                    <a:pt x="201" y="30"/>
                  </a:cubicBezTo>
                  <a:cubicBezTo>
                    <a:pt x="203" y="24"/>
                    <a:pt x="194" y="22"/>
                    <a:pt x="192" y="27"/>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37" name="Freeform 11"/>
            <p:cNvSpPr/>
            <p:nvPr/>
          </p:nvSpPr>
          <p:spPr bwMode="auto">
            <a:xfrm>
              <a:off x="1814" y="2354"/>
              <a:ext cx="171" cy="123"/>
            </a:xfrm>
            <a:custGeom>
              <a:gdLst>
                <a:gd fmla="*/ 78 w 79" name="T0"/>
                <a:gd fmla="*/ 13 h 57" name="T1"/>
                <a:gd fmla="*/ 65 w 79" name="T2"/>
                <a:gd fmla="*/ 2 h 57" name="T3"/>
                <a:gd fmla="*/ 63 w 79" name="T4"/>
                <a:gd fmla="*/ 2 h 57" name="T5"/>
                <a:gd fmla="*/ 39 w 79" name="T6"/>
                <a:gd fmla="*/ 0 h 57" name="T7"/>
                <a:gd fmla="*/ 16 w 79" name="T8"/>
                <a:gd fmla="*/ 2 h 57" name="T9"/>
                <a:gd fmla="*/ 13 w 79" name="T10"/>
                <a:gd fmla="*/ 2 h 57" name="T11"/>
                <a:gd fmla="*/ 1 w 79" name="T12"/>
                <a:gd fmla="*/ 13 h 57" name="T13"/>
                <a:gd fmla="*/ 2 w 79" name="T14"/>
                <a:gd fmla="*/ 25 h 57" name="T15"/>
                <a:gd fmla="*/ 28 w 79" name="T16"/>
                <a:gd fmla="*/ 53 h 57" name="T17"/>
                <a:gd fmla="*/ 51 w 79" name="T18"/>
                <a:gd fmla="*/ 53 h 57" name="T19"/>
                <a:gd fmla="*/ 76 w 79" name="T20"/>
                <a:gd fmla="*/ 25 h 57" name="T21"/>
                <a:gd fmla="*/ 78 w 79" name="T22"/>
                <a:gd fmla="*/ 13 h 57"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57" w="79">
                  <a:moveTo>
                    <a:pt x="78" y="13"/>
                  </a:moveTo>
                  <a:cubicBezTo>
                    <a:pt x="77" y="7"/>
                    <a:pt x="73" y="3"/>
                    <a:pt x="65" y="2"/>
                  </a:cubicBezTo>
                  <a:cubicBezTo>
                    <a:pt x="65" y="2"/>
                    <a:pt x="64" y="2"/>
                    <a:pt x="63" y="2"/>
                  </a:cubicBezTo>
                  <a:cubicBezTo>
                    <a:pt x="55" y="0"/>
                    <a:pt x="47" y="0"/>
                    <a:pt x="39" y="0"/>
                  </a:cubicBezTo>
                  <a:cubicBezTo>
                    <a:pt x="32" y="0"/>
                    <a:pt x="24" y="0"/>
                    <a:pt x="16" y="2"/>
                  </a:cubicBezTo>
                  <a:cubicBezTo>
                    <a:pt x="15" y="2"/>
                    <a:pt x="14" y="2"/>
                    <a:pt x="13" y="2"/>
                  </a:cubicBezTo>
                  <a:cubicBezTo>
                    <a:pt x="6" y="3"/>
                    <a:pt x="2" y="7"/>
                    <a:pt x="1" y="13"/>
                  </a:cubicBezTo>
                  <a:cubicBezTo>
                    <a:pt x="0" y="16"/>
                    <a:pt x="0" y="21"/>
                    <a:pt x="2" y="25"/>
                  </a:cubicBezTo>
                  <a:cubicBezTo>
                    <a:pt x="8" y="35"/>
                    <a:pt x="18" y="48"/>
                    <a:pt x="28" y="53"/>
                  </a:cubicBezTo>
                  <a:cubicBezTo>
                    <a:pt x="36" y="57"/>
                    <a:pt x="43" y="57"/>
                    <a:pt x="51" y="53"/>
                  </a:cubicBezTo>
                  <a:cubicBezTo>
                    <a:pt x="61" y="48"/>
                    <a:pt x="71" y="35"/>
                    <a:pt x="76" y="25"/>
                  </a:cubicBezTo>
                  <a:cubicBezTo>
                    <a:pt x="79" y="21"/>
                    <a:pt x="79" y="16"/>
                    <a:pt x="78" y="13"/>
                  </a:cubicBezTo>
                  <a:close/>
                </a:path>
              </a:pathLst>
            </a:custGeom>
            <a:solidFill>
              <a:srgbClr val="5B0822"/>
            </a:solidFill>
            <a:ln cap="flat" w="14288">
              <a:solidFill>
                <a:srgbClr val="5B0822"/>
              </a:solidFill>
              <a:prstDash val="solid"/>
              <a:miter lim="800000"/>
            </a:ln>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38" name="Freeform 12"/>
            <p:cNvSpPr/>
            <p:nvPr/>
          </p:nvSpPr>
          <p:spPr bwMode="auto">
            <a:xfrm>
              <a:off x="1139" y="2120"/>
              <a:ext cx="434" cy="271"/>
            </a:xfrm>
            <a:custGeom>
              <a:gdLst>
                <a:gd fmla="*/ 32 w 200" name="T0"/>
                <a:gd fmla="*/ 76 h 125" name="T1"/>
                <a:gd fmla="*/ 111 w 200" name="T2"/>
                <a:gd fmla="*/ 60 h 125" name="T3"/>
                <a:gd fmla="*/ 167 w 200" name="T4"/>
                <a:gd fmla="*/ 121 h 125" name="T5"/>
                <a:gd fmla="*/ 179 w 200" name="T6"/>
                <a:gd fmla="*/ 120 h 125" name="T7"/>
                <a:gd fmla="*/ 129 w 200" name="T8"/>
                <a:gd fmla="*/ 18 h 125" name="T9"/>
                <a:gd fmla="*/ 12 w 200" name="T10"/>
                <a:gd fmla="*/ 50 h 125" name="T11"/>
                <a:gd fmla="*/ 32 w 200" name="T12"/>
                <a:gd fmla="*/ 76 h 125" name="T13"/>
              </a:gdLst>
              <a:cxnLst>
                <a:cxn ang="0">
                  <a:pos x="T0" y="T1"/>
                </a:cxn>
                <a:cxn ang="0">
                  <a:pos x="T2" y="T3"/>
                </a:cxn>
                <a:cxn ang="0">
                  <a:pos x="T4" y="T5"/>
                </a:cxn>
                <a:cxn ang="0">
                  <a:pos x="T6" y="T7"/>
                </a:cxn>
                <a:cxn ang="0">
                  <a:pos x="T8" y="T9"/>
                </a:cxn>
                <a:cxn ang="0">
                  <a:pos x="T10" y="T11"/>
                </a:cxn>
                <a:cxn ang="0">
                  <a:pos x="T12" y="T13"/>
                </a:cxn>
              </a:cxnLst>
              <a:rect b="b" l="0" r="r" t="0"/>
              <a:pathLst>
                <a:path h="125" w="200">
                  <a:moveTo>
                    <a:pt x="32" y="76"/>
                  </a:moveTo>
                  <a:cubicBezTo>
                    <a:pt x="54" y="59"/>
                    <a:pt x="84" y="48"/>
                    <a:pt x="111" y="60"/>
                  </a:cubicBezTo>
                  <a:cubicBezTo>
                    <a:pt x="141" y="73"/>
                    <a:pt x="146" y="101"/>
                    <a:pt x="167" y="121"/>
                  </a:cubicBezTo>
                  <a:cubicBezTo>
                    <a:pt x="171" y="125"/>
                    <a:pt x="177" y="124"/>
                    <a:pt x="179" y="120"/>
                  </a:cubicBezTo>
                  <a:cubicBezTo>
                    <a:pt x="200" y="83"/>
                    <a:pt x="164" y="32"/>
                    <a:pt x="129" y="18"/>
                  </a:cubicBezTo>
                  <a:cubicBezTo>
                    <a:pt x="86" y="0"/>
                    <a:pt x="42" y="15"/>
                    <a:pt x="12" y="50"/>
                  </a:cubicBezTo>
                  <a:cubicBezTo>
                    <a:pt x="0" y="63"/>
                    <a:pt x="16" y="88"/>
                    <a:pt x="32" y="76"/>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39" name="Freeform 13"/>
            <p:cNvSpPr/>
            <p:nvPr/>
          </p:nvSpPr>
          <p:spPr bwMode="auto">
            <a:xfrm>
              <a:off x="2165" y="2120"/>
              <a:ext cx="435" cy="271"/>
            </a:xfrm>
            <a:custGeom>
              <a:gdLst>
                <a:gd fmla="*/ 189 w 200" name="T0"/>
                <a:gd fmla="*/ 50 h 125" name="T1"/>
                <a:gd fmla="*/ 71 w 200" name="T2"/>
                <a:gd fmla="*/ 18 h 125" name="T3"/>
                <a:gd fmla="*/ 21 w 200" name="T4"/>
                <a:gd fmla="*/ 120 h 125" name="T5"/>
                <a:gd fmla="*/ 33 w 200" name="T6"/>
                <a:gd fmla="*/ 121 h 125" name="T7"/>
                <a:gd fmla="*/ 54 w 200" name="T8"/>
                <a:gd fmla="*/ 89 h 125" name="T9"/>
                <a:gd fmla="*/ 89 w 200" name="T10"/>
                <a:gd fmla="*/ 60 h 125" name="T11"/>
                <a:gd fmla="*/ 169 w 200" name="T12"/>
                <a:gd fmla="*/ 76 h 125" name="T13"/>
                <a:gd fmla="*/ 189 w 200" name="T14"/>
                <a:gd fmla="*/ 50 h 125"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25" w="200">
                  <a:moveTo>
                    <a:pt x="189" y="50"/>
                  </a:moveTo>
                  <a:cubicBezTo>
                    <a:pt x="159" y="15"/>
                    <a:pt x="115" y="0"/>
                    <a:pt x="71" y="18"/>
                  </a:cubicBezTo>
                  <a:cubicBezTo>
                    <a:pt x="37" y="32"/>
                    <a:pt x="0" y="83"/>
                    <a:pt x="21" y="120"/>
                  </a:cubicBezTo>
                  <a:cubicBezTo>
                    <a:pt x="24" y="124"/>
                    <a:pt x="30" y="125"/>
                    <a:pt x="33" y="121"/>
                  </a:cubicBezTo>
                  <a:cubicBezTo>
                    <a:pt x="43" y="112"/>
                    <a:pt x="47" y="101"/>
                    <a:pt x="54" y="89"/>
                  </a:cubicBezTo>
                  <a:cubicBezTo>
                    <a:pt x="63" y="76"/>
                    <a:pt x="75" y="68"/>
                    <a:pt x="89" y="60"/>
                  </a:cubicBezTo>
                  <a:cubicBezTo>
                    <a:pt x="115" y="46"/>
                    <a:pt x="148" y="60"/>
                    <a:pt x="169" y="76"/>
                  </a:cubicBezTo>
                  <a:cubicBezTo>
                    <a:pt x="184" y="88"/>
                    <a:pt x="200" y="63"/>
                    <a:pt x="189" y="50"/>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40" name="Freeform 14"/>
            <p:cNvSpPr/>
            <p:nvPr/>
          </p:nvSpPr>
          <p:spPr bwMode="auto">
            <a:xfrm>
              <a:off x="1013" y="2415"/>
              <a:ext cx="352" cy="123"/>
            </a:xfrm>
            <a:custGeom>
              <a:gdLst>
                <a:gd fmla="*/ 17 w 162" name="T0"/>
                <a:gd fmla="*/ 45 h 57" name="T1"/>
                <a:gd fmla="*/ 129 w 162" name="T2"/>
                <a:gd fmla="*/ 57 h 57" name="T3"/>
                <a:gd fmla="*/ 135 w 162" name="T4"/>
                <a:gd fmla="*/ 10 h 57" name="T5"/>
                <a:gd fmla="*/ 17 w 162" name="T6"/>
                <a:gd fmla="*/ 11 h 57" name="T7"/>
                <a:gd fmla="*/ 17 w 162" name="T8"/>
                <a:gd fmla="*/ 45 h 57" name="T9"/>
              </a:gdLst>
              <a:cxnLst>
                <a:cxn ang="0">
                  <a:pos x="T0" y="T1"/>
                </a:cxn>
                <a:cxn ang="0">
                  <a:pos x="T2" y="T3"/>
                </a:cxn>
                <a:cxn ang="0">
                  <a:pos x="T4" y="T5"/>
                </a:cxn>
                <a:cxn ang="0">
                  <a:pos x="T6" y="T7"/>
                </a:cxn>
                <a:cxn ang="0">
                  <a:pos x="T8" y="T9"/>
                </a:cxn>
              </a:cxnLst>
              <a:rect b="b" l="0" r="r" t="0"/>
              <a:pathLst>
                <a:path h="57" w="162">
                  <a:moveTo>
                    <a:pt x="17" y="45"/>
                  </a:moveTo>
                  <a:cubicBezTo>
                    <a:pt x="51" y="56"/>
                    <a:pt x="93" y="57"/>
                    <a:pt x="129" y="57"/>
                  </a:cubicBezTo>
                  <a:cubicBezTo>
                    <a:pt x="156" y="57"/>
                    <a:pt x="162" y="17"/>
                    <a:pt x="135" y="10"/>
                  </a:cubicBezTo>
                  <a:cubicBezTo>
                    <a:pt x="98" y="0"/>
                    <a:pt x="53" y="0"/>
                    <a:pt x="17" y="11"/>
                  </a:cubicBezTo>
                  <a:cubicBezTo>
                    <a:pt x="0" y="16"/>
                    <a:pt x="0" y="40"/>
                    <a:pt x="17" y="45"/>
                  </a:cubicBezTo>
                  <a:close/>
                </a:path>
              </a:pathLst>
            </a:custGeom>
            <a:solidFill>
              <a:srgbClr val="FF9899"/>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41" name="Freeform 15"/>
            <p:cNvSpPr/>
            <p:nvPr/>
          </p:nvSpPr>
          <p:spPr bwMode="auto">
            <a:xfrm>
              <a:off x="2432" y="2415"/>
              <a:ext cx="352" cy="123"/>
            </a:xfrm>
            <a:custGeom>
              <a:gdLst>
                <a:gd fmla="*/ 145 w 162" name="T0"/>
                <a:gd fmla="*/ 11 h 57" name="T1"/>
                <a:gd fmla="*/ 26 w 162" name="T2"/>
                <a:gd fmla="*/ 10 h 57" name="T3"/>
                <a:gd fmla="*/ 33 w 162" name="T4"/>
                <a:gd fmla="*/ 57 h 57" name="T5"/>
                <a:gd fmla="*/ 145 w 162" name="T6"/>
                <a:gd fmla="*/ 45 h 57" name="T7"/>
                <a:gd fmla="*/ 145 w 162" name="T8"/>
                <a:gd fmla="*/ 11 h 57" name="T9"/>
              </a:gdLst>
              <a:cxnLst>
                <a:cxn ang="0">
                  <a:pos x="T0" y="T1"/>
                </a:cxn>
                <a:cxn ang="0">
                  <a:pos x="T2" y="T3"/>
                </a:cxn>
                <a:cxn ang="0">
                  <a:pos x="T4" y="T5"/>
                </a:cxn>
                <a:cxn ang="0">
                  <a:pos x="T6" y="T7"/>
                </a:cxn>
                <a:cxn ang="0">
                  <a:pos x="T8" y="T9"/>
                </a:cxn>
              </a:cxnLst>
              <a:rect b="b" l="0" r="r" t="0"/>
              <a:pathLst>
                <a:path h="57" w="162">
                  <a:moveTo>
                    <a:pt x="145" y="11"/>
                  </a:moveTo>
                  <a:cubicBezTo>
                    <a:pt x="108" y="0"/>
                    <a:pt x="63" y="0"/>
                    <a:pt x="26" y="10"/>
                  </a:cubicBezTo>
                  <a:cubicBezTo>
                    <a:pt x="0" y="17"/>
                    <a:pt x="5" y="57"/>
                    <a:pt x="33" y="57"/>
                  </a:cubicBezTo>
                  <a:cubicBezTo>
                    <a:pt x="69" y="57"/>
                    <a:pt x="110" y="56"/>
                    <a:pt x="145" y="45"/>
                  </a:cubicBezTo>
                  <a:cubicBezTo>
                    <a:pt x="162" y="40"/>
                    <a:pt x="162" y="16"/>
                    <a:pt x="145" y="11"/>
                  </a:cubicBezTo>
                  <a:close/>
                </a:path>
              </a:pathLst>
            </a:custGeom>
            <a:solidFill>
              <a:srgbClr val="FF9899"/>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42" name="Freeform 16"/>
            <p:cNvSpPr/>
            <p:nvPr/>
          </p:nvSpPr>
          <p:spPr bwMode="auto">
            <a:xfrm>
              <a:off x="642" y="3262"/>
              <a:ext cx="1142" cy="668"/>
            </a:xfrm>
            <a:custGeom>
              <a:gdLst>
                <a:gd fmla="*/ 71 w 526" name="T0"/>
                <a:gd fmla="*/ 24 h 308" name="T1"/>
                <a:gd fmla="*/ 143 w 526" name="T2"/>
                <a:gd fmla="*/ 258 h 308" name="T3"/>
                <a:gd fmla="*/ 424 w 526" name="T4"/>
                <a:gd fmla="*/ 287 h 308" name="T5"/>
                <a:gd fmla="*/ 490 w 526" name="T6"/>
                <a:gd fmla="*/ 171 h 308" name="T7"/>
                <a:gd fmla="*/ 287 w 526" name="T8"/>
                <a:gd fmla="*/ 139 h 308" name="T9"/>
                <a:gd fmla="*/ 139 w 526" name="T10"/>
                <a:gd fmla="*/ 42 h 308" name="T11"/>
                <a:gd fmla="*/ 71 w 526" name="T12"/>
                <a:gd fmla="*/ 24 h 308" name="T13"/>
              </a:gdLst>
              <a:cxnLst>
                <a:cxn ang="0">
                  <a:pos x="T0" y="T1"/>
                </a:cxn>
                <a:cxn ang="0">
                  <a:pos x="T2" y="T3"/>
                </a:cxn>
                <a:cxn ang="0">
                  <a:pos x="T4" y="T5"/>
                </a:cxn>
                <a:cxn ang="0">
                  <a:pos x="T6" y="T7"/>
                </a:cxn>
                <a:cxn ang="0">
                  <a:pos x="T8" y="T9"/>
                </a:cxn>
                <a:cxn ang="0">
                  <a:pos x="T10" y="T11"/>
                </a:cxn>
                <a:cxn ang="0">
                  <a:pos x="T12" y="T13"/>
                </a:cxn>
              </a:cxnLst>
              <a:rect b="b" l="0" r="r" t="0"/>
              <a:pathLst>
                <a:path h="308" w="526">
                  <a:moveTo>
                    <a:pt x="71" y="24"/>
                  </a:moveTo>
                  <a:cubicBezTo>
                    <a:pt x="0" y="98"/>
                    <a:pt x="74" y="213"/>
                    <a:pt x="143" y="258"/>
                  </a:cubicBezTo>
                  <a:cubicBezTo>
                    <a:pt x="220" y="308"/>
                    <a:pt x="337" y="297"/>
                    <a:pt x="424" y="287"/>
                  </a:cubicBezTo>
                  <a:cubicBezTo>
                    <a:pt x="477" y="281"/>
                    <a:pt x="526" y="225"/>
                    <a:pt x="490" y="171"/>
                  </a:cubicBezTo>
                  <a:cubicBezTo>
                    <a:pt x="448" y="108"/>
                    <a:pt x="352" y="138"/>
                    <a:pt x="287" y="139"/>
                  </a:cubicBezTo>
                  <a:cubicBezTo>
                    <a:pt x="217" y="141"/>
                    <a:pt x="165" y="110"/>
                    <a:pt x="139" y="42"/>
                  </a:cubicBezTo>
                  <a:cubicBezTo>
                    <a:pt x="129" y="15"/>
                    <a:pt x="94" y="0"/>
                    <a:pt x="71" y="24"/>
                  </a:cubicBezTo>
                  <a:close/>
                </a:path>
              </a:pathLst>
            </a:custGeom>
            <a:solidFill>
              <a:srgbClr val="FFDCE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43" name="Freeform 17"/>
            <p:cNvSpPr/>
            <p:nvPr/>
          </p:nvSpPr>
          <p:spPr bwMode="auto">
            <a:xfrm>
              <a:off x="1603" y="3778"/>
              <a:ext cx="187" cy="37"/>
            </a:xfrm>
            <a:custGeom>
              <a:gdLst>
                <a:gd fmla="*/ 5 w 86" name="T0"/>
                <a:gd fmla="*/ 9 h 17" name="T1"/>
                <a:gd fmla="*/ 84 w 86" name="T2"/>
                <a:gd fmla="*/ 12 h 17" name="T3"/>
                <a:gd fmla="*/ 84 w 86" name="T4"/>
                <a:gd fmla="*/ 10 h 17" name="T5"/>
                <a:gd fmla="*/ 7 w 86" name="T6"/>
                <a:gd fmla="*/ 2 h 17" name="T7"/>
                <a:gd fmla="*/ 5 w 86" name="T8"/>
                <a:gd fmla="*/ 9 h 17" name="T9"/>
              </a:gdLst>
              <a:cxnLst>
                <a:cxn ang="0">
                  <a:pos x="T0" y="T1"/>
                </a:cxn>
                <a:cxn ang="0">
                  <a:pos x="T2" y="T3"/>
                </a:cxn>
                <a:cxn ang="0">
                  <a:pos x="T4" y="T5"/>
                </a:cxn>
                <a:cxn ang="0">
                  <a:pos x="T6" y="T7"/>
                </a:cxn>
                <a:cxn ang="0">
                  <a:pos x="T8" y="T9"/>
                </a:cxn>
              </a:cxnLst>
              <a:rect b="b" l="0" r="r" t="0"/>
              <a:pathLst>
                <a:path h="17" w="86">
                  <a:moveTo>
                    <a:pt x="5" y="9"/>
                  </a:moveTo>
                  <a:cubicBezTo>
                    <a:pt x="31" y="17"/>
                    <a:pt x="58" y="15"/>
                    <a:pt x="84" y="12"/>
                  </a:cubicBezTo>
                  <a:cubicBezTo>
                    <a:pt x="86" y="12"/>
                    <a:pt x="86" y="10"/>
                    <a:pt x="84" y="10"/>
                  </a:cubicBezTo>
                  <a:cubicBezTo>
                    <a:pt x="58" y="7"/>
                    <a:pt x="32" y="10"/>
                    <a:pt x="7" y="2"/>
                  </a:cubicBezTo>
                  <a:cubicBezTo>
                    <a:pt x="2" y="0"/>
                    <a:pt x="0" y="7"/>
                    <a:pt x="5" y="9"/>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44" name="Freeform 18"/>
            <p:cNvSpPr/>
            <p:nvPr/>
          </p:nvSpPr>
          <p:spPr bwMode="auto">
            <a:xfrm>
              <a:off x="1634" y="3704"/>
              <a:ext cx="130" cy="20"/>
            </a:xfrm>
            <a:custGeom>
              <a:gdLst>
                <a:gd fmla="*/ 3 w 60" name="T0"/>
                <a:gd fmla="*/ 5 h 9" name="T1"/>
                <a:gd fmla="*/ 58 w 60" name="T2"/>
                <a:gd fmla="*/ 7 h 9" name="T3"/>
                <a:gd fmla="*/ 58 w 60" name="T4"/>
                <a:gd fmla="*/ 4 h 9" name="T5"/>
                <a:gd fmla="*/ 4 w 60" name="T6"/>
                <a:gd fmla="*/ 0 h 9" name="T7"/>
                <a:gd fmla="*/ 3 w 60" name="T8"/>
                <a:gd fmla="*/ 5 h 9" name="T9"/>
              </a:gdLst>
              <a:cxnLst>
                <a:cxn ang="0">
                  <a:pos x="T0" y="T1"/>
                </a:cxn>
                <a:cxn ang="0">
                  <a:pos x="T2" y="T3"/>
                </a:cxn>
                <a:cxn ang="0">
                  <a:pos x="T4" y="T5"/>
                </a:cxn>
                <a:cxn ang="0">
                  <a:pos x="T6" y="T7"/>
                </a:cxn>
                <a:cxn ang="0">
                  <a:pos x="T8" y="T9"/>
                </a:cxn>
              </a:cxnLst>
              <a:rect b="b" l="0" r="r" t="0"/>
              <a:pathLst>
                <a:path h="9" w="60">
                  <a:moveTo>
                    <a:pt x="3" y="5"/>
                  </a:moveTo>
                  <a:cubicBezTo>
                    <a:pt x="21" y="8"/>
                    <a:pt x="40" y="9"/>
                    <a:pt x="58" y="7"/>
                  </a:cubicBezTo>
                  <a:cubicBezTo>
                    <a:pt x="60" y="7"/>
                    <a:pt x="60" y="4"/>
                    <a:pt x="58" y="4"/>
                  </a:cubicBezTo>
                  <a:cubicBezTo>
                    <a:pt x="40" y="2"/>
                    <a:pt x="22" y="3"/>
                    <a:pt x="4" y="0"/>
                  </a:cubicBezTo>
                  <a:cubicBezTo>
                    <a:pt x="1" y="0"/>
                    <a:pt x="0" y="5"/>
                    <a:pt x="3" y="5"/>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45" name="Freeform 19"/>
            <p:cNvSpPr/>
            <p:nvPr/>
          </p:nvSpPr>
          <p:spPr bwMode="auto">
            <a:xfrm>
              <a:off x="1582" y="3609"/>
              <a:ext cx="189" cy="50"/>
            </a:xfrm>
            <a:custGeom>
              <a:gdLst>
                <a:gd fmla="*/ 5 w 87" name="T0"/>
                <a:gd fmla="*/ 21 h 23" name="T1"/>
                <a:gd fmla="*/ 85 w 87" name="T2"/>
                <a:gd fmla="*/ 6 h 23" name="T3"/>
                <a:gd fmla="*/ 85 w 87" name="T4"/>
                <a:gd fmla="*/ 3 h 23" name="T5"/>
                <a:gd fmla="*/ 2 w 87" name="T6"/>
                <a:gd fmla="*/ 17 h 23" name="T7"/>
                <a:gd fmla="*/ 5 w 87" name="T8"/>
                <a:gd fmla="*/ 21 h 23" name="T9"/>
              </a:gdLst>
              <a:cxnLst>
                <a:cxn ang="0">
                  <a:pos x="T0" y="T1"/>
                </a:cxn>
                <a:cxn ang="0">
                  <a:pos x="T2" y="T3"/>
                </a:cxn>
                <a:cxn ang="0">
                  <a:pos x="T4" y="T5"/>
                </a:cxn>
                <a:cxn ang="0">
                  <a:pos x="T6" y="T7"/>
                </a:cxn>
                <a:cxn ang="0">
                  <a:pos x="T8" y="T9"/>
                </a:cxn>
              </a:cxnLst>
              <a:rect b="b" l="0" r="r" t="0"/>
              <a:pathLst>
                <a:path h="23" w="87">
                  <a:moveTo>
                    <a:pt x="5" y="21"/>
                  </a:moveTo>
                  <a:cubicBezTo>
                    <a:pt x="30" y="8"/>
                    <a:pt x="58" y="9"/>
                    <a:pt x="85" y="6"/>
                  </a:cubicBezTo>
                  <a:cubicBezTo>
                    <a:pt x="87" y="6"/>
                    <a:pt x="87" y="3"/>
                    <a:pt x="85" y="3"/>
                  </a:cubicBezTo>
                  <a:cubicBezTo>
                    <a:pt x="57" y="0"/>
                    <a:pt x="27" y="2"/>
                    <a:pt x="2" y="17"/>
                  </a:cubicBezTo>
                  <a:cubicBezTo>
                    <a:pt x="0" y="19"/>
                    <a:pt x="2" y="23"/>
                    <a:pt x="5" y="21"/>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46" name="Freeform 20"/>
            <p:cNvSpPr/>
            <p:nvPr/>
          </p:nvSpPr>
          <p:spPr bwMode="auto">
            <a:xfrm>
              <a:off x="1972" y="3262"/>
              <a:ext cx="1144" cy="668"/>
            </a:xfrm>
            <a:custGeom>
              <a:gdLst>
                <a:gd fmla="*/ 456 w 527" name="T0"/>
                <a:gd fmla="*/ 24 h 308" name="T1"/>
                <a:gd fmla="*/ 384 w 527" name="T2"/>
                <a:gd fmla="*/ 258 h 308" name="T3"/>
                <a:gd fmla="*/ 103 w 527" name="T4"/>
                <a:gd fmla="*/ 287 h 308" name="T5"/>
                <a:gd fmla="*/ 37 w 527" name="T6"/>
                <a:gd fmla="*/ 171 h 308" name="T7"/>
                <a:gd fmla="*/ 240 w 527" name="T8"/>
                <a:gd fmla="*/ 139 h 308" name="T9"/>
                <a:gd fmla="*/ 388 w 527" name="T10"/>
                <a:gd fmla="*/ 42 h 308" name="T11"/>
                <a:gd fmla="*/ 456 w 527" name="T12"/>
                <a:gd fmla="*/ 24 h 308" name="T13"/>
              </a:gdLst>
              <a:cxnLst>
                <a:cxn ang="0">
                  <a:pos x="T0" y="T1"/>
                </a:cxn>
                <a:cxn ang="0">
                  <a:pos x="T2" y="T3"/>
                </a:cxn>
                <a:cxn ang="0">
                  <a:pos x="T4" y="T5"/>
                </a:cxn>
                <a:cxn ang="0">
                  <a:pos x="T6" y="T7"/>
                </a:cxn>
                <a:cxn ang="0">
                  <a:pos x="T8" y="T9"/>
                </a:cxn>
                <a:cxn ang="0">
                  <a:pos x="T10" y="T11"/>
                </a:cxn>
                <a:cxn ang="0">
                  <a:pos x="T12" y="T13"/>
                </a:cxn>
              </a:cxnLst>
              <a:rect b="b" l="0" r="r" t="0"/>
              <a:pathLst>
                <a:path h="308" w="527">
                  <a:moveTo>
                    <a:pt x="456" y="24"/>
                  </a:moveTo>
                  <a:cubicBezTo>
                    <a:pt x="527" y="98"/>
                    <a:pt x="453" y="213"/>
                    <a:pt x="384" y="258"/>
                  </a:cubicBezTo>
                  <a:cubicBezTo>
                    <a:pt x="307" y="308"/>
                    <a:pt x="189" y="297"/>
                    <a:pt x="103" y="287"/>
                  </a:cubicBezTo>
                  <a:cubicBezTo>
                    <a:pt x="50" y="281"/>
                    <a:pt x="0" y="225"/>
                    <a:pt x="37" y="171"/>
                  </a:cubicBezTo>
                  <a:cubicBezTo>
                    <a:pt x="79" y="108"/>
                    <a:pt x="175" y="138"/>
                    <a:pt x="240" y="139"/>
                  </a:cubicBezTo>
                  <a:cubicBezTo>
                    <a:pt x="310" y="141"/>
                    <a:pt x="361" y="110"/>
                    <a:pt x="388" y="42"/>
                  </a:cubicBezTo>
                  <a:cubicBezTo>
                    <a:pt x="398" y="15"/>
                    <a:pt x="433" y="0"/>
                    <a:pt x="456" y="24"/>
                  </a:cubicBezTo>
                  <a:close/>
                </a:path>
              </a:pathLst>
            </a:custGeom>
            <a:solidFill>
              <a:srgbClr val="FFDCE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47" name="Freeform 21"/>
            <p:cNvSpPr/>
            <p:nvPr/>
          </p:nvSpPr>
          <p:spPr bwMode="auto">
            <a:xfrm>
              <a:off x="1968" y="3778"/>
              <a:ext cx="187" cy="37"/>
            </a:xfrm>
            <a:custGeom>
              <a:gdLst>
                <a:gd fmla="*/ 79 w 86" name="T0"/>
                <a:gd fmla="*/ 2 h 17" name="T1"/>
                <a:gd fmla="*/ 2 w 86" name="T2"/>
                <a:gd fmla="*/ 10 h 17" name="T3"/>
                <a:gd fmla="*/ 2 w 86" name="T4"/>
                <a:gd fmla="*/ 12 h 17" name="T5"/>
                <a:gd fmla="*/ 81 w 86" name="T6"/>
                <a:gd fmla="*/ 9 h 17" name="T7"/>
                <a:gd fmla="*/ 79 w 86" name="T8"/>
                <a:gd fmla="*/ 2 h 17" name="T9"/>
              </a:gdLst>
              <a:cxnLst>
                <a:cxn ang="0">
                  <a:pos x="T0" y="T1"/>
                </a:cxn>
                <a:cxn ang="0">
                  <a:pos x="T2" y="T3"/>
                </a:cxn>
                <a:cxn ang="0">
                  <a:pos x="T4" y="T5"/>
                </a:cxn>
                <a:cxn ang="0">
                  <a:pos x="T6" y="T7"/>
                </a:cxn>
                <a:cxn ang="0">
                  <a:pos x="T8" y="T9"/>
                </a:cxn>
              </a:cxnLst>
              <a:rect b="b" l="0" r="r" t="0"/>
              <a:pathLst>
                <a:path h="17" w="86">
                  <a:moveTo>
                    <a:pt x="79" y="2"/>
                  </a:moveTo>
                  <a:cubicBezTo>
                    <a:pt x="54" y="10"/>
                    <a:pt x="28" y="7"/>
                    <a:pt x="2" y="10"/>
                  </a:cubicBezTo>
                  <a:cubicBezTo>
                    <a:pt x="0" y="10"/>
                    <a:pt x="0" y="12"/>
                    <a:pt x="2" y="12"/>
                  </a:cubicBezTo>
                  <a:cubicBezTo>
                    <a:pt x="28" y="15"/>
                    <a:pt x="55" y="17"/>
                    <a:pt x="81" y="9"/>
                  </a:cubicBezTo>
                  <a:cubicBezTo>
                    <a:pt x="86" y="7"/>
                    <a:pt x="84" y="0"/>
                    <a:pt x="79" y="2"/>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48" name="Freeform 22"/>
            <p:cNvSpPr/>
            <p:nvPr/>
          </p:nvSpPr>
          <p:spPr bwMode="auto">
            <a:xfrm>
              <a:off x="1994" y="3704"/>
              <a:ext cx="130" cy="20"/>
            </a:xfrm>
            <a:custGeom>
              <a:gdLst>
                <a:gd fmla="*/ 55 w 60" name="T0"/>
                <a:gd fmla="*/ 0 h 9" name="T1"/>
                <a:gd fmla="*/ 2 w 60" name="T2"/>
                <a:gd fmla="*/ 4 h 9" name="T3"/>
                <a:gd fmla="*/ 2 w 60" name="T4"/>
                <a:gd fmla="*/ 7 h 9" name="T5"/>
                <a:gd fmla="*/ 57 w 60" name="T6"/>
                <a:gd fmla="*/ 5 h 9" name="T7"/>
                <a:gd fmla="*/ 55 w 60" name="T8"/>
                <a:gd fmla="*/ 0 h 9" name="T9"/>
              </a:gdLst>
              <a:cxnLst>
                <a:cxn ang="0">
                  <a:pos x="T0" y="T1"/>
                </a:cxn>
                <a:cxn ang="0">
                  <a:pos x="T2" y="T3"/>
                </a:cxn>
                <a:cxn ang="0">
                  <a:pos x="T4" y="T5"/>
                </a:cxn>
                <a:cxn ang="0">
                  <a:pos x="T6" y="T7"/>
                </a:cxn>
                <a:cxn ang="0">
                  <a:pos x="T8" y="T9"/>
                </a:cxn>
              </a:cxnLst>
              <a:rect b="b" l="0" r="r" t="0"/>
              <a:pathLst>
                <a:path h="9" w="60">
                  <a:moveTo>
                    <a:pt x="55" y="0"/>
                  </a:moveTo>
                  <a:cubicBezTo>
                    <a:pt x="38" y="3"/>
                    <a:pt x="20" y="2"/>
                    <a:pt x="2" y="4"/>
                  </a:cubicBezTo>
                  <a:cubicBezTo>
                    <a:pt x="0" y="4"/>
                    <a:pt x="0" y="7"/>
                    <a:pt x="2" y="7"/>
                  </a:cubicBezTo>
                  <a:cubicBezTo>
                    <a:pt x="20" y="9"/>
                    <a:pt x="39" y="8"/>
                    <a:pt x="57" y="5"/>
                  </a:cubicBezTo>
                  <a:cubicBezTo>
                    <a:pt x="60" y="5"/>
                    <a:pt x="58" y="0"/>
                    <a:pt x="55" y="0"/>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62" name="Freeform 23"/>
            <p:cNvSpPr/>
            <p:nvPr/>
          </p:nvSpPr>
          <p:spPr bwMode="auto">
            <a:xfrm>
              <a:off x="1985" y="3609"/>
              <a:ext cx="191" cy="50"/>
            </a:xfrm>
            <a:custGeom>
              <a:gdLst>
                <a:gd fmla="*/ 85 w 88" name="T0"/>
                <a:gd fmla="*/ 17 h 23" name="T1"/>
                <a:gd fmla="*/ 3 w 88" name="T2"/>
                <a:gd fmla="*/ 3 h 23" name="T3"/>
                <a:gd fmla="*/ 3 w 88" name="T4"/>
                <a:gd fmla="*/ 6 h 23" name="T5"/>
                <a:gd fmla="*/ 83 w 88" name="T6"/>
                <a:gd fmla="*/ 21 h 23" name="T7"/>
                <a:gd fmla="*/ 85 w 88" name="T8"/>
                <a:gd fmla="*/ 17 h 23" name="T9"/>
              </a:gdLst>
              <a:cxnLst>
                <a:cxn ang="0">
                  <a:pos x="T0" y="T1"/>
                </a:cxn>
                <a:cxn ang="0">
                  <a:pos x="T2" y="T3"/>
                </a:cxn>
                <a:cxn ang="0">
                  <a:pos x="T4" y="T5"/>
                </a:cxn>
                <a:cxn ang="0">
                  <a:pos x="T6" y="T7"/>
                </a:cxn>
                <a:cxn ang="0">
                  <a:pos x="T8" y="T9"/>
                </a:cxn>
              </a:cxnLst>
              <a:rect b="b" l="0" r="r" t="0"/>
              <a:pathLst>
                <a:path h="23" w="88">
                  <a:moveTo>
                    <a:pt x="85" y="17"/>
                  </a:moveTo>
                  <a:cubicBezTo>
                    <a:pt x="61" y="2"/>
                    <a:pt x="31" y="0"/>
                    <a:pt x="3" y="3"/>
                  </a:cubicBezTo>
                  <a:cubicBezTo>
                    <a:pt x="0" y="3"/>
                    <a:pt x="0" y="6"/>
                    <a:pt x="3" y="6"/>
                  </a:cubicBezTo>
                  <a:cubicBezTo>
                    <a:pt x="30" y="9"/>
                    <a:pt x="58" y="8"/>
                    <a:pt x="83" y="21"/>
                  </a:cubicBezTo>
                  <a:cubicBezTo>
                    <a:pt x="86" y="23"/>
                    <a:pt x="88" y="19"/>
                    <a:pt x="85" y="17"/>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63" name="Freeform 24"/>
            <p:cNvSpPr/>
            <p:nvPr/>
          </p:nvSpPr>
          <p:spPr bwMode="auto">
            <a:xfrm>
              <a:off x="968" y="743"/>
              <a:ext cx="464" cy="1255"/>
            </a:xfrm>
            <a:custGeom>
              <a:gdLst>
                <a:gd fmla="*/ 194 w 214" name="T0"/>
                <a:gd fmla="*/ 307 h 579" name="T1"/>
                <a:gd fmla="*/ 138 w 214" name="T2"/>
                <a:gd fmla="*/ 58 h 579" name="T3"/>
                <a:gd fmla="*/ 29 w 214" name="T4"/>
                <a:gd fmla="*/ 58 h 579" name="T5"/>
                <a:gd fmla="*/ 7 w 214" name="T6"/>
                <a:gd fmla="*/ 329 h 579" name="T7"/>
                <a:gd fmla="*/ 107 w 214" name="T8"/>
                <a:gd fmla="*/ 561 h 579" name="T9"/>
                <a:gd fmla="*/ 165 w 214" name="T10"/>
                <a:gd fmla="*/ 527 h 579" name="T11"/>
                <a:gd fmla="*/ 167 w 214" name="T12"/>
                <a:gd fmla="*/ 526 h 579" name="T13"/>
                <a:gd fmla="*/ 194 w 214" name="T14"/>
                <a:gd fmla="*/ 307 h 579"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579" w="214">
                  <a:moveTo>
                    <a:pt x="194" y="307"/>
                  </a:moveTo>
                  <a:cubicBezTo>
                    <a:pt x="188" y="221"/>
                    <a:pt x="171" y="138"/>
                    <a:pt x="138" y="58"/>
                  </a:cubicBezTo>
                  <a:cubicBezTo>
                    <a:pt x="119" y="9"/>
                    <a:pt x="45" y="0"/>
                    <a:pt x="29" y="58"/>
                  </a:cubicBezTo>
                  <a:cubicBezTo>
                    <a:pt x="5" y="145"/>
                    <a:pt x="0" y="240"/>
                    <a:pt x="7" y="329"/>
                  </a:cubicBezTo>
                  <a:cubicBezTo>
                    <a:pt x="13" y="418"/>
                    <a:pt x="32" y="505"/>
                    <a:pt x="107" y="561"/>
                  </a:cubicBezTo>
                  <a:cubicBezTo>
                    <a:pt x="131" y="579"/>
                    <a:pt x="164" y="554"/>
                    <a:pt x="165" y="527"/>
                  </a:cubicBezTo>
                  <a:cubicBezTo>
                    <a:pt x="166" y="527"/>
                    <a:pt x="166" y="526"/>
                    <a:pt x="167" y="526"/>
                  </a:cubicBezTo>
                  <a:cubicBezTo>
                    <a:pt x="214" y="470"/>
                    <a:pt x="199" y="376"/>
                    <a:pt x="194" y="307"/>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64" name="Freeform 25"/>
            <p:cNvSpPr/>
            <p:nvPr/>
          </p:nvSpPr>
          <p:spPr bwMode="auto">
            <a:xfrm>
              <a:off x="1050" y="977"/>
              <a:ext cx="304" cy="794"/>
            </a:xfrm>
            <a:custGeom>
              <a:gdLst>
                <a:gd fmla="*/ 122 w 140" name="T0"/>
                <a:gd fmla="*/ 194 h 366" name="T1"/>
                <a:gd fmla="*/ 87 w 140" name="T2"/>
                <a:gd fmla="*/ 37 h 366" name="T3"/>
                <a:gd fmla="*/ 18 w 140" name="T4"/>
                <a:gd fmla="*/ 37 h 366" name="T5"/>
                <a:gd fmla="*/ 4 w 140" name="T6"/>
                <a:gd fmla="*/ 207 h 366" name="T7"/>
                <a:gd fmla="*/ 57 w 140" name="T8"/>
                <a:gd fmla="*/ 336 h 366" name="T9"/>
                <a:gd fmla="*/ 122 w 140" name="T10"/>
                <a:gd fmla="*/ 194 h 366" name="T11"/>
              </a:gdLst>
              <a:cxnLst>
                <a:cxn ang="0">
                  <a:pos x="T0" y="T1"/>
                </a:cxn>
                <a:cxn ang="0">
                  <a:pos x="T2" y="T3"/>
                </a:cxn>
                <a:cxn ang="0">
                  <a:pos x="T4" y="T5"/>
                </a:cxn>
                <a:cxn ang="0">
                  <a:pos x="T6" y="T7"/>
                </a:cxn>
                <a:cxn ang="0">
                  <a:pos x="T8" y="T9"/>
                </a:cxn>
                <a:cxn ang="0">
                  <a:pos x="T10" y="T11"/>
                </a:cxn>
              </a:cxnLst>
              <a:rect b="b" l="0" r="r" t="0"/>
              <a:pathLst>
                <a:path h="366" w="140">
                  <a:moveTo>
                    <a:pt x="122" y="194"/>
                  </a:moveTo>
                  <a:cubicBezTo>
                    <a:pt x="118" y="139"/>
                    <a:pt x="107" y="87"/>
                    <a:pt x="87" y="37"/>
                  </a:cubicBezTo>
                  <a:cubicBezTo>
                    <a:pt x="75" y="6"/>
                    <a:pt x="28" y="0"/>
                    <a:pt x="18" y="37"/>
                  </a:cubicBezTo>
                  <a:cubicBezTo>
                    <a:pt x="3" y="91"/>
                    <a:pt x="0" y="151"/>
                    <a:pt x="4" y="207"/>
                  </a:cubicBezTo>
                  <a:cubicBezTo>
                    <a:pt x="7" y="247"/>
                    <a:pt x="13" y="320"/>
                    <a:pt x="57" y="336"/>
                  </a:cubicBezTo>
                  <a:cubicBezTo>
                    <a:pt x="140" y="366"/>
                    <a:pt x="125" y="236"/>
                    <a:pt x="122" y="194"/>
                  </a:cubicBezTo>
                  <a:close/>
                </a:path>
              </a:pathLst>
            </a:custGeom>
            <a:solidFill>
              <a:srgbClr val="FFDCE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65" name="Freeform 26"/>
            <p:cNvSpPr/>
            <p:nvPr/>
          </p:nvSpPr>
          <p:spPr bwMode="auto">
            <a:xfrm>
              <a:off x="2326" y="743"/>
              <a:ext cx="464" cy="1255"/>
            </a:xfrm>
            <a:custGeom>
              <a:gdLst>
                <a:gd fmla="*/ 20 w 214" name="T0"/>
                <a:gd fmla="*/ 307 h 579" name="T1"/>
                <a:gd fmla="*/ 76 w 214" name="T2"/>
                <a:gd fmla="*/ 58 h 579" name="T3"/>
                <a:gd fmla="*/ 185 w 214" name="T4"/>
                <a:gd fmla="*/ 58 h 579" name="T5"/>
                <a:gd fmla="*/ 207 w 214" name="T6"/>
                <a:gd fmla="*/ 329 h 579" name="T7"/>
                <a:gd fmla="*/ 107 w 214" name="T8"/>
                <a:gd fmla="*/ 561 h 579" name="T9"/>
                <a:gd fmla="*/ 49 w 214" name="T10"/>
                <a:gd fmla="*/ 527 h 579" name="T11"/>
                <a:gd fmla="*/ 47 w 214" name="T12"/>
                <a:gd fmla="*/ 526 h 579" name="T13"/>
                <a:gd fmla="*/ 20 w 214" name="T14"/>
                <a:gd fmla="*/ 307 h 579"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579" w="214">
                  <a:moveTo>
                    <a:pt x="20" y="307"/>
                  </a:moveTo>
                  <a:cubicBezTo>
                    <a:pt x="26" y="221"/>
                    <a:pt x="43" y="138"/>
                    <a:pt x="76" y="58"/>
                  </a:cubicBezTo>
                  <a:cubicBezTo>
                    <a:pt x="95" y="9"/>
                    <a:pt x="169" y="0"/>
                    <a:pt x="185" y="58"/>
                  </a:cubicBezTo>
                  <a:cubicBezTo>
                    <a:pt x="209" y="145"/>
                    <a:pt x="214" y="240"/>
                    <a:pt x="207" y="329"/>
                  </a:cubicBezTo>
                  <a:cubicBezTo>
                    <a:pt x="201" y="418"/>
                    <a:pt x="181" y="505"/>
                    <a:pt x="107" y="561"/>
                  </a:cubicBezTo>
                  <a:cubicBezTo>
                    <a:pt x="83" y="579"/>
                    <a:pt x="50" y="554"/>
                    <a:pt x="49" y="527"/>
                  </a:cubicBezTo>
                  <a:cubicBezTo>
                    <a:pt x="48" y="527"/>
                    <a:pt x="48" y="526"/>
                    <a:pt x="47" y="526"/>
                  </a:cubicBezTo>
                  <a:cubicBezTo>
                    <a:pt x="0" y="470"/>
                    <a:pt x="15" y="376"/>
                    <a:pt x="20" y="307"/>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66" name="Freeform 27"/>
            <p:cNvSpPr/>
            <p:nvPr/>
          </p:nvSpPr>
          <p:spPr bwMode="auto">
            <a:xfrm>
              <a:off x="2404" y="977"/>
              <a:ext cx="304" cy="794"/>
            </a:xfrm>
            <a:custGeom>
              <a:gdLst>
                <a:gd fmla="*/ 18 w 140" name="T0"/>
                <a:gd fmla="*/ 194 h 366" name="T1"/>
                <a:gd fmla="*/ 53 w 140" name="T2"/>
                <a:gd fmla="*/ 37 h 366" name="T3"/>
                <a:gd fmla="*/ 122 w 140" name="T4"/>
                <a:gd fmla="*/ 37 h 366" name="T5"/>
                <a:gd fmla="*/ 136 w 140" name="T6"/>
                <a:gd fmla="*/ 207 h 366" name="T7"/>
                <a:gd fmla="*/ 83 w 140" name="T8"/>
                <a:gd fmla="*/ 336 h 366" name="T9"/>
                <a:gd fmla="*/ 18 w 140" name="T10"/>
                <a:gd fmla="*/ 194 h 366" name="T11"/>
              </a:gdLst>
              <a:cxnLst>
                <a:cxn ang="0">
                  <a:pos x="T0" y="T1"/>
                </a:cxn>
                <a:cxn ang="0">
                  <a:pos x="T2" y="T3"/>
                </a:cxn>
                <a:cxn ang="0">
                  <a:pos x="T4" y="T5"/>
                </a:cxn>
                <a:cxn ang="0">
                  <a:pos x="T6" y="T7"/>
                </a:cxn>
                <a:cxn ang="0">
                  <a:pos x="T8" y="T9"/>
                </a:cxn>
                <a:cxn ang="0">
                  <a:pos x="T10" y="T11"/>
                </a:cxn>
              </a:cxnLst>
              <a:rect b="b" l="0" r="r" t="0"/>
              <a:pathLst>
                <a:path h="366" w="140">
                  <a:moveTo>
                    <a:pt x="18" y="194"/>
                  </a:moveTo>
                  <a:cubicBezTo>
                    <a:pt x="22" y="139"/>
                    <a:pt x="33" y="87"/>
                    <a:pt x="53" y="37"/>
                  </a:cubicBezTo>
                  <a:cubicBezTo>
                    <a:pt x="65" y="6"/>
                    <a:pt x="112" y="0"/>
                    <a:pt x="122" y="37"/>
                  </a:cubicBezTo>
                  <a:cubicBezTo>
                    <a:pt x="137" y="91"/>
                    <a:pt x="140" y="151"/>
                    <a:pt x="136" y="207"/>
                  </a:cubicBezTo>
                  <a:cubicBezTo>
                    <a:pt x="133" y="247"/>
                    <a:pt x="127" y="320"/>
                    <a:pt x="83" y="336"/>
                  </a:cubicBezTo>
                  <a:cubicBezTo>
                    <a:pt x="0" y="366"/>
                    <a:pt x="15" y="236"/>
                    <a:pt x="18" y="194"/>
                  </a:cubicBezTo>
                  <a:close/>
                </a:path>
              </a:pathLst>
            </a:custGeom>
            <a:solidFill>
              <a:srgbClr val="FFDCE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67" name="Freeform 28"/>
            <p:cNvSpPr/>
            <p:nvPr/>
          </p:nvSpPr>
          <p:spPr bwMode="auto">
            <a:xfrm>
              <a:off x="2209" y="2846"/>
              <a:ext cx="187" cy="347"/>
            </a:xfrm>
            <a:custGeom>
              <a:gdLst>
                <a:gd fmla="*/ 15 w 86" name="T0"/>
                <a:gd fmla="*/ 153 h 160" name="T1"/>
                <a:gd fmla="*/ 44 w 86" name="T2"/>
                <a:gd fmla="*/ 86 h 160" name="T3"/>
                <a:gd fmla="*/ 82 w 86" name="T4"/>
                <a:gd fmla="*/ 19 h 160" name="T5"/>
                <a:gd fmla="*/ 61 w 86" name="T6"/>
                <a:gd fmla="*/ 7 h 160" name="T7"/>
                <a:gd fmla="*/ 19 w 86" name="T8"/>
                <a:gd fmla="*/ 78 h 160" name="T9"/>
                <a:gd fmla="*/ 1 w 86" name="T10"/>
                <a:gd fmla="*/ 151 h 160" name="T11"/>
                <a:gd fmla="*/ 15 w 86" name="T12"/>
                <a:gd fmla="*/ 153 h 160" name="T13"/>
              </a:gdLst>
              <a:cxnLst>
                <a:cxn ang="0">
                  <a:pos x="T0" y="T1"/>
                </a:cxn>
                <a:cxn ang="0">
                  <a:pos x="T2" y="T3"/>
                </a:cxn>
                <a:cxn ang="0">
                  <a:pos x="T4" y="T5"/>
                </a:cxn>
                <a:cxn ang="0">
                  <a:pos x="T6" y="T7"/>
                </a:cxn>
                <a:cxn ang="0">
                  <a:pos x="T8" y="T9"/>
                </a:cxn>
                <a:cxn ang="0">
                  <a:pos x="T10" y="T11"/>
                </a:cxn>
                <a:cxn ang="0">
                  <a:pos x="T12" y="T13"/>
                </a:cxn>
              </a:cxnLst>
              <a:rect b="b" l="0" r="r" t="0"/>
              <a:pathLst>
                <a:path h="160" w="86">
                  <a:moveTo>
                    <a:pt x="15" y="153"/>
                  </a:moveTo>
                  <a:cubicBezTo>
                    <a:pt x="24" y="130"/>
                    <a:pt x="33" y="108"/>
                    <a:pt x="44" y="86"/>
                  </a:cubicBezTo>
                  <a:cubicBezTo>
                    <a:pt x="56" y="64"/>
                    <a:pt x="74" y="42"/>
                    <a:pt x="82" y="19"/>
                  </a:cubicBezTo>
                  <a:cubicBezTo>
                    <a:pt x="86" y="6"/>
                    <a:pt x="70" y="0"/>
                    <a:pt x="61" y="7"/>
                  </a:cubicBezTo>
                  <a:cubicBezTo>
                    <a:pt x="41" y="23"/>
                    <a:pt x="29" y="55"/>
                    <a:pt x="19" y="78"/>
                  </a:cubicBezTo>
                  <a:cubicBezTo>
                    <a:pt x="9" y="101"/>
                    <a:pt x="0" y="125"/>
                    <a:pt x="1" y="151"/>
                  </a:cubicBezTo>
                  <a:cubicBezTo>
                    <a:pt x="2" y="159"/>
                    <a:pt x="12" y="160"/>
                    <a:pt x="15" y="153"/>
                  </a:cubicBezTo>
                  <a:close/>
                </a:path>
              </a:pathLst>
            </a:custGeom>
            <a:solidFill>
              <a:srgbClr val="8DC54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68" name="Freeform 29"/>
            <p:cNvSpPr/>
            <p:nvPr/>
          </p:nvSpPr>
          <p:spPr bwMode="auto">
            <a:xfrm>
              <a:off x="2226" y="2983"/>
              <a:ext cx="319" cy="255"/>
            </a:xfrm>
            <a:custGeom>
              <a:gdLst>
                <a:gd fmla="*/ 18 w 147" name="T0"/>
                <a:gd fmla="*/ 111 h 118" name="T1"/>
                <a:gd fmla="*/ 132 w 147" name="T2"/>
                <a:gd fmla="*/ 35 h 118" name="T3"/>
                <a:gd fmla="*/ 118 w 147" name="T4"/>
                <a:gd fmla="*/ 10 h 118" name="T5"/>
                <a:gd fmla="*/ 3 w 147" name="T6"/>
                <a:gd fmla="*/ 103 h 118" name="T7"/>
                <a:gd fmla="*/ 18 w 147" name="T8"/>
                <a:gd fmla="*/ 111 h 118" name="T9"/>
              </a:gdLst>
              <a:cxnLst>
                <a:cxn ang="0">
                  <a:pos x="T0" y="T1"/>
                </a:cxn>
                <a:cxn ang="0">
                  <a:pos x="T2" y="T3"/>
                </a:cxn>
                <a:cxn ang="0">
                  <a:pos x="T4" y="T5"/>
                </a:cxn>
                <a:cxn ang="0">
                  <a:pos x="T6" y="T7"/>
                </a:cxn>
                <a:cxn ang="0">
                  <a:pos x="T8" y="T9"/>
                </a:cxn>
              </a:cxnLst>
              <a:rect b="b" l="0" r="r" t="0"/>
              <a:pathLst>
                <a:path h="118" w="147">
                  <a:moveTo>
                    <a:pt x="18" y="111"/>
                  </a:moveTo>
                  <a:cubicBezTo>
                    <a:pt x="49" y="75"/>
                    <a:pt x="94" y="62"/>
                    <a:pt x="132" y="35"/>
                  </a:cubicBezTo>
                  <a:cubicBezTo>
                    <a:pt x="147" y="24"/>
                    <a:pt x="134" y="0"/>
                    <a:pt x="118" y="10"/>
                  </a:cubicBezTo>
                  <a:cubicBezTo>
                    <a:pt x="77" y="32"/>
                    <a:pt x="21" y="57"/>
                    <a:pt x="3" y="103"/>
                  </a:cubicBezTo>
                  <a:cubicBezTo>
                    <a:pt x="0" y="111"/>
                    <a:pt x="12" y="118"/>
                    <a:pt x="18" y="111"/>
                  </a:cubicBezTo>
                  <a:close/>
                </a:path>
              </a:pathLst>
            </a:custGeom>
            <a:solidFill>
              <a:srgbClr val="8DC54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69" name="Freeform 30"/>
            <p:cNvSpPr/>
            <p:nvPr/>
          </p:nvSpPr>
          <p:spPr bwMode="auto">
            <a:xfrm>
              <a:off x="2239" y="3156"/>
              <a:ext cx="341" cy="113"/>
            </a:xfrm>
            <a:custGeom>
              <a:gdLst>
                <a:gd fmla="*/ 14 w 157" name="T0"/>
                <a:gd fmla="*/ 50 h 52" name="T1"/>
                <a:gd fmla="*/ 139 w 157" name="T2"/>
                <a:gd fmla="*/ 31 h 52" name="T3"/>
                <a:gd fmla="*/ 132 w 157" name="T4"/>
                <a:gd fmla="*/ 4 h 52" name="T5"/>
                <a:gd fmla="*/ 11 w 157" name="T6"/>
                <a:gd fmla="*/ 29 h 52" name="T7"/>
                <a:gd fmla="*/ 14 w 157" name="T8"/>
                <a:gd fmla="*/ 50 h 52" name="T9"/>
              </a:gdLst>
              <a:cxnLst>
                <a:cxn ang="0">
                  <a:pos x="T0" y="T1"/>
                </a:cxn>
                <a:cxn ang="0">
                  <a:pos x="T2" y="T3"/>
                </a:cxn>
                <a:cxn ang="0">
                  <a:pos x="T4" y="T5"/>
                </a:cxn>
                <a:cxn ang="0">
                  <a:pos x="T6" y="T7"/>
                </a:cxn>
                <a:cxn ang="0">
                  <a:pos x="T8" y="T9"/>
                </a:cxn>
              </a:cxnLst>
              <a:rect b="b" l="0" r="r" t="0"/>
              <a:pathLst>
                <a:path h="52" w="157">
                  <a:moveTo>
                    <a:pt x="14" y="50"/>
                  </a:moveTo>
                  <a:cubicBezTo>
                    <a:pt x="55" y="52"/>
                    <a:pt x="99" y="39"/>
                    <a:pt x="139" y="31"/>
                  </a:cubicBezTo>
                  <a:cubicBezTo>
                    <a:pt x="157" y="27"/>
                    <a:pt x="149" y="0"/>
                    <a:pt x="132" y="4"/>
                  </a:cubicBezTo>
                  <a:cubicBezTo>
                    <a:pt x="92" y="13"/>
                    <a:pt x="50" y="17"/>
                    <a:pt x="11" y="29"/>
                  </a:cubicBezTo>
                  <a:cubicBezTo>
                    <a:pt x="0" y="33"/>
                    <a:pt x="2" y="50"/>
                    <a:pt x="14" y="50"/>
                  </a:cubicBezTo>
                  <a:close/>
                </a:path>
              </a:pathLst>
            </a:custGeom>
            <a:solidFill>
              <a:srgbClr val="8DC54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70" name="Freeform 31"/>
            <p:cNvSpPr/>
            <p:nvPr/>
          </p:nvSpPr>
          <p:spPr bwMode="auto">
            <a:xfrm>
              <a:off x="1710" y="3039"/>
              <a:ext cx="744" cy="945"/>
            </a:xfrm>
            <a:custGeom>
              <a:gdLst>
                <a:gd fmla="*/ 243 w 343" name="T0"/>
                <a:gd fmla="*/ 35 h 436" name="T1"/>
                <a:gd fmla="*/ 166 w 343" name="T2"/>
                <a:gd fmla="*/ 7 h 436" name="T3"/>
                <a:gd fmla="*/ 108 w 343" name="T4"/>
                <a:gd fmla="*/ 74 h 436" name="T5"/>
                <a:gd fmla="*/ 54 w 343" name="T6"/>
                <a:gd fmla="*/ 206 h 436" name="T7"/>
                <a:gd fmla="*/ 8 w 343" name="T8"/>
                <a:gd fmla="*/ 348 h 436" name="T9"/>
                <a:gd fmla="*/ 193 w 343" name="T10"/>
                <a:gd fmla="*/ 278 h 436" name="T11"/>
                <a:gd fmla="*/ 278 w 343" name="T12"/>
                <a:gd fmla="*/ 215 h 436" name="T13"/>
                <a:gd fmla="*/ 243 w 343" name="T14"/>
                <a:gd fmla="*/ 35 h 436"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436" w="343">
                  <a:moveTo>
                    <a:pt x="243" y="35"/>
                  </a:moveTo>
                  <a:cubicBezTo>
                    <a:pt x="222" y="15"/>
                    <a:pt x="195" y="0"/>
                    <a:pt x="166" y="7"/>
                  </a:cubicBezTo>
                  <a:cubicBezTo>
                    <a:pt x="135" y="14"/>
                    <a:pt x="119" y="48"/>
                    <a:pt x="108" y="74"/>
                  </a:cubicBezTo>
                  <a:cubicBezTo>
                    <a:pt x="89" y="118"/>
                    <a:pt x="73" y="162"/>
                    <a:pt x="54" y="206"/>
                  </a:cubicBezTo>
                  <a:cubicBezTo>
                    <a:pt x="38" y="245"/>
                    <a:pt x="0" y="305"/>
                    <a:pt x="8" y="348"/>
                  </a:cubicBezTo>
                  <a:cubicBezTo>
                    <a:pt x="24" y="436"/>
                    <a:pt x="161" y="303"/>
                    <a:pt x="193" y="278"/>
                  </a:cubicBezTo>
                  <a:cubicBezTo>
                    <a:pt x="221" y="256"/>
                    <a:pt x="252" y="239"/>
                    <a:pt x="278" y="215"/>
                  </a:cubicBezTo>
                  <a:cubicBezTo>
                    <a:pt x="343" y="156"/>
                    <a:pt x="294" y="83"/>
                    <a:pt x="243" y="35"/>
                  </a:cubicBezTo>
                  <a:close/>
                </a:path>
              </a:pathLst>
            </a:custGeom>
            <a:solidFill>
              <a:srgbClr val="FF8D3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71" name="Freeform 32"/>
            <p:cNvSpPr/>
            <p:nvPr/>
          </p:nvSpPr>
          <p:spPr bwMode="auto">
            <a:xfrm>
              <a:off x="1840" y="3188"/>
              <a:ext cx="295" cy="144"/>
            </a:xfrm>
            <a:custGeom>
              <a:gdLst>
                <a:gd fmla="*/ 8 w 136" name="T0"/>
                <a:gd fmla="*/ 12 h 66" name="T1"/>
                <a:gd fmla="*/ 130 w 136" name="T2"/>
                <a:gd fmla="*/ 64 h 66" name="T3"/>
                <a:gd fmla="*/ 134 w 136" name="T4"/>
                <a:gd fmla="*/ 60 h 66" name="T5"/>
                <a:gd fmla="*/ 8 w 136" name="T6"/>
                <a:gd fmla="*/ 0 h 66" name="T7"/>
                <a:gd fmla="*/ 8 w 136" name="T8"/>
                <a:gd fmla="*/ 12 h 66" name="T9"/>
              </a:gdLst>
              <a:cxnLst>
                <a:cxn ang="0">
                  <a:pos x="T0" y="T1"/>
                </a:cxn>
                <a:cxn ang="0">
                  <a:pos x="T2" y="T3"/>
                </a:cxn>
                <a:cxn ang="0">
                  <a:pos x="T4" y="T5"/>
                </a:cxn>
                <a:cxn ang="0">
                  <a:pos x="T6" y="T7"/>
                </a:cxn>
                <a:cxn ang="0">
                  <a:pos x="T8" y="T9"/>
                </a:cxn>
              </a:cxnLst>
              <a:rect b="b" l="0" r="r" t="0"/>
              <a:pathLst>
                <a:path h="66" w="136">
                  <a:moveTo>
                    <a:pt x="8" y="12"/>
                  </a:moveTo>
                  <a:cubicBezTo>
                    <a:pt x="56" y="13"/>
                    <a:pt x="92" y="39"/>
                    <a:pt x="130" y="64"/>
                  </a:cubicBezTo>
                  <a:cubicBezTo>
                    <a:pt x="133" y="66"/>
                    <a:pt x="136" y="62"/>
                    <a:pt x="134" y="60"/>
                  </a:cubicBezTo>
                  <a:cubicBezTo>
                    <a:pt x="101" y="26"/>
                    <a:pt x="55" y="2"/>
                    <a:pt x="8" y="0"/>
                  </a:cubicBezTo>
                  <a:cubicBezTo>
                    <a:pt x="0" y="0"/>
                    <a:pt x="0" y="12"/>
                    <a:pt x="8" y="12"/>
                  </a:cubicBezTo>
                  <a:close/>
                </a:path>
              </a:pathLst>
            </a:custGeom>
            <a:solidFill>
              <a:srgbClr val="FF741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72" name="Freeform 33"/>
            <p:cNvSpPr/>
            <p:nvPr/>
          </p:nvSpPr>
          <p:spPr bwMode="auto">
            <a:xfrm>
              <a:off x="1771" y="3336"/>
              <a:ext cx="262" cy="145"/>
            </a:xfrm>
            <a:custGeom>
              <a:gdLst>
                <a:gd fmla="*/ 7 w 121" name="T0"/>
                <a:gd fmla="*/ 16 h 67" name="T1"/>
                <a:gd fmla="*/ 115 w 121" name="T2"/>
                <a:gd fmla="*/ 65 h 67" name="T3"/>
                <a:gd fmla="*/ 120 w 121" name="T4"/>
                <a:gd fmla="*/ 61 h 67" name="T5"/>
                <a:gd fmla="*/ 7 w 121" name="T6"/>
                <a:gd fmla="*/ 4 h 67" name="T7"/>
                <a:gd fmla="*/ 7 w 121" name="T8"/>
                <a:gd fmla="*/ 16 h 67" name="T9"/>
              </a:gdLst>
              <a:cxnLst>
                <a:cxn ang="0">
                  <a:pos x="T0" y="T1"/>
                </a:cxn>
                <a:cxn ang="0">
                  <a:pos x="T2" y="T3"/>
                </a:cxn>
                <a:cxn ang="0">
                  <a:pos x="T4" y="T5"/>
                </a:cxn>
                <a:cxn ang="0">
                  <a:pos x="T6" y="T7"/>
                </a:cxn>
                <a:cxn ang="0">
                  <a:pos x="T8" y="T9"/>
                </a:cxn>
              </a:cxnLst>
              <a:rect b="b" l="0" r="r" t="0"/>
              <a:pathLst>
                <a:path h="67" w="120">
                  <a:moveTo>
                    <a:pt x="7" y="16"/>
                  </a:moveTo>
                  <a:cubicBezTo>
                    <a:pt x="54" y="12"/>
                    <a:pt x="81" y="40"/>
                    <a:pt x="115" y="65"/>
                  </a:cubicBezTo>
                  <a:cubicBezTo>
                    <a:pt x="118" y="67"/>
                    <a:pt x="121" y="64"/>
                    <a:pt x="120" y="61"/>
                  </a:cubicBezTo>
                  <a:cubicBezTo>
                    <a:pt x="100" y="20"/>
                    <a:pt x="51" y="0"/>
                    <a:pt x="7" y="4"/>
                  </a:cubicBezTo>
                  <a:cubicBezTo>
                    <a:pt x="0" y="5"/>
                    <a:pt x="0" y="16"/>
                    <a:pt x="7" y="16"/>
                  </a:cubicBezTo>
                  <a:close/>
                </a:path>
              </a:pathLst>
            </a:custGeom>
            <a:solidFill>
              <a:srgbClr val="FF741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73" name="Freeform 34"/>
            <p:cNvSpPr/>
            <p:nvPr/>
          </p:nvSpPr>
          <p:spPr bwMode="auto">
            <a:xfrm>
              <a:off x="1731" y="3481"/>
              <a:ext cx="204" cy="102"/>
            </a:xfrm>
            <a:custGeom>
              <a:gdLst>
                <a:gd fmla="*/ 8 w 94" name="T0"/>
                <a:gd fmla="*/ 12 h 47" name="T1"/>
                <a:gd fmla="*/ 86 w 94" name="T2"/>
                <a:gd fmla="*/ 45 h 47" name="T3"/>
                <a:gd fmla="*/ 91 w 94" name="T4"/>
                <a:gd fmla="*/ 39 h 47" name="T5"/>
                <a:gd fmla="*/ 8 w 94" name="T6"/>
                <a:gd fmla="*/ 1 h 47" name="T7"/>
                <a:gd fmla="*/ 8 w 94" name="T8"/>
                <a:gd fmla="*/ 12 h 47" name="T9"/>
              </a:gdLst>
              <a:cxnLst>
                <a:cxn ang="0">
                  <a:pos x="T0" y="T1"/>
                </a:cxn>
                <a:cxn ang="0">
                  <a:pos x="T2" y="T3"/>
                </a:cxn>
                <a:cxn ang="0">
                  <a:pos x="T4" y="T5"/>
                </a:cxn>
                <a:cxn ang="0">
                  <a:pos x="T6" y="T7"/>
                </a:cxn>
                <a:cxn ang="0">
                  <a:pos x="T8" y="T9"/>
                </a:cxn>
              </a:cxnLst>
              <a:rect b="b" l="0" r="r" t="0"/>
              <a:pathLst>
                <a:path h="47" w="94">
                  <a:moveTo>
                    <a:pt x="8" y="12"/>
                  </a:moveTo>
                  <a:cubicBezTo>
                    <a:pt x="39" y="14"/>
                    <a:pt x="60" y="32"/>
                    <a:pt x="86" y="45"/>
                  </a:cubicBezTo>
                  <a:cubicBezTo>
                    <a:pt x="90" y="47"/>
                    <a:pt x="94" y="42"/>
                    <a:pt x="91" y="39"/>
                  </a:cubicBezTo>
                  <a:cubicBezTo>
                    <a:pt x="71" y="16"/>
                    <a:pt x="37" y="2"/>
                    <a:pt x="8" y="1"/>
                  </a:cubicBezTo>
                  <a:cubicBezTo>
                    <a:pt x="0" y="0"/>
                    <a:pt x="0" y="12"/>
                    <a:pt x="8" y="12"/>
                  </a:cubicBezTo>
                  <a:close/>
                </a:path>
              </a:pathLst>
            </a:custGeom>
            <a:solidFill>
              <a:srgbClr val="FF741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grpSp>
      <p:sp>
        <p:nvSpPr>
          <p:cNvPr id="74" name="文本框 73"/>
          <p:cNvSpPr txBox="1"/>
          <p:nvPr/>
        </p:nvSpPr>
        <p:spPr>
          <a:xfrm>
            <a:off x="1279739" y="254513"/>
            <a:ext cx="3118917" cy="579120"/>
          </a:xfrm>
          <a:prstGeom prst="rect">
            <a:avLst/>
          </a:prstGeom>
          <a:noFill/>
        </p:spPr>
        <p:txBody>
          <a:bodyPr rtlCol="0" wrap="square">
            <a:spAutoFit/>
          </a:bodyPr>
          <a:lstStyle/>
          <a:p>
            <a:pPr algn="ctr"/>
            <a:r>
              <a:rPr altLang="en-US" b="1" lang="zh-CN" smtClean="0" sz="3200">
                <a:solidFill>
                  <a:schemeClr val="bg1"/>
                </a:solidFill>
                <a:cs typeface="+mn-ea"/>
                <a:sym typeface="+mn-lt"/>
              </a:rPr>
              <a:t>请在此添加标题</a:t>
            </a:r>
          </a:p>
        </p:txBody>
      </p:sp>
      <p:sp>
        <p:nvSpPr>
          <p:cNvPr id="193" name="Shape 29"/>
          <p:cNvSpPr/>
          <p:nvPr/>
        </p:nvSpPr>
        <p:spPr>
          <a:xfrm rot="6300000">
            <a:off x="5056947" y="534277"/>
            <a:ext cx="1635898" cy="6102898"/>
          </a:xfrm>
          <a:custGeom>
            <a:gdLst>
              <a:gd fmla="*/ 36336 w 36336" name="connsiteX0"/>
              <a:gd fmla="*/ 39449 h 39449" name="connsiteY0"/>
              <a:gd fmla="*/ 30821 w 36336" name="connsiteX1"/>
              <a:gd fmla="*/ 33919 h 39449" name="connsiteY1"/>
              <a:gd fmla="*/ 0 w 36336" name="connsiteX2"/>
              <a:gd fmla="*/ 0 h 39449" name="connsiteY2"/>
              <a:gd fmla="*/ 9895 w 14566" name="connsiteX3"/>
              <a:gd fmla="*/ 0 h 23663" name="connsiteY3"/>
              <a:gd fmla="*/ 0 w 18491" name="connsiteX4"/>
              <a:gd fmla="*/ 5055 h 23663" name="connsiteY4"/>
              <a:gd fmla="*/ 587 w 19078" name="connsiteX5"/>
              <a:gd fmla="*/ 5055 h 23663" name="connsiteY5"/>
            </a:gdLst>
            <a:cxnLst>
              <a:cxn ang="0">
                <a:pos x="connsiteX0" y="connsiteY0"/>
              </a:cxn>
              <a:cxn ang="0">
                <a:pos x="connsiteX1" y="connsiteY1"/>
              </a:cxn>
              <a:cxn ang="0">
                <a:pos x="connsiteX2" y="connsiteY2"/>
              </a:cxn>
            </a:cxnLst>
            <a:rect b="b" l="l" r="r" t="t"/>
            <a:pathLst>
              <a:path extrusionOk="0" h="39449" w="36336">
                <a:moveTo>
                  <a:pt x="36336" y="39449"/>
                </a:moveTo>
                <a:cubicBezTo>
                  <a:pt x="32770" y="36694"/>
                  <a:pt x="34872" y="36713"/>
                  <a:pt x="30821" y="33919"/>
                </a:cubicBezTo>
                <a:cubicBezTo>
                  <a:pt x="27179" y="31407"/>
                  <a:pt x="2908" y="2543"/>
                  <a:pt x="0" y="0"/>
                </a:cubicBezTo>
              </a:path>
            </a:pathLst>
          </a:custGeom>
          <a:noFill/>
          <a:ln cap="flat" w="38100">
            <a:solidFill>
              <a:schemeClr val="bg1"/>
            </a:solidFill>
            <a:prstDash val="solid"/>
            <a:miter lim="400000"/>
          </a:ln>
          <a:effectLst/>
        </p:spPr>
        <p:txBody>
          <a:bodyPr anchor="ctr" bIns="38100" lIns="38100" numCol="1" rIns="38100" tIns="38100" wrap="square">
            <a:noAutofit/>
          </a:bodyPr>
          <a:lstStyle/>
          <a:p>
            <a:pPr defTabSz="457200">
              <a:defRPr sz="3000">
                <a:solidFill>
                  <a:srgbClr val="FFFFFF"/>
                </a:solidFill>
                <a:effectLst>
                  <a:outerShdw blurRad="38100" dir="5400000" dist="12700" rotWithShape="0">
                    <a:srgbClr val="000000">
                      <a:alpha val="50000"/>
                    </a:srgbClr>
                  </a:outerShdw>
                </a:effectLst>
              </a:defRPr>
            </a:pPr>
            <a:endParaRPr>
              <a:cs typeface="+mn-ea"/>
              <a:sym typeface="+mn-lt"/>
            </a:endParaRPr>
          </a:p>
        </p:txBody>
      </p:sp>
      <p:grpSp>
        <p:nvGrpSpPr>
          <p:cNvPr id="194" name="Group 59"/>
          <p:cNvGrpSpPr/>
          <p:nvPr/>
        </p:nvGrpSpPr>
        <p:grpSpPr>
          <a:xfrm rot="2086424">
            <a:off x="9314817" y="2752517"/>
            <a:ext cx="1418849" cy="1430666"/>
            <a:chExt cx="1378195" cy="1389675"/>
          </a:xfrm>
        </p:grpSpPr>
        <p:grpSp>
          <p:nvGrpSpPr>
            <p:cNvPr id="195" name="Group 55"/>
            <p:cNvGrpSpPr/>
            <p:nvPr/>
          </p:nvGrpSpPr>
          <p:grpSpPr>
            <a:xfrm>
              <a:off x="228599" y="0"/>
              <a:ext cx="1149597" cy="1132531"/>
              <a:chExt cx="1149595" cy="1132530"/>
            </a:xfrm>
          </p:grpSpPr>
          <p:sp>
            <p:nvSpPr>
              <p:cNvPr id="199" name="Shape 50"/>
              <p:cNvSpPr/>
              <p:nvPr/>
            </p:nvSpPr>
            <p:spPr>
              <a:xfrm>
                <a:off x="495300" y="419100"/>
                <a:ext cx="288999" cy="341770"/>
              </a:xfrm>
              <a:custGeom>
                <a:cxnLst>
                  <a:cxn ang="0">
                    <a:pos x="wd2" y="hd2"/>
                  </a:cxn>
                  <a:cxn ang="5400000">
                    <a:pos x="wd2" y="hd2"/>
                  </a:cxn>
                  <a:cxn ang="10800000">
                    <a:pos x="wd2" y="hd2"/>
                  </a:cxn>
                  <a:cxn ang="16200000">
                    <a:pos x="wd2" y="hd2"/>
                  </a:cxn>
                </a:cxnLst>
                <a:rect b="b" l="0" r="r" t="0"/>
                <a:pathLst>
                  <a:path extrusionOk="0" h="20953" w="20587">
                    <a:moveTo>
                      <a:pt x="310" y="19339"/>
                    </a:moveTo>
                    <a:cubicBezTo>
                      <a:pt x="1970" y="21600"/>
                      <a:pt x="8627" y="20962"/>
                      <a:pt x="10626" y="20516"/>
                    </a:cubicBezTo>
                    <a:cubicBezTo>
                      <a:pt x="14392" y="19676"/>
                      <a:pt x="17603" y="17645"/>
                      <a:pt x="19255" y="14542"/>
                    </a:cubicBezTo>
                    <a:cubicBezTo>
                      <a:pt x="21291" y="10718"/>
                      <a:pt x="21600" y="1795"/>
                      <a:pt x="15756" y="0"/>
                    </a:cubicBezTo>
                    <a:cubicBezTo>
                      <a:pt x="14569" y="3871"/>
                      <a:pt x="15031" y="8421"/>
                      <a:pt x="12815" y="11999"/>
                    </a:cubicBezTo>
                    <a:cubicBezTo>
                      <a:pt x="10327" y="16013"/>
                      <a:pt x="4821" y="17658"/>
                      <a:pt x="0" y="18694"/>
                    </a:cubicBezTo>
                    <a:cubicBezTo>
                      <a:pt x="63" y="18932"/>
                      <a:pt x="168" y="19146"/>
                      <a:pt x="310" y="19339"/>
                    </a:cubicBezTo>
                    <a:close/>
                  </a:path>
                </a:pathLst>
              </a:custGeom>
              <a:solidFill>
                <a:srgbClr val="E7E4EA"/>
              </a:solidFill>
              <a:ln cap="flat" w="12700">
                <a:solidFill>
                  <a:schemeClr val="bg1"/>
                </a:solidFill>
                <a:miter lim="400000"/>
              </a:ln>
              <a:effectLst/>
            </p:spPr>
            <p:txBody>
              <a:bodyPr anchor="ctr" bIns="38100" lIns="38100" numCol="1" rIns="38100" tIns="38100" wrap="square">
                <a:noAutofit/>
              </a:bodyPr>
              <a:lstStyle/>
              <a:p>
                <a:pPr defTabSz="457200">
                  <a:defRPr sz="3000">
                    <a:solidFill>
                      <a:srgbClr val="FFFFFF"/>
                    </a:solidFill>
                    <a:effectLst>
                      <a:outerShdw blurRad="38100" dir="5400000" dist="12700" rotWithShape="0">
                        <a:srgbClr val="000000">
                          <a:alpha val="50000"/>
                        </a:srgbClr>
                      </a:outerShdw>
                    </a:effectLst>
                  </a:defRPr>
                </a:pPr>
                <a:endParaRPr>
                  <a:cs typeface="+mn-ea"/>
                  <a:sym typeface="+mn-lt"/>
                </a:endParaRPr>
              </a:p>
            </p:txBody>
          </p:sp>
          <p:grpSp>
            <p:nvGrpSpPr>
              <p:cNvPr id="200" name="Group 54"/>
              <p:cNvGrpSpPr/>
              <p:nvPr/>
            </p:nvGrpSpPr>
            <p:grpSpPr>
              <a:xfrm>
                <a:off x="-1" y="0"/>
                <a:ext cx="1149597" cy="1132531"/>
                <a:chExt cx="1149595" cy="1132530"/>
              </a:xfrm>
            </p:grpSpPr>
            <p:sp>
              <p:nvSpPr>
                <p:cNvPr id="201" name="Shape 51"/>
                <p:cNvSpPr/>
                <p:nvPr/>
              </p:nvSpPr>
              <p:spPr>
                <a:xfrm>
                  <a:off x="0" y="0"/>
                  <a:ext cx="1149596" cy="1132531"/>
                </a:xfrm>
                <a:custGeom>
                  <a:cxnLst>
                    <a:cxn ang="0">
                      <a:pos x="wd2" y="hd2"/>
                    </a:cxn>
                    <a:cxn ang="5400000">
                      <a:pos x="wd2" y="hd2"/>
                    </a:cxn>
                    <a:cxn ang="10800000">
                      <a:pos x="wd2" y="hd2"/>
                    </a:cxn>
                    <a:cxn ang="16200000">
                      <a:pos x="wd2" y="hd2"/>
                    </a:cxn>
                  </a:cxnLst>
                  <a:rect b="b" l="0" r="r" t="0"/>
                  <a:pathLst>
                    <a:path extrusionOk="0" h="18188" w="18835">
                      <a:moveTo>
                        <a:pt x="5118" y="17138"/>
                      </a:moveTo>
                      <a:cubicBezTo>
                        <a:pt x="9702" y="19314"/>
                        <a:pt x="15760" y="18135"/>
                        <a:pt x="17999" y="13346"/>
                      </a:cubicBezTo>
                      <a:cubicBezTo>
                        <a:pt x="21410" y="6050"/>
                        <a:pt x="13777" y="-2286"/>
                        <a:pt x="5944" y="578"/>
                      </a:cubicBezTo>
                      <a:cubicBezTo>
                        <a:pt x="2990" y="1657"/>
                        <a:pt x="197" y="6129"/>
                        <a:pt x="12" y="9065"/>
                      </a:cubicBezTo>
                      <a:cubicBezTo>
                        <a:pt x="-190" y="12266"/>
                        <a:pt x="2170" y="15739"/>
                        <a:pt x="5118" y="17138"/>
                      </a:cubicBezTo>
                      <a:close/>
                    </a:path>
                  </a:pathLst>
                </a:custGeom>
                <a:noFill/>
                <a:ln cap="flat" w="38100">
                  <a:solidFill>
                    <a:schemeClr val="bg1"/>
                  </a:solidFill>
                  <a:prstDash val="solid"/>
                  <a:miter lim="400000"/>
                </a:ln>
                <a:effectLst/>
              </p:spPr>
              <p:txBody>
                <a:bodyPr anchor="ctr" bIns="38100" lIns="38100" numCol="1" rIns="38100" tIns="38100" wrap="square">
                  <a:noAutofit/>
                </a:bodyPr>
                <a:lstStyle/>
                <a:p>
                  <a:pPr defTabSz="457200">
                    <a:defRPr sz="3000">
                      <a:solidFill>
                        <a:srgbClr val="FFFFFF"/>
                      </a:solidFill>
                      <a:effectLst>
                        <a:outerShdw blurRad="38100" dir="5400000" dist="12700" rotWithShape="0">
                          <a:srgbClr val="000000">
                            <a:alpha val="50000"/>
                          </a:srgbClr>
                        </a:outerShdw>
                      </a:effectLst>
                    </a:defRPr>
                  </a:pPr>
                  <a:endParaRPr>
                    <a:cs typeface="+mn-ea"/>
                    <a:sym typeface="+mn-lt"/>
                  </a:endParaRPr>
                </a:p>
              </p:txBody>
            </p:sp>
            <p:sp>
              <p:nvSpPr>
                <p:cNvPr id="202" name="Shape 52"/>
                <p:cNvSpPr/>
                <p:nvPr/>
              </p:nvSpPr>
              <p:spPr>
                <a:xfrm>
                  <a:off x="190500" y="177800"/>
                  <a:ext cx="789686" cy="777962"/>
                </a:xfrm>
                <a:custGeom>
                  <a:cxnLst>
                    <a:cxn ang="0">
                      <a:pos x="wd2" y="hd2"/>
                    </a:cxn>
                    <a:cxn ang="5400000">
                      <a:pos x="wd2" y="hd2"/>
                    </a:cxn>
                    <a:cxn ang="10800000">
                      <a:pos x="wd2" y="hd2"/>
                    </a:cxn>
                    <a:cxn ang="16200000">
                      <a:pos x="wd2" y="hd2"/>
                    </a:cxn>
                  </a:cxnLst>
                  <a:rect b="b" l="0" r="r" t="0"/>
                  <a:pathLst>
                    <a:path extrusionOk="0" h="18188" w="18835">
                      <a:moveTo>
                        <a:pt x="5118" y="17138"/>
                      </a:moveTo>
                      <a:cubicBezTo>
                        <a:pt x="9703" y="19314"/>
                        <a:pt x="15760" y="18135"/>
                        <a:pt x="18000" y="13346"/>
                      </a:cubicBezTo>
                      <a:cubicBezTo>
                        <a:pt x="21411" y="6050"/>
                        <a:pt x="13778" y="-2286"/>
                        <a:pt x="5945" y="577"/>
                      </a:cubicBezTo>
                      <a:cubicBezTo>
                        <a:pt x="2991" y="1657"/>
                        <a:pt x="198" y="6129"/>
                        <a:pt x="12" y="9065"/>
                      </a:cubicBezTo>
                      <a:cubicBezTo>
                        <a:pt x="-189" y="12266"/>
                        <a:pt x="2171" y="15739"/>
                        <a:pt x="5118" y="17138"/>
                      </a:cubicBezTo>
                      <a:close/>
                    </a:path>
                  </a:pathLst>
                </a:custGeom>
                <a:noFill/>
                <a:ln cap="flat" w="38100">
                  <a:solidFill>
                    <a:schemeClr val="bg1"/>
                  </a:solidFill>
                  <a:prstDash val="solid"/>
                  <a:miter lim="400000"/>
                </a:ln>
                <a:effectLst/>
              </p:spPr>
              <p:txBody>
                <a:bodyPr anchor="ctr" bIns="38100" lIns="38100" numCol="1" rIns="38100" tIns="38100" wrap="square">
                  <a:noAutofit/>
                </a:bodyPr>
                <a:lstStyle/>
                <a:p>
                  <a:pPr defTabSz="457200">
                    <a:defRPr sz="3000">
                      <a:solidFill>
                        <a:srgbClr val="FFFFFF"/>
                      </a:solidFill>
                      <a:effectLst>
                        <a:outerShdw blurRad="38100" dir="5400000" dist="12700" rotWithShape="0">
                          <a:srgbClr val="000000">
                            <a:alpha val="50000"/>
                          </a:srgbClr>
                        </a:outerShdw>
                      </a:effectLst>
                    </a:defRPr>
                  </a:pPr>
                  <a:endParaRPr>
                    <a:cs typeface="+mn-ea"/>
                    <a:sym typeface="+mn-lt"/>
                  </a:endParaRPr>
                </a:p>
              </p:txBody>
            </p:sp>
            <p:sp>
              <p:nvSpPr>
                <p:cNvPr id="203" name="Shape 53"/>
                <p:cNvSpPr/>
                <p:nvPr/>
              </p:nvSpPr>
              <p:spPr>
                <a:xfrm>
                  <a:off x="381000" y="368300"/>
                  <a:ext cx="396756" cy="390866"/>
                </a:xfrm>
                <a:custGeom>
                  <a:cxnLst>
                    <a:cxn ang="0">
                      <a:pos x="wd2" y="hd2"/>
                    </a:cxn>
                    <a:cxn ang="5400000">
                      <a:pos x="wd2" y="hd2"/>
                    </a:cxn>
                    <a:cxn ang="10800000">
                      <a:pos x="wd2" y="hd2"/>
                    </a:cxn>
                    <a:cxn ang="16200000">
                      <a:pos x="wd2" y="hd2"/>
                    </a:cxn>
                  </a:cxnLst>
                  <a:rect b="b" l="0" r="r" t="0"/>
                  <a:pathLst>
                    <a:path extrusionOk="0" h="18188" w="18835">
                      <a:moveTo>
                        <a:pt x="5118" y="17138"/>
                      </a:moveTo>
                      <a:cubicBezTo>
                        <a:pt x="9702" y="19314"/>
                        <a:pt x="15760" y="18135"/>
                        <a:pt x="17999" y="13346"/>
                      </a:cubicBezTo>
                      <a:cubicBezTo>
                        <a:pt x="21410" y="6050"/>
                        <a:pt x="13777" y="-2286"/>
                        <a:pt x="5944" y="578"/>
                      </a:cubicBezTo>
                      <a:cubicBezTo>
                        <a:pt x="2991" y="1657"/>
                        <a:pt x="197" y="6129"/>
                        <a:pt x="12" y="9065"/>
                      </a:cubicBezTo>
                      <a:cubicBezTo>
                        <a:pt x="-190" y="12266"/>
                        <a:pt x="2170" y="15739"/>
                        <a:pt x="5118" y="17138"/>
                      </a:cubicBezTo>
                      <a:close/>
                    </a:path>
                  </a:pathLst>
                </a:custGeom>
                <a:solidFill>
                  <a:srgbClr val="FF9899"/>
                </a:solidFill>
                <a:ln cap="flat" w="38100">
                  <a:solidFill>
                    <a:schemeClr val="bg1"/>
                  </a:solidFill>
                  <a:prstDash val="solid"/>
                  <a:miter lim="400000"/>
                </a:ln>
                <a:effectLst/>
              </p:spPr>
              <p:txBody>
                <a:bodyPr anchor="ctr" bIns="38100" lIns="38100" numCol="1" rIns="38100" tIns="38100" wrap="square">
                  <a:noAutofit/>
                </a:bodyPr>
                <a:lstStyle/>
                <a:p>
                  <a:pPr defTabSz="457200">
                    <a:defRPr sz="3000">
                      <a:solidFill>
                        <a:srgbClr val="FFFFFF"/>
                      </a:solidFill>
                      <a:effectLst>
                        <a:outerShdw blurRad="38100" dir="5400000" dist="12700" rotWithShape="0">
                          <a:srgbClr val="000000">
                            <a:alpha val="50000"/>
                          </a:srgbClr>
                        </a:outerShdw>
                      </a:effectLst>
                    </a:defRPr>
                  </a:pPr>
                  <a:endParaRPr>
                    <a:cs typeface="+mn-ea"/>
                    <a:sym typeface="+mn-lt"/>
                  </a:endParaRPr>
                </a:p>
              </p:txBody>
            </p:sp>
          </p:grpSp>
        </p:grpSp>
        <p:grpSp>
          <p:nvGrpSpPr>
            <p:cNvPr id="196" name="Group 58"/>
            <p:cNvGrpSpPr/>
            <p:nvPr/>
          </p:nvGrpSpPr>
          <p:grpSpPr>
            <a:xfrm>
              <a:off x="0" y="558800"/>
              <a:ext cx="803140" cy="830876"/>
              <a:chExt cx="803139" cy="830875"/>
            </a:xfrm>
          </p:grpSpPr>
          <p:sp>
            <p:nvSpPr>
              <p:cNvPr id="197" name="Shape 56"/>
              <p:cNvSpPr/>
              <p:nvPr/>
            </p:nvSpPr>
            <p:spPr>
              <a:xfrm>
                <a:off x="0" y="431800"/>
                <a:ext cx="377118" cy="399076"/>
              </a:xfrm>
              <a:custGeom>
                <a:cxnLst>
                  <a:cxn ang="0">
                    <a:pos x="wd2" y="hd2"/>
                  </a:cxn>
                  <a:cxn ang="5400000">
                    <a:pos x="wd2" y="hd2"/>
                  </a:cxn>
                  <a:cxn ang="10800000">
                    <a:pos x="wd2" y="hd2"/>
                  </a:cxn>
                  <a:cxn ang="16200000">
                    <a:pos x="wd2" y="hd2"/>
                  </a:cxn>
                </a:cxnLst>
                <a:rect b="b" l="0" r="r" t="0"/>
                <a:pathLst>
                  <a:path extrusionOk="0" h="21600" w="21600">
                    <a:moveTo>
                      <a:pt x="9127" y="12126"/>
                    </a:moveTo>
                    <a:lnTo>
                      <a:pt x="0" y="9668"/>
                    </a:lnTo>
                    <a:lnTo>
                      <a:pt x="12334" y="0"/>
                    </a:lnTo>
                    <a:lnTo>
                      <a:pt x="19930" y="2881"/>
                    </a:lnTo>
                    <a:lnTo>
                      <a:pt x="21600" y="12126"/>
                    </a:lnTo>
                    <a:lnTo>
                      <a:pt x="10800" y="21600"/>
                    </a:lnTo>
                    <a:cubicBezTo>
                      <a:pt x="10800" y="21600"/>
                      <a:pt x="9127" y="12126"/>
                      <a:pt x="9127" y="12126"/>
                    </a:cubicBezTo>
                    <a:close/>
                  </a:path>
                </a:pathLst>
              </a:custGeom>
              <a:solidFill>
                <a:srgbClr val="FF9899"/>
              </a:solidFill>
              <a:ln cap="flat" w="38100">
                <a:solidFill>
                  <a:schemeClr val="bg1"/>
                </a:solidFill>
                <a:prstDash val="solid"/>
                <a:miter lim="400000"/>
              </a:ln>
              <a:effectLst/>
            </p:spPr>
            <p:txBody>
              <a:bodyPr anchor="ctr" bIns="38100" lIns="38100" numCol="1" rIns="38100" tIns="38100" wrap="square">
                <a:noAutofit/>
              </a:bodyPr>
              <a:lstStyle/>
              <a:p>
                <a:pPr defTabSz="457200">
                  <a:defRPr sz="3000">
                    <a:solidFill>
                      <a:srgbClr val="FFFFFF"/>
                    </a:solidFill>
                    <a:effectLst>
                      <a:outerShdw blurRad="38100" dir="5400000" dist="12700" rotWithShape="0">
                        <a:srgbClr val="000000">
                          <a:alpha val="50000"/>
                        </a:srgbClr>
                      </a:outerShdw>
                    </a:effectLst>
                  </a:defRPr>
                </a:pPr>
                <a:endParaRPr>
                  <a:cs typeface="+mn-ea"/>
                  <a:sym typeface="+mn-lt"/>
                </a:endParaRPr>
              </a:p>
            </p:txBody>
          </p:sp>
          <p:sp>
            <p:nvSpPr>
              <p:cNvPr id="198" name="Shape 57"/>
              <p:cNvSpPr/>
              <p:nvPr/>
            </p:nvSpPr>
            <p:spPr>
              <a:xfrm>
                <a:off x="165100" y="0"/>
                <a:ext cx="638040" cy="661963"/>
              </a:xfrm>
              <a:custGeom>
                <a:cxnLst>
                  <a:cxn ang="0">
                    <a:pos x="wd2" y="hd2"/>
                  </a:cxn>
                  <a:cxn ang="5400000">
                    <a:pos x="wd2" y="hd2"/>
                  </a:cxn>
                  <a:cxn ang="10800000">
                    <a:pos x="wd2" y="hd2"/>
                  </a:cxn>
                  <a:cxn ang="16200000">
                    <a:pos x="wd2" y="hd2"/>
                  </a:cxn>
                </a:cxnLst>
                <a:rect b="b" l="0" r="r" t="0"/>
                <a:pathLst>
                  <a:path extrusionOk="0" h="21600" w="21600">
                    <a:moveTo>
                      <a:pt x="21600" y="0"/>
                    </a:moveTo>
                    <a:cubicBezTo>
                      <a:pt x="21600" y="0"/>
                      <a:pt x="4432" y="18069"/>
                      <a:pt x="0" y="21600"/>
                    </a:cubicBezTo>
                  </a:path>
                </a:pathLst>
              </a:custGeom>
              <a:noFill/>
              <a:ln cap="flat" w="38100">
                <a:solidFill>
                  <a:schemeClr val="bg1"/>
                </a:solidFill>
                <a:prstDash val="solid"/>
                <a:miter lim="400000"/>
              </a:ln>
              <a:effectLst/>
            </p:spPr>
            <p:txBody>
              <a:bodyPr anchor="ctr" bIns="38100" lIns="38100" numCol="1" rIns="38100" tIns="38100" wrap="square">
                <a:noAutofit/>
              </a:bodyPr>
              <a:lstStyle/>
              <a:p>
                <a:pPr defTabSz="457200">
                  <a:defRPr sz="3000">
                    <a:solidFill>
                      <a:srgbClr val="FFFFFF"/>
                    </a:solidFill>
                    <a:effectLst>
                      <a:outerShdw blurRad="38100" dir="5400000" dist="12700" rotWithShape="0">
                        <a:srgbClr val="000000">
                          <a:alpha val="50000"/>
                        </a:srgbClr>
                      </a:outerShdw>
                    </a:effectLst>
                  </a:defRPr>
                </a:pPr>
                <a:endParaRPr>
                  <a:cs typeface="+mn-ea"/>
                  <a:sym typeface="+mn-lt"/>
                </a:endParaRPr>
              </a:p>
            </p:txBody>
          </p:sp>
        </p:grpSp>
      </p:grpSp>
      <p:sp>
        <p:nvSpPr>
          <p:cNvPr id="204" name="Shape 232"/>
          <p:cNvSpPr/>
          <p:nvPr/>
        </p:nvSpPr>
        <p:spPr>
          <a:xfrm>
            <a:off x="1990953" y="3125303"/>
            <a:ext cx="667580" cy="786703"/>
          </a:xfrm>
          <a:custGeom>
            <a:cxnLst>
              <a:cxn ang="0">
                <a:pos x="wd2" y="hd2"/>
              </a:cxn>
              <a:cxn ang="5400000">
                <a:pos x="wd2" y="hd2"/>
              </a:cxn>
              <a:cxn ang="10800000">
                <a:pos x="wd2" y="hd2"/>
              </a:cxn>
              <a:cxn ang="16200000">
                <a:pos x="wd2" y="hd2"/>
              </a:cxn>
            </a:cxnLst>
            <a:rect b="b" l="0" r="r" t="0"/>
            <a:pathLst>
              <a:path extrusionOk="0" h="21600" w="21600">
                <a:moveTo>
                  <a:pt x="0" y="10919"/>
                </a:moveTo>
                <a:cubicBezTo>
                  <a:pt x="5348" y="11844"/>
                  <a:pt x="8764" y="3907"/>
                  <a:pt x="11380" y="0"/>
                </a:cubicBezTo>
                <a:cubicBezTo>
                  <a:pt x="11376" y="5932"/>
                  <a:pt x="16649" y="9489"/>
                  <a:pt x="21600" y="13177"/>
                </a:cubicBezTo>
                <a:cubicBezTo>
                  <a:pt x="16544" y="13853"/>
                  <a:pt x="13668" y="17355"/>
                  <a:pt x="11962" y="21600"/>
                </a:cubicBezTo>
                <a:cubicBezTo>
                  <a:pt x="10717" y="16355"/>
                  <a:pt x="5962" y="13260"/>
                  <a:pt x="0" y="12019"/>
                </a:cubicBezTo>
              </a:path>
            </a:pathLst>
          </a:custGeom>
          <a:solidFill>
            <a:srgbClr val="FF9899"/>
          </a:solidFill>
          <a:ln w="38100">
            <a:solidFill>
              <a:schemeClr val="bg1"/>
            </a:solidFill>
            <a:miter lim="400000"/>
          </a:ln>
        </p:spPr>
        <p:txBody>
          <a:bodyPr anchor="ctr" bIns="38100" lIns="38100" rIns="38100" tIns="38100"/>
          <a:lstStyle/>
          <a:p>
            <a:pPr defTabSz="457200">
              <a:defRPr sz="3000">
                <a:solidFill>
                  <a:srgbClr val="FFFFFF"/>
                </a:solidFill>
                <a:effectLst>
                  <a:outerShdw blurRad="38100" dir="5400000" dist="12700" rotWithShape="0">
                    <a:srgbClr val="000000">
                      <a:alpha val="50000"/>
                    </a:srgbClr>
                  </a:outerShdw>
                </a:effectLst>
              </a:defRPr>
            </a:pPr>
            <a:endParaRPr sz="6600">
              <a:cs typeface="+mn-ea"/>
              <a:sym typeface="+mn-lt"/>
            </a:endParaRPr>
          </a:p>
        </p:txBody>
      </p:sp>
      <p:sp>
        <p:nvSpPr>
          <p:cNvPr id="205" name="Shape 232"/>
          <p:cNvSpPr/>
          <p:nvPr/>
        </p:nvSpPr>
        <p:spPr>
          <a:xfrm>
            <a:off x="4378553" y="3125303"/>
            <a:ext cx="667580" cy="786703"/>
          </a:xfrm>
          <a:custGeom>
            <a:cxnLst>
              <a:cxn ang="0">
                <a:pos x="wd2" y="hd2"/>
              </a:cxn>
              <a:cxn ang="5400000">
                <a:pos x="wd2" y="hd2"/>
              </a:cxn>
              <a:cxn ang="10800000">
                <a:pos x="wd2" y="hd2"/>
              </a:cxn>
              <a:cxn ang="16200000">
                <a:pos x="wd2" y="hd2"/>
              </a:cxn>
            </a:cxnLst>
            <a:rect b="b" l="0" r="r" t="0"/>
            <a:pathLst>
              <a:path extrusionOk="0" h="21600" w="21600">
                <a:moveTo>
                  <a:pt x="0" y="10919"/>
                </a:moveTo>
                <a:cubicBezTo>
                  <a:pt x="5348" y="11844"/>
                  <a:pt x="8764" y="3907"/>
                  <a:pt x="11380" y="0"/>
                </a:cubicBezTo>
                <a:cubicBezTo>
                  <a:pt x="11376" y="5932"/>
                  <a:pt x="16649" y="9489"/>
                  <a:pt x="21600" y="13177"/>
                </a:cubicBezTo>
                <a:cubicBezTo>
                  <a:pt x="16544" y="13853"/>
                  <a:pt x="13668" y="17355"/>
                  <a:pt x="11962" y="21600"/>
                </a:cubicBezTo>
                <a:cubicBezTo>
                  <a:pt x="10717" y="16355"/>
                  <a:pt x="5962" y="13260"/>
                  <a:pt x="0" y="12019"/>
                </a:cubicBezTo>
              </a:path>
            </a:pathLst>
          </a:custGeom>
          <a:solidFill>
            <a:srgbClr val="FF9899"/>
          </a:solidFill>
          <a:ln w="38100">
            <a:solidFill>
              <a:schemeClr val="bg1"/>
            </a:solidFill>
            <a:miter lim="400000"/>
          </a:ln>
        </p:spPr>
        <p:txBody>
          <a:bodyPr anchor="ctr" bIns="38100" lIns="38100" rIns="38100" tIns="38100"/>
          <a:lstStyle/>
          <a:p>
            <a:pPr defTabSz="457200">
              <a:defRPr sz="3000">
                <a:solidFill>
                  <a:srgbClr val="FFFFFF"/>
                </a:solidFill>
                <a:effectLst>
                  <a:outerShdw blurRad="38100" dir="5400000" dist="12700" rotWithShape="0">
                    <a:srgbClr val="000000">
                      <a:alpha val="50000"/>
                    </a:srgbClr>
                  </a:outerShdw>
                </a:effectLst>
              </a:defRPr>
            </a:pPr>
            <a:endParaRPr sz="6600">
              <a:cs typeface="+mn-ea"/>
              <a:sym typeface="+mn-lt"/>
            </a:endParaRPr>
          </a:p>
        </p:txBody>
      </p:sp>
      <p:sp>
        <p:nvSpPr>
          <p:cNvPr id="206" name="Shape 232"/>
          <p:cNvSpPr/>
          <p:nvPr/>
        </p:nvSpPr>
        <p:spPr>
          <a:xfrm>
            <a:off x="6766153" y="3125303"/>
            <a:ext cx="667580" cy="786703"/>
          </a:xfrm>
          <a:custGeom>
            <a:cxnLst>
              <a:cxn ang="0">
                <a:pos x="wd2" y="hd2"/>
              </a:cxn>
              <a:cxn ang="5400000">
                <a:pos x="wd2" y="hd2"/>
              </a:cxn>
              <a:cxn ang="10800000">
                <a:pos x="wd2" y="hd2"/>
              </a:cxn>
              <a:cxn ang="16200000">
                <a:pos x="wd2" y="hd2"/>
              </a:cxn>
            </a:cxnLst>
            <a:rect b="b" l="0" r="r" t="0"/>
            <a:pathLst>
              <a:path extrusionOk="0" h="21600" w="21600">
                <a:moveTo>
                  <a:pt x="0" y="10919"/>
                </a:moveTo>
                <a:cubicBezTo>
                  <a:pt x="5348" y="11844"/>
                  <a:pt x="8764" y="3907"/>
                  <a:pt x="11380" y="0"/>
                </a:cubicBezTo>
                <a:cubicBezTo>
                  <a:pt x="11376" y="5932"/>
                  <a:pt x="16649" y="9489"/>
                  <a:pt x="21600" y="13177"/>
                </a:cubicBezTo>
                <a:cubicBezTo>
                  <a:pt x="16544" y="13853"/>
                  <a:pt x="13668" y="17355"/>
                  <a:pt x="11962" y="21600"/>
                </a:cubicBezTo>
                <a:cubicBezTo>
                  <a:pt x="10717" y="16355"/>
                  <a:pt x="5962" y="13260"/>
                  <a:pt x="0" y="12019"/>
                </a:cubicBezTo>
              </a:path>
            </a:pathLst>
          </a:custGeom>
          <a:solidFill>
            <a:srgbClr val="FF9899"/>
          </a:solidFill>
          <a:ln w="38100">
            <a:solidFill>
              <a:schemeClr val="bg1"/>
            </a:solidFill>
            <a:miter lim="400000"/>
          </a:ln>
        </p:spPr>
        <p:txBody>
          <a:bodyPr anchor="ctr" bIns="38100" lIns="38100" rIns="38100" tIns="38100"/>
          <a:lstStyle/>
          <a:p>
            <a:pPr defTabSz="457200">
              <a:defRPr sz="3000">
                <a:solidFill>
                  <a:srgbClr val="FFFFFF"/>
                </a:solidFill>
                <a:effectLst>
                  <a:outerShdw blurRad="38100" dir="5400000" dist="12700" rotWithShape="0">
                    <a:srgbClr val="000000">
                      <a:alpha val="50000"/>
                    </a:srgbClr>
                  </a:outerShdw>
                </a:effectLst>
              </a:defRPr>
            </a:pPr>
            <a:endParaRPr sz="6600">
              <a:cs typeface="+mn-ea"/>
              <a:sym typeface="+mn-lt"/>
            </a:endParaRPr>
          </a:p>
        </p:txBody>
      </p:sp>
      <p:sp>
        <p:nvSpPr>
          <p:cNvPr id="207" name="文本框 206"/>
          <p:cNvSpPr txBox="1"/>
          <p:nvPr/>
        </p:nvSpPr>
        <p:spPr>
          <a:xfrm>
            <a:off x="1515937" y="4242596"/>
            <a:ext cx="1512404" cy="457200"/>
          </a:xfrm>
          <a:prstGeom prst="rect">
            <a:avLst/>
          </a:prstGeom>
          <a:noFill/>
        </p:spPr>
        <p:txBody>
          <a:bodyPr rtlCol="0" wrap="square">
            <a:spAutoFit/>
          </a:bodyPr>
          <a:lstStyle/>
          <a:p>
            <a:pPr algn="ctr"/>
            <a:r>
              <a:rPr altLang="en-US" lang="zh-CN" spc="-300" sz="2400">
                <a:solidFill>
                  <a:schemeClr val="bg1"/>
                </a:solidFill>
                <a:cs typeface="+mn-ea"/>
                <a:sym typeface="+mn-lt"/>
              </a:rPr>
              <a:t>这是文字</a:t>
            </a:r>
          </a:p>
        </p:txBody>
      </p:sp>
      <p:sp>
        <p:nvSpPr>
          <p:cNvPr id="208" name="文本框 207"/>
          <p:cNvSpPr txBox="1"/>
          <p:nvPr/>
        </p:nvSpPr>
        <p:spPr>
          <a:xfrm>
            <a:off x="1244233" y="4775757"/>
            <a:ext cx="2055812" cy="701040"/>
          </a:xfrm>
          <a:prstGeom prst="rect">
            <a:avLst/>
          </a:prstGeom>
          <a:noFill/>
        </p:spPr>
        <p:txBody>
          <a:bodyPr rtlCol="0" wrap="square">
            <a:spAutoFit/>
          </a:bodyPr>
          <a:lstStyle/>
          <a:p>
            <a:pPr>
              <a:lnSpc>
                <a:spcPct val="125000"/>
              </a:lnSpc>
            </a:pPr>
            <a:r>
              <a:rPr altLang="en-US" lang="zh-CN" sz="1600">
                <a:solidFill>
                  <a:schemeClr val="bg1"/>
                </a:solidFill>
                <a:cs typeface="+mn-ea"/>
                <a:sym typeface="+mn-lt"/>
              </a:rPr>
              <a:t>请在这里输入文字请在这里输入文字请在</a:t>
            </a:r>
          </a:p>
        </p:txBody>
      </p:sp>
      <p:sp>
        <p:nvSpPr>
          <p:cNvPr id="209" name="文本框 208"/>
          <p:cNvSpPr txBox="1"/>
          <p:nvPr/>
        </p:nvSpPr>
        <p:spPr>
          <a:xfrm>
            <a:off x="4015752" y="1775041"/>
            <a:ext cx="1512404" cy="457200"/>
          </a:xfrm>
          <a:prstGeom prst="rect">
            <a:avLst/>
          </a:prstGeom>
          <a:noFill/>
        </p:spPr>
        <p:txBody>
          <a:bodyPr rtlCol="0" wrap="square">
            <a:spAutoFit/>
          </a:bodyPr>
          <a:lstStyle/>
          <a:p>
            <a:pPr algn="ctr"/>
            <a:r>
              <a:rPr altLang="en-US" lang="zh-CN" spc="-300" sz="2400">
                <a:solidFill>
                  <a:schemeClr val="bg1"/>
                </a:solidFill>
                <a:cs typeface="+mn-ea"/>
                <a:sym typeface="+mn-lt"/>
              </a:rPr>
              <a:t>这是文字</a:t>
            </a:r>
          </a:p>
        </p:txBody>
      </p:sp>
      <p:sp>
        <p:nvSpPr>
          <p:cNvPr id="210" name="文本框 209"/>
          <p:cNvSpPr txBox="1"/>
          <p:nvPr/>
        </p:nvSpPr>
        <p:spPr>
          <a:xfrm>
            <a:off x="3744048" y="2308201"/>
            <a:ext cx="2055812" cy="701040"/>
          </a:xfrm>
          <a:prstGeom prst="rect">
            <a:avLst/>
          </a:prstGeom>
          <a:noFill/>
        </p:spPr>
        <p:txBody>
          <a:bodyPr rtlCol="0" wrap="square">
            <a:spAutoFit/>
          </a:bodyPr>
          <a:lstStyle/>
          <a:p>
            <a:pPr>
              <a:lnSpc>
                <a:spcPct val="125000"/>
              </a:lnSpc>
            </a:pPr>
            <a:r>
              <a:rPr altLang="en-US" lang="zh-CN" sz="1600">
                <a:solidFill>
                  <a:schemeClr val="bg1"/>
                </a:solidFill>
                <a:cs typeface="+mn-ea"/>
                <a:sym typeface="+mn-lt"/>
              </a:rPr>
              <a:t>请在这里输入文字请在这里输入文字请在</a:t>
            </a:r>
          </a:p>
        </p:txBody>
      </p:sp>
      <p:sp>
        <p:nvSpPr>
          <p:cNvPr id="211" name="文本框 210"/>
          <p:cNvSpPr txBox="1"/>
          <p:nvPr/>
        </p:nvSpPr>
        <p:spPr>
          <a:xfrm>
            <a:off x="6394748" y="4242596"/>
            <a:ext cx="1512404" cy="457200"/>
          </a:xfrm>
          <a:prstGeom prst="rect">
            <a:avLst/>
          </a:prstGeom>
          <a:noFill/>
        </p:spPr>
        <p:txBody>
          <a:bodyPr rtlCol="0" wrap="square">
            <a:spAutoFit/>
          </a:bodyPr>
          <a:lstStyle/>
          <a:p>
            <a:pPr algn="ctr"/>
            <a:r>
              <a:rPr altLang="en-US" lang="zh-CN" spc="-300" sz="2400">
                <a:solidFill>
                  <a:schemeClr val="bg1"/>
                </a:solidFill>
                <a:cs typeface="+mn-ea"/>
                <a:sym typeface="+mn-lt"/>
              </a:rPr>
              <a:t>这是文字</a:t>
            </a:r>
          </a:p>
        </p:txBody>
      </p:sp>
      <p:sp>
        <p:nvSpPr>
          <p:cNvPr id="212" name="文本框 211"/>
          <p:cNvSpPr txBox="1"/>
          <p:nvPr/>
        </p:nvSpPr>
        <p:spPr>
          <a:xfrm>
            <a:off x="6123046" y="4775757"/>
            <a:ext cx="2055812" cy="701040"/>
          </a:xfrm>
          <a:prstGeom prst="rect">
            <a:avLst/>
          </a:prstGeom>
          <a:noFill/>
        </p:spPr>
        <p:txBody>
          <a:bodyPr rtlCol="0" wrap="square">
            <a:spAutoFit/>
          </a:bodyPr>
          <a:lstStyle/>
          <a:p>
            <a:pPr>
              <a:lnSpc>
                <a:spcPct val="125000"/>
              </a:lnSpc>
            </a:pPr>
            <a:r>
              <a:rPr altLang="en-US" lang="zh-CN" sz="1600">
                <a:solidFill>
                  <a:schemeClr val="bg1"/>
                </a:solidFill>
                <a:cs typeface="+mn-ea"/>
                <a:sym typeface="+mn-lt"/>
              </a:rPr>
              <a:t>请在这里输入文字请在这里输入文字请在</a:t>
            </a:r>
          </a:p>
        </p:txBody>
      </p:sp>
    </p:spTree>
    <p:extLst>
      <p:ext uri="{BB962C8B-B14F-4D97-AF65-F5344CB8AC3E}">
        <p14:creationId val="1266236284"/>
      </p:ext>
    </p:extLst>
  </p:cSld>
  <p:clrMapOvr>
    <a:masterClrMapping/>
  </p:clrMapOvr>
  <p:transition/>
  <p:timing/>
</p:sld>
</file>

<file path=ppt/slides/slide1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rgbClr val="FF9899"/>
        </a:solidFill>
        <a:effectLst/>
      </p:bgPr>
    </p:bg>
    <p:spTree>
      <p:nvGrpSpPr>
        <p:cNvPr id="1" name=""/>
        <p:cNvGrpSpPr/>
        <p:nvPr/>
      </p:nvGrpSpPr>
      <p:grpSpPr>
        <a:xfrm>
          <a:off x="0" y="0"/>
          <a:ext cx="0" cy="0"/>
        </a:xfrm>
      </p:grpSpPr>
      <p:grpSp>
        <p:nvGrpSpPr>
          <p:cNvPr id="33" name="Group 4"/>
          <p:cNvGrpSpPr>
            <a:grpSpLocks noChangeAspect="1"/>
          </p:cNvGrpSpPr>
          <p:nvPr/>
        </p:nvGrpSpPr>
        <p:grpSpPr>
          <a:xfrm rot="10800000">
            <a:off x="130629" y="-458619"/>
            <a:ext cx="1001212" cy="1385668"/>
            <a:chOff x="586" y="743"/>
            <a:chExt cx="2586" cy="3579"/>
          </a:xfrm>
        </p:grpSpPr>
        <p:sp>
          <p:nvSpPr>
            <p:cNvPr id="34" name="Freeform 8"/>
            <p:cNvSpPr/>
            <p:nvPr/>
          </p:nvSpPr>
          <p:spPr bwMode="auto">
            <a:xfrm>
              <a:off x="586" y="1482"/>
              <a:ext cx="2586" cy="2840"/>
            </a:xfrm>
            <a:custGeom>
              <a:gdLst>
                <a:gd fmla="*/ 1181 w 1192" name="T0"/>
                <a:gd fmla="*/ 646 h 1310" name="T1"/>
                <a:gd fmla="*/ 1155 w 1192" name="T2"/>
                <a:gd fmla="*/ 406 h 1310" name="T3"/>
                <a:gd fmla="*/ 1033 w 1192" name="T4"/>
                <a:gd fmla="*/ 179 h 1310" name="T5"/>
                <a:gd fmla="*/ 636 w 1192" name="T6"/>
                <a:gd fmla="*/ 2 h 1310" name="T7"/>
                <a:gd fmla="*/ 597 w 1192" name="T8"/>
                <a:gd fmla="*/ 0 h 1310" name="T9"/>
                <a:gd fmla="*/ 597 w 1192" name="T10"/>
                <a:gd fmla="*/ 0 h 1310" name="T11"/>
                <a:gd fmla="*/ 596 w 1192" name="T12"/>
                <a:gd fmla="*/ 0 h 1310" name="T13"/>
                <a:gd fmla="*/ 595 w 1192" name="T14"/>
                <a:gd fmla="*/ 0 h 1310" name="T15"/>
                <a:gd fmla="*/ 595 w 1192" name="T16"/>
                <a:gd fmla="*/ 0 h 1310" name="T17"/>
                <a:gd fmla="*/ 556 w 1192" name="T18"/>
                <a:gd fmla="*/ 2 h 1310" name="T19"/>
                <a:gd fmla="*/ 159 w 1192" name="T20"/>
                <a:gd fmla="*/ 179 h 1310" name="T21"/>
                <a:gd fmla="*/ 37 w 1192" name="T22"/>
                <a:gd fmla="*/ 406 h 1310" name="T23"/>
                <a:gd fmla="*/ 10 w 1192" name="T24"/>
                <a:gd fmla="*/ 646 h 1310" name="T25"/>
                <a:gd fmla="*/ 3 w 1192" name="T26"/>
                <a:gd fmla="*/ 925 h 1310" name="T27"/>
                <a:gd fmla="*/ 16 w 1192" name="T28"/>
                <a:gd fmla="*/ 1073 h 1310" name="T29"/>
                <a:gd fmla="*/ 56 w 1192" name="T30"/>
                <a:gd fmla="*/ 1210 h 1310" name="T31"/>
                <a:gd fmla="*/ 139 w 1192" name="T32"/>
                <a:gd fmla="*/ 1234 h 1310" name="T33"/>
                <a:gd fmla="*/ 386 w 1192" name="T34"/>
                <a:gd fmla="*/ 1305 h 1310" name="T35"/>
                <a:gd fmla="*/ 596 w 1192" name="T36"/>
                <a:gd fmla="*/ 1305 h 1310" name="T37"/>
                <a:gd fmla="*/ 806 w 1192" name="T38"/>
                <a:gd fmla="*/ 1305 h 1310" name="T39"/>
                <a:gd fmla="*/ 1053 w 1192" name="T40"/>
                <a:gd fmla="*/ 1234 h 1310" name="T41"/>
                <a:gd fmla="*/ 1136 w 1192" name="T42"/>
                <a:gd fmla="*/ 1210 h 1310" name="T43"/>
                <a:gd fmla="*/ 1176 w 1192" name="T44"/>
                <a:gd fmla="*/ 1073 h 1310" name="T45"/>
                <a:gd fmla="*/ 1189 w 1192" name="T46"/>
                <a:gd fmla="*/ 925 h 1310" name="T47"/>
                <a:gd fmla="*/ 1181 w 1192" name="T48"/>
                <a:gd fmla="*/ 646 h 1310" name="T4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b="b" l="0" r="r" t="0"/>
              <a:pathLst>
                <a:path h="1310" w="1192">
                  <a:moveTo>
                    <a:pt x="1181" y="646"/>
                  </a:moveTo>
                  <a:cubicBezTo>
                    <a:pt x="1175" y="566"/>
                    <a:pt x="1172" y="485"/>
                    <a:pt x="1155" y="406"/>
                  </a:cubicBezTo>
                  <a:cubicBezTo>
                    <a:pt x="1137" y="323"/>
                    <a:pt x="1089" y="243"/>
                    <a:pt x="1033" y="179"/>
                  </a:cubicBezTo>
                  <a:cubicBezTo>
                    <a:pt x="928" y="58"/>
                    <a:pt x="790" y="13"/>
                    <a:pt x="636" y="2"/>
                  </a:cubicBezTo>
                  <a:cubicBezTo>
                    <a:pt x="623" y="1"/>
                    <a:pt x="610" y="1"/>
                    <a:pt x="597" y="0"/>
                  </a:cubicBezTo>
                  <a:cubicBezTo>
                    <a:pt x="597" y="0"/>
                    <a:pt x="597" y="0"/>
                    <a:pt x="597" y="0"/>
                  </a:cubicBezTo>
                  <a:cubicBezTo>
                    <a:pt x="596" y="0"/>
                    <a:pt x="596" y="0"/>
                    <a:pt x="596" y="0"/>
                  </a:cubicBezTo>
                  <a:cubicBezTo>
                    <a:pt x="596" y="0"/>
                    <a:pt x="595" y="0"/>
                    <a:pt x="595" y="0"/>
                  </a:cubicBezTo>
                  <a:cubicBezTo>
                    <a:pt x="595" y="0"/>
                    <a:pt x="595" y="0"/>
                    <a:pt x="595" y="0"/>
                  </a:cubicBezTo>
                  <a:cubicBezTo>
                    <a:pt x="582" y="1"/>
                    <a:pt x="569" y="1"/>
                    <a:pt x="556" y="2"/>
                  </a:cubicBezTo>
                  <a:cubicBezTo>
                    <a:pt x="402" y="13"/>
                    <a:pt x="264" y="58"/>
                    <a:pt x="159" y="179"/>
                  </a:cubicBezTo>
                  <a:cubicBezTo>
                    <a:pt x="103" y="243"/>
                    <a:pt x="54" y="323"/>
                    <a:pt x="37" y="406"/>
                  </a:cubicBezTo>
                  <a:cubicBezTo>
                    <a:pt x="20" y="485"/>
                    <a:pt x="17" y="566"/>
                    <a:pt x="10" y="646"/>
                  </a:cubicBezTo>
                  <a:cubicBezTo>
                    <a:pt x="3" y="739"/>
                    <a:pt x="0" y="832"/>
                    <a:pt x="3" y="925"/>
                  </a:cubicBezTo>
                  <a:cubicBezTo>
                    <a:pt x="5" y="974"/>
                    <a:pt x="9" y="1024"/>
                    <a:pt x="16" y="1073"/>
                  </a:cubicBezTo>
                  <a:cubicBezTo>
                    <a:pt x="23" y="1117"/>
                    <a:pt x="28" y="1173"/>
                    <a:pt x="56" y="1210"/>
                  </a:cubicBezTo>
                  <a:cubicBezTo>
                    <a:pt x="77" y="1240"/>
                    <a:pt x="112" y="1246"/>
                    <a:pt x="139" y="1234"/>
                  </a:cubicBezTo>
                  <a:cubicBezTo>
                    <a:pt x="207" y="1287"/>
                    <a:pt x="304" y="1300"/>
                    <a:pt x="386" y="1305"/>
                  </a:cubicBezTo>
                  <a:cubicBezTo>
                    <a:pt x="456" y="1310"/>
                    <a:pt x="526" y="1307"/>
                    <a:pt x="596" y="1305"/>
                  </a:cubicBezTo>
                  <a:cubicBezTo>
                    <a:pt x="666" y="1307"/>
                    <a:pt x="736" y="1310"/>
                    <a:pt x="806" y="1305"/>
                  </a:cubicBezTo>
                  <a:cubicBezTo>
                    <a:pt x="888" y="1300"/>
                    <a:pt x="985" y="1287"/>
                    <a:pt x="1053" y="1234"/>
                  </a:cubicBezTo>
                  <a:cubicBezTo>
                    <a:pt x="1080" y="1246"/>
                    <a:pt x="1115" y="1240"/>
                    <a:pt x="1136" y="1210"/>
                  </a:cubicBezTo>
                  <a:cubicBezTo>
                    <a:pt x="1163" y="1173"/>
                    <a:pt x="1169" y="1117"/>
                    <a:pt x="1176" y="1073"/>
                  </a:cubicBezTo>
                  <a:cubicBezTo>
                    <a:pt x="1183" y="1024"/>
                    <a:pt x="1187" y="974"/>
                    <a:pt x="1189" y="925"/>
                  </a:cubicBezTo>
                  <a:cubicBezTo>
                    <a:pt x="1192" y="832"/>
                    <a:pt x="1189" y="739"/>
                    <a:pt x="1181" y="646"/>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35" name="Freeform 9"/>
            <p:cNvSpPr/>
            <p:nvPr/>
          </p:nvSpPr>
          <p:spPr bwMode="auto">
            <a:xfrm>
              <a:off x="1465" y="2467"/>
              <a:ext cx="440" cy="234"/>
            </a:xfrm>
            <a:custGeom>
              <a:gdLst>
                <a:gd fmla="*/ 2 w 203" name="T0"/>
                <a:gd fmla="*/ 30 h 108" name="T1"/>
                <a:gd fmla="*/ 105 w 203" name="T2"/>
                <a:gd fmla="*/ 99 h 108" name="T3"/>
                <a:gd fmla="*/ 202 w 203" name="T4"/>
                <a:gd fmla="*/ 4 h 108" name="T5"/>
                <a:gd fmla="*/ 197 w 203" name="T6"/>
                <a:gd fmla="*/ 2 h 108" name="T7"/>
                <a:gd fmla="*/ 108 w 203" name="T8"/>
                <a:gd fmla="*/ 82 h 108" name="T9"/>
                <a:gd fmla="*/ 11 w 203" name="T10"/>
                <a:gd fmla="*/ 27 h 108" name="T11"/>
                <a:gd fmla="*/ 2 w 203" name="T12"/>
                <a:gd fmla="*/ 30 h 108" name="T13"/>
              </a:gdLst>
              <a:cxnLst>
                <a:cxn ang="0">
                  <a:pos x="T0" y="T1"/>
                </a:cxn>
                <a:cxn ang="0">
                  <a:pos x="T2" y="T3"/>
                </a:cxn>
                <a:cxn ang="0">
                  <a:pos x="T4" y="T5"/>
                </a:cxn>
                <a:cxn ang="0">
                  <a:pos x="T6" y="T7"/>
                </a:cxn>
                <a:cxn ang="0">
                  <a:pos x="T8" y="T9"/>
                </a:cxn>
                <a:cxn ang="0">
                  <a:pos x="T10" y="T11"/>
                </a:cxn>
                <a:cxn ang="0">
                  <a:pos x="T12" y="T13"/>
                </a:cxn>
              </a:cxnLst>
              <a:rect b="b" l="0" r="r" t="0"/>
              <a:pathLst>
                <a:path h="108" w="203">
                  <a:moveTo>
                    <a:pt x="2" y="30"/>
                  </a:moveTo>
                  <a:cubicBezTo>
                    <a:pt x="14" y="81"/>
                    <a:pt x="53" y="108"/>
                    <a:pt x="105" y="99"/>
                  </a:cubicBezTo>
                  <a:cubicBezTo>
                    <a:pt x="150" y="91"/>
                    <a:pt x="197" y="50"/>
                    <a:pt x="202" y="4"/>
                  </a:cubicBezTo>
                  <a:cubicBezTo>
                    <a:pt x="203" y="1"/>
                    <a:pt x="199" y="0"/>
                    <a:pt x="197" y="2"/>
                  </a:cubicBezTo>
                  <a:cubicBezTo>
                    <a:pt x="179" y="41"/>
                    <a:pt x="151" y="70"/>
                    <a:pt x="108" y="82"/>
                  </a:cubicBezTo>
                  <a:cubicBezTo>
                    <a:pt x="64" y="93"/>
                    <a:pt x="26" y="70"/>
                    <a:pt x="11" y="27"/>
                  </a:cubicBezTo>
                  <a:cubicBezTo>
                    <a:pt x="9" y="22"/>
                    <a:pt x="0" y="24"/>
                    <a:pt x="2" y="30"/>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36" name="Freeform 10"/>
            <p:cNvSpPr/>
            <p:nvPr/>
          </p:nvSpPr>
          <p:spPr bwMode="auto">
            <a:xfrm>
              <a:off x="1892" y="2467"/>
              <a:ext cx="441" cy="238"/>
            </a:xfrm>
            <a:custGeom>
              <a:gdLst>
                <a:gd fmla="*/ 192 w 203" name="T0"/>
                <a:gd fmla="*/ 27 h 110" name="T1"/>
                <a:gd fmla="*/ 95 w 203" name="T2"/>
                <a:gd fmla="*/ 82 h 110" name="T3"/>
                <a:gd fmla="*/ 6 w 203" name="T4"/>
                <a:gd fmla="*/ 2 h 110" name="T5"/>
                <a:gd fmla="*/ 1 w 203" name="T6"/>
                <a:gd fmla="*/ 4 h 110" name="T7"/>
                <a:gd fmla="*/ 98 w 203" name="T8"/>
                <a:gd fmla="*/ 99 h 110" name="T9"/>
                <a:gd fmla="*/ 201 w 203" name="T10"/>
                <a:gd fmla="*/ 30 h 110" name="T11"/>
                <a:gd fmla="*/ 192 w 203" name="T12"/>
                <a:gd fmla="*/ 27 h 110" name="T13"/>
              </a:gdLst>
              <a:cxnLst>
                <a:cxn ang="0">
                  <a:pos x="T0" y="T1"/>
                </a:cxn>
                <a:cxn ang="0">
                  <a:pos x="T2" y="T3"/>
                </a:cxn>
                <a:cxn ang="0">
                  <a:pos x="T4" y="T5"/>
                </a:cxn>
                <a:cxn ang="0">
                  <a:pos x="T6" y="T7"/>
                </a:cxn>
                <a:cxn ang="0">
                  <a:pos x="T8" y="T9"/>
                </a:cxn>
                <a:cxn ang="0">
                  <a:pos x="T10" y="T11"/>
                </a:cxn>
                <a:cxn ang="0">
                  <a:pos x="T12" y="T13"/>
                </a:cxn>
              </a:cxnLst>
              <a:rect b="b" l="0" r="r" t="0"/>
              <a:pathLst>
                <a:path h="110" w="203">
                  <a:moveTo>
                    <a:pt x="192" y="27"/>
                  </a:moveTo>
                  <a:cubicBezTo>
                    <a:pt x="177" y="70"/>
                    <a:pt x="139" y="92"/>
                    <a:pt x="95" y="82"/>
                  </a:cubicBezTo>
                  <a:cubicBezTo>
                    <a:pt x="53" y="71"/>
                    <a:pt x="24" y="40"/>
                    <a:pt x="6" y="2"/>
                  </a:cubicBezTo>
                  <a:cubicBezTo>
                    <a:pt x="5" y="0"/>
                    <a:pt x="0" y="1"/>
                    <a:pt x="1" y="4"/>
                  </a:cubicBezTo>
                  <a:cubicBezTo>
                    <a:pt x="7" y="51"/>
                    <a:pt x="53" y="89"/>
                    <a:pt x="98" y="99"/>
                  </a:cubicBezTo>
                  <a:cubicBezTo>
                    <a:pt x="150" y="110"/>
                    <a:pt x="190" y="79"/>
                    <a:pt x="201" y="30"/>
                  </a:cubicBezTo>
                  <a:cubicBezTo>
                    <a:pt x="203" y="24"/>
                    <a:pt x="194" y="22"/>
                    <a:pt x="192" y="27"/>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37" name="Freeform 11"/>
            <p:cNvSpPr/>
            <p:nvPr/>
          </p:nvSpPr>
          <p:spPr bwMode="auto">
            <a:xfrm>
              <a:off x="1814" y="2354"/>
              <a:ext cx="171" cy="123"/>
            </a:xfrm>
            <a:custGeom>
              <a:gdLst>
                <a:gd fmla="*/ 78 w 79" name="T0"/>
                <a:gd fmla="*/ 13 h 57" name="T1"/>
                <a:gd fmla="*/ 65 w 79" name="T2"/>
                <a:gd fmla="*/ 2 h 57" name="T3"/>
                <a:gd fmla="*/ 63 w 79" name="T4"/>
                <a:gd fmla="*/ 2 h 57" name="T5"/>
                <a:gd fmla="*/ 39 w 79" name="T6"/>
                <a:gd fmla="*/ 0 h 57" name="T7"/>
                <a:gd fmla="*/ 16 w 79" name="T8"/>
                <a:gd fmla="*/ 2 h 57" name="T9"/>
                <a:gd fmla="*/ 13 w 79" name="T10"/>
                <a:gd fmla="*/ 2 h 57" name="T11"/>
                <a:gd fmla="*/ 1 w 79" name="T12"/>
                <a:gd fmla="*/ 13 h 57" name="T13"/>
                <a:gd fmla="*/ 2 w 79" name="T14"/>
                <a:gd fmla="*/ 25 h 57" name="T15"/>
                <a:gd fmla="*/ 28 w 79" name="T16"/>
                <a:gd fmla="*/ 53 h 57" name="T17"/>
                <a:gd fmla="*/ 51 w 79" name="T18"/>
                <a:gd fmla="*/ 53 h 57" name="T19"/>
                <a:gd fmla="*/ 76 w 79" name="T20"/>
                <a:gd fmla="*/ 25 h 57" name="T21"/>
                <a:gd fmla="*/ 78 w 79" name="T22"/>
                <a:gd fmla="*/ 13 h 57"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57" w="79">
                  <a:moveTo>
                    <a:pt x="78" y="13"/>
                  </a:moveTo>
                  <a:cubicBezTo>
                    <a:pt x="77" y="7"/>
                    <a:pt x="73" y="3"/>
                    <a:pt x="65" y="2"/>
                  </a:cubicBezTo>
                  <a:cubicBezTo>
                    <a:pt x="65" y="2"/>
                    <a:pt x="64" y="2"/>
                    <a:pt x="63" y="2"/>
                  </a:cubicBezTo>
                  <a:cubicBezTo>
                    <a:pt x="55" y="0"/>
                    <a:pt x="47" y="0"/>
                    <a:pt x="39" y="0"/>
                  </a:cubicBezTo>
                  <a:cubicBezTo>
                    <a:pt x="32" y="0"/>
                    <a:pt x="24" y="0"/>
                    <a:pt x="16" y="2"/>
                  </a:cubicBezTo>
                  <a:cubicBezTo>
                    <a:pt x="15" y="2"/>
                    <a:pt x="14" y="2"/>
                    <a:pt x="13" y="2"/>
                  </a:cubicBezTo>
                  <a:cubicBezTo>
                    <a:pt x="6" y="3"/>
                    <a:pt x="2" y="7"/>
                    <a:pt x="1" y="13"/>
                  </a:cubicBezTo>
                  <a:cubicBezTo>
                    <a:pt x="0" y="16"/>
                    <a:pt x="0" y="21"/>
                    <a:pt x="2" y="25"/>
                  </a:cubicBezTo>
                  <a:cubicBezTo>
                    <a:pt x="8" y="35"/>
                    <a:pt x="18" y="48"/>
                    <a:pt x="28" y="53"/>
                  </a:cubicBezTo>
                  <a:cubicBezTo>
                    <a:pt x="36" y="57"/>
                    <a:pt x="43" y="57"/>
                    <a:pt x="51" y="53"/>
                  </a:cubicBezTo>
                  <a:cubicBezTo>
                    <a:pt x="61" y="48"/>
                    <a:pt x="71" y="35"/>
                    <a:pt x="76" y="25"/>
                  </a:cubicBezTo>
                  <a:cubicBezTo>
                    <a:pt x="79" y="21"/>
                    <a:pt x="79" y="16"/>
                    <a:pt x="78" y="13"/>
                  </a:cubicBezTo>
                  <a:close/>
                </a:path>
              </a:pathLst>
            </a:custGeom>
            <a:solidFill>
              <a:srgbClr val="5B0822"/>
            </a:solidFill>
            <a:ln cap="flat" w="14288">
              <a:solidFill>
                <a:srgbClr val="5B0822"/>
              </a:solidFill>
              <a:prstDash val="solid"/>
              <a:miter lim="800000"/>
            </a:ln>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38" name="Freeform 12"/>
            <p:cNvSpPr/>
            <p:nvPr/>
          </p:nvSpPr>
          <p:spPr bwMode="auto">
            <a:xfrm>
              <a:off x="1139" y="2120"/>
              <a:ext cx="434" cy="271"/>
            </a:xfrm>
            <a:custGeom>
              <a:gdLst>
                <a:gd fmla="*/ 32 w 200" name="T0"/>
                <a:gd fmla="*/ 76 h 125" name="T1"/>
                <a:gd fmla="*/ 111 w 200" name="T2"/>
                <a:gd fmla="*/ 60 h 125" name="T3"/>
                <a:gd fmla="*/ 167 w 200" name="T4"/>
                <a:gd fmla="*/ 121 h 125" name="T5"/>
                <a:gd fmla="*/ 179 w 200" name="T6"/>
                <a:gd fmla="*/ 120 h 125" name="T7"/>
                <a:gd fmla="*/ 129 w 200" name="T8"/>
                <a:gd fmla="*/ 18 h 125" name="T9"/>
                <a:gd fmla="*/ 12 w 200" name="T10"/>
                <a:gd fmla="*/ 50 h 125" name="T11"/>
                <a:gd fmla="*/ 32 w 200" name="T12"/>
                <a:gd fmla="*/ 76 h 125" name="T13"/>
              </a:gdLst>
              <a:cxnLst>
                <a:cxn ang="0">
                  <a:pos x="T0" y="T1"/>
                </a:cxn>
                <a:cxn ang="0">
                  <a:pos x="T2" y="T3"/>
                </a:cxn>
                <a:cxn ang="0">
                  <a:pos x="T4" y="T5"/>
                </a:cxn>
                <a:cxn ang="0">
                  <a:pos x="T6" y="T7"/>
                </a:cxn>
                <a:cxn ang="0">
                  <a:pos x="T8" y="T9"/>
                </a:cxn>
                <a:cxn ang="0">
                  <a:pos x="T10" y="T11"/>
                </a:cxn>
                <a:cxn ang="0">
                  <a:pos x="T12" y="T13"/>
                </a:cxn>
              </a:cxnLst>
              <a:rect b="b" l="0" r="r" t="0"/>
              <a:pathLst>
                <a:path h="125" w="200">
                  <a:moveTo>
                    <a:pt x="32" y="76"/>
                  </a:moveTo>
                  <a:cubicBezTo>
                    <a:pt x="54" y="59"/>
                    <a:pt x="84" y="48"/>
                    <a:pt x="111" y="60"/>
                  </a:cubicBezTo>
                  <a:cubicBezTo>
                    <a:pt x="141" y="73"/>
                    <a:pt x="146" y="101"/>
                    <a:pt x="167" y="121"/>
                  </a:cubicBezTo>
                  <a:cubicBezTo>
                    <a:pt x="171" y="125"/>
                    <a:pt x="177" y="124"/>
                    <a:pt x="179" y="120"/>
                  </a:cubicBezTo>
                  <a:cubicBezTo>
                    <a:pt x="200" y="83"/>
                    <a:pt x="164" y="32"/>
                    <a:pt x="129" y="18"/>
                  </a:cubicBezTo>
                  <a:cubicBezTo>
                    <a:pt x="86" y="0"/>
                    <a:pt x="42" y="15"/>
                    <a:pt x="12" y="50"/>
                  </a:cubicBezTo>
                  <a:cubicBezTo>
                    <a:pt x="0" y="63"/>
                    <a:pt x="16" y="88"/>
                    <a:pt x="32" y="76"/>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39" name="Freeform 13"/>
            <p:cNvSpPr/>
            <p:nvPr/>
          </p:nvSpPr>
          <p:spPr bwMode="auto">
            <a:xfrm>
              <a:off x="2165" y="2120"/>
              <a:ext cx="435" cy="271"/>
            </a:xfrm>
            <a:custGeom>
              <a:gdLst>
                <a:gd fmla="*/ 189 w 200" name="T0"/>
                <a:gd fmla="*/ 50 h 125" name="T1"/>
                <a:gd fmla="*/ 71 w 200" name="T2"/>
                <a:gd fmla="*/ 18 h 125" name="T3"/>
                <a:gd fmla="*/ 21 w 200" name="T4"/>
                <a:gd fmla="*/ 120 h 125" name="T5"/>
                <a:gd fmla="*/ 33 w 200" name="T6"/>
                <a:gd fmla="*/ 121 h 125" name="T7"/>
                <a:gd fmla="*/ 54 w 200" name="T8"/>
                <a:gd fmla="*/ 89 h 125" name="T9"/>
                <a:gd fmla="*/ 89 w 200" name="T10"/>
                <a:gd fmla="*/ 60 h 125" name="T11"/>
                <a:gd fmla="*/ 169 w 200" name="T12"/>
                <a:gd fmla="*/ 76 h 125" name="T13"/>
                <a:gd fmla="*/ 189 w 200" name="T14"/>
                <a:gd fmla="*/ 50 h 125"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25" w="200">
                  <a:moveTo>
                    <a:pt x="189" y="50"/>
                  </a:moveTo>
                  <a:cubicBezTo>
                    <a:pt x="159" y="15"/>
                    <a:pt x="115" y="0"/>
                    <a:pt x="71" y="18"/>
                  </a:cubicBezTo>
                  <a:cubicBezTo>
                    <a:pt x="37" y="32"/>
                    <a:pt x="0" y="83"/>
                    <a:pt x="21" y="120"/>
                  </a:cubicBezTo>
                  <a:cubicBezTo>
                    <a:pt x="24" y="124"/>
                    <a:pt x="30" y="125"/>
                    <a:pt x="33" y="121"/>
                  </a:cubicBezTo>
                  <a:cubicBezTo>
                    <a:pt x="43" y="112"/>
                    <a:pt x="47" y="101"/>
                    <a:pt x="54" y="89"/>
                  </a:cubicBezTo>
                  <a:cubicBezTo>
                    <a:pt x="63" y="76"/>
                    <a:pt x="75" y="68"/>
                    <a:pt x="89" y="60"/>
                  </a:cubicBezTo>
                  <a:cubicBezTo>
                    <a:pt x="115" y="46"/>
                    <a:pt x="148" y="60"/>
                    <a:pt x="169" y="76"/>
                  </a:cubicBezTo>
                  <a:cubicBezTo>
                    <a:pt x="184" y="88"/>
                    <a:pt x="200" y="63"/>
                    <a:pt x="189" y="50"/>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40" name="Freeform 14"/>
            <p:cNvSpPr/>
            <p:nvPr/>
          </p:nvSpPr>
          <p:spPr bwMode="auto">
            <a:xfrm>
              <a:off x="1013" y="2415"/>
              <a:ext cx="352" cy="123"/>
            </a:xfrm>
            <a:custGeom>
              <a:gdLst>
                <a:gd fmla="*/ 17 w 162" name="T0"/>
                <a:gd fmla="*/ 45 h 57" name="T1"/>
                <a:gd fmla="*/ 129 w 162" name="T2"/>
                <a:gd fmla="*/ 57 h 57" name="T3"/>
                <a:gd fmla="*/ 135 w 162" name="T4"/>
                <a:gd fmla="*/ 10 h 57" name="T5"/>
                <a:gd fmla="*/ 17 w 162" name="T6"/>
                <a:gd fmla="*/ 11 h 57" name="T7"/>
                <a:gd fmla="*/ 17 w 162" name="T8"/>
                <a:gd fmla="*/ 45 h 57" name="T9"/>
              </a:gdLst>
              <a:cxnLst>
                <a:cxn ang="0">
                  <a:pos x="T0" y="T1"/>
                </a:cxn>
                <a:cxn ang="0">
                  <a:pos x="T2" y="T3"/>
                </a:cxn>
                <a:cxn ang="0">
                  <a:pos x="T4" y="T5"/>
                </a:cxn>
                <a:cxn ang="0">
                  <a:pos x="T6" y="T7"/>
                </a:cxn>
                <a:cxn ang="0">
                  <a:pos x="T8" y="T9"/>
                </a:cxn>
              </a:cxnLst>
              <a:rect b="b" l="0" r="r" t="0"/>
              <a:pathLst>
                <a:path h="57" w="162">
                  <a:moveTo>
                    <a:pt x="17" y="45"/>
                  </a:moveTo>
                  <a:cubicBezTo>
                    <a:pt x="51" y="56"/>
                    <a:pt x="93" y="57"/>
                    <a:pt x="129" y="57"/>
                  </a:cubicBezTo>
                  <a:cubicBezTo>
                    <a:pt x="156" y="57"/>
                    <a:pt x="162" y="17"/>
                    <a:pt x="135" y="10"/>
                  </a:cubicBezTo>
                  <a:cubicBezTo>
                    <a:pt x="98" y="0"/>
                    <a:pt x="53" y="0"/>
                    <a:pt x="17" y="11"/>
                  </a:cubicBezTo>
                  <a:cubicBezTo>
                    <a:pt x="0" y="16"/>
                    <a:pt x="0" y="40"/>
                    <a:pt x="17" y="45"/>
                  </a:cubicBezTo>
                  <a:close/>
                </a:path>
              </a:pathLst>
            </a:custGeom>
            <a:solidFill>
              <a:srgbClr val="FF9899"/>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41" name="Freeform 15"/>
            <p:cNvSpPr/>
            <p:nvPr/>
          </p:nvSpPr>
          <p:spPr bwMode="auto">
            <a:xfrm>
              <a:off x="2432" y="2415"/>
              <a:ext cx="352" cy="123"/>
            </a:xfrm>
            <a:custGeom>
              <a:gdLst>
                <a:gd fmla="*/ 145 w 162" name="T0"/>
                <a:gd fmla="*/ 11 h 57" name="T1"/>
                <a:gd fmla="*/ 26 w 162" name="T2"/>
                <a:gd fmla="*/ 10 h 57" name="T3"/>
                <a:gd fmla="*/ 33 w 162" name="T4"/>
                <a:gd fmla="*/ 57 h 57" name="T5"/>
                <a:gd fmla="*/ 145 w 162" name="T6"/>
                <a:gd fmla="*/ 45 h 57" name="T7"/>
                <a:gd fmla="*/ 145 w 162" name="T8"/>
                <a:gd fmla="*/ 11 h 57" name="T9"/>
              </a:gdLst>
              <a:cxnLst>
                <a:cxn ang="0">
                  <a:pos x="T0" y="T1"/>
                </a:cxn>
                <a:cxn ang="0">
                  <a:pos x="T2" y="T3"/>
                </a:cxn>
                <a:cxn ang="0">
                  <a:pos x="T4" y="T5"/>
                </a:cxn>
                <a:cxn ang="0">
                  <a:pos x="T6" y="T7"/>
                </a:cxn>
                <a:cxn ang="0">
                  <a:pos x="T8" y="T9"/>
                </a:cxn>
              </a:cxnLst>
              <a:rect b="b" l="0" r="r" t="0"/>
              <a:pathLst>
                <a:path h="57" w="162">
                  <a:moveTo>
                    <a:pt x="145" y="11"/>
                  </a:moveTo>
                  <a:cubicBezTo>
                    <a:pt x="108" y="0"/>
                    <a:pt x="63" y="0"/>
                    <a:pt x="26" y="10"/>
                  </a:cubicBezTo>
                  <a:cubicBezTo>
                    <a:pt x="0" y="17"/>
                    <a:pt x="5" y="57"/>
                    <a:pt x="33" y="57"/>
                  </a:cubicBezTo>
                  <a:cubicBezTo>
                    <a:pt x="69" y="57"/>
                    <a:pt x="110" y="56"/>
                    <a:pt x="145" y="45"/>
                  </a:cubicBezTo>
                  <a:cubicBezTo>
                    <a:pt x="162" y="40"/>
                    <a:pt x="162" y="16"/>
                    <a:pt x="145" y="11"/>
                  </a:cubicBezTo>
                  <a:close/>
                </a:path>
              </a:pathLst>
            </a:custGeom>
            <a:solidFill>
              <a:srgbClr val="FF9899"/>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42" name="Freeform 16"/>
            <p:cNvSpPr/>
            <p:nvPr/>
          </p:nvSpPr>
          <p:spPr bwMode="auto">
            <a:xfrm>
              <a:off x="642" y="3262"/>
              <a:ext cx="1142" cy="668"/>
            </a:xfrm>
            <a:custGeom>
              <a:gdLst>
                <a:gd fmla="*/ 71 w 526" name="T0"/>
                <a:gd fmla="*/ 24 h 308" name="T1"/>
                <a:gd fmla="*/ 143 w 526" name="T2"/>
                <a:gd fmla="*/ 258 h 308" name="T3"/>
                <a:gd fmla="*/ 424 w 526" name="T4"/>
                <a:gd fmla="*/ 287 h 308" name="T5"/>
                <a:gd fmla="*/ 490 w 526" name="T6"/>
                <a:gd fmla="*/ 171 h 308" name="T7"/>
                <a:gd fmla="*/ 287 w 526" name="T8"/>
                <a:gd fmla="*/ 139 h 308" name="T9"/>
                <a:gd fmla="*/ 139 w 526" name="T10"/>
                <a:gd fmla="*/ 42 h 308" name="T11"/>
                <a:gd fmla="*/ 71 w 526" name="T12"/>
                <a:gd fmla="*/ 24 h 308" name="T13"/>
              </a:gdLst>
              <a:cxnLst>
                <a:cxn ang="0">
                  <a:pos x="T0" y="T1"/>
                </a:cxn>
                <a:cxn ang="0">
                  <a:pos x="T2" y="T3"/>
                </a:cxn>
                <a:cxn ang="0">
                  <a:pos x="T4" y="T5"/>
                </a:cxn>
                <a:cxn ang="0">
                  <a:pos x="T6" y="T7"/>
                </a:cxn>
                <a:cxn ang="0">
                  <a:pos x="T8" y="T9"/>
                </a:cxn>
                <a:cxn ang="0">
                  <a:pos x="T10" y="T11"/>
                </a:cxn>
                <a:cxn ang="0">
                  <a:pos x="T12" y="T13"/>
                </a:cxn>
              </a:cxnLst>
              <a:rect b="b" l="0" r="r" t="0"/>
              <a:pathLst>
                <a:path h="308" w="526">
                  <a:moveTo>
                    <a:pt x="71" y="24"/>
                  </a:moveTo>
                  <a:cubicBezTo>
                    <a:pt x="0" y="98"/>
                    <a:pt x="74" y="213"/>
                    <a:pt x="143" y="258"/>
                  </a:cubicBezTo>
                  <a:cubicBezTo>
                    <a:pt x="220" y="308"/>
                    <a:pt x="337" y="297"/>
                    <a:pt x="424" y="287"/>
                  </a:cubicBezTo>
                  <a:cubicBezTo>
                    <a:pt x="477" y="281"/>
                    <a:pt x="526" y="225"/>
                    <a:pt x="490" y="171"/>
                  </a:cubicBezTo>
                  <a:cubicBezTo>
                    <a:pt x="448" y="108"/>
                    <a:pt x="352" y="138"/>
                    <a:pt x="287" y="139"/>
                  </a:cubicBezTo>
                  <a:cubicBezTo>
                    <a:pt x="217" y="141"/>
                    <a:pt x="165" y="110"/>
                    <a:pt x="139" y="42"/>
                  </a:cubicBezTo>
                  <a:cubicBezTo>
                    <a:pt x="129" y="15"/>
                    <a:pt x="94" y="0"/>
                    <a:pt x="71" y="24"/>
                  </a:cubicBezTo>
                  <a:close/>
                </a:path>
              </a:pathLst>
            </a:custGeom>
            <a:solidFill>
              <a:srgbClr val="FFDCE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43" name="Freeform 17"/>
            <p:cNvSpPr/>
            <p:nvPr/>
          </p:nvSpPr>
          <p:spPr bwMode="auto">
            <a:xfrm>
              <a:off x="1603" y="3778"/>
              <a:ext cx="187" cy="37"/>
            </a:xfrm>
            <a:custGeom>
              <a:gdLst>
                <a:gd fmla="*/ 5 w 86" name="T0"/>
                <a:gd fmla="*/ 9 h 17" name="T1"/>
                <a:gd fmla="*/ 84 w 86" name="T2"/>
                <a:gd fmla="*/ 12 h 17" name="T3"/>
                <a:gd fmla="*/ 84 w 86" name="T4"/>
                <a:gd fmla="*/ 10 h 17" name="T5"/>
                <a:gd fmla="*/ 7 w 86" name="T6"/>
                <a:gd fmla="*/ 2 h 17" name="T7"/>
                <a:gd fmla="*/ 5 w 86" name="T8"/>
                <a:gd fmla="*/ 9 h 17" name="T9"/>
              </a:gdLst>
              <a:cxnLst>
                <a:cxn ang="0">
                  <a:pos x="T0" y="T1"/>
                </a:cxn>
                <a:cxn ang="0">
                  <a:pos x="T2" y="T3"/>
                </a:cxn>
                <a:cxn ang="0">
                  <a:pos x="T4" y="T5"/>
                </a:cxn>
                <a:cxn ang="0">
                  <a:pos x="T6" y="T7"/>
                </a:cxn>
                <a:cxn ang="0">
                  <a:pos x="T8" y="T9"/>
                </a:cxn>
              </a:cxnLst>
              <a:rect b="b" l="0" r="r" t="0"/>
              <a:pathLst>
                <a:path h="17" w="86">
                  <a:moveTo>
                    <a:pt x="5" y="9"/>
                  </a:moveTo>
                  <a:cubicBezTo>
                    <a:pt x="31" y="17"/>
                    <a:pt x="58" y="15"/>
                    <a:pt x="84" y="12"/>
                  </a:cubicBezTo>
                  <a:cubicBezTo>
                    <a:pt x="86" y="12"/>
                    <a:pt x="86" y="10"/>
                    <a:pt x="84" y="10"/>
                  </a:cubicBezTo>
                  <a:cubicBezTo>
                    <a:pt x="58" y="7"/>
                    <a:pt x="32" y="10"/>
                    <a:pt x="7" y="2"/>
                  </a:cubicBezTo>
                  <a:cubicBezTo>
                    <a:pt x="2" y="0"/>
                    <a:pt x="0" y="7"/>
                    <a:pt x="5" y="9"/>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44" name="Freeform 18"/>
            <p:cNvSpPr/>
            <p:nvPr/>
          </p:nvSpPr>
          <p:spPr bwMode="auto">
            <a:xfrm>
              <a:off x="1634" y="3704"/>
              <a:ext cx="130" cy="20"/>
            </a:xfrm>
            <a:custGeom>
              <a:gdLst>
                <a:gd fmla="*/ 3 w 60" name="T0"/>
                <a:gd fmla="*/ 5 h 9" name="T1"/>
                <a:gd fmla="*/ 58 w 60" name="T2"/>
                <a:gd fmla="*/ 7 h 9" name="T3"/>
                <a:gd fmla="*/ 58 w 60" name="T4"/>
                <a:gd fmla="*/ 4 h 9" name="T5"/>
                <a:gd fmla="*/ 4 w 60" name="T6"/>
                <a:gd fmla="*/ 0 h 9" name="T7"/>
                <a:gd fmla="*/ 3 w 60" name="T8"/>
                <a:gd fmla="*/ 5 h 9" name="T9"/>
              </a:gdLst>
              <a:cxnLst>
                <a:cxn ang="0">
                  <a:pos x="T0" y="T1"/>
                </a:cxn>
                <a:cxn ang="0">
                  <a:pos x="T2" y="T3"/>
                </a:cxn>
                <a:cxn ang="0">
                  <a:pos x="T4" y="T5"/>
                </a:cxn>
                <a:cxn ang="0">
                  <a:pos x="T6" y="T7"/>
                </a:cxn>
                <a:cxn ang="0">
                  <a:pos x="T8" y="T9"/>
                </a:cxn>
              </a:cxnLst>
              <a:rect b="b" l="0" r="r" t="0"/>
              <a:pathLst>
                <a:path h="9" w="60">
                  <a:moveTo>
                    <a:pt x="3" y="5"/>
                  </a:moveTo>
                  <a:cubicBezTo>
                    <a:pt x="21" y="8"/>
                    <a:pt x="40" y="9"/>
                    <a:pt x="58" y="7"/>
                  </a:cubicBezTo>
                  <a:cubicBezTo>
                    <a:pt x="60" y="7"/>
                    <a:pt x="60" y="4"/>
                    <a:pt x="58" y="4"/>
                  </a:cubicBezTo>
                  <a:cubicBezTo>
                    <a:pt x="40" y="2"/>
                    <a:pt x="22" y="3"/>
                    <a:pt x="4" y="0"/>
                  </a:cubicBezTo>
                  <a:cubicBezTo>
                    <a:pt x="1" y="0"/>
                    <a:pt x="0" y="5"/>
                    <a:pt x="3" y="5"/>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45" name="Freeform 19"/>
            <p:cNvSpPr/>
            <p:nvPr/>
          </p:nvSpPr>
          <p:spPr bwMode="auto">
            <a:xfrm>
              <a:off x="1582" y="3609"/>
              <a:ext cx="189" cy="50"/>
            </a:xfrm>
            <a:custGeom>
              <a:gdLst>
                <a:gd fmla="*/ 5 w 87" name="T0"/>
                <a:gd fmla="*/ 21 h 23" name="T1"/>
                <a:gd fmla="*/ 85 w 87" name="T2"/>
                <a:gd fmla="*/ 6 h 23" name="T3"/>
                <a:gd fmla="*/ 85 w 87" name="T4"/>
                <a:gd fmla="*/ 3 h 23" name="T5"/>
                <a:gd fmla="*/ 2 w 87" name="T6"/>
                <a:gd fmla="*/ 17 h 23" name="T7"/>
                <a:gd fmla="*/ 5 w 87" name="T8"/>
                <a:gd fmla="*/ 21 h 23" name="T9"/>
              </a:gdLst>
              <a:cxnLst>
                <a:cxn ang="0">
                  <a:pos x="T0" y="T1"/>
                </a:cxn>
                <a:cxn ang="0">
                  <a:pos x="T2" y="T3"/>
                </a:cxn>
                <a:cxn ang="0">
                  <a:pos x="T4" y="T5"/>
                </a:cxn>
                <a:cxn ang="0">
                  <a:pos x="T6" y="T7"/>
                </a:cxn>
                <a:cxn ang="0">
                  <a:pos x="T8" y="T9"/>
                </a:cxn>
              </a:cxnLst>
              <a:rect b="b" l="0" r="r" t="0"/>
              <a:pathLst>
                <a:path h="23" w="87">
                  <a:moveTo>
                    <a:pt x="5" y="21"/>
                  </a:moveTo>
                  <a:cubicBezTo>
                    <a:pt x="30" y="8"/>
                    <a:pt x="58" y="9"/>
                    <a:pt x="85" y="6"/>
                  </a:cubicBezTo>
                  <a:cubicBezTo>
                    <a:pt x="87" y="6"/>
                    <a:pt x="87" y="3"/>
                    <a:pt x="85" y="3"/>
                  </a:cubicBezTo>
                  <a:cubicBezTo>
                    <a:pt x="57" y="0"/>
                    <a:pt x="27" y="2"/>
                    <a:pt x="2" y="17"/>
                  </a:cubicBezTo>
                  <a:cubicBezTo>
                    <a:pt x="0" y="19"/>
                    <a:pt x="2" y="23"/>
                    <a:pt x="5" y="21"/>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46" name="Freeform 20"/>
            <p:cNvSpPr/>
            <p:nvPr/>
          </p:nvSpPr>
          <p:spPr bwMode="auto">
            <a:xfrm>
              <a:off x="1972" y="3262"/>
              <a:ext cx="1144" cy="668"/>
            </a:xfrm>
            <a:custGeom>
              <a:gdLst>
                <a:gd fmla="*/ 456 w 527" name="T0"/>
                <a:gd fmla="*/ 24 h 308" name="T1"/>
                <a:gd fmla="*/ 384 w 527" name="T2"/>
                <a:gd fmla="*/ 258 h 308" name="T3"/>
                <a:gd fmla="*/ 103 w 527" name="T4"/>
                <a:gd fmla="*/ 287 h 308" name="T5"/>
                <a:gd fmla="*/ 37 w 527" name="T6"/>
                <a:gd fmla="*/ 171 h 308" name="T7"/>
                <a:gd fmla="*/ 240 w 527" name="T8"/>
                <a:gd fmla="*/ 139 h 308" name="T9"/>
                <a:gd fmla="*/ 388 w 527" name="T10"/>
                <a:gd fmla="*/ 42 h 308" name="T11"/>
                <a:gd fmla="*/ 456 w 527" name="T12"/>
                <a:gd fmla="*/ 24 h 308" name="T13"/>
              </a:gdLst>
              <a:cxnLst>
                <a:cxn ang="0">
                  <a:pos x="T0" y="T1"/>
                </a:cxn>
                <a:cxn ang="0">
                  <a:pos x="T2" y="T3"/>
                </a:cxn>
                <a:cxn ang="0">
                  <a:pos x="T4" y="T5"/>
                </a:cxn>
                <a:cxn ang="0">
                  <a:pos x="T6" y="T7"/>
                </a:cxn>
                <a:cxn ang="0">
                  <a:pos x="T8" y="T9"/>
                </a:cxn>
                <a:cxn ang="0">
                  <a:pos x="T10" y="T11"/>
                </a:cxn>
                <a:cxn ang="0">
                  <a:pos x="T12" y="T13"/>
                </a:cxn>
              </a:cxnLst>
              <a:rect b="b" l="0" r="r" t="0"/>
              <a:pathLst>
                <a:path h="308" w="527">
                  <a:moveTo>
                    <a:pt x="456" y="24"/>
                  </a:moveTo>
                  <a:cubicBezTo>
                    <a:pt x="527" y="98"/>
                    <a:pt x="453" y="213"/>
                    <a:pt x="384" y="258"/>
                  </a:cubicBezTo>
                  <a:cubicBezTo>
                    <a:pt x="307" y="308"/>
                    <a:pt x="189" y="297"/>
                    <a:pt x="103" y="287"/>
                  </a:cubicBezTo>
                  <a:cubicBezTo>
                    <a:pt x="50" y="281"/>
                    <a:pt x="0" y="225"/>
                    <a:pt x="37" y="171"/>
                  </a:cubicBezTo>
                  <a:cubicBezTo>
                    <a:pt x="79" y="108"/>
                    <a:pt x="175" y="138"/>
                    <a:pt x="240" y="139"/>
                  </a:cubicBezTo>
                  <a:cubicBezTo>
                    <a:pt x="310" y="141"/>
                    <a:pt x="361" y="110"/>
                    <a:pt x="388" y="42"/>
                  </a:cubicBezTo>
                  <a:cubicBezTo>
                    <a:pt x="398" y="15"/>
                    <a:pt x="433" y="0"/>
                    <a:pt x="456" y="24"/>
                  </a:cubicBezTo>
                  <a:close/>
                </a:path>
              </a:pathLst>
            </a:custGeom>
            <a:solidFill>
              <a:srgbClr val="FFDCE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47" name="Freeform 21"/>
            <p:cNvSpPr/>
            <p:nvPr/>
          </p:nvSpPr>
          <p:spPr bwMode="auto">
            <a:xfrm>
              <a:off x="1968" y="3778"/>
              <a:ext cx="187" cy="37"/>
            </a:xfrm>
            <a:custGeom>
              <a:gdLst>
                <a:gd fmla="*/ 79 w 86" name="T0"/>
                <a:gd fmla="*/ 2 h 17" name="T1"/>
                <a:gd fmla="*/ 2 w 86" name="T2"/>
                <a:gd fmla="*/ 10 h 17" name="T3"/>
                <a:gd fmla="*/ 2 w 86" name="T4"/>
                <a:gd fmla="*/ 12 h 17" name="T5"/>
                <a:gd fmla="*/ 81 w 86" name="T6"/>
                <a:gd fmla="*/ 9 h 17" name="T7"/>
                <a:gd fmla="*/ 79 w 86" name="T8"/>
                <a:gd fmla="*/ 2 h 17" name="T9"/>
              </a:gdLst>
              <a:cxnLst>
                <a:cxn ang="0">
                  <a:pos x="T0" y="T1"/>
                </a:cxn>
                <a:cxn ang="0">
                  <a:pos x="T2" y="T3"/>
                </a:cxn>
                <a:cxn ang="0">
                  <a:pos x="T4" y="T5"/>
                </a:cxn>
                <a:cxn ang="0">
                  <a:pos x="T6" y="T7"/>
                </a:cxn>
                <a:cxn ang="0">
                  <a:pos x="T8" y="T9"/>
                </a:cxn>
              </a:cxnLst>
              <a:rect b="b" l="0" r="r" t="0"/>
              <a:pathLst>
                <a:path h="17" w="86">
                  <a:moveTo>
                    <a:pt x="79" y="2"/>
                  </a:moveTo>
                  <a:cubicBezTo>
                    <a:pt x="54" y="10"/>
                    <a:pt x="28" y="7"/>
                    <a:pt x="2" y="10"/>
                  </a:cubicBezTo>
                  <a:cubicBezTo>
                    <a:pt x="0" y="10"/>
                    <a:pt x="0" y="12"/>
                    <a:pt x="2" y="12"/>
                  </a:cubicBezTo>
                  <a:cubicBezTo>
                    <a:pt x="28" y="15"/>
                    <a:pt x="55" y="17"/>
                    <a:pt x="81" y="9"/>
                  </a:cubicBezTo>
                  <a:cubicBezTo>
                    <a:pt x="86" y="7"/>
                    <a:pt x="84" y="0"/>
                    <a:pt x="79" y="2"/>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48" name="Freeform 22"/>
            <p:cNvSpPr/>
            <p:nvPr/>
          </p:nvSpPr>
          <p:spPr bwMode="auto">
            <a:xfrm>
              <a:off x="1994" y="3704"/>
              <a:ext cx="130" cy="20"/>
            </a:xfrm>
            <a:custGeom>
              <a:gdLst>
                <a:gd fmla="*/ 55 w 60" name="T0"/>
                <a:gd fmla="*/ 0 h 9" name="T1"/>
                <a:gd fmla="*/ 2 w 60" name="T2"/>
                <a:gd fmla="*/ 4 h 9" name="T3"/>
                <a:gd fmla="*/ 2 w 60" name="T4"/>
                <a:gd fmla="*/ 7 h 9" name="T5"/>
                <a:gd fmla="*/ 57 w 60" name="T6"/>
                <a:gd fmla="*/ 5 h 9" name="T7"/>
                <a:gd fmla="*/ 55 w 60" name="T8"/>
                <a:gd fmla="*/ 0 h 9" name="T9"/>
              </a:gdLst>
              <a:cxnLst>
                <a:cxn ang="0">
                  <a:pos x="T0" y="T1"/>
                </a:cxn>
                <a:cxn ang="0">
                  <a:pos x="T2" y="T3"/>
                </a:cxn>
                <a:cxn ang="0">
                  <a:pos x="T4" y="T5"/>
                </a:cxn>
                <a:cxn ang="0">
                  <a:pos x="T6" y="T7"/>
                </a:cxn>
                <a:cxn ang="0">
                  <a:pos x="T8" y="T9"/>
                </a:cxn>
              </a:cxnLst>
              <a:rect b="b" l="0" r="r" t="0"/>
              <a:pathLst>
                <a:path h="9" w="60">
                  <a:moveTo>
                    <a:pt x="55" y="0"/>
                  </a:moveTo>
                  <a:cubicBezTo>
                    <a:pt x="38" y="3"/>
                    <a:pt x="20" y="2"/>
                    <a:pt x="2" y="4"/>
                  </a:cubicBezTo>
                  <a:cubicBezTo>
                    <a:pt x="0" y="4"/>
                    <a:pt x="0" y="7"/>
                    <a:pt x="2" y="7"/>
                  </a:cubicBezTo>
                  <a:cubicBezTo>
                    <a:pt x="20" y="9"/>
                    <a:pt x="39" y="8"/>
                    <a:pt x="57" y="5"/>
                  </a:cubicBezTo>
                  <a:cubicBezTo>
                    <a:pt x="60" y="5"/>
                    <a:pt x="58" y="0"/>
                    <a:pt x="55" y="0"/>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62" name="Freeform 23"/>
            <p:cNvSpPr/>
            <p:nvPr/>
          </p:nvSpPr>
          <p:spPr bwMode="auto">
            <a:xfrm>
              <a:off x="1985" y="3609"/>
              <a:ext cx="191" cy="50"/>
            </a:xfrm>
            <a:custGeom>
              <a:gdLst>
                <a:gd fmla="*/ 85 w 88" name="T0"/>
                <a:gd fmla="*/ 17 h 23" name="T1"/>
                <a:gd fmla="*/ 3 w 88" name="T2"/>
                <a:gd fmla="*/ 3 h 23" name="T3"/>
                <a:gd fmla="*/ 3 w 88" name="T4"/>
                <a:gd fmla="*/ 6 h 23" name="T5"/>
                <a:gd fmla="*/ 83 w 88" name="T6"/>
                <a:gd fmla="*/ 21 h 23" name="T7"/>
                <a:gd fmla="*/ 85 w 88" name="T8"/>
                <a:gd fmla="*/ 17 h 23" name="T9"/>
              </a:gdLst>
              <a:cxnLst>
                <a:cxn ang="0">
                  <a:pos x="T0" y="T1"/>
                </a:cxn>
                <a:cxn ang="0">
                  <a:pos x="T2" y="T3"/>
                </a:cxn>
                <a:cxn ang="0">
                  <a:pos x="T4" y="T5"/>
                </a:cxn>
                <a:cxn ang="0">
                  <a:pos x="T6" y="T7"/>
                </a:cxn>
                <a:cxn ang="0">
                  <a:pos x="T8" y="T9"/>
                </a:cxn>
              </a:cxnLst>
              <a:rect b="b" l="0" r="r" t="0"/>
              <a:pathLst>
                <a:path h="23" w="88">
                  <a:moveTo>
                    <a:pt x="85" y="17"/>
                  </a:moveTo>
                  <a:cubicBezTo>
                    <a:pt x="61" y="2"/>
                    <a:pt x="31" y="0"/>
                    <a:pt x="3" y="3"/>
                  </a:cubicBezTo>
                  <a:cubicBezTo>
                    <a:pt x="0" y="3"/>
                    <a:pt x="0" y="6"/>
                    <a:pt x="3" y="6"/>
                  </a:cubicBezTo>
                  <a:cubicBezTo>
                    <a:pt x="30" y="9"/>
                    <a:pt x="58" y="8"/>
                    <a:pt x="83" y="21"/>
                  </a:cubicBezTo>
                  <a:cubicBezTo>
                    <a:pt x="86" y="23"/>
                    <a:pt x="88" y="19"/>
                    <a:pt x="85" y="17"/>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63" name="Freeform 24"/>
            <p:cNvSpPr/>
            <p:nvPr/>
          </p:nvSpPr>
          <p:spPr bwMode="auto">
            <a:xfrm>
              <a:off x="968" y="743"/>
              <a:ext cx="464" cy="1255"/>
            </a:xfrm>
            <a:custGeom>
              <a:gdLst>
                <a:gd fmla="*/ 194 w 214" name="T0"/>
                <a:gd fmla="*/ 307 h 579" name="T1"/>
                <a:gd fmla="*/ 138 w 214" name="T2"/>
                <a:gd fmla="*/ 58 h 579" name="T3"/>
                <a:gd fmla="*/ 29 w 214" name="T4"/>
                <a:gd fmla="*/ 58 h 579" name="T5"/>
                <a:gd fmla="*/ 7 w 214" name="T6"/>
                <a:gd fmla="*/ 329 h 579" name="T7"/>
                <a:gd fmla="*/ 107 w 214" name="T8"/>
                <a:gd fmla="*/ 561 h 579" name="T9"/>
                <a:gd fmla="*/ 165 w 214" name="T10"/>
                <a:gd fmla="*/ 527 h 579" name="T11"/>
                <a:gd fmla="*/ 167 w 214" name="T12"/>
                <a:gd fmla="*/ 526 h 579" name="T13"/>
                <a:gd fmla="*/ 194 w 214" name="T14"/>
                <a:gd fmla="*/ 307 h 579"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579" w="214">
                  <a:moveTo>
                    <a:pt x="194" y="307"/>
                  </a:moveTo>
                  <a:cubicBezTo>
                    <a:pt x="188" y="221"/>
                    <a:pt x="171" y="138"/>
                    <a:pt x="138" y="58"/>
                  </a:cubicBezTo>
                  <a:cubicBezTo>
                    <a:pt x="119" y="9"/>
                    <a:pt x="45" y="0"/>
                    <a:pt x="29" y="58"/>
                  </a:cubicBezTo>
                  <a:cubicBezTo>
                    <a:pt x="5" y="145"/>
                    <a:pt x="0" y="240"/>
                    <a:pt x="7" y="329"/>
                  </a:cubicBezTo>
                  <a:cubicBezTo>
                    <a:pt x="13" y="418"/>
                    <a:pt x="32" y="505"/>
                    <a:pt x="107" y="561"/>
                  </a:cubicBezTo>
                  <a:cubicBezTo>
                    <a:pt x="131" y="579"/>
                    <a:pt x="164" y="554"/>
                    <a:pt x="165" y="527"/>
                  </a:cubicBezTo>
                  <a:cubicBezTo>
                    <a:pt x="166" y="527"/>
                    <a:pt x="166" y="526"/>
                    <a:pt x="167" y="526"/>
                  </a:cubicBezTo>
                  <a:cubicBezTo>
                    <a:pt x="214" y="470"/>
                    <a:pt x="199" y="376"/>
                    <a:pt x="194" y="307"/>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64" name="Freeform 25"/>
            <p:cNvSpPr/>
            <p:nvPr/>
          </p:nvSpPr>
          <p:spPr bwMode="auto">
            <a:xfrm>
              <a:off x="1050" y="977"/>
              <a:ext cx="304" cy="794"/>
            </a:xfrm>
            <a:custGeom>
              <a:gdLst>
                <a:gd fmla="*/ 122 w 140" name="T0"/>
                <a:gd fmla="*/ 194 h 366" name="T1"/>
                <a:gd fmla="*/ 87 w 140" name="T2"/>
                <a:gd fmla="*/ 37 h 366" name="T3"/>
                <a:gd fmla="*/ 18 w 140" name="T4"/>
                <a:gd fmla="*/ 37 h 366" name="T5"/>
                <a:gd fmla="*/ 4 w 140" name="T6"/>
                <a:gd fmla="*/ 207 h 366" name="T7"/>
                <a:gd fmla="*/ 57 w 140" name="T8"/>
                <a:gd fmla="*/ 336 h 366" name="T9"/>
                <a:gd fmla="*/ 122 w 140" name="T10"/>
                <a:gd fmla="*/ 194 h 366" name="T11"/>
              </a:gdLst>
              <a:cxnLst>
                <a:cxn ang="0">
                  <a:pos x="T0" y="T1"/>
                </a:cxn>
                <a:cxn ang="0">
                  <a:pos x="T2" y="T3"/>
                </a:cxn>
                <a:cxn ang="0">
                  <a:pos x="T4" y="T5"/>
                </a:cxn>
                <a:cxn ang="0">
                  <a:pos x="T6" y="T7"/>
                </a:cxn>
                <a:cxn ang="0">
                  <a:pos x="T8" y="T9"/>
                </a:cxn>
                <a:cxn ang="0">
                  <a:pos x="T10" y="T11"/>
                </a:cxn>
              </a:cxnLst>
              <a:rect b="b" l="0" r="r" t="0"/>
              <a:pathLst>
                <a:path h="366" w="140">
                  <a:moveTo>
                    <a:pt x="122" y="194"/>
                  </a:moveTo>
                  <a:cubicBezTo>
                    <a:pt x="118" y="139"/>
                    <a:pt x="107" y="87"/>
                    <a:pt x="87" y="37"/>
                  </a:cubicBezTo>
                  <a:cubicBezTo>
                    <a:pt x="75" y="6"/>
                    <a:pt x="28" y="0"/>
                    <a:pt x="18" y="37"/>
                  </a:cubicBezTo>
                  <a:cubicBezTo>
                    <a:pt x="3" y="91"/>
                    <a:pt x="0" y="151"/>
                    <a:pt x="4" y="207"/>
                  </a:cubicBezTo>
                  <a:cubicBezTo>
                    <a:pt x="7" y="247"/>
                    <a:pt x="13" y="320"/>
                    <a:pt x="57" y="336"/>
                  </a:cubicBezTo>
                  <a:cubicBezTo>
                    <a:pt x="140" y="366"/>
                    <a:pt x="125" y="236"/>
                    <a:pt x="122" y="194"/>
                  </a:cubicBezTo>
                  <a:close/>
                </a:path>
              </a:pathLst>
            </a:custGeom>
            <a:solidFill>
              <a:srgbClr val="FFDCE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65" name="Freeform 26"/>
            <p:cNvSpPr/>
            <p:nvPr/>
          </p:nvSpPr>
          <p:spPr bwMode="auto">
            <a:xfrm>
              <a:off x="2326" y="743"/>
              <a:ext cx="464" cy="1255"/>
            </a:xfrm>
            <a:custGeom>
              <a:gdLst>
                <a:gd fmla="*/ 20 w 214" name="T0"/>
                <a:gd fmla="*/ 307 h 579" name="T1"/>
                <a:gd fmla="*/ 76 w 214" name="T2"/>
                <a:gd fmla="*/ 58 h 579" name="T3"/>
                <a:gd fmla="*/ 185 w 214" name="T4"/>
                <a:gd fmla="*/ 58 h 579" name="T5"/>
                <a:gd fmla="*/ 207 w 214" name="T6"/>
                <a:gd fmla="*/ 329 h 579" name="T7"/>
                <a:gd fmla="*/ 107 w 214" name="T8"/>
                <a:gd fmla="*/ 561 h 579" name="T9"/>
                <a:gd fmla="*/ 49 w 214" name="T10"/>
                <a:gd fmla="*/ 527 h 579" name="T11"/>
                <a:gd fmla="*/ 47 w 214" name="T12"/>
                <a:gd fmla="*/ 526 h 579" name="T13"/>
                <a:gd fmla="*/ 20 w 214" name="T14"/>
                <a:gd fmla="*/ 307 h 579"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579" w="214">
                  <a:moveTo>
                    <a:pt x="20" y="307"/>
                  </a:moveTo>
                  <a:cubicBezTo>
                    <a:pt x="26" y="221"/>
                    <a:pt x="43" y="138"/>
                    <a:pt x="76" y="58"/>
                  </a:cubicBezTo>
                  <a:cubicBezTo>
                    <a:pt x="95" y="9"/>
                    <a:pt x="169" y="0"/>
                    <a:pt x="185" y="58"/>
                  </a:cubicBezTo>
                  <a:cubicBezTo>
                    <a:pt x="209" y="145"/>
                    <a:pt x="214" y="240"/>
                    <a:pt x="207" y="329"/>
                  </a:cubicBezTo>
                  <a:cubicBezTo>
                    <a:pt x="201" y="418"/>
                    <a:pt x="181" y="505"/>
                    <a:pt x="107" y="561"/>
                  </a:cubicBezTo>
                  <a:cubicBezTo>
                    <a:pt x="83" y="579"/>
                    <a:pt x="50" y="554"/>
                    <a:pt x="49" y="527"/>
                  </a:cubicBezTo>
                  <a:cubicBezTo>
                    <a:pt x="48" y="527"/>
                    <a:pt x="48" y="526"/>
                    <a:pt x="47" y="526"/>
                  </a:cubicBezTo>
                  <a:cubicBezTo>
                    <a:pt x="0" y="470"/>
                    <a:pt x="15" y="376"/>
                    <a:pt x="20" y="307"/>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66" name="Freeform 27"/>
            <p:cNvSpPr/>
            <p:nvPr/>
          </p:nvSpPr>
          <p:spPr bwMode="auto">
            <a:xfrm>
              <a:off x="2404" y="977"/>
              <a:ext cx="304" cy="794"/>
            </a:xfrm>
            <a:custGeom>
              <a:gdLst>
                <a:gd fmla="*/ 18 w 140" name="T0"/>
                <a:gd fmla="*/ 194 h 366" name="T1"/>
                <a:gd fmla="*/ 53 w 140" name="T2"/>
                <a:gd fmla="*/ 37 h 366" name="T3"/>
                <a:gd fmla="*/ 122 w 140" name="T4"/>
                <a:gd fmla="*/ 37 h 366" name="T5"/>
                <a:gd fmla="*/ 136 w 140" name="T6"/>
                <a:gd fmla="*/ 207 h 366" name="T7"/>
                <a:gd fmla="*/ 83 w 140" name="T8"/>
                <a:gd fmla="*/ 336 h 366" name="T9"/>
                <a:gd fmla="*/ 18 w 140" name="T10"/>
                <a:gd fmla="*/ 194 h 366" name="T11"/>
              </a:gdLst>
              <a:cxnLst>
                <a:cxn ang="0">
                  <a:pos x="T0" y="T1"/>
                </a:cxn>
                <a:cxn ang="0">
                  <a:pos x="T2" y="T3"/>
                </a:cxn>
                <a:cxn ang="0">
                  <a:pos x="T4" y="T5"/>
                </a:cxn>
                <a:cxn ang="0">
                  <a:pos x="T6" y="T7"/>
                </a:cxn>
                <a:cxn ang="0">
                  <a:pos x="T8" y="T9"/>
                </a:cxn>
                <a:cxn ang="0">
                  <a:pos x="T10" y="T11"/>
                </a:cxn>
              </a:cxnLst>
              <a:rect b="b" l="0" r="r" t="0"/>
              <a:pathLst>
                <a:path h="366" w="140">
                  <a:moveTo>
                    <a:pt x="18" y="194"/>
                  </a:moveTo>
                  <a:cubicBezTo>
                    <a:pt x="22" y="139"/>
                    <a:pt x="33" y="87"/>
                    <a:pt x="53" y="37"/>
                  </a:cubicBezTo>
                  <a:cubicBezTo>
                    <a:pt x="65" y="6"/>
                    <a:pt x="112" y="0"/>
                    <a:pt x="122" y="37"/>
                  </a:cubicBezTo>
                  <a:cubicBezTo>
                    <a:pt x="137" y="91"/>
                    <a:pt x="140" y="151"/>
                    <a:pt x="136" y="207"/>
                  </a:cubicBezTo>
                  <a:cubicBezTo>
                    <a:pt x="133" y="247"/>
                    <a:pt x="127" y="320"/>
                    <a:pt x="83" y="336"/>
                  </a:cubicBezTo>
                  <a:cubicBezTo>
                    <a:pt x="0" y="366"/>
                    <a:pt x="15" y="236"/>
                    <a:pt x="18" y="194"/>
                  </a:cubicBezTo>
                  <a:close/>
                </a:path>
              </a:pathLst>
            </a:custGeom>
            <a:solidFill>
              <a:srgbClr val="FFDCE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67" name="Freeform 28"/>
            <p:cNvSpPr/>
            <p:nvPr/>
          </p:nvSpPr>
          <p:spPr bwMode="auto">
            <a:xfrm>
              <a:off x="2209" y="2846"/>
              <a:ext cx="187" cy="347"/>
            </a:xfrm>
            <a:custGeom>
              <a:gdLst>
                <a:gd fmla="*/ 15 w 86" name="T0"/>
                <a:gd fmla="*/ 153 h 160" name="T1"/>
                <a:gd fmla="*/ 44 w 86" name="T2"/>
                <a:gd fmla="*/ 86 h 160" name="T3"/>
                <a:gd fmla="*/ 82 w 86" name="T4"/>
                <a:gd fmla="*/ 19 h 160" name="T5"/>
                <a:gd fmla="*/ 61 w 86" name="T6"/>
                <a:gd fmla="*/ 7 h 160" name="T7"/>
                <a:gd fmla="*/ 19 w 86" name="T8"/>
                <a:gd fmla="*/ 78 h 160" name="T9"/>
                <a:gd fmla="*/ 1 w 86" name="T10"/>
                <a:gd fmla="*/ 151 h 160" name="T11"/>
                <a:gd fmla="*/ 15 w 86" name="T12"/>
                <a:gd fmla="*/ 153 h 160" name="T13"/>
              </a:gdLst>
              <a:cxnLst>
                <a:cxn ang="0">
                  <a:pos x="T0" y="T1"/>
                </a:cxn>
                <a:cxn ang="0">
                  <a:pos x="T2" y="T3"/>
                </a:cxn>
                <a:cxn ang="0">
                  <a:pos x="T4" y="T5"/>
                </a:cxn>
                <a:cxn ang="0">
                  <a:pos x="T6" y="T7"/>
                </a:cxn>
                <a:cxn ang="0">
                  <a:pos x="T8" y="T9"/>
                </a:cxn>
                <a:cxn ang="0">
                  <a:pos x="T10" y="T11"/>
                </a:cxn>
                <a:cxn ang="0">
                  <a:pos x="T12" y="T13"/>
                </a:cxn>
              </a:cxnLst>
              <a:rect b="b" l="0" r="r" t="0"/>
              <a:pathLst>
                <a:path h="160" w="86">
                  <a:moveTo>
                    <a:pt x="15" y="153"/>
                  </a:moveTo>
                  <a:cubicBezTo>
                    <a:pt x="24" y="130"/>
                    <a:pt x="33" y="108"/>
                    <a:pt x="44" y="86"/>
                  </a:cubicBezTo>
                  <a:cubicBezTo>
                    <a:pt x="56" y="64"/>
                    <a:pt x="74" y="42"/>
                    <a:pt x="82" y="19"/>
                  </a:cubicBezTo>
                  <a:cubicBezTo>
                    <a:pt x="86" y="6"/>
                    <a:pt x="70" y="0"/>
                    <a:pt x="61" y="7"/>
                  </a:cubicBezTo>
                  <a:cubicBezTo>
                    <a:pt x="41" y="23"/>
                    <a:pt x="29" y="55"/>
                    <a:pt x="19" y="78"/>
                  </a:cubicBezTo>
                  <a:cubicBezTo>
                    <a:pt x="9" y="101"/>
                    <a:pt x="0" y="125"/>
                    <a:pt x="1" y="151"/>
                  </a:cubicBezTo>
                  <a:cubicBezTo>
                    <a:pt x="2" y="159"/>
                    <a:pt x="12" y="160"/>
                    <a:pt x="15" y="153"/>
                  </a:cubicBezTo>
                  <a:close/>
                </a:path>
              </a:pathLst>
            </a:custGeom>
            <a:solidFill>
              <a:srgbClr val="8DC54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68" name="Freeform 29"/>
            <p:cNvSpPr/>
            <p:nvPr/>
          </p:nvSpPr>
          <p:spPr bwMode="auto">
            <a:xfrm>
              <a:off x="2226" y="2983"/>
              <a:ext cx="319" cy="255"/>
            </a:xfrm>
            <a:custGeom>
              <a:gdLst>
                <a:gd fmla="*/ 18 w 147" name="T0"/>
                <a:gd fmla="*/ 111 h 118" name="T1"/>
                <a:gd fmla="*/ 132 w 147" name="T2"/>
                <a:gd fmla="*/ 35 h 118" name="T3"/>
                <a:gd fmla="*/ 118 w 147" name="T4"/>
                <a:gd fmla="*/ 10 h 118" name="T5"/>
                <a:gd fmla="*/ 3 w 147" name="T6"/>
                <a:gd fmla="*/ 103 h 118" name="T7"/>
                <a:gd fmla="*/ 18 w 147" name="T8"/>
                <a:gd fmla="*/ 111 h 118" name="T9"/>
              </a:gdLst>
              <a:cxnLst>
                <a:cxn ang="0">
                  <a:pos x="T0" y="T1"/>
                </a:cxn>
                <a:cxn ang="0">
                  <a:pos x="T2" y="T3"/>
                </a:cxn>
                <a:cxn ang="0">
                  <a:pos x="T4" y="T5"/>
                </a:cxn>
                <a:cxn ang="0">
                  <a:pos x="T6" y="T7"/>
                </a:cxn>
                <a:cxn ang="0">
                  <a:pos x="T8" y="T9"/>
                </a:cxn>
              </a:cxnLst>
              <a:rect b="b" l="0" r="r" t="0"/>
              <a:pathLst>
                <a:path h="118" w="147">
                  <a:moveTo>
                    <a:pt x="18" y="111"/>
                  </a:moveTo>
                  <a:cubicBezTo>
                    <a:pt x="49" y="75"/>
                    <a:pt x="94" y="62"/>
                    <a:pt x="132" y="35"/>
                  </a:cubicBezTo>
                  <a:cubicBezTo>
                    <a:pt x="147" y="24"/>
                    <a:pt x="134" y="0"/>
                    <a:pt x="118" y="10"/>
                  </a:cubicBezTo>
                  <a:cubicBezTo>
                    <a:pt x="77" y="32"/>
                    <a:pt x="21" y="57"/>
                    <a:pt x="3" y="103"/>
                  </a:cubicBezTo>
                  <a:cubicBezTo>
                    <a:pt x="0" y="111"/>
                    <a:pt x="12" y="118"/>
                    <a:pt x="18" y="111"/>
                  </a:cubicBezTo>
                  <a:close/>
                </a:path>
              </a:pathLst>
            </a:custGeom>
            <a:solidFill>
              <a:srgbClr val="8DC54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69" name="Freeform 30"/>
            <p:cNvSpPr/>
            <p:nvPr/>
          </p:nvSpPr>
          <p:spPr bwMode="auto">
            <a:xfrm>
              <a:off x="2239" y="3156"/>
              <a:ext cx="341" cy="113"/>
            </a:xfrm>
            <a:custGeom>
              <a:gdLst>
                <a:gd fmla="*/ 14 w 157" name="T0"/>
                <a:gd fmla="*/ 50 h 52" name="T1"/>
                <a:gd fmla="*/ 139 w 157" name="T2"/>
                <a:gd fmla="*/ 31 h 52" name="T3"/>
                <a:gd fmla="*/ 132 w 157" name="T4"/>
                <a:gd fmla="*/ 4 h 52" name="T5"/>
                <a:gd fmla="*/ 11 w 157" name="T6"/>
                <a:gd fmla="*/ 29 h 52" name="T7"/>
                <a:gd fmla="*/ 14 w 157" name="T8"/>
                <a:gd fmla="*/ 50 h 52" name="T9"/>
              </a:gdLst>
              <a:cxnLst>
                <a:cxn ang="0">
                  <a:pos x="T0" y="T1"/>
                </a:cxn>
                <a:cxn ang="0">
                  <a:pos x="T2" y="T3"/>
                </a:cxn>
                <a:cxn ang="0">
                  <a:pos x="T4" y="T5"/>
                </a:cxn>
                <a:cxn ang="0">
                  <a:pos x="T6" y="T7"/>
                </a:cxn>
                <a:cxn ang="0">
                  <a:pos x="T8" y="T9"/>
                </a:cxn>
              </a:cxnLst>
              <a:rect b="b" l="0" r="r" t="0"/>
              <a:pathLst>
                <a:path h="52" w="157">
                  <a:moveTo>
                    <a:pt x="14" y="50"/>
                  </a:moveTo>
                  <a:cubicBezTo>
                    <a:pt x="55" y="52"/>
                    <a:pt x="99" y="39"/>
                    <a:pt x="139" y="31"/>
                  </a:cubicBezTo>
                  <a:cubicBezTo>
                    <a:pt x="157" y="27"/>
                    <a:pt x="149" y="0"/>
                    <a:pt x="132" y="4"/>
                  </a:cubicBezTo>
                  <a:cubicBezTo>
                    <a:pt x="92" y="13"/>
                    <a:pt x="50" y="17"/>
                    <a:pt x="11" y="29"/>
                  </a:cubicBezTo>
                  <a:cubicBezTo>
                    <a:pt x="0" y="33"/>
                    <a:pt x="2" y="50"/>
                    <a:pt x="14" y="50"/>
                  </a:cubicBezTo>
                  <a:close/>
                </a:path>
              </a:pathLst>
            </a:custGeom>
            <a:solidFill>
              <a:srgbClr val="8DC54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70" name="Freeform 31"/>
            <p:cNvSpPr/>
            <p:nvPr/>
          </p:nvSpPr>
          <p:spPr bwMode="auto">
            <a:xfrm>
              <a:off x="1710" y="3039"/>
              <a:ext cx="744" cy="945"/>
            </a:xfrm>
            <a:custGeom>
              <a:gdLst>
                <a:gd fmla="*/ 243 w 343" name="T0"/>
                <a:gd fmla="*/ 35 h 436" name="T1"/>
                <a:gd fmla="*/ 166 w 343" name="T2"/>
                <a:gd fmla="*/ 7 h 436" name="T3"/>
                <a:gd fmla="*/ 108 w 343" name="T4"/>
                <a:gd fmla="*/ 74 h 436" name="T5"/>
                <a:gd fmla="*/ 54 w 343" name="T6"/>
                <a:gd fmla="*/ 206 h 436" name="T7"/>
                <a:gd fmla="*/ 8 w 343" name="T8"/>
                <a:gd fmla="*/ 348 h 436" name="T9"/>
                <a:gd fmla="*/ 193 w 343" name="T10"/>
                <a:gd fmla="*/ 278 h 436" name="T11"/>
                <a:gd fmla="*/ 278 w 343" name="T12"/>
                <a:gd fmla="*/ 215 h 436" name="T13"/>
                <a:gd fmla="*/ 243 w 343" name="T14"/>
                <a:gd fmla="*/ 35 h 436"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436" w="343">
                  <a:moveTo>
                    <a:pt x="243" y="35"/>
                  </a:moveTo>
                  <a:cubicBezTo>
                    <a:pt x="222" y="15"/>
                    <a:pt x="195" y="0"/>
                    <a:pt x="166" y="7"/>
                  </a:cubicBezTo>
                  <a:cubicBezTo>
                    <a:pt x="135" y="14"/>
                    <a:pt x="119" y="48"/>
                    <a:pt x="108" y="74"/>
                  </a:cubicBezTo>
                  <a:cubicBezTo>
                    <a:pt x="89" y="118"/>
                    <a:pt x="73" y="162"/>
                    <a:pt x="54" y="206"/>
                  </a:cubicBezTo>
                  <a:cubicBezTo>
                    <a:pt x="38" y="245"/>
                    <a:pt x="0" y="305"/>
                    <a:pt x="8" y="348"/>
                  </a:cubicBezTo>
                  <a:cubicBezTo>
                    <a:pt x="24" y="436"/>
                    <a:pt x="161" y="303"/>
                    <a:pt x="193" y="278"/>
                  </a:cubicBezTo>
                  <a:cubicBezTo>
                    <a:pt x="221" y="256"/>
                    <a:pt x="252" y="239"/>
                    <a:pt x="278" y="215"/>
                  </a:cubicBezTo>
                  <a:cubicBezTo>
                    <a:pt x="343" y="156"/>
                    <a:pt x="294" y="83"/>
                    <a:pt x="243" y="35"/>
                  </a:cubicBezTo>
                  <a:close/>
                </a:path>
              </a:pathLst>
            </a:custGeom>
            <a:solidFill>
              <a:srgbClr val="FF8D3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71" name="Freeform 32"/>
            <p:cNvSpPr/>
            <p:nvPr/>
          </p:nvSpPr>
          <p:spPr bwMode="auto">
            <a:xfrm>
              <a:off x="1840" y="3188"/>
              <a:ext cx="295" cy="144"/>
            </a:xfrm>
            <a:custGeom>
              <a:gdLst>
                <a:gd fmla="*/ 8 w 136" name="T0"/>
                <a:gd fmla="*/ 12 h 66" name="T1"/>
                <a:gd fmla="*/ 130 w 136" name="T2"/>
                <a:gd fmla="*/ 64 h 66" name="T3"/>
                <a:gd fmla="*/ 134 w 136" name="T4"/>
                <a:gd fmla="*/ 60 h 66" name="T5"/>
                <a:gd fmla="*/ 8 w 136" name="T6"/>
                <a:gd fmla="*/ 0 h 66" name="T7"/>
                <a:gd fmla="*/ 8 w 136" name="T8"/>
                <a:gd fmla="*/ 12 h 66" name="T9"/>
              </a:gdLst>
              <a:cxnLst>
                <a:cxn ang="0">
                  <a:pos x="T0" y="T1"/>
                </a:cxn>
                <a:cxn ang="0">
                  <a:pos x="T2" y="T3"/>
                </a:cxn>
                <a:cxn ang="0">
                  <a:pos x="T4" y="T5"/>
                </a:cxn>
                <a:cxn ang="0">
                  <a:pos x="T6" y="T7"/>
                </a:cxn>
                <a:cxn ang="0">
                  <a:pos x="T8" y="T9"/>
                </a:cxn>
              </a:cxnLst>
              <a:rect b="b" l="0" r="r" t="0"/>
              <a:pathLst>
                <a:path h="66" w="136">
                  <a:moveTo>
                    <a:pt x="8" y="12"/>
                  </a:moveTo>
                  <a:cubicBezTo>
                    <a:pt x="56" y="13"/>
                    <a:pt x="92" y="39"/>
                    <a:pt x="130" y="64"/>
                  </a:cubicBezTo>
                  <a:cubicBezTo>
                    <a:pt x="133" y="66"/>
                    <a:pt x="136" y="62"/>
                    <a:pt x="134" y="60"/>
                  </a:cubicBezTo>
                  <a:cubicBezTo>
                    <a:pt x="101" y="26"/>
                    <a:pt x="55" y="2"/>
                    <a:pt x="8" y="0"/>
                  </a:cubicBezTo>
                  <a:cubicBezTo>
                    <a:pt x="0" y="0"/>
                    <a:pt x="0" y="12"/>
                    <a:pt x="8" y="12"/>
                  </a:cubicBezTo>
                  <a:close/>
                </a:path>
              </a:pathLst>
            </a:custGeom>
            <a:solidFill>
              <a:srgbClr val="FF741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72" name="Freeform 33"/>
            <p:cNvSpPr/>
            <p:nvPr/>
          </p:nvSpPr>
          <p:spPr bwMode="auto">
            <a:xfrm>
              <a:off x="1771" y="3336"/>
              <a:ext cx="262" cy="145"/>
            </a:xfrm>
            <a:custGeom>
              <a:gdLst>
                <a:gd fmla="*/ 7 w 121" name="T0"/>
                <a:gd fmla="*/ 16 h 67" name="T1"/>
                <a:gd fmla="*/ 115 w 121" name="T2"/>
                <a:gd fmla="*/ 65 h 67" name="T3"/>
                <a:gd fmla="*/ 120 w 121" name="T4"/>
                <a:gd fmla="*/ 61 h 67" name="T5"/>
                <a:gd fmla="*/ 7 w 121" name="T6"/>
                <a:gd fmla="*/ 4 h 67" name="T7"/>
                <a:gd fmla="*/ 7 w 121" name="T8"/>
                <a:gd fmla="*/ 16 h 67" name="T9"/>
              </a:gdLst>
              <a:cxnLst>
                <a:cxn ang="0">
                  <a:pos x="T0" y="T1"/>
                </a:cxn>
                <a:cxn ang="0">
                  <a:pos x="T2" y="T3"/>
                </a:cxn>
                <a:cxn ang="0">
                  <a:pos x="T4" y="T5"/>
                </a:cxn>
                <a:cxn ang="0">
                  <a:pos x="T6" y="T7"/>
                </a:cxn>
                <a:cxn ang="0">
                  <a:pos x="T8" y="T9"/>
                </a:cxn>
              </a:cxnLst>
              <a:rect b="b" l="0" r="r" t="0"/>
              <a:pathLst>
                <a:path h="67" w="120">
                  <a:moveTo>
                    <a:pt x="7" y="16"/>
                  </a:moveTo>
                  <a:cubicBezTo>
                    <a:pt x="54" y="12"/>
                    <a:pt x="81" y="40"/>
                    <a:pt x="115" y="65"/>
                  </a:cubicBezTo>
                  <a:cubicBezTo>
                    <a:pt x="118" y="67"/>
                    <a:pt x="121" y="64"/>
                    <a:pt x="120" y="61"/>
                  </a:cubicBezTo>
                  <a:cubicBezTo>
                    <a:pt x="100" y="20"/>
                    <a:pt x="51" y="0"/>
                    <a:pt x="7" y="4"/>
                  </a:cubicBezTo>
                  <a:cubicBezTo>
                    <a:pt x="0" y="5"/>
                    <a:pt x="0" y="16"/>
                    <a:pt x="7" y="16"/>
                  </a:cubicBezTo>
                  <a:close/>
                </a:path>
              </a:pathLst>
            </a:custGeom>
            <a:solidFill>
              <a:srgbClr val="FF741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73" name="Freeform 34"/>
            <p:cNvSpPr/>
            <p:nvPr/>
          </p:nvSpPr>
          <p:spPr bwMode="auto">
            <a:xfrm>
              <a:off x="1731" y="3481"/>
              <a:ext cx="204" cy="102"/>
            </a:xfrm>
            <a:custGeom>
              <a:gdLst>
                <a:gd fmla="*/ 8 w 94" name="T0"/>
                <a:gd fmla="*/ 12 h 47" name="T1"/>
                <a:gd fmla="*/ 86 w 94" name="T2"/>
                <a:gd fmla="*/ 45 h 47" name="T3"/>
                <a:gd fmla="*/ 91 w 94" name="T4"/>
                <a:gd fmla="*/ 39 h 47" name="T5"/>
                <a:gd fmla="*/ 8 w 94" name="T6"/>
                <a:gd fmla="*/ 1 h 47" name="T7"/>
                <a:gd fmla="*/ 8 w 94" name="T8"/>
                <a:gd fmla="*/ 12 h 47" name="T9"/>
              </a:gdLst>
              <a:cxnLst>
                <a:cxn ang="0">
                  <a:pos x="T0" y="T1"/>
                </a:cxn>
                <a:cxn ang="0">
                  <a:pos x="T2" y="T3"/>
                </a:cxn>
                <a:cxn ang="0">
                  <a:pos x="T4" y="T5"/>
                </a:cxn>
                <a:cxn ang="0">
                  <a:pos x="T6" y="T7"/>
                </a:cxn>
                <a:cxn ang="0">
                  <a:pos x="T8" y="T9"/>
                </a:cxn>
              </a:cxnLst>
              <a:rect b="b" l="0" r="r" t="0"/>
              <a:pathLst>
                <a:path h="47" w="94">
                  <a:moveTo>
                    <a:pt x="8" y="12"/>
                  </a:moveTo>
                  <a:cubicBezTo>
                    <a:pt x="39" y="14"/>
                    <a:pt x="60" y="32"/>
                    <a:pt x="86" y="45"/>
                  </a:cubicBezTo>
                  <a:cubicBezTo>
                    <a:pt x="90" y="47"/>
                    <a:pt x="94" y="42"/>
                    <a:pt x="91" y="39"/>
                  </a:cubicBezTo>
                  <a:cubicBezTo>
                    <a:pt x="71" y="16"/>
                    <a:pt x="37" y="2"/>
                    <a:pt x="8" y="1"/>
                  </a:cubicBezTo>
                  <a:cubicBezTo>
                    <a:pt x="0" y="0"/>
                    <a:pt x="0" y="12"/>
                    <a:pt x="8" y="12"/>
                  </a:cubicBezTo>
                  <a:close/>
                </a:path>
              </a:pathLst>
            </a:custGeom>
            <a:solidFill>
              <a:srgbClr val="FF741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grpSp>
      <p:sp>
        <p:nvSpPr>
          <p:cNvPr id="74" name="文本框 73"/>
          <p:cNvSpPr txBox="1"/>
          <p:nvPr/>
        </p:nvSpPr>
        <p:spPr>
          <a:xfrm>
            <a:off x="1279739" y="254513"/>
            <a:ext cx="3118917" cy="579120"/>
          </a:xfrm>
          <a:prstGeom prst="rect">
            <a:avLst/>
          </a:prstGeom>
          <a:noFill/>
        </p:spPr>
        <p:txBody>
          <a:bodyPr rtlCol="0" wrap="square">
            <a:spAutoFit/>
          </a:bodyPr>
          <a:lstStyle/>
          <a:p>
            <a:pPr algn="ctr"/>
            <a:r>
              <a:rPr altLang="en-US" b="1" lang="zh-CN" smtClean="0" sz="3200">
                <a:solidFill>
                  <a:schemeClr val="bg1"/>
                </a:solidFill>
                <a:cs typeface="+mn-ea"/>
                <a:sym typeface="+mn-lt"/>
              </a:rPr>
              <a:t>请在此添加标题</a:t>
            </a:r>
          </a:p>
        </p:txBody>
      </p:sp>
      <p:sp>
        <p:nvSpPr>
          <p:cNvPr id="51" name="Freeform 5"/>
          <p:cNvSpPr>
            <a:spLocks noEditPoints="1"/>
          </p:cNvSpPr>
          <p:nvPr/>
        </p:nvSpPr>
        <p:spPr bwMode="auto">
          <a:xfrm>
            <a:off x="3805300" y="3478805"/>
            <a:ext cx="2579634" cy="1575548"/>
          </a:xfrm>
          <a:custGeom>
            <a:gdLst>
              <a:gd fmla="*/ 52 w 231" name="T0"/>
              <a:gd fmla="*/ 126 h 141" name="T1"/>
              <a:gd fmla="*/ 5 w 231" name="T2"/>
              <a:gd fmla="*/ 101 h 141" name="T3"/>
              <a:gd fmla="*/ 116 w 231" name="T4"/>
              <a:gd fmla="*/ 2 h 141" name="T5"/>
              <a:gd fmla="*/ 228 w 231" name="T6"/>
              <a:gd fmla="*/ 52 h 141" name="T7"/>
              <a:gd fmla="*/ 224 w 231" name="T8"/>
              <a:gd fmla="*/ 109 h 141" name="T9"/>
              <a:gd fmla="*/ 190 w 231" name="T10"/>
              <a:gd fmla="*/ 133 h 141" name="T11"/>
              <a:gd fmla="*/ 138 w 231" name="T12"/>
              <a:gd fmla="*/ 117 h 141" name="T13"/>
              <a:gd fmla="*/ 130 w 231" name="T14"/>
              <a:gd fmla="*/ 128 h 141" name="T15"/>
              <a:gd fmla="*/ 129 w 231" name="T16"/>
              <a:gd fmla="*/ 131 h 141" name="T17"/>
              <a:gd fmla="*/ 123 w 231" name="T18"/>
              <a:gd fmla="*/ 116 h 141" name="T19"/>
              <a:gd fmla="*/ 117 w 231" name="T20"/>
              <a:gd fmla="*/ 127 h 141" name="T21"/>
              <a:gd fmla="*/ 109 w 231" name="T22"/>
              <a:gd fmla="*/ 123 h 141" name="T23"/>
              <a:gd fmla="*/ 148 w 231" name="T24"/>
              <a:gd fmla="*/ 134 h 141" name="T25"/>
              <a:gd fmla="*/ 166 w 231" name="T26"/>
              <a:gd fmla="*/ 129 h 141" name="T27"/>
              <a:gd fmla="*/ 106 w 231" name="T28"/>
              <a:gd fmla="*/ 131 h 141" name="T29"/>
              <a:gd fmla="*/ 103 w 231" name="T30"/>
              <a:gd fmla="*/ 119 h 141" name="T31"/>
              <a:gd fmla="*/ 184 w 231" name="T32"/>
              <a:gd fmla="*/ 126 h 141" name="T33"/>
              <a:gd fmla="*/ 87 w 231" name="T34"/>
              <a:gd fmla="*/ 109 h 141" name="T35"/>
              <a:gd fmla="*/ 94 w 231" name="T36"/>
              <a:gd fmla="*/ 113 h 141" name="T37"/>
              <a:gd fmla="*/ 83 w 231" name="T38"/>
              <a:gd fmla="*/ 108 h 141" name="T39"/>
              <a:gd fmla="*/ 75 w 231" name="T40"/>
              <a:gd fmla="*/ 109 h 141" name="T41"/>
              <a:gd fmla="*/ 71 w 231" name="T42"/>
              <a:gd fmla="*/ 127 h 141" name="T43"/>
              <a:gd fmla="*/ 194 w 231" name="T44"/>
              <a:gd fmla="*/ 126 h 141" name="T45"/>
              <a:gd fmla="*/ 176 w 231" name="T46"/>
              <a:gd fmla="*/ 123 h 141" name="T47"/>
              <a:gd fmla="*/ 53 w 231" name="T48"/>
              <a:gd fmla="*/ 121 h 141" name="T49"/>
              <a:gd fmla="*/ 44 w 231" name="T50"/>
              <a:gd fmla="*/ 98 h 141" name="T51"/>
              <a:gd fmla="*/ 186 w 231" name="T52"/>
              <a:gd fmla="*/ 105 h 141" name="T53"/>
              <a:gd fmla="*/ 107 w 231" name="T54"/>
              <a:gd fmla="*/ 111 h 141" name="T55"/>
              <a:gd fmla="*/ 42 w 231" name="T56"/>
              <a:gd fmla="*/ 97 h 141" name="T57"/>
              <a:gd fmla="*/ 200 w 231" name="T58"/>
              <a:gd fmla="*/ 115 h 141" name="T59"/>
              <a:gd fmla="*/ 27 w 231" name="T60"/>
              <a:gd fmla="*/ 102 h 141" name="T61"/>
              <a:gd fmla="*/ 214 w 231" name="T62"/>
              <a:gd fmla="*/ 111 h 141" name="T63"/>
              <a:gd fmla="*/ 189 w 231" name="T64"/>
              <a:gd fmla="*/ 109 h 141" name="T65"/>
              <a:gd fmla="*/ 199 w 231" name="T66"/>
              <a:gd fmla="*/ 105 h 141" name="T67"/>
              <a:gd fmla="*/ 107 w 231" name="T68"/>
              <a:gd fmla="*/ 107 h 141" name="T69"/>
              <a:gd fmla="*/ 217 w 231" name="T70"/>
              <a:gd fmla="*/ 57 h 141" name="T71"/>
              <a:gd fmla="*/ 120 w 231" name="T72"/>
              <a:gd fmla="*/ 53 h 141" name="T73"/>
              <a:gd fmla="*/ 116 w 231" name="T74"/>
              <a:gd fmla="*/ 40 h 141" name="T75"/>
              <a:gd fmla="*/ 15 w 231" name="T76"/>
              <a:gd fmla="*/ 78 h 141" name="T77"/>
              <a:gd fmla="*/ 219 w 231" name="T78"/>
              <a:gd fmla="*/ 108 h 141" name="T79"/>
              <a:gd fmla="*/ 210 w 231" name="T80"/>
              <a:gd fmla="*/ 105 h 141" name="T81"/>
              <a:gd fmla="*/ 183 w 231" name="T82"/>
              <a:gd fmla="*/ 106 h 141" name="T83"/>
              <a:gd fmla="*/ 19 w 231" name="T84"/>
              <a:gd fmla="*/ 86 h 141" name="T85"/>
              <a:gd fmla="*/ 14 w 231" name="T86"/>
              <a:gd fmla="*/ 102 h 141" name="T87"/>
              <a:gd fmla="*/ 9 w 231" name="T88"/>
              <a:gd fmla="*/ 85 h 141" name="T89"/>
              <a:gd fmla="*/ 219 w 231" name="T90"/>
              <a:gd fmla="*/ 99 h 141" name="T91"/>
              <a:gd fmla="*/ 220 w 231" name="T92"/>
              <a:gd fmla="*/ 86 h 141" name="T93"/>
              <a:gd fmla="*/ 225 w 231" name="T94"/>
              <a:gd fmla="*/ 46 h 141" name="T95"/>
              <a:gd fmla="*/ 225 w 231" name="T96"/>
              <a:gd fmla="*/ 54 h 141" name="T97"/>
              <a:gd fmla="*/ 211 w 231" name="T98"/>
              <a:gd fmla="*/ 46 h 141" name="T99"/>
              <a:gd fmla="*/ 193 w 231" name="T100"/>
              <a:gd fmla="*/ 46 h 141" name="T101"/>
              <a:gd fmla="*/ 178 w 231" name="T102"/>
              <a:gd fmla="*/ 48 h 141" name="T103"/>
              <a:gd fmla="*/ 171 w 231" name="T104"/>
              <a:gd fmla="*/ 46 h 141" name="T105"/>
              <a:gd fmla="*/ 173 w 231" name="T106"/>
              <a:gd fmla="*/ 52 h 141" name="T107"/>
              <a:gd fmla="*/ 153 w 231" name="T108"/>
              <a:gd fmla="*/ 43 h 141" name="T109"/>
              <a:gd fmla="*/ 146 w 231" name="T110"/>
              <a:gd fmla="*/ 43 h 141" name="T111"/>
              <a:gd fmla="*/ 131 w 231" name="T112"/>
              <a:gd fmla="*/ 50 h 141" name="T113"/>
              <a:gd fmla="*/ 144 w 231" name="T114"/>
              <a:gd fmla="*/ 39 h 141" name="T115"/>
              <a:gd fmla="*/ 132 w 231" name="T116"/>
              <a:gd fmla="*/ 3 h 141" name="T117"/>
              <a:gd fmla="*/ 127 w 231" name="T118"/>
              <a:gd fmla="*/ 43 h 141" name="T1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b="b" l="0" r="r" t="0"/>
            <a:pathLst>
              <a:path h="141" w="231">
                <a:moveTo>
                  <a:pt x="143" y="141"/>
                </a:moveTo>
                <a:cubicBezTo>
                  <a:pt x="142" y="141"/>
                  <a:pt x="142" y="141"/>
                  <a:pt x="142" y="140"/>
                </a:cubicBezTo>
                <a:cubicBezTo>
                  <a:pt x="141" y="139"/>
                  <a:pt x="141" y="138"/>
                  <a:pt x="141" y="137"/>
                </a:cubicBezTo>
                <a:cubicBezTo>
                  <a:pt x="139" y="137"/>
                  <a:pt x="136" y="137"/>
                  <a:pt x="133" y="137"/>
                </a:cubicBezTo>
                <a:cubicBezTo>
                  <a:pt x="120" y="137"/>
                  <a:pt x="106" y="136"/>
                  <a:pt x="92" y="134"/>
                </a:cubicBezTo>
                <a:cubicBezTo>
                  <a:pt x="92" y="134"/>
                  <a:pt x="92" y="135"/>
                  <a:pt x="92" y="135"/>
                </a:cubicBezTo>
                <a:cubicBezTo>
                  <a:pt x="91" y="136"/>
                  <a:pt x="91" y="136"/>
                  <a:pt x="91" y="136"/>
                </a:cubicBezTo>
                <a:cubicBezTo>
                  <a:pt x="90" y="136"/>
                  <a:pt x="90" y="136"/>
                  <a:pt x="89" y="135"/>
                </a:cubicBezTo>
                <a:cubicBezTo>
                  <a:pt x="89" y="135"/>
                  <a:pt x="89" y="134"/>
                  <a:pt x="89" y="133"/>
                </a:cubicBezTo>
                <a:cubicBezTo>
                  <a:pt x="89" y="133"/>
                  <a:pt x="89" y="133"/>
                  <a:pt x="89" y="133"/>
                </a:cubicBezTo>
                <a:cubicBezTo>
                  <a:pt x="86" y="133"/>
                  <a:pt x="84" y="133"/>
                  <a:pt x="81" y="132"/>
                </a:cubicBezTo>
                <a:cubicBezTo>
                  <a:pt x="81" y="132"/>
                  <a:pt x="81" y="132"/>
                  <a:pt x="81" y="132"/>
                </a:cubicBezTo>
                <a:cubicBezTo>
                  <a:pt x="80" y="132"/>
                  <a:pt x="80" y="132"/>
                  <a:pt x="80" y="132"/>
                </a:cubicBezTo>
                <a:cubicBezTo>
                  <a:pt x="72" y="131"/>
                  <a:pt x="62" y="129"/>
                  <a:pt x="52" y="126"/>
                </a:cubicBezTo>
                <a:cubicBezTo>
                  <a:pt x="52" y="127"/>
                  <a:pt x="51" y="127"/>
                  <a:pt x="51" y="127"/>
                </a:cubicBezTo>
                <a:cubicBezTo>
                  <a:pt x="50" y="127"/>
                  <a:pt x="50" y="126"/>
                  <a:pt x="50" y="126"/>
                </a:cubicBezTo>
                <a:cubicBezTo>
                  <a:pt x="50" y="126"/>
                  <a:pt x="50" y="126"/>
                  <a:pt x="50" y="125"/>
                </a:cubicBezTo>
                <a:cubicBezTo>
                  <a:pt x="49" y="125"/>
                  <a:pt x="48" y="125"/>
                  <a:pt x="47" y="125"/>
                </a:cubicBezTo>
                <a:cubicBezTo>
                  <a:pt x="40" y="122"/>
                  <a:pt x="33" y="118"/>
                  <a:pt x="27" y="114"/>
                </a:cubicBezTo>
                <a:cubicBezTo>
                  <a:pt x="27" y="115"/>
                  <a:pt x="27" y="115"/>
                  <a:pt x="26" y="115"/>
                </a:cubicBezTo>
                <a:cubicBezTo>
                  <a:pt x="26" y="115"/>
                  <a:pt x="26" y="114"/>
                  <a:pt x="25" y="114"/>
                </a:cubicBezTo>
                <a:cubicBezTo>
                  <a:pt x="25" y="114"/>
                  <a:pt x="25" y="113"/>
                  <a:pt x="25" y="113"/>
                </a:cubicBezTo>
                <a:cubicBezTo>
                  <a:pt x="25" y="113"/>
                  <a:pt x="21" y="111"/>
                  <a:pt x="20" y="110"/>
                </a:cubicBezTo>
                <a:cubicBezTo>
                  <a:pt x="20" y="110"/>
                  <a:pt x="20" y="110"/>
                  <a:pt x="20" y="110"/>
                </a:cubicBezTo>
                <a:cubicBezTo>
                  <a:pt x="20" y="110"/>
                  <a:pt x="19" y="110"/>
                  <a:pt x="19" y="109"/>
                </a:cubicBezTo>
                <a:cubicBezTo>
                  <a:pt x="16" y="108"/>
                  <a:pt x="13" y="105"/>
                  <a:pt x="9" y="103"/>
                </a:cubicBezTo>
                <a:cubicBezTo>
                  <a:pt x="9" y="103"/>
                  <a:pt x="8" y="103"/>
                  <a:pt x="8" y="103"/>
                </a:cubicBezTo>
                <a:cubicBezTo>
                  <a:pt x="7" y="103"/>
                  <a:pt x="5" y="102"/>
                  <a:pt x="5" y="101"/>
                </a:cubicBezTo>
                <a:cubicBezTo>
                  <a:pt x="5" y="100"/>
                  <a:pt x="5" y="99"/>
                  <a:pt x="5" y="97"/>
                </a:cubicBezTo>
                <a:cubicBezTo>
                  <a:pt x="4" y="97"/>
                  <a:pt x="4" y="97"/>
                  <a:pt x="4" y="96"/>
                </a:cubicBezTo>
                <a:cubicBezTo>
                  <a:pt x="4" y="93"/>
                  <a:pt x="4" y="89"/>
                  <a:pt x="4" y="86"/>
                </a:cubicBezTo>
                <a:cubicBezTo>
                  <a:pt x="4" y="80"/>
                  <a:pt x="4" y="74"/>
                  <a:pt x="4" y="67"/>
                </a:cubicBezTo>
                <a:cubicBezTo>
                  <a:pt x="0" y="45"/>
                  <a:pt x="26" y="29"/>
                  <a:pt x="42" y="21"/>
                </a:cubicBezTo>
                <a:cubicBezTo>
                  <a:pt x="49" y="18"/>
                  <a:pt x="56" y="15"/>
                  <a:pt x="62" y="14"/>
                </a:cubicBezTo>
                <a:cubicBezTo>
                  <a:pt x="67" y="13"/>
                  <a:pt x="72" y="12"/>
                  <a:pt x="76" y="11"/>
                </a:cubicBezTo>
                <a:cubicBezTo>
                  <a:pt x="78" y="11"/>
                  <a:pt x="79" y="11"/>
                  <a:pt x="80" y="11"/>
                </a:cubicBezTo>
                <a:cubicBezTo>
                  <a:pt x="80" y="11"/>
                  <a:pt x="80" y="11"/>
                  <a:pt x="80" y="11"/>
                </a:cubicBezTo>
                <a:cubicBezTo>
                  <a:pt x="89" y="9"/>
                  <a:pt x="97" y="8"/>
                  <a:pt x="106" y="8"/>
                </a:cubicBezTo>
                <a:cubicBezTo>
                  <a:pt x="110" y="8"/>
                  <a:pt x="113" y="8"/>
                  <a:pt x="116" y="8"/>
                </a:cubicBezTo>
                <a:cubicBezTo>
                  <a:pt x="116" y="8"/>
                  <a:pt x="116" y="8"/>
                  <a:pt x="116" y="8"/>
                </a:cubicBezTo>
                <a:cubicBezTo>
                  <a:pt x="116" y="6"/>
                  <a:pt x="116" y="4"/>
                  <a:pt x="116" y="3"/>
                </a:cubicBezTo>
                <a:cubicBezTo>
                  <a:pt x="116" y="3"/>
                  <a:pt x="116" y="2"/>
                  <a:pt x="116" y="2"/>
                </a:cubicBezTo>
                <a:cubicBezTo>
                  <a:pt x="115" y="1"/>
                  <a:pt x="116" y="1"/>
                  <a:pt x="117" y="0"/>
                </a:cubicBezTo>
                <a:cubicBezTo>
                  <a:pt x="118" y="0"/>
                  <a:pt x="119" y="0"/>
                  <a:pt x="121" y="0"/>
                </a:cubicBezTo>
                <a:cubicBezTo>
                  <a:pt x="124" y="0"/>
                  <a:pt x="128" y="0"/>
                  <a:pt x="131" y="0"/>
                </a:cubicBezTo>
                <a:cubicBezTo>
                  <a:pt x="151" y="0"/>
                  <a:pt x="168" y="2"/>
                  <a:pt x="183" y="7"/>
                </a:cubicBezTo>
                <a:cubicBezTo>
                  <a:pt x="194" y="10"/>
                  <a:pt x="203" y="14"/>
                  <a:pt x="210" y="20"/>
                </a:cubicBezTo>
                <a:cubicBezTo>
                  <a:pt x="215" y="23"/>
                  <a:pt x="218" y="26"/>
                  <a:pt x="221" y="30"/>
                </a:cubicBezTo>
                <a:cubicBezTo>
                  <a:pt x="221" y="30"/>
                  <a:pt x="221" y="30"/>
                  <a:pt x="221" y="30"/>
                </a:cubicBezTo>
                <a:cubicBezTo>
                  <a:pt x="223" y="32"/>
                  <a:pt x="225" y="35"/>
                  <a:pt x="226" y="38"/>
                </a:cubicBezTo>
                <a:cubicBezTo>
                  <a:pt x="227" y="38"/>
                  <a:pt x="227" y="38"/>
                  <a:pt x="228" y="39"/>
                </a:cubicBezTo>
                <a:cubicBezTo>
                  <a:pt x="228" y="40"/>
                  <a:pt x="228" y="41"/>
                  <a:pt x="228" y="42"/>
                </a:cubicBezTo>
                <a:cubicBezTo>
                  <a:pt x="228" y="42"/>
                  <a:pt x="228" y="42"/>
                  <a:pt x="228" y="43"/>
                </a:cubicBezTo>
                <a:cubicBezTo>
                  <a:pt x="228" y="43"/>
                  <a:pt x="229" y="44"/>
                  <a:pt x="229" y="44"/>
                </a:cubicBezTo>
                <a:cubicBezTo>
                  <a:pt x="228" y="46"/>
                  <a:pt x="228" y="49"/>
                  <a:pt x="228" y="51"/>
                </a:cubicBezTo>
                <a:cubicBezTo>
                  <a:pt x="228" y="51"/>
                  <a:pt x="228" y="52"/>
                  <a:pt x="228" y="52"/>
                </a:cubicBezTo>
                <a:cubicBezTo>
                  <a:pt x="228" y="52"/>
                  <a:pt x="228" y="53"/>
                  <a:pt x="228" y="53"/>
                </a:cubicBezTo>
                <a:cubicBezTo>
                  <a:pt x="228" y="53"/>
                  <a:pt x="228" y="53"/>
                  <a:pt x="228" y="53"/>
                </a:cubicBezTo>
                <a:cubicBezTo>
                  <a:pt x="229" y="55"/>
                  <a:pt x="229" y="57"/>
                  <a:pt x="230" y="59"/>
                </a:cubicBezTo>
                <a:cubicBezTo>
                  <a:pt x="230" y="59"/>
                  <a:pt x="230" y="59"/>
                  <a:pt x="230" y="59"/>
                </a:cubicBezTo>
                <a:cubicBezTo>
                  <a:pt x="230" y="60"/>
                  <a:pt x="231" y="60"/>
                  <a:pt x="230" y="60"/>
                </a:cubicBezTo>
                <a:cubicBezTo>
                  <a:pt x="229" y="65"/>
                  <a:pt x="229" y="69"/>
                  <a:pt x="230" y="74"/>
                </a:cubicBezTo>
                <a:cubicBezTo>
                  <a:pt x="230" y="75"/>
                  <a:pt x="230" y="76"/>
                  <a:pt x="230" y="78"/>
                </a:cubicBezTo>
                <a:cubicBezTo>
                  <a:pt x="230" y="80"/>
                  <a:pt x="230" y="83"/>
                  <a:pt x="230" y="86"/>
                </a:cubicBezTo>
                <a:cubicBezTo>
                  <a:pt x="230" y="87"/>
                  <a:pt x="230" y="88"/>
                  <a:pt x="230" y="89"/>
                </a:cubicBezTo>
                <a:cubicBezTo>
                  <a:pt x="230" y="92"/>
                  <a:pt x="229" y="95"/>
                  <a:pt x="229" y="98"/>
                </a:cubicBezTo>
                <a:cubicBezTo>
                  <a:pt x="230" y="99"/>
                  <a:pt x="230" y="99"/>
                  <a:pt x="231" y="100"/>
                </a:cubicBezTo>
                <a:cubicBezTo>
                  <a:pt x="231" y="100"/>
                  <a:pt x="231" y="101"/>
                  <a:pt x="230" y="102"/>
                </a:cubicBezTo>
                <a:cubicBezTo>
                  <a:pt x="229" y="104"/>
                  <a:pt x="226" y="106"/>
                  <a:pt x="224" y="108"/>
                </a:cubicBezTo>
                <a:cubicBezTo>
                  <a:pt x="224" y="109"/>
                  <a:pt x="224" y="109"/>
                  <a:pt x="224" y="109"/>
                </a:cubicBezTo>
                <a:cubicBezTo>
                  <a:pt x="224" y="110"/>
                  <a:pt x="224" y="110"/>
                  <a:pt x="223" y="110"/>
                </a:cubicBezTo>
                <a:cubicBezTo>
                  <a:pt x="223" y="110"/>
                  <a:pt x="223" y="110"/>
                  <a:pt x="223" y="110"/>
                </a:cubicBezTo>
                <a:cubicBezTo>
                  <a:pt x="223" y="110"/>
                  <a:pt x="223" y="110"/>
                  <a:pt x="223" y="110"/>
                </a:cubicBezTo>
                <a:cubicBezTo>
                  <a:pt x="219" y="113"/>
                  <a:pt x="216" y="117"/>
                  <a:pt x="212" y="120"/>
                </a:cubicBezTo>
                <a:cubicBezTo>
                  <a:pt x="211" y="120"/>
                  <a:pt x="211" y="120"/>
                  <a:pt x="211" y="120"/>
                </a:cubicBezTo>
                <a:cubicBezTo>
                  <a:pt x="211" y="120"/>
                  <a:pt x="211" y="120"/>
                  <a:pt x="211" y="120"/>
                </a:cubicBezTo>
                <a:cubicBezTo>
                  <a:pt x="211" y="120"/>
                  <a:pt x="210" y="121"/>
                  <a:pt x="210" y="121"/>
                </a:cubicBezTo>
                <a:cubicBezTo>
                  <a:pt x="209" y="121"/>
                  <a:pt x="209" y="121"/>
                  <a:pt x="209" y="121"/>
                </a:cubicBezTo>
                <a:cubicBezTo>
                  <a:pt x="209" y="122"/>
                  <a:pt x="209" y="122"/>
                  <a:pt x="208" y="122"/>
                </a:cubicBezTo>
                <a:cubicBezTo>
                  <a:pt x="208" y="122"/>
                  <a:pt x="208" y="122"/>
                  <a:pt x="208" y="122"/>
                </a:cubicBezTo>
                <a:cubicBezTo>
                  <a:pt x="203" y="126"/>
                  <a:pt x="198" y="129"/>
                  <a:pt x="193" y="131"/>
                </a:cubicBezTo>
                <a:cubicBezTo>
                  <a:pt x="193" y="132"/>
                  <a:pt x="193" y="133"/>
                  <a:pt x="192" y="133"/>
                </a:cubicBezTo>
                <a:cubicBezTo>
                  <a:pt x="192" y="134"/>
                  <a:pt x="192" y="134"/>
                  <a:pt x="191" y="134"/>
                </a:cubicBezTo>
                <a:cubicBezTo>
                  <a:pt x="190" y="134"/>
                  <a:pt x="190" y="134"/>
                  <a:pt x="190" y="133"/>
                </a:cubicBezTo>
                <a:cubicBezTo>
                  <a:pt x="190" y="133"/>
                  <a:pt x="190" y="132"/>
                  <a:pt x="190" y="132"/>
                </a:cubicBezTo>
                <a:cubicBezTo>
                  <a:pt x="189" y="132"/>
                  <a:pt x="187" y="132"/>
                  <a:pt x="186" y="133"/>
                </a:cubicBezTo>
                <a:cubicBezTo>
                  <a:pt x="175" y="136"/>
                  <a:pt x="162" y="137"/>
                  <a:pt x="145" y="137"/>
                </a:cubicBezTo>
                <a:cubicBezTo>
                  <a:pt x="145" y="137"/>
                  <a:pt x="145" y="137"/>
                  <a:pt x="144" y="137"/>
                </a:cubicBezTo>
                <a:cubicBezTo>
                  <a:pt x="144" y="138"/>
                  <a:pt x="144" y="139"/>
                  <a:pt x="144" y="140"/>
                </a:cubicBezTo>
                <a:cubicBezTo>
                  <a:pt x="144" y="141"/>
                  <a:pt x="143" y="141"/>
                  <a:pt x="143" y="141"/>
                </a:cubicBezTo>
                <a:close/>
                <a:moveTo>
                  <a:pt x="109" y="132"/>
                </a:moveTo>
                <a:cubicBezTo>
                  <a:pt x="119" y="133"/>
                  <a:pt x="129" y="134"/>
                  <a:pt x="138" y="134"/>
                </a:cubicBezTo>
                <a:cubicBezTo>
                  <a:pt x="138" y="133"/>
                  <a:pt x="138" y="133"/>
                  <a:pt x="138" y="133"/>
                </a:cubicBezTo>
                <a:cubicBezTo>
                  <a:pt x="138" y="132"/>
                  <a:pt x="138" y="132"/>
                  <a:pt x="138" y="132"/>
                </a:cubicBezTo>
                <a:cubicBezTo>
                  <a:pt x="138" y="130"/>
                  <a:pt x="138" y="128"/>
                  <a:pt x="138" y="126"/>
                </a:cubicBezTo>
                <a:cubicBezTo>
                  <a:pt x="139" y="125"/>
                  <a:pt x="139" y="123"/>
                  <a:pt x="138" y="121"/>
                </a:cubicBezTo>
                <a:cubicBezTo>
                  <a:pt x="138" y="120"/>
                  <a:pt x="138" y="120"/>
                  <a:pt x="138" y="120"/>
                </a:cubicBezTo>
                <a:cubicBezTo>
                  <a:pt x="138" y="119"/>
                  <a:pt x="138" y="118"/>
                  <a:pt x="138" y="117"/>
                </a:cubicBezTo>
                <a:cubicBezTo>
                  <a:pt x="138" y="117"/>
                  <a:pt x="138" y="116"/>
                  <a:pt x="138" y="116"/>
                </a:cubicBezTo>
                <a:cubicBezTo>
                  <a:pt x="138" y="115"/>
                  <a:pt x="138" y="115"/>
                  <a:pt x="139" y="115"/>
                </a:cubicBezTo>
                <a:cubicBezTo>
                  <a:pt x="139" y="115"/>
                  <a:pt x="139" y="115"/>
                  <a:pt x="140" y="115"/>
                </a:cubicBezTo>
                <a:cubicBezTo>
                  <a:pt x="140" y="116"/>
                  <a:pt x="141" y="117"/>
                  <a:pt x="141" y="118"/>
                </a:cubicBezTo>
                <a:cubicBezTo>
                  <a:pt x="141" y="116"/>
                  <a:pt x="141" y="114"/>
                  <a:pt x="141" y="112"/>
                </a:cubicBezTo>
                <a:cubicBezTo>
                  <a:pt x="139" y="112"/>
                  <a:pt x="137" y="112"/>
                  <a:pt x="134" y="112"/>
                </a:cubicBezTo>
                <a:cubicBezTo>
                  <a:pt x="134" y="113"/>
                  <a:pt x="134" y="113"/>
                  <a:pt x="134" y="114"/>
                </a:cubicBezTo>
                <a:cubicBezTo>
                  <a:pt x="133" y="114"/>
                  <a:pt x="133" y="116"/>
                  <a:pt x="133" y="122"/>
                </a:cubicBezTo>
                <a:cubicBezTo>
                  <a:pt x="133" y="122"/>
                  <a:pt x="133" y="122"/>
                  <a:pt x="133" y="123"/>
                </a:cubicBezTo>
                <a:cubicBezTo>
                  <a:pt x="133" y="123"/>
                  <a:pt x="133" y="124"/>
                  <a:pt x="133" y="125"/>
                </a:cubicBezTo>
                <a:cubicBezTo>
                  <a:pt x="133" y="127"/>
                  <a:pt x="134" y="130"/>
                  <a:pt x="133" y="132"/>
                </a:cubicBezTo>
                <a:cubicBezTo>
                  <a:pt x="133" y="133"/>
                  <a:pt x="132" y="133"/>
                  <a:pt x="132" y="133"/>
                </a:cubicBezTo>
                <a:cubicBezTo>
                  <a:pt x="131" y="133"/>
                  <a:pt x="131" y="133"/>
                  <a:pt x="131" y="132"/>
                </a:cubicBezTo>
                <a:cubicBezTo>
                  <a:pt x="130" y="131"/>
                  <a:pt x="130" y="129"/>
                  <a:pt x="130" y="128"/>
                </a:cubicBezTo>
                <a:cubicBezTo>
                  <a:pt x="130" y="127"/>
                  <a:pt x="130" y="127"/>
                  <a:pt x="130" y="127"/>
                </a:cubicBezTo>
                <a:cubicBezTo>
                  <a:pt x="130" y="124"/>
                  <a:pt x="130" y="122"/>
                  <a:pt x="130" y="119"/>
                </a:cubicBezTo>
                <a:cubicBezTo>
                  <a:pt x="130" y="119"/>
                  <a:pt x="130" y="119"/>
                  <a:pt x="130" y="119"/>
                </a:cubicBezTo>
                <a:cubicBezTo>
                  <a:pt x="130" y="117"/>
                  <a:pt x="130" y="114"/>
                  <a:pt x="131" y="112"/>
                </a:cubicBezTo>
                <a:cubicBezTo>
                  <a:pt x="131" y="112"/>
                  <a:pt x="130" y="112"/>
                  <a:pt x="130" y="112"/>
                </a:cubicBezTo>
                <a:cubicBezTo>
                  <a:pt x="130" y="113"/>
                  <a:pt x="130" y="113"/>
                  <a:pt x="130" y="113"/>
                </a:cubicBezTo>
                <a:cubicBezTo>
                  <a:pt x="130" y="113"/>
                  <a:pt x="130" y="113"/>
                  <a:pt x="130" y="113"/>
                </a:cubicBezTo>
                <a:cubicBezTo>
                  <a:pt x="130" y="113"/>
                  <a:pt x="130" y="114"/>
                  <a:pt x="130" y="114"/>
                </a:cubicBezTo>
                <a:cubicBezTo>
                  <a:pt x="130" y="115"/>
                  <a:pt x="130" y="115"/>
                  <a:pt x="130" y="115"/>
                </a:cubicBezTo>
                <a:cubicBezTo>
                  <a:pt x="130" y="116"/>
                  <a:pt x="130" y="116"/>
                  <a:pt x="130" y="117"/>
                </a:cubicBezTo>
                <a:cubicBezTo>
                  <a:pt x="130" y="118"/>
                  <a:pt x="130" y="120"/>
                  <a:pt x="129" y="121"/>
                </a:cubicBezTo>
                <a:cubicBezTo>
                  <a:pt x="129" y="122"/>
                  <a:pt x="129" y="123"/>
                  <a:pt x="129" y="124"/>
                </a:cubicBezTo>
                <a:cubicBezTo>
                  <a:pt x="129" y="125"/>
                  <a:pt x="129" y="126"/>
                  <a:pt x="129" y="127"/>
                </a:cubicBezTo>
                <a:cubicBezTo>
                  <a:pt x="129" y="128"/>
                  <a:pt x="129" y="130"/>
                  <a:pt x="129" y="131"/>
                </a:cubicBezTo>
                <a:cubicBezTo>
                  <a:pt x="129" y="132"/>
                  <a:pt x="129" y="132"/>
                  <a:pt x="128" y="132"/>
                </a:cubicBezTo>
                <a:cubicBezTo>
                  <a:pt x="128" y="132"/>
                  <a:pt x="127" y="132"/>
                  <a:pt x="127" y="131"/>
                </a:cubicBezTo>
                <a:cubicBezTo>
                  <a:pt x="127" y="131"/>
                  <a:pt x="126" y="130"/>
                  <a:pt x="126" y="130"/>
                </a:cubicBezTo>
                <a:cubicBezTo>
                  <a:pt x="126" y="130"/>
                  <a:pt x="126" y="130"/>
                  <a:pt x="126" y="131"/>
                </a:cubicBezTo>
                <a:cubicBezTo>
                  <a:pt x="126" y="131"/>
                  <a:pt x="125" y="131"/>
                  <a:pt x="125" y="131"/>
                </a:cubicBezTo>
                <a:cubicBezTo>
                  <a:pt x="124" y="131"/>
                  <a:pt x="124" y="131"/>
                  <a:pt x="124" y="131"/>
                </a:cubicBezTo>
                <a:cubicBezTo>
                  <a:pt x="123" y="128"/>
                  <a:pt x="123" y="125"/>
                  <a:pt x="123" y="122"/>
                </a:cubicBezTo>
                <a:cubicBezTo>
                  <a:pt x="123" y="122"/>
                  <a:pt x="123" y="121"/>
                  <a:pt x="123" y="121"/>
                </a:cubicBezTo>
                <a:cubicBezTo>
                  <a:pt x="123" y="117"/>
                  <a:pt x="124" y="115"/>
                  <a:pt x="124" y="112"/>
                </a:cubicBezTo>
                <a:cubicBezTo>
                  <a:pt x="124" y="112"/>
                  <a:pt x="124" y="112"/>
                  <a:pt x="123" y="112"/>
                </a:cubicBezTo>
                <a:cubicBezTo>
                  <a:pt x="123" y="112"/>
                  <a:pt x="123" y="112"/>
                  <a:pt x="123" y="113"/>
                </a:cubicBezTo>
                <a:cubicBezTo>
                  <a:pt x="123" y="113"/>
                  <a:pt x="123" y="113"/>
                  <a:pt x="123" y="114"/>
                </a:cubicBezTo>
                <a:cubicBezTo>
                  <a:pt x="123" y="114"/>
                  <a:pt x="123" y="114"/>
                  <a:pt x="123" y="114"/>
                </a:cubicBezTo>
                <a:cubicBezTo>
                  <a:pt x="123" y="115"/>
                  <a:pt x="123" y="115"/>
                  <a:pt x="123" y="116"/>
                </a:cubicBezTo>
                <a:cubicBezTo>
                  <a:pt x="123" y="116"/>
                  <a:pt x="123" y="116"/>
                  <a:pt x="123" y="117"/>
                </a:cubicBezTo>
                <a:cubicBezTo>
                  <a:pt x="123" y="118"/>
                  <a:pt x="123" y="118"/>
                  <a:pt x="123" y="119"/>
                </a:cubicBezTo>
                <a:cubicBezTo>
                  <a:pt x="123" y="120"/>
                  <a:pt x="123" y="120"/>
                  <a:pt x="123" y="120"/>
                </a:cubicBezTo>
                <a:cubicBezTo>
                  <a:pt x="123" y="124"/>
                  <a:pt x="123" y="128"/>
                  <a:pt x="122" y="132"/>
                </a:cubicBezTo>
                <a:cubicBezTo>
                  <a:pt x="122" y="132"/>
                  <a:pt x="121" y="133"/>
                  <a:pt x="121" y="133"/>
                </a:cubicBezTo>
                <a:cubicBezTo>
                  <a:pt x="120" y="133"/>
                  <a:pt x="120" y="132"/>
                  <a:pt x="120" y="132"/>
                </a:cubicBezTo>
                <a:cubicBezTo>
                  <a:pt x="119" y="129"/>
                  <a:pt x="119" y="125"/>
                  <a:pt x="119" y="122"/>
                </a:cubicBezTo>
                <a:cubicBezTo>
                  <a:pt x="119" y="120"/>
                  <a:pt x="120" y="118"/>
                  <a:pt x="119" y="116"/>
                </a:cubicBezTo>
                <a:cubicBezTo>
                  <a:pt x="119" y="116"/>
                  <a:pt x="119" y="116"/>
                  <a:pt x="119" y="116"/>
                </a:cubicBezTo>
                <a:cubicBezTo>
                  <a:pt x="119" y="114"/>
                  <a:pt x="119" y="113"/>
                  <a:pt x="120" y="112"/>
                </a:cubicBezTo>
                <a:cubicBezTo>
                  <a:pt x="119" y="112"/>
                  <a:pt x="119" y="112"/>
                  <a:pt x="118" y="112"/>
                </a:cubicBezTo>
                <a:cubicBezTo>
                  <a:pt x="118" y="114"/>
                  <a:pt x="118" y="116"/>
                  <a:pt x="118" y="117"/>
                </a:cubicBezTo>
                <a:cubicBezTo>
                  <a:pt x="117" y="119"/>
                  <a:pt x="117" y="120"/>
                  <a:pt x="117" y="121"/>
                </a:cubicBezTo>
                <a:cubicBezTo>
                  <a:pt x="117" y="123"/>
                  <a:pt x="117" y="125"/>
                  <a:pt x="117" y="127"/>
                </a:cubicBezTo>
                <a:cubicBezTo>
                  <a:pt x="117" y="128"/>
                  <a:pt x="117" y="128"/>
                  <a:pt x="117" y="129"/>
                </a:cubicBezTo>
                <a:cubicBezTo>
                  <a:pt x="117" y="130"/>
                  <a:pt x="117" y="131"/>
                  <a:pt x="116" y="131"/>
                </a:cubicBezTo>
                <a:cubicBezTo>
                  <a:pt x="116" y="131"/>
                  <a:pt x="115" y="130"/>
                  <a:pt x="115" y="130"/>
                </a:cubicBezTo>
                <a:cubicBezTo>
                  <a:pt x="113" y="126"/>
                  <a:pt x="114" y="121"/>
                  <a:pt x="114" y="117"/>
                </a:cubicBezTo>
                <a:cubicBezTo>
                  <a:pt x="115" y="115"/>
                  <a:pt x="115" y="113"/>
                  <a:pt x="115" y="112"/>
                </a:cubicBezTo>
                <a:cubicBezTo>
                  <a:pt x="114" y="112"/>
                  <a:pt x="114" y="112"/>
                  <a:pt x="113" y="112"/>
                </a:cubicBezTo>
                <a:cubicBezTo>
                  <a:pt x="113" y="112"/>
                  <a:pt x="113" y="113"/>
                  <a:pt x="113" y="114"/>
                </a:cubicBezTo>
                <a:cubicBezTo>
                  <a:pt x="113" y="119"/>
                  <a:pt x="113" y="124"/>
                  <a:pt x="112" y="129"/>
                </a:cubicBezTo>
                <a:cubicBezTo>
                  <a:pt x="111" y="129"/>
                  <a:pt x="111" y="129"/>
                  <a:pt x="110" y="129"/>
                </a:cubicBezTo>
                <a:cubicBezTo>
                  <a:pt x="110" y="129"/>
                  <a:pt x="109" y="129"/>
                  <a:pt x="109" y="128"/>
                </a:cubicBezTo>
                <a:cubicBezTo>
                  <a:pt x="109" y="125"/>
                  <a:pt x="109" y="122"/>
                  <a:pt x="110" y="119"/>
                </a:cubicBezTo>
                <a:cubicBezTo>
                  <a:pt x="110" y="116"/>
                  <a:pt x="110" y="114"/>
                  <a:pt x="110" y="111"/>
                </a:cubicBezTo>
                <a:cubicBezTo>
                  <a:pt x="110" y="111"/>
                  <a:pt x="110" y="111"/>
                  <a:pt x="110" y="111"/>
                </a:cubicBezTo>
                <a:cubicBezTo>
                  <a:pt x="109" y="115"/>
                  <a:pt x="109" y="118"/>
                  <a:pt x="109" y="123"/>
                </a:cubicBezTo>
                <a:cubicBezTo>
                  <a:pt x="109" y="123"/>
                  <a:pt x="109" y="124"/>
                  <a:pt x="109" y="125"/>
                </a:cubicBezTo>
                <a:cubicBezTo>
                  <a:pt x="109" y="127"/>
                  <a:pt x="109" y="130"/>
                  <a:pt x="109" y="132"/>
                </a:cubicBezTo>
                <a:close/>
                <a:moveTo>
                  <a:pt x="144" y="112"/>
                </a:moveTo>
                <a:cubicBezTo>
                  <a:pt x="144" y="116"/>
                  <a:pt x="144" y="119"/>
                  <a:pt x="144" y="123"/>
                </a:cubicBezTo>
                <a:cubicBezTo>
                  <a:pt x="144" y="124"/>
                  <a:pt x="144" y="125"/>
                  <a:pt x="144" y="126"/>
                </a:cubicBezTo>
                <a:cubicBezTo>
                  <a:pt x="144" y="126"/>
                  <a:pt x="144" y="134"/>
                  <a:pt x="144" y="134"/>
                </a:cubicBezTo>
                <a:cubicBezTo>
                  <a:pt x="145" y="134"/>
                  <a:pt x="145" y="134"/>
                  <a:pt x="145" y="134"/>
                </a:cubicBezTo>
                <a:cubicBezTo>
                  <a:pt x="145" y="131"/>
                  <a:pt x="145" y="129"/>
                  <a:pt x="145" y="126"/>
                </a:cubicBezTo>
                <a:cubicBezTo>
                  <a:pt x="145" y="126"/>
                  <a:pt x="145" y="125"/>
                  <a:pt x="145" y="124"/>
                </a:cubicBezTo>
                <a:cubicBezTo>
                  <a:pt x="145" y="121"/>
                  <a:pt x="145" y="121"/>
                  <a:pt x="145" y="121"/>
                </a:cubicBezTo>
                <a:cubicBezTo>
                  <a:pt x="145" y="119"/>
                  <a:pt x="145" y="116"/>
                  <a:pt x="145" y="113"/>
                </a:cubicBezTo>
                <a:cubicBezTo>
                  <a:pt x="145" y="113"/>
                  <a:pt x="145" y="112"/>
                  <a:pt x="146" y="112"/>
                </a:cubicBezTo>
                <a:cubicBezTo>
                  <a:pt x="145" y="112"/>
                  <a:pt x="145" y="112"/>
                  <a:pt x="144" y="112"/>
                </a:cubicBezTo>
                <a:close/>
                <a:moveTo>
                  <a:pt x="148" y="134"/>
                </a:moveTo>
                <a:cubicBezTo>
                  <a:pt x="148" y="134"/>
                  <a:pt x="148" y="134"/>
                  <a:pt x="148" y="134"/>
                </a:cubicBezTo>
                <a:cubicBezTo>
                  <a:pt x="148" y="133"/>
                  <a:pt x="148" y="133"/>
                  <a:pt x="148" y="133"/>
                </a:cubicBezTo>
                <a:cubicBezTo>
                  <a:pt x="148" y="133"/>
                  <a:pt x="148" y="133"/>
                  <a:pt x="148" y="134"/>
                </a:cubicBezTo>
                <a:close/>
                <a:moveTo>
                  <a:pt x="156" y="112"/>
                </a:moveTo>
                <a:cubicBezTo>
                  <a:pt x="156" y="112"/>
                  <a:pt x="156" y="112"/>
                  <a:pt x="157" y="113"/>
                </a:cubicBezTo>
                <a:cubicBezTo>
                  <a:pt x="157" y="113"/>
                  <a:pt x="157" y="113"/>
                  <a:pt x="157" y="114"/>
                </a:cubicBezTo>
                <a:cubicBezTo>
                  <a:pt x="156" y="118"/>
                  <a:pt x="156" y="121"/>
                  <a:pt x="156" y="125"/>
                </a:cubicBezTo>
                <a:cubicBezTo>
                  <a:pt x="156" y="127"/>
                  <a:pt x="156" y="129"/>
                  <a:pt x="156" y="131"/>
                </a:cubicBezTo>
                <a:cubicBezTo>
                  <a:pt x="156" y="131"/>
                  <a:pt x="156" y="132"/>
                  <a:pt x="156" y="132"/>
                </a:cubicBezTo>
                <a:cubicBezTo>
                  <a:pt x="156" y="132"/>
                  <a:pt x="156" y="133"/>
                  <a:pt x="156" y="133"/>
                </a:cubicBezTo>
                <a:cubicBezTo>
                  <a:pt x="156" y="133"/>
                  <a:pt x="157" y="133"/>
                  <a:pt x="157" y="133"/>
                </a:cubicBezTo>
                <a:cubicBezTo>
                  <a:pt x="160" y="133"/>
                  <a:pt x="164" y="133"/>
                  <a:pt x="167" y="132"/>
                </a:cubicBezTo>
                <a:cubicBezTo>
                  <a:pt x="167" y="132"/>
                  <a:pt x="167" y="131"/>
                  <a:pt x="167" y="130"/>
                </a:cubicBezTo>
                <a:cubicBezTo>
                  <a:pt x="167" y="130"/>
                  <a:pt x="166" y="129"/>
                  <a:pt x="166" y="129"/>
                </a:cubicBezTo>
                <a:cubicBezTo>
                  <a:pt x="166" y="128"/>
                  <a:pt x="166" y="126"/>
                  <a:pt x="166" y="124"/>
                </a:cubicBezTo>
                <a:cubicBezTo>
                  <a:pt x="166" y="124"/>
                  <a:pt x="166" y="123"/>
                  <a:pt x="166" y="123"/>
                </a:cubicBezTo>
                <a:cubicBezTo>
                  <a:pt x="166" y="121"/>
                  <a:pt x="166" y="120"/>
                  <a:pt x="166" y="118"/>
                </a:cubicBezTo>
                <a:cubicBezTo>
                  <a:pt x="166" y="117"/>
                  <a:pt x="166" y="117"/>
                  <a:pt x="166" y="117"/>
                </a:cubicBezTo>
                <a:cubicBezTo>
                  <a:pt x="166" y="116"/>
                  <a:pt x="166" y="115"/>
                  <a:pt x="166" y="114"/>
                </a:cubicBezTo>
                <a:cubicBezTo>
                  <a:pt x="166" y="112"/>
                  <a:pt x="166" y="111"/>
                  <a:pt x="166" y="109"/>
                </a:cubicBezTo>
                <a:cubicBezTo>
                  <a:pt x="162" y="110"/>
                  <a:pt x="158" y="111"/>
                  <a:pt x="154" y="111"/>
                </a:cubicBezTo>
                <a:cubicBezTo>
                  <a:pt x="154" y="111"/>
                  <a:pt x="154" y="112"/>
                  <a:pt x="154" y="112"/>
                </a:cubicBezTo>
                <a:cubicBezTo>
                  <a:pt x="154" y="112"/>
                  <a:pt x="154" y="113"/>
                  <a:pt x="154" y="113"/>
                </a:cubicBezTo>
                <a:cubicBezTo>
                  <a:pt x="154" y="113"/>
                  <a:pt x="154" y="113"/>
                  <a:pt x="154" y="113"/>
                </a:cubicBezTo>
                <a:cubicBezTo>
                  <a:pt x="154" y="112"/>
                  <a:pt x="155" y="112"/>
                  <a:pt x="156" y="112"/>
                </a:cubicBezTo>
                <a:close/>
                <a:moveTo>
                  <a:pt x="106" y="132"/>
                </a:moveTo>
                <a:cubicBezTo>
                  <a:pt x="106" y="131"/>
                  <a:pt x="106" y="130"/>
                  <a:pt x="106" y="129"/>
                </a:cubicBezTo>
                <a:cubicBezTo>
                  <a:pt x="106" y="130"/>
                  <a:pt x="106" y="131"/>
                  <a:pt x="106" y="131"/>
                </a:cubicBezTo>
                <a:cubicBezTo>
                  <a:pt x="106" y="131"/>
                  <a:pt x="105" y="132"/>
                  <a:pt x="105" y="132"/>
                </a:cubicBezTo>
                <a:cubicBezTo>
                  <a:pt x="106" y="132"/>
                  <a:pt x="106" y="132"/>
                  <a:pt x="106" y="132"/>
                </a:cubicBezTo>
                <a:close/>
                <a:moveTo>
                  <a:pt x="174" y="129"/>
                </a:moveTo>
                <a:cubicBezTo>
                  <a:pt x="174" y="130"/>
                  <a:pt x="174" y="131"/>
                  <a:pt x="174" y="132"/>
                </a:cubicBezTo>
                <a:cubicBezTo>
                  <a:pt x="174" y="132"/>
                  <a:pt x="175" y="131"/>
                  <a:pt x="176" y="131"/>
                </a:cubicBezTo>
                <a:cubicBezTo>
                  <a:pt x="176" y="130"/>
                  <a:pt x="176" y="129"/>
                  <a:pt x="176" y="128"/>
                </a:cubicBezTo>
                <a:cubicBezTo>
                  <a:pt x="175" y="128"/>
                  <a:pt x="175" y="128"/>
                  <a:pt x="175" y="128"/>
                </a:cubicBezTo>
                <a:cubicBezTo>
                  <a:pt x="175" y="128"/>
                  <a:pt x="175" y="128"/>
                  <a:pt x="175" y="128"/>
                </a:cubicBezTo>
                <a:cubicBezTo>
                  <a:pt x="175" y="129"/>
                  <a:pt x="175" y="129"/>
                  <a:pt x="174" y="129"/>
                </a:cubicBezTo>
                <a:close/>
                <a:moveTo>
                  <a:pt x="100" y="131"/>
                </a:moveTo>
                <a:cubicBezTo>
                  <a:pt x="101" y="131"/>
                  <a:pt x="102" y="131"/>
                  <a:pt x="103" y="131"/>
                </a:cubicBezTo>
                <a:cubicBezTo>
                  <a:pt x="103" y="131"/>
                  <a:pt x="103" y="131"/>
                  <a:pt x="103" y="131"/>
                </a:cubicBezTo>
                <a:cubicBezTo>
                  <a:pt x="103" y="129"/>
                  <a:pt x="103" y="126"/>
                  <a:pt x="103" y="123"/>
                </a:cubicBezTo>
                <a:cubicBezTo>
                  <a:pt x="103" y="122"/>
                  <a:pt x="103" y="120"/>
                  <a:pt x="103" y="119"/>
                </a:cubicBezTo>
                <a:cubicBezTo>
                  <a:pt x="103" y="116"/>
                  <a:pt x="103" y="113"/>
                  <a:pt x="103" y="111"/>
                </a:cubicBezTo>
                <a:cubicBezTo>
                  <a:pt x="102" y="111"/>
                  <a:pt x="101" y="110"/>
                  <a:pt x="100" y="110"/>
                </a:cubicBezTo>
                <a:cubicBezTo>
                  <a:pt x="100" y="112"/>
                  <a:pt x="101" y="114"/>
                  <a:pt x="101" y="116"/>
                </a:cubicBezTo>
                <a:cubicBezTo>
                  <a:pt x="101" y="121"/>
                  <a:pt x="102" y="126"/>
                  <a:pt x="100" y="131"/>
                </a:cubicBezTo>
                <a:cubicBezTo>
                  <a:pt x="100" y="131"/>
                  <a:pt x="100" y="131"/>
                  <a:pt x="100" y="131"/>
                </a:cubicBezTo>
                <a:close/>
                <a:moveTo>
                  <a:pt x="179" y="129"/>
                </a:moveTo>
                <a:cubicBezTo>
                  <a:pt x="179" y="130"/>
                  <a:pt x="179" y="130"/>
                  <a:pt x="178" y="131"/>
                </a:cubicBezTo>
                <a:cubicBezTo>
                  <a:pt x="181" y="130"/>
                  <a:pt x="184" y="130"/>
                  <a:pt x="187" y="129"/>
                </a:cubicBezTo>
                <a:cubicBezTo>
                  <a:pt x="186" y="129"/>
                  <a:pt x="186" y="129"/>
                  <a:pt x="186" y="129"/>
                </a:cubicBezTo>
                <a:cubicBezTo>
                  <a:pt x="186" y="128"/>
                  <a:pt x="186" y="128"/>
                  <a:pt x="186" y="128"/>
                </a:cubicBezTo>
                <a:cubicBezTo>
                  <a:pt x="186" y="128"/>
                  <a:pt x="186" y="128"/>
                  <a:pt x="186" y="128"/>
                </a:cubicBezTo>
                <a:cubicBezTo>
                  <a:pt x="185" y="128"/>
                  <a:pt x="185" y="127"/>
                  <a:pt x="185" y="127"/>
                </a:cubicBezTo>
                <a:cubicBezTo>
                  <a:pt x="185" y="127"/>
                  <a:pt x="185" y="126"/>
                  <a:pt x="185" y="126"/>
                </a:cubicBezTo>
                <a:cubicBezTo>
                  <a:pt x="184" y="126"/>
                  <a:pt x="184" y="126"/>
                  <a:pt x="184" y="126"/>
                </a:cubicBezTo>
                <a:cubicBezTo>
                  <a:pt x="184" y="127"/>
                  <a:pt x="184" y="127"/>
                  <a:pt x="183" y="128"/>
                </a:cubicBezTo>
                <a:cubicBezTo>
                  <a:pt x="183" y="128"/>
                  <a:pt x="183" y="129"/>
                  <a:pt x="182" y="129"/>
                </a:cubicBezTo>
                <a:cubicBezTo>
                  <a:pt x="182" y="129"/>
                  <a:pt x="181" y="128"/>
                  <a:pt x="181" y="128"/>
                </a:cubicBezTo>
                <a:cubicBezTo>
                  <a:pt x="181" y="127"/>
                  <a:pt x="181" y="127"/>
                  <a:pt x="181" y="127"/>
                </a:cubicBezTo>
                <a:cubicBezTo>
                  <a:pt x="181" y="127"/>
                  <a:pt x="181" y="127"/>
                  <a:pt x="181" y="127"/>
                </a:cubicBezTo>
                <a:cubicBezTo>
                  <a:pt x="180" y="128"/>
                  <a:pt x="180" y="128"/>
                  <a:pt x="180" y="129"/>
                </a:cubicBezTo>
                <a:cubicBezTo>
                  <a:pt x="180" y="129"/>
                  <a:pt x="180" y="129"/>
                  <a:pt x="179" y="129"/>
                </a:cubicBezTo>
                <a:cubicBezTo>
                  <a:pt x="179" y="129"/>
                  <a:pt x="179" y="129"/>
                  <a:pt x="179" y="129"/>
                </a:cubicBezTo>
                <a:close/>
                <a:moveTo>
                  <a:pt x="95" y="130"/>
                </a:moveTo>
                <a:cubicBezTo>
                  <a:pt x="94" y="129"/>
                  <a:pt x="94" y="127"/>
                  <a:pt x="95" y="125"/>
                </a:cubicBezTo>
                <a:cubicBezTo>
                  <a:pt x="95" y="123"/>
                  <a:pt x="95" y="122"/>
                  <a:pt x="95" y="121"/>
                </a:cubicBezTo>
                <a:cubicBezTo>
                  <a:pt x="95" y="118"/>
                  <a:pt x="95" y="114"/>
                  <a:pt x="94" y="110"/>
                </a:cubicBezTo>
                <a:cubicBezTo>
                  <a:pt x="94" y="110"/>
                  <a:pt x="94" y="110"/>
                  <a:pt x="94" y="110"/>
                </a:cubicBezTo>
                <a:cubicBezTo>
                  <a:pt x="92" y="109"/>
                  <a:pt x="89" y="109"/>
                  <a:pt x="87" y="109"/>
                </a:cubicBezTo>
                <a:cubicBezTo>
                  <a:pt x="87" y="111"/>
                  <a:pt x="86" y="114"/>
                  <a:pt x="86" y="117"/>
                </a:cubicBezTo>
                <a:cubicBezTo>
                  <a:pt x="86" y="118"/>
                  <a:pt x="86" y="119"/>
                  <a:pt x="86" y="120"/>
                </a:cubicBezTo>
                <a:cubicBezTo>
                  <a:pt x="86" y="122"/>
                  <a:pt x="86" y="124"/>
                  <a:pt x="86" y="126"/>
                </a:cubicBezTo>
                <a:cubicBezTo>
                  <a:pt x="86" y="127"/>
                  <a:pt x="86" y="127"/>
                  <a:pt x="86" y="128"/>
                </a:cubicBezTo>
                <a:cubicBezTo>
                  <a:pt x="86" y="128"/>
                  <a:pt x="86" y="129"/>
                  <a:pt x="86" y="129"/>
                </a:cubicBezTo>
                <a:cubicBezTo>
                  <a:pt x="87" y="129"/>
                  <a:pt x="88" y="130"/>
                  <a:pt x="89" y="130"/>
                </a:cubicBezTo>
                <a:cubicBezTo>
                  <a:pt x="89" y="130"/>
                  <a:pt x="89" y="129"/>
                  <a:pt x="89" y="129"/>
                </a:cubicBezTo>
                <a:cubicBezTo>
                  <a:pt x="89" y="126"/>
                  <a:pt x="90" y="123"/>
                  <a:pt x="90" y="120"/>
                </a:cubicBezTo>
                <a:cubicBezTo>
                  <a:pt x="90" y="120"/>
                  <a:pt x="90" y="119"/>
                  <a:pt x="90" y="119"/>
                </a:cubicBezTo>
                <a:cubicBezTo>
                  <a:pt x="90" y="114"/>
                  <a:pt x="91" y="110"/>
                  <a:pt x="93" y="110"/>
                </a:cubicBezTo>
                <a:cubicBezTo>
                  <a:pt x="93" y="110"/>
                  <a:pt x="93" y="110"/>
                  <a:pt x="93" y="110"/>
                </a:cubicBezTo>
                <a:cubicBezTo>
                  <a:pt x="94" y="110"/>
                  <a:pt x="94" y="111"/>
                  <a:pt x="94" y="112"/>
                </a:cubicBezTo>
                <a:cubicBezTo>
                  <a:pt x="94" y="112"/>
                  <a:pt x="94" y="112"/>
                  <a:pt x="94" y="112"/>
                </a:cubicBezTo>
                <a:cubicBezTo>
                  <a:pt x="94" y="112"/>
                  <a:pt x="94" y="113"/>
                  <a:pt x="94" y="113"/>
                </a:cubicBezTo>
                <a:cubicBezTo>
                  <a:pt x="94" y="113"/>
                  <a:pt x="94" y="113"/>
                  <a:pt x="94" y="113"/>
                </a:cubicBezTo>
                <a:cubicBezTo>
                  <a:pt x="94" y="114"/>
                  <a:pt x="94" y="114"/>
                  <a:pt x="94" y="114"/>
                </a:cubicBezTo>
                <a:cubicBezTo>
                  <a:pt x="94" y="115"/>
                  <a:pt x="94" y="115"/>
                  <a:pt x="94" y="116"/>
                </a:cubicBezTo>
                <a:cubicBezTo>
                  <a:pt x="93" y="118"/>
                  <a:pt x="93" y="121"/>
                  <a:pt x="93" y="123"/>
                </a:cubicBezTo>
                <a:cubicBezTo>
                  <a:pt x="93" y="124"/>
                  <a:pt x="93" y="125"/>
                  <a:pt x="93" y="126"/>
                </a:cubicBezTo>
                <a:cubicBezTo>
                  <a:pt x="93" y="127"/>
                  <a:pt x="93" y="129"/>
                  <a:pt x="93" y="130"/>
                </a:cubicBezTo>
                <a:cubicBezTo>
                  <a:pt x="93" y="130"/>
                  <a:pt x="94" y="130"/>
                  <a:pt x="95" y="130"/>
                </a:cubicBezTo>
                <a:close/>
                <a:moveTo>
                  <a:pt x="83" y="129"/>
                </a:moveTo>
                <a:cubicBezTo>
                  <a:pt x="82" y="126"/>
                  <a:pt x="83" y="124"/>
                  <a:pt x="83" y="122"/>
                </a:cubicBezTo>
                <a:cubicBezTo>
                  <a:pt x="83" y="121"/>
                  <a:pt x="83" y="121"/>
                  <a:pt x="83" y="120"/>
                </a:cubicBezTo>
                <a:cubicBezTo>
                  <a:pt x="83" y="119"/>
                  <a:pt x="83" y="117"/>
                  <a:pt x="83" y="115"/>
                </a:cubicBezTo>
                <a:cubicBezTo>
                  <a:pt x="84" y="113"/>
                  <a:pt x="84" y="111"/>
                  <a:pt x="84" y="108"/>
                </a:cubicBezTo>
                <a:cubicBezTo>
                  <a:pt x="84" y="108"/>
                  <a:pt x="84" y="108"/>
                  <a:pt x="84" y="108"/>
                </a:cubicBezTo>
                <a:cubicBezTo>
                  <a:pt x="84" y="108"/>
                  <a:pt x="83" y="108"/>
                  <a:pt x="83" y="108"/>
                </a:cubicBezTo>
                <a:cubicBezTo>
                  <a:pt x="83" y="112"/>
                  <a:pt x="83" y="116"/>
                  <a:pt x="82" y="120"/>
                </a:cubicBezTo>
                <a:cubicBezTo>
                  <a:pt x="82" y="121"/>
                  <a:pt x="82" y="122"/>
                  <a:pt x="82" y="123"/>
                </a:cubicBezTo>
                <a:cubicBezTo>
                  <a:pt x="82" y="126"/>
                  <a:pt x="82" y="126"/>
                  <a:pt x="82" y="126"/>
                </a:cubicBezTo>
                <a:cubicBezTo>
                  <a:pt x="82" y="126"/>
                  <a:pt x="82" y="127"/>
                  <a:pt x="82" y="127"/>
                </a:cubicBezTo>
                <a:cubicBezTo>
                  <a:pt x="82" y="128"/>
                  <a:pt x="82" y="128"/>
                  <a:pt x="82" y="129"/>
                </a:cubicBezTo>
                <a:cubicBezTo>
                  <a:pt x="82" y="129"/>
                  <a:pt x="83" y="129"/>
                  <a:pt x="83" y="129"/>
                </a:cubicBezTo>
                <a:close/>
                <a:moveTo>
                  <a:pt x="74" y="127"/>
                </a:moveTo>
                <a:cubicBezTo>
                  <a:pt x="75" y="127"/>
                  <a:pt x="76" y="128"/>
                  <a:pt x="77" y="128"/>
                </a:cubicBezTo>
                <a:cubicBezTo>
                  <a:pt x="77" y="125"/>
                  <a:pt x="77" y="123"/>
                  <a:pt x="77" y="120"/>
                </a:cubicBezTo>
                <a:cubicBezTo>
                  <a:pt x="77" y="120"/>
                  <a:pt x="78" y="119"/>
                  <a:pt x="78" y="118"/>
                </a:cubicBezTo>
                <a:cubicBezTo>
                  <a:pt x="78" y="115"/>
                  <a:pt x="78" y="111"/>
                  <a:pt x="78" y="108"/>
                </a:cubicBezTo>
                <a:cubicBezTo>
                  <a:pt x="78" y="108"/>
                  <a:pt x="78" y="107"/>
                  <a:pt x="78" y="107"/>
                </a:cubicBezTo>
                <a:cubicBezTo>
                  <a:pt x="77" y="107"/>
                  <a:pt x="76" y="107"/>
                  <a:pt x="75" y="107"/>
                </a:cubicBezTo>
                <a:cubicBezTo>
                  <a:pt x="75" y="107"/>
                  <a:pt x="75" y="108"/>
                  <a:pt x="75" y="109"/>
                </a:cubicBezTo>
                <a:cubicBezTo>
                  <a:pt x="75" y="109"/>
                  <a:pt x="75" y="109"/>
                  <a:pt x="75" y="109"/>
                </a:cubicBezTo>
                <a:cubicBezTo>
                  <a:pt x="74" y="111"/>
                  <a:pt x="74" y="113"/>
                  <a:pt x="74" y="116"/>
                </a:cubicBezTo>
                <a:cubicBezTo>
                  <a:pt x="74" y="118"/>
                  <a:pt x="74" y="121"/>
                  <a:pt x="74" y="123"/>
                </a:cubicBezTo>
                <a:cubicBezTo>
                  <a:pt x="74" y="123"/>
                  <a:pt x="74" y="123"/>
                  <a:pt x="74" y="124"/>
                </a:cubicBezTo>
                <a:cubicBezTo>
                  <a:pt x="74" y="125"/>
                  <a:pt x="74" y="126"/>
                  <a:pt x="74" y="127"/>
                </a:cubicBezTo>
                <a:close/>
                <a:moveTo>
                  <a:pt x="189" y="126"/>
                </a:moveTo>
                <a:cubicBezTo>
                  <a:pt x="189" y="126"/>
                  <a:pt x="190" y="127"/>
                  <a:pt x="190" y="127"/>
                </a:cubicBezTo>
                <a:cubicBezTo>
                  <a:pt x="190" y="127"/>
                  <a:pt x="190" y="127"/>
                  <a:pt x="190" y="127"/>
                </a:cubicBezTo>
                <a:cubicBezTo>
                  <a:pt x="190" y="127"/>
                  <a:pt x="190" y="126"/>
                  <a:pt x="190" y="125"/>
                </a:cubicBezTo>
                <a:cubicBezTo>
                  <a:pt x="190" y="124"/>
                  <a:pt x="190" y="124"/>
                  <a:pt x="190" y="124"/>
                </a:cubicBezTo>
                <a:cubicBezTo>
                  <a:pt x="190" y="124"/>
                  <a:pt x="190" y="124"/>
                  <a:pt x="190" y="124"/>
                </a:cubicBezTo>
                <a:cubicBezTo>
                  <a:pt x="190" y="124"/>
                  <a:pt x="190" y="124"/>
                  <a:pt x="190" y="124"/>
                </a:cubicBezTo>
                <a:cubicBezTo>
                  <a:pt x="189" y="125"/>
                  <a:pt x="189" y="126"/>
                  <a:pt x="189" y="126"/>
                </a:cubicBezTo>
                <a:close/>
                <a:moveTo>
                  <a:pt x="71" y="127"/>
                </a:moveTo>
                <a:cubicBezTo>
                  <a:pt x="71" y="126"/>
                  <a:pt x="71" y="124"/>
                  <a:pt x="71" y="123"/>
                </a:cubicBezTo>
                <a:cubicBezTo>
                  <a:pt x="71" y="123"/>
                  <a:pt x="71" y="122"/>
                  <a:pt x="71" y="122"/>
                </a:cubicBezTo>
                <a:cubicBezTo>
                  <a:pt x="71" y="119"/>
                  <a:pt x="71" y="116"/>
                  <a:pt x="72" y="114"/>
                </a:cubicBezTo>
                <a:cubicBezTo>
                  <a:pt x="72" y="111"/>
                  <a:pt x="72" y="109"/>
                  <a:pt x="73" y="107"/>
                </a:cubicBezTo>
                <a:cubicBezTo>
                  <a:pt x="73" y="107"/>
                  <a:pt x="73" y="106"/>
                  <a:pt x="73" y="106"/>
                </a:cubicBezTo>
                <a:cubicBezTo>
                  <a:pt x="72" y="106"/>
                  <a:pt x="71" y="106"/>
                  <a:pt x="70" y="106"/>
                </a:cubicBezTo>
                <a:cubicBezTo>
                  <a:pt x="70" y="106"/>
                  <a:pt x="69" y="106"/>
                  <a:pt x="68" y="105"/>
                </a:cubicBezTo>
                <a:cubicBezTo>
                  <a:pt x="68" y="108"/>
                  <a:pt x="69" y="110"/>
                  <a:pt x="69" y="113"/>
                </a:cubicBezTo>
                <a:cubicBezTo>
                  <a:pt x="69" y="117"/>
                  <a:pt x="69" y="122"/>
                  <a:pt x="69" y="126"/>
                </a:cubicBezTo>
                <a:cubicBezTo>
                  <a:pt x="69" y="126"/>
                  <a:pt x="69" y="126"/>
                  <a:pt x="69" y="126"/>
                </a:cubicBezTo>
                <a:cubicBezTo>
                  <a:pt x="70" y="127"/>
                  <a:pt x="71" y="127"/>
                  <a:pt x="71" y="127"/>
                </a:cubicBezTo>
                <a:close/>
                <a:moveTo>
                  <a:pt x="193" y="123"/>
                </a:moveTo>
                <a:cubicBezTo>
                  <a:pt x="193" y="124"/>
                  <a:pt x="193" y="125"/>
                  <a:pt x="193" y="126"/>
                </a:cubicBezTo>
                <a:cubicBezTo>
                  <a:pt x="194" y="126"/>
                  <a:pt x="194" y="126"/>
                  <a:pt x="194" y="126"/>
                </a:cubicBezTo>
                <a:cubicBezTo>
                  <a:pt x="195" y="125"/>
                  <a:pt x="195" y="123"/>
                  <a:pt x="195" y="122"/>
                </a:cubicBezTo>
                <a:cubicBezTo>
                  <a:pt x="194" y="122"/>
                  <a:pt x="194" y="123"/>
                  <a:pt x="193" y="123"/>
                </a:cubicBezTo>
                <a:close/>
                <a:moveTo>
                  <a:pt x="60" y="125"/>
                </a:moveTo>
                <a:cubicBezTo>
                  <a:pt x="63" y="125"/>
                  <a:pt x="65" y="126"/>
                  <a:pt x="67" y="126"/>
                </a:cubicBezTo>
                <a:cubicBezTo>
                  <a:pt x="66" y="119"/>
                  <a:pt x="66" y="112"/>
                  <a:pt x="66" y="105"/>
                </a:cubicBezTo>
                <a:cubicBezTo>
                  <a:pt x="66" y="105"/>
                  <a:pt x="66" y="105"/>
                  <a:pt x="66" y="105"/>
                </a:cubicBezTo>
                <a:cubicBezTo>
                  <a:pt x="64" y="105"/>
                  <a:pt x="62" y="104"/>
                  <a:pt x="60" y="104"/>
                </a:cubicBezTo>
                <a:cubicBezTo>
                  <a:pt x="60" y="107"/>
                  <a:pt x="60" y="111"/>
                  <a:pt x="60" y="115"/>
                </a:cubicBezTo>
                <a:cubicBezTo>
                  <a:pt x="60" y="116"/>
                  <a:pt x="60" y="117"/>
                  <a:pt x="60" y="118"/>
                </a:cubicBezTo>
                <a:cubicBezTo>
                  <a:pt x="61" y="120"/>
                  <a:pt x="61" y="122"/>
                  <a:pt x="60" y="125"/>
                </a:cubicBezTo>
                <a:close/>
                <a:moveTo>
                  <a:pt x="176" y="123"/>
                </a:moveTo>
                <a:cubicBezTo>
                  <a:pt x="176" y="123"/>
                  <a:pt x="176" y="124"/>
                  <a:pt x="176" y="125"/>
                </a:cubicBezTo>
                <a:cubicBezTo>
                  <a:pt x="176" y="125"/>
                  <a:pt x="176" y="125"/>
                  <a:pt x="176" y="125"/>
                </a:cubicBezTo>
                <a:cubicBezTo>
                  <a:pt x="176" y="124"/>
                  <a:pt x="176" y="123"/>
                  <a:pt x="176" y="123"/>
                </a:cubicBezTo>
                <a:close/>
                <a:moveTo>
                  <a:pt x="197" y="123"/>
                </a:moveTo>
                <a:cubicBezTo>
                  <a:pt x="197" y="123"/>
                  <a:pt x="197" y="124"/>
                  <a:pt x="197" y="124"/>
                </a:cubicBezTo>
                <a:cubicBezTo>
                  <a:pt x="197" y="124"/>
                  <a:pt x="197" y="124"/>
                  <a:pt x="198" y="124"/>
                </a:cubicBezTo>
                <a:cubicBezTo>
                  <a:pt x="198" y="124"/>
                  <a:pt x="198" y="123"/>
                  <a:pt x="197" y="123"/>
                </a:cubicBezTo>
                <a:close/>
                <a:moveTo>
                  <a:pt x="53" y="123"/>
                </a:moveTo>
                <a:cubicBezTo>
                  <a:pt x="54" y="123"/>
                  <a:pt x="56" y="123"/>
                  <a:pt x="57" y="124"/>
                </a:cubicBezTo>
                <a:cubicBezTo>
                  <a:pt x="57" y="121"/>
                  <a:pt x="57" y="119"/>
                  <a:pt x="57" y="116"/>
                </a:cubicBezTo>
                <a:cubicBezTo>
                  <a:pt x="57" y="115"/>
                  <a:pt x="57" y="115"/>
                  <a:pt x="57" y="114"/>
                </a:cubicBezTo>
                <a:cubicBezTo>
                  <a:pt x="57" y="109"/>
                  <a:pt x="57" y="106"/>
                  <a:pt x="58" y="103"/>
                </a:cubicBezTo>
                <a:cubicBezTo>
                  <a:pt x="56" y="102"/>
                  <a:pt x="55" y="102"/>
                  <a:pt x="54" y="102"/>
                </a:cubicBezTo>
                <a:cubicBezTo>
                  <a:pt x="54" y="106"/>
                  <a:pt x="54" y="109"/>
                  <a:pt x="53" y="113"/>
                </a:cubicBezTo>
                <a:cubicBezTo>
                  <a:pt x="53" y="115"/>
                  <a:pt x="53" y="115"/>
                  <a:pt x="53" y="115"/>
                </a:cubicBezTo>
                <a:cubicBezTo>
                  <a:pt x="53" y="116"/>
                  <a:pt x="53" y="118"/>
                  <a:pt x="53" y="120"/>
                </a:cubicBezTo>
                <a:cubicBezTo>
                  <a:pt x="53" y="120"/>
                  <a:pt x="53" y="121"/>
                  <a:pt x="53" y="121"/>
                </a:cubicBezTo>
                <a:cubicBezTo>
                  <a:pt x="53" y="122"/>
                  <a:pt x="53" y="122"/>
                  <a:pt x="53" y="123"/>
                </a:cubicBezTo>
                <a:close/>
                <a:moveTo>
                  <a:pt x="98" y="119"/>
                </a:moveTo>
                <a:cubicBezTo>
                  <a:pt x="98" y="120"/>
                  <a:pt x="98" y="121"/>
                  <a:pt x="98" y="121"/>
                </a:cubicBezTo>
                <a:cubicBezTo>
                  <a:pt x="98" y="122"/>
                  <a:pt x="98" y="122"/>
                  <a:pt x="98" y="122"/>
                </a:cubicBezTo>
                <a:cubicBezTo>
                  <a:pt x="98" y="122"/>
                  <a:pt x="98" y="121"/>
                  <a:pt x="98" y="120"/>
                </a:cubicBezTo>
                <a:cubicBezTo>
                  <a:pt x="98" y="120"/>
                  <a:pt x="98" y="120"/>
                  <a:pt x="98" y="119"/>
                </a:cubicBezTo>
                <a:close/>
                <a:moveTo>
                  <a:pt x="44" y="119"/>
                </a:moveTo>
                <a:cubicBezTo>
                  <a:pt x="45" y="120"/>
                  <a:pt x="45" y="120"/>
                  <a:pt x="46" y="120"/>
                </a:cubicBezTo>
                <a:cubicBezTo>
                  <a:pt x="47" y="121"/>
                  <a:pt x="48" y="121"/>
                  <a:pt x="49" y="121"/>
                </a:cubicBezTo>
                <a:cubicBezTo>
                  <a:pt x="49" y="120"/>
                  <a:pt x="50" y="118"/>
                  <a:pt x="50" y="116"/>
                </a:cubicBezTo>
                <a:cubicBezTo>
                  <a:pt x="50" y="116"/>
                  <a:pt x="50" y="115"/>
                  <a:pt x="50" y="114"/>
                </a:cubicBezTo>
                <a:cubicBezTo>
                  <a:pt x="50" y="112"/>
                  <a:pt x="50" y="112"/>
                  <a:pt x="50" y="112"/>
                </a:cubicBezTo>
                <a:cubicBezTo>
                  <a:pt x="51" y="108"/>
                  <a:pt x="51" y="104"/>
                  <a:pt x="51" y="101"/>
                </a:cubicBezTo>
                <a:cubicBezTo>
                  <a:pt x="49" y="100"/>
                  <a:pt x="46" y="99"/>
                  <a:pt x="44" y="98"/>
                </a:cubicBezTo>
                <a:cubicBezTo>
                  <a:pt x="44" y="102"/>
                  <a:pt x="45" y="105"/>
                  <a:pt x="45" y="108"/>
                </a:cubicBezTo>
                <a:cubicBezTo>
                  <a:pt x="45" y="109"/>
                  <a:pt x="45" y="110"/>
                  <a:pt x="45" y="111"/>
                </a:cubicBezTo>
                <a:cubicBezTo>
                  <a:pt x="45" y="113"/>
                  <a:pt x="45" y="116"/>
                  <a:pt x="44" y="119"/>
                </a:cubicBezTo>
                <a:cubicBezTo>
                  <a:pt x="44" y="119"/>
                  <a:pt x="44" y="119"/>
                  <a:pt x="44" y="119"/>
                </a:cubicBezTo>
                <a:close/>
                <a:moveTo>
                  <a:pt x="203" y="120"/>
                </a:moveTo>
                <a:cubicBezTo>
                  <a:pt x="203" y="120"/>
                  <a:pt x="203" y="120"/>
                  <a:pt x="203" y="121"/>
                </a:cubicBezTo>
                <a:cubicBezTo>
                  <a:pt x="204" y="120"/>
                  <a:pt x="205" y="119"/>
                  <a:pt x="206" y="119"/>
                </a:cubicBezTo>
                <a:cubicBezTo>
                  <a:pt x="206" y="118"/>
                  <a:pt x="206" y="117"/>
                  <a:pt x="206" y="117"/>
                </a:cubicBezTo>
                <a:cubicBezTo>
                  <a:pt x="206" y="117"/>
                  <a:pt x="206" y="117"/>
                  <a:pt x="206" y="117"/>
                </a:cubicBezTo>
                <a:cubicBezTo>
                  <a:pt x="206" y="117"/>
                  <a:pt x="205" y="117"/>
                  <a:pt x="205" y="117"/>
                </a:cubicBezTo>
                <a:cubicBezTo>
                  <a:pt x="205" y="118"/>
                  <a:pt x="205" y="118"/>
                  <a:pt x="204" y="119"/>
                </a:cubicBezTo>
                <a:cubicBezTo>
                  <a:pt x="204" y="120"/>
                  <a:pt x="204" y="120"/>
                  <a:pt x="203" y="120"/>
                </a:cubicBezTo>
                <a:cubicBezTo>
                  <a:pt x="203" y="120"/>
                  <a:pt x="203" y="120"/>
                  <a:pt x="203" y="120"/>
                </a:cubicBezTo>
                <a:close/>
                <a:moveTo>
                  <a:pt x="186" y="105"/>
                </a:moveTo>
                <a:cubicBezTo>
                  <a:pt x="186" y="106"/>
                  <a:pt x="186" y="107"/>
                  <a:pt x="186" y="108"/>
                </a:cubicBezTo>
                <a:cubicBezTo>
                  <a:pt x="186" y="108"/>
                  <a:pt x="186" y="109"/>
                  <a:pt x="186" y="109"/>
                </a:cubicBezTo>
                <a:cubicBezTo>
                  <a:pt x="185" y="111"/>
                  <a:pt x="185" y="113"/>
                  <a:pt x="185" y="116"/>
                </a:cubicBezTo>
                <a:cubicBezTo>
                  <a:pt x="185" y="117"/>
                  <a:pt x="185" y="118"/>
                  <a:pt x="185" y="119"/>
                </a:cubicBezTo>
                <a:cubicBezTo>
                  <a:pt x="185" y="120"/>
                  <a:pt x="185" y="120"/>
                  <a:pt x="185" y="120"/>
                </a:cubicBezTo>
                <a:cubicBezTo>
                  <a:pt x="185" y="120"/>
                  <a:pt x="185" y="119"/>
                  <a:pt x="185" y="119"/>
                </a:cubicBezTo>
                <a:cubicBezTo>
                  <a:pt x="185" y="118"/>
                  <a:pt x="185" y="118"/>
                  <a:pt x="185" y="118"/>
                </a:cubicBezTo>
                <a:cubicBezTo>
                  <a:pt x="185" y="116"/>
                  <a:pt x="185" y="115"/>
                  <a:pt x="186" y="114"/>
                </a:cubicBezTo>
                <a:cubicBezTo>
                  <a:pt x="186" y="113"/>
                  <a:pt x="186" y="111"/>
                  <a:pt x="186" y="109"/>
                </a:cubicBezTo>
                <a:cubicBezTo>
                  <a:pt x="186" y="108"/>
                  <a:pt x="186" y="107"/>
                  <a:pt x="186" y="106"/>
                </a:cubicBezTo>
                <a:cubicBezTo>
                  <a:pt x="186" y="106"/>
                  <a:pt x="186" y="105"/>
                  <a:pt x="186" y="105"/>
                </a:cubicBezTo>
                <a:close/>
                <a:moveTo>
                  <a:pt x="106" y="111"/>
                </a:moveTo>
                <a:cubicBezTo>
                  <a:pt x="106" y="114"/>
                  <a:pt x="106" y="116"/>
                  <a:pt x="106" y="119"/>
                </a:cubicBezTo>
                <a:cubicBezTo>
                  <a:pt x="106" y="116"/>
                  <a:pt x="107" y="113"/>
                  <a:pt x="107" y="111"/>
                </a:cubicBezTo>
                <a:lnTo>
                  <a:pt x="106" y="111"/>
                </a:lnTo>
                <a:close/>
                <a:moveTo>
                  <a:pt x="193" y="119"/>
                </a:moveTo>
                <a:cubicBezTo>
                  <a:pt x="193" y="119"/>
                  <a:pt x="193" y="118"/>
                  <a:pt x="194" y="118"/>
                </a:cubicBezTo>
                <a:cubicBezTo>
                  <a:pt x="194" y="118"/>
                  <a:pt x="195" y="118"/>
                  <a:pt x="195" y="117"/>
                </a:cubicBezTo>
                <a:cubicBezTo>
                  <a:pt x="195" y="117"/>
                  <a:pt x="195" y="117"/>
                  <a:pt x="195" y="116"/>
                </a:cubicBezTo>
                <a:cubicBezTo>
                  <a:pt x="194" y="117"/>
                  <a:pt x="194" y="117"/>
                  <a:pt x="193" y="117"/>
                </a:cubicBezTo>
                <a:cubicBezTo>
                  <a:pt x="193" y="118"/>
                  <a:pt x="193" y="118"/>
                  <a:pt x="193" y="119"/>
                </a:cubicBezTo>
                <a:cubicBezTo>
                  <a:pt x="193" y="119"/>
                  <a:pt x="193" y="119"/>
                  <a:pt x="193" y="119"/>
                </a:cubicBezTo>
                <a:close/>
                <a:moveTo>
                  <a:pt x="35" y="115"/>
                </a:moveTo>
                <a:cubicBezTo>
                  <a:pt x="38" y="117"/>
                  <a:pt x="40" y="118"/>
                  <a:pt x="42" y="119"/>
                </a:cubicBezTo>
                <a:cubicBezTo>
                  <a:pt x="41" y="116"/>
                  <a:pt x="41" y="114"/>
                  <a:pt x="42" y="111"/>
                </a:cubicBezTo>
                <a:cubicBezTo>
                  <a:pt x="42" y="110"/>
                  <a:pt x="42" y="109"/>
                  <a:pt x="42" y="108"/>
                </a:cubicBezTo>
                <a:cubicBezTo>
                  <a:pt x="42" y="107"/>
                  <a:pt x="42" y="107"/>
                  <a:pt x="42" y="107"/>
                </a:cubicBezTo>
                <a:cubicBezTo>
                  <a:pt x="42" y="104"/>
                  <a:pt x="42" y="101"/>
                  <a:pt x="42" y="97"/>
                </a:cubicBezTo>
                <a:cubicBezTo>
                  <a:pt x="39" y="96"/>
                  <a:pt x="37" y="95"/>
                  <a:pt x="35" y="94"/>
                </a:cubicBezTo>
                <a:cubicBezTo>
                  <a:pt x="35" y="98"/>
                  <a:pt x="35" y="102"/>
                  <a:pt x="35" y="106"/>
                </a:cubicBezTo>
                <a:cubicBezTo>
                  <a:pt x="35" y="106"/>
                  <a:pt x="35" y="107"/>
                  <a:pt x="35" y="108"/>
                </a:cubicBezTo>
                <a:cubicBezTo>
                  <a:pt x="35" y="110"/>
                  <a:pt x="36" y="113"/>
                  <a:pt x="35" y="115"/>
                </a:cubicBezTo>
                <a:close/>
                <a:moveTo>
                  <a:pt x="97" y="110"/>
                </a:moveTo>
                <a:cubicBezTo>
                  <a:pt x="97" y="112"/>
                  <a:pt x="98" y="115"/>
                  <a:pt x="98" y="118"/>
                </a:cubicBezTo>
                <a:cubicBezTo>
                  <a:pt x="98" y="118"/>
                  <a:pt x="98" y="118"/>
                  <a:pt x="98" y="117"/>
                </a:cubicBezTo>
                <a:cubicBezTo>
                  <a:pt x="98" y="115"/>
                  <a:pt x="97" y="112"/>
                  <a:pt x="97" y="110"/>
                </a:cubicBezTo>
                <a:cubicBezTo>
                  <a:pt x="97" y="110"/>
                  <a:pt x="97" y="110"/>
                  <a:pt x="97" y="110"/>
                </a:cubicBezTo>
                <a:close/>
                <a:moveTo>
                  <a:pt x="210" y="114"/>
                </a:moveTo>
                <a:cubicBezTo>
                  <a:pt x="210" y="115"/>
                  <a:pt x="210" y="115"/>
                  <a:pt x="210" y="115"/>
                </a:cubicBezTo>
                <a:cubicBezTo>
                  <a:pt x="210" y="115"/>
                  <a:pt x="210" y="114"/>
                  <a:pt x="210" y="114"/>
                </a:cubicBezTo>
                <a:cubicBezTo>
                  <a:pt x="210" y="114"/>
                  <a:pt x="210" y="114"/>
                  <a:pt x="210" y="114"/>
                </a:cubicBezTo>
                <a:close/>
                <a:moveTo>
                  <a:pt x="200" y="115"/>
                </a:moveTo>
                <a:cubicBezTo>
                  <a:pt x="200" y="114"/>
                  <a:pt x="200" y="114"/>
                  <a:pt x="200" y="114"/>
                </a:cubicBezTo>
                <a:cubicBezTo>
                  <a:pt x="200" y="114"/>
                  <a:pt x="200" y="113"/>
                  <a:pt x="200" y="113"/>
                </a:cubicBezTo>
                <a:cubicBezTo>
                  <a:pt x="200" y="113"/>
                  <a:pt x="200" y="113"/>
                  <a:pt x="199" y="113"/>
                </a:cubicBezTo>
                <a:cubicBezTo>
                  <a:pt x="199" y="113"/>
                  <a:pt x="199" y="114"/>
                  <a:pt x="200" y="115"/>
                </a:cubicBezTo>
                <a:close/>
                <a:moveTo>
                  <a:pt x="27" y="110"/>
                </a:moveTo>
                <a:cubicBezTo>
                  <a:pt x="29" y="111"/>
                  <a:pt x="31" y="112"/>
                  <a:pt x="32" y="113"/>
                </a:cubicBezTo>
                <a:cubicBezTo>
                  <a:pt x="32" y="112"/>
                  <a:pt x="32" y="110"/>
                  <a:pt x="32" y="108"/>
                </a:cubicBezTo>
                <a:cubicBezTo>
                  <a:pt x="32" y="107"/>
                  <a:pt x="32" y="106"/>
                  <a:pt x="32" y="105"/>
                </a:cubicBezTo>
                <a:cubicBezTo>
                  <a:pt x="32" y="100"/>
                  <a:pt x="32" y="97"/>
                  <a:pt x="32" y="93"/>
                </a:cubicBezTo>
                <a:cubicBezTo>
                  <a:pt x="32" y="93"/>
                  <a:pt x="32" y="93"/>
                  <a:pt x="32" y="93"/>
                </a:cubicBezTo>
                <a:cubicBezTo>
                  <a:pt x="32" y="93"/>
                  <a:pt x="31" y="93"/>
                  <a:pt x="31" y="92"/>
                </a:cubicBezTo>
                <a:cubicBezTo>
                  <a:pt x="30" y="92"/>
                  <a:pt x="29" y="91"/>
                  <a:pt x="28" y="91"/>
                </a:cubicBezTo>
                <a:cubicBezTo>
                  <a:pt x="28" y="93"/>
                  <a:pt x="27" y="96"/>
                  <a:pt x="27" y="99"/>
                </a:cubicBezTo>
                <a:cubicBezTo>
                  <a:pt x="27" y="100"/>
                  <a:pt x="27" y="101"/>
                  <a:pt x="27" y="102"/>
                </a:cubicBezTo>
                <a:cubicBezTo>
                  <a:pt x="27" y="104"/>
                  <a:pt x="27" y="106"/>
                  <a:pt x="27" y="108"/>
                </a:cubicBezTo>
                <a:cubicBezTo>
                  <a:pt x="27" y="109"/>
                  <a:pt x="27" y="109"/>
                  <a:pt x="27" y="109"/>
                </a:cubicBezTo>
                <a:cubicBezTo>
                  <a:pt x="27" y="110"/>
                  <a:pt x="27" y="110"/>
                  <a:pt x="27" y="110"/>
                </a:cubicBezTo>
                <a:close/>
                <a:moveTo>
                  <a:pt x="150" y="112"/>
                </a:moveTo>
                <a:cubicBezTo>
                  <a:pt x="150" y="112"/>
                  <a:pt x="151" y="112"/>
                  <a:pt x="151" y="113"/>
                </a:cubicBezTo>
                <a:cubicBezTo>
                  <a:pt x="151" y="112"/>
                  <a:pt x="151" y="112"/>
                  <a:pt x="151" y="112"/>
                </a:cubicBezTo>
                <a:cubicBezTo>
                  <a:pt x="150" y="112"/>
                  <a:pt x="149" y="112"/>
                  <a:pt x="148" y="112"/>
                </a:cubicBezTo>
                <a:cubicBezTo>
                  <a:pt x="148" y="112"/>
                  <a:pt x="148" y="112"/>
                  <a:pt x="148" y="113"/>
                </a:cubicBezTo>
                <a:cubicBezTo>
                  <a:pt x="149" y="112"/>
                  <a:pt x="149" y="112"/>
                  <a:pt x="150" y="112"/>
                </a:cubicBezTo>
                <a:close/>
                <a:moveTo>
                  <a:pt x="214" y="111"/>
                </a:moveTo>
                <a:cubicBezTo>
                  <a:pt x="214" y="112"/>
                  <a:pt x="214" y="112"/>
                  <a:pt x="214" y="113"/>
                </a:cubicBezTo>
                <a:cubicBezTo>
                  <a:pt x="214" y="113"/>
                  <a:pt x="215" y="112"/>
                  <a:pt x="215" y="112"/>
                </a:cubicBezTo>
                <a:cubicBezTo>
                  <a:pt x="215" y="111"/>
                  <a:pt x="215" y="111"/>
                  <a:pt x="215" y="110"/>
                </a:cubicBezTo>
                <a:cubicBezTo>
                  <a:pt x="215" y="110"/>
                  <a:pt x="214" y="111"/>
                  <a:pt x="214" y="111"/>
                </a:cubicBezTo>
                <a:close/>
                <a:moveTo>
                  <a:pt x="193" y="102"/>
                </a:moveTo>
                <a:cubicBezTo>
                  <a:pt x="194" y="102"/>
                  <a:pt x="194" y="103"/>
                  <a:pt x="194" y="103"/>
                </a:cubicBezTo>
                <a:cubicBezTo>
                  <a:pt x="195" y="106"/>
                  <a:pt x="195" y="109"/>
                  <a:pt x="194" y="113"/>
                </a:cubicBezTo>
                <a:cubicBezTo>
                  <a:pt x="194" y="112"/>
                  <a:pt x="195" y="112"/>
                  <a:pt x="195" y="112"/>
                </a:cubicBezTo>
                <a:cubicBezTo>
                  <a:pt x="195" y="112"/>
                  <a:pt x="195" y="111"/>
                  <a:pt x="195" y="111"/>
                </a:cubicBezTo>
                <a:cubicBezTo>
                  <a:pt x="195" y="110"/>
                  <a:pt x="195" y="109"/>
                  <a:pt x="195" y="108"/>
                </a:cubicBezTo>
                <a:cubicBezTo>
                  <a:pt x="195" y="105"/>
                  <a:pt x="194" y="102"/>
                  <a:pt x="194" y="99"/>
                </a:cubicBezTo>
                <a:cubicBezTo>
                  <a:pt x="193" y="100"/>
                  <a:pt x="191" y="100"/>
                  <a:pt x="189" y="101"/>
                </a:cubicBezTo>
                <a:cubicBezTo>
                  <a:pt x="190" y="101"/>
                  <a:pt x="190" y="102"/>
                  <a:pt x="190" y="102"/>
                </a:cubicBezTo>
                <a:cubicBezTo>
                  <a:pt x="189" y="102"/>
                  <a:pt x="189" y="102"/>
                  <a:pt x="189" y="102"/>
                </a:cubicBezTo>
                <a:cubicBezTo>
                  <a:pt x="189" y="102"/>
                  <a:pt x="189" y="102"/>
                  <a:pt x="189" y="102"/>
                </a:cubicBezTo>
                <a:cubicBezTo>
                  <a:pt x="189" y="103"/>
                  <a:pt x="189" y="103"/>
                  <a:pt x="189" y="104"/>
                </a:cubicBezTo>
                <a:cubicBezTo>
                  <a:pt x="189" y="104"/>
                  <a:pt x="189" y="105"/>
                  <a:pt x="189" y="105"/>
                </a:cubicBezTo>
                <a:cubicBezTo>
                  <a:pt x="189" y="106"/>
                  <a:pt x="189" y="108"/>
                  <a:pt x="189" y="109"/>
                </a:cubicBezTo>
                <a:cubicBezTo>
                  <a:pt x="189" y="110"/>
                  <a:pt x="189" y="111"/>
                  <a:pt x="189" y="112"/>
                </a:cubicBezTo>
                <a:cubicBezTo>
                  <a:pt x="189" y="110"/>
                  <a:pt x="190" y="107"/>
                  <a:pt x="190" y="105"/>
                </a:cubicBezTo>
                <a:cubicBezTo>
                  <a:pt x="190" y="104"/>
                  <a:pt x="190" y="104"/>
                  <a:pt x="190" y="104"/>
                </a:cubicBezTo>
                <a:cubicBezTo>
                  <a:pt x="190" y="103"/>
                  <a:pt x="191" y="102"/>
                  <a:pt x="191" y="101"/>
                </a:cubicBezTo>
                <a:cubicBezTo>
                  <a:pt x="191" y="101"/>
                  <a:pt x="191" y="100"/>
                  <a:pt x="192" y="100"/>
                </a:cubicBezTo>
                <a:cubicBezTo>
                  <a:pt x="192" y="100"/>
                  <a:pt x="193" y="100"/>
                  <a:pt x="193" y="101"/>
                </a:cubicBezTo>
                <a:cubicBezTo>
                  <a:pt x="193" y="101"/>
                  <a:pt x="193" y="101"/>
                  <a:pt x="193" y="102"/>
                </a:cubicBezTo>
                <a:cubicBezTo>
                  <a:pt x="193" y="102"/>
                  <a:pt x="193" y="102"/>
                  <a:pt x="193" y="102"/>
                </a:cubicBezTo>
                <a:close/>
                <a:moveTo>
                  <a:pt x="198" y="97"/>
                </a:moveTo>
                <a:cubicBezTo>
                  <a:pt x="198" y="101"/>
                  <a:pt x="198" y="105"/>
                  <a:pt x="199" y="109"/>
                </a:cubicBezTo>
                <a:cubicBezTo>
                  <a:pt x="199" y="109"/>
                  <a:pt x="200" y="108"/>
                  <a:pt x="200" y="108"/>
                </a:cubicBezTo>
                <a:cubicBezTo>
                  <a:pt x="200" y="107"/>
                  <a:pt x="200" y="106"/>
                  <a:pt x="200" y="106"/>
                </a:cubicBezTo>
                <a:cubicBezTo>
                  <a:pt x="200" y="106"/>
                  <a:pt x="200" y="106"/>
                  <a:pt x="200" y="106"/>
                </a:cubicBezTo>
                <a:cubicBezTo>
                  <a:pt x="199" y="106"/>
                  <a:pt x="199" y="105"/>
                  <a:pt x="199" y="105"/>
                </a:cubicBezTo>
                <a:cubicBezTo>
                  <a:pt x="199" y="104"/>
                  <a:pt x="199" y="104"/>
                  <a:pt x="199" y="104"/>
                </a:cubicBezTo>
                <a:cubicBezTo>
                  <a:pt x="199" y="103"/>
                  <a:pt x="200" y="103"/>
                  <a:pt x="200" y="103"/>
                </a:cubicBezTo>
                <a:cubicBezTo>
                  <a:pt x="200" y="101"/>
                  <a:pt x="200" y="100"/>
                  <a:pt x="200" y="99"/>
                </a:cubicBezTo>
                <a:cubicBezTo>
                  <a:pt x="200" y="99"/>
                  <a:pt x="200" y="99"/>
                  <a:pt x="200" y="99"/>
                </a:cubicBezTo>
                <a:cubicBezTo>
                  <a:pt x="199" y="98"/>
                  <a:pt x="199" y="98"/>
                  <a:pt x="200" y="97"/>
                </a:cubicBezTo>
                <a:cubicBezTo>
                  <a:pt x="200" y="97"/>
                  <a:pt x="200" y="97"/>
                  <a:pt x="200" y="97"/>
                </a:cubicBezTo>
                <a:cubicBezTo>
                  <a:pt x="200" y="97"/>
                  <a:pt x="200" y="96"/>
                  <a:pt x="200" y="96"/>
                </a:cubicBezTo>
                <a:cubicBezTo>
                  <a:pt x="199" y="96"/>
                  <a:pt x="199" y="96"/>
                  <a:pt x="198" y="97"/>
                </a:cubicBezTo>
                <a:close/>
                <a:moveTo>
                  <a:pt x="81" y="108"/>
                </a:moveTo>
                <a:cubicBezTo>
                  <a:pt x="81" y="108"/>
                  <a:pt x="81" y="108"/>
                  <a:pt x="81" y="108"/>
                </a:cubicBezTo>
                <a:cubicBezTo>
                  <a:pt x="81" y="108"/>
                  <a:pt x="81" y="109"/>
                  <a:pt x="81" y="109"/>
                </a:cubicBezTo>
                <a:cubicBezTo>
                  <a:pt x="81" y="109"/>
                  <a:pt x="81" y="108"/>
                  <a:pt x="81" y="108"/>
                </a:cubicBezTo>
                <a:cubicBezTo>
                  <a:pt x="81" y="108"/>
                  <a:pt x="81" y="108"/>
                  <a:pt x="81" y="108"/>
                </a:cubicBezTo>
                <a:close/>
                <a:moveTo>
                  <a:pt x="107" y="107"/>
                </a:moveTo>
                <a:cubicBezTo>
                  <a:pt x="116" y="108"/>
                  <a:pt x="125" y="109"/>
                  <a:pt x="132" y="109"/>
                </a:cubicBezTo>
                <a:cubicBezTo>
                  <a:pt x="145" y="109"/>
                  <a:pt x="156" y="108"/>
                  <a:pt x="166" y="105"/>
                </a:cubicBezTo>
                <a:cubicBezTo>
                  <a:pt x="166" y="105"/>
                  <a:pt x="166" y="105"/>
                  <a:pt x="166" y="105"/>
                </a:cubicBezTo>
                <a:cubicBezTo>
                  <a:pt x="166" y="104"/>
                  <a:pt x="167" y="104"/>
                  <a:pt x="168" y="104"/>
                </a:cubicBezTo>
                <a:cubicBezTo>
                  <a:pt x="168" y="104"/>
                  <a:pt x="169" y="104"/>
                  <a:pt x="169" y="105"/>
                </a:cubicBezTo>
                <a:cubicBezTo>
                  <a:pt x="171" y="104"/>
                  <a:pt x="174" y="103"/>
                  <a:pt x="176" y="103"/>
                </a:cubicBezTo>
                <a:cubicBezTo>
                  <a:pt x="188" y="99"/>
                  <a:pt x="200" y="93"/>
                  <a:pt x="210" y="85"/>
                </a:cubicBezTo>
                <a:cubicBezTo>
                  <a:pt x="219" y="77"/>
                  <a:pt x="228" y="69"/>
                  <a:pt x="226" y="57"/>
                </a:cubicBezTo>
                <a:cubicBezTo>
                  <a:pt x="224" y="57"/>
                  <a:pt x="222" y="57"/>
                  <a:pt x="220" y="57"/>
                </a:cubicBezTo>
                <a:cubicBezTo>
                  <a:pt x="220" y="58"/>
                  <a:pt x="220" y="58"/>
                  <a:pt x="219" y="59"/>
                </a:cubicBezTo>
                <a:cubicBezTo>
                  <a:pt x="219" y="59"/>
                  <a:pt x="219" y="59"/>
                  <a:pt x="218" y="59"/>
                </a:cubicBezTo>
                <a:cubicBezTo>
                  <a:pt x="218" y="59"/>
                  <a:pt x="218" y="59"/>
                  <a:pt x="217" y="59"/>
                </a:cubicBezTo>
                <a:cubicBezTo>
                  <a:pt x="217" y="59"/>
                  <a:pt x="217" y="58"/>
                  <a:pt x="217" y="58"/>
                </a:cubicBezTo>
                <a:cubicBezTo>
                  <a:pt x="217" y="58"/>
                  <a:pt x="217" y="57"/>
                  <a:pt x="217" y="57"/>
                </a:cubicBezTo>
                <a:cubicBezTo>
                  <a:pt x="217" y="57"/>
                  <a:pt x="216" y="57"/>
                  <a:pt x="215" y="57"/>
                </a:cubicBezTo>
                <a:cubicBezTo>
                  <a:pt x="215" y="57"/>
                  <a:pt x="215" y="57"/>
                  <a:pt x="215" y="57"/>
                </a:cubicBezTo>
                <a:cubicBezTo>
                  <a:pt x="214" y="57"/>
                  <a:pt x="214" y="57"/>
                  <a:pt x="214" y="57"/>
                </a:cubicBezTo>
                <a:cubicBezTo>
                  <a:pt x="209" y="57"/>
                  <a:pt x="204" y="57"/>
                  <a:pt x="198" y="57"/>
                </a:cubicBezTo>
                <a:cubicBezTo>
                  <a:pt x="198" y="57"/>
                  <a:pt x="198" y="57"/>
                  <a:pt x="198" y="57"/>
                </a:cubicBezTo>
                <a:cubicBezTo>
                  <a:pt x="198" y="57"/>
                  <a:pt x="198" y="57"/>
                  <a:pt x="197" y="57"/>
                </a:cubicBezTo>
                <a:cubicBezTo>
                  <a:pt x="192" y="57"/>
                  <a:pt x="186" y="56"/>
                  <a:pt x="180" y="56"/>
                </a:cubicBezTo>
                <a:cubicBezTo>
                  <a:pt x="177" y="56"/>
                  <a:pt x="174" y="56"/>
                  <a:pt x="171" y="56"/>
                </a:cubicBezTo>
                <a:cubicBezTo>
                  <a:pt x="161" y="55"/>
                  <a:pt x="151" y="55"/>
                  <a:pt x="140" y="54"/>
                </a:cubicBezTo>
                <a:cubicBezTo>
                  <a:pt x="138" y="54"/>
                  <a:pt x="135" y="54"/>
                  <a:pt x="132" y="54"/>
                </a:cubicBezTo>
                <a:cubicBezTo>
                  <a:pt x="131" y="54"/>
                  <a:pt x="129" y="54"/>
                  <a:pt x="127" y="53"/>
                </a:cubicBezTo>
                <a:cubicBezTo>
                  <a:pt x="125" y="53"/>
                  <a:pt x="123" y="53"/>
                  <a:pt x="121" y="53"/>
                </a:cubicBezTo>
                <a:cubicBezTo>
                  <a:pt x="121" y="53"/>
                  <a:pt x="121" y="53"/>
                  <a:pt x="121" y="53"/>
                </a:cubicBezTo>
                <a:cubicBezTo>
                  <a:pt x="120" y="53"/>
                  <a:pt x="120" y="53"/>
                  <a:pt x="120" y="53"/>
                </a:cubicBezTo>
                <a:cubicBezTo>
                  <a:pt x="120" y="53"/>
                  <a:pt x="119" y="53"/>
                  <a:pt x="119" y="52"/>
                </a:cubicBezTo>
                <a:cubicBezTo>
                  <a:pt x="119" y="52"/>
                  <a:pt x="119" y="52"/>
                  <a:pt x="119" y="52"/>
                </a:cubicBezTo>
                <a:cubicBezTo>
                  <a:pt x="118" y="53"/>
                  <a:pt x="118" y="53"/>
                  <a:pt x="118" y="53"/>
                </a:cubicBezTo>
                <a:cubicBezTo>
                  <a:pt x="118" y="53"/>
                  <a:pt x="118" y="53"/>
                  <a:pt x="117" y="53"/>
                </a:cubicBezTo>
                <a:cubicBezTo>
                  <a:pt x="117" y="53"/>
                  <a:pt x="117" y="53"/>
                  <a:pt x="117" y="53"/>
                </a:cubicBezTo>
                <a:cubicBezTo>
                  <a:pt x="117" y="53"/>
                  <a:pt x="117" y="53"/>
                  <a:pt x="117" y="53"/>
                </a:cubicBezTo>
                <a:cubicBezTo>
                  <a:pt x="116" y="53"/>
                  <a:pt x="116" y="53"/>
                  <a:pt x="116" y="52"/>
                </a:cubicBezTo>
                <a:cubicBezTo>
                  <a:pt x="116" y="52"/>
                  <a:pt x="116" y="52"/>
                  <a:pt x="116" y="51"/>
                </a:cubicBezTo>
                <a:cubicBezTo>
                  <a:pt x="116" y="51"/>
                  <a:pt x="116" y="51"/>
                  <a:pt x="115" y="52"/>
                </a:cubicBezTo>
                <a:cubicBezTo>
                  <a:pt x="115" y="52"/>
                  <a:pt x="115" y="52"/>
                  <a:pt x="115" y="52"/>
                </a:cubicBezTo>
                <a:cubicBezTo>
                  <a:pt x="114" y="52"/>
                  <a:pt x="114" y="51"/>
                  <a:pt x="114" y="51"/>
                </a:cubicBezTo>
                <a:cubicBezTo>
                  <a:pt x="114" y="49"/>
                  <a:pt x="115" y="48"/>
                  <a:pt x="116" y="47"/>
                </a:cubicBezTo>
                <a:cubicBezTo>
                  <a:pt x="116" y="47"/>
                  <a:pt x="116" y="46"/>
                  <a:pt x="116" y="45"/>
                </a:cubicBezTo>
                <a:cubicBezTo>
                  <a:pt x="116" y="43"/>
                  <a:pt x="116" y="42"/>
                  <a:pt x="116" y="40"/>
                </a:cubicBezTo>
                <a:cubicBezTo>
                  <a:pt x="116" y="40"/>
                  <a:pt x="116" y="39"/>
                  <a:pt x="116" y="39"/>
                </a:cubicBezTo>
                <a:cubicBezTo>
                  <a:pt x="117" y="31"/>
                  <a:pt x="117" y="23"/>
                  <a:pt x="116" y="14"/>
                </a:cubicBezTo>
                <a:cubicBezTo>
                  <a:pt x="116" y="13"/>
                  <a:pt x="116" y="12"/>
                  <a:pt x="116" y="11"/>
                </a:cubicBezTo>
                <a:cubicBezTo>
                  <a:pt x="113" y="11"/>
                  <a:pt x="110" y="11"/>
                  <a:pt x="106" y="11"/>
                </a:cubicBezTo>
                <a:cubicBezTo>
                  <a:pt x="96" y="11"/>
                  <a:pt x="86" y="12"/>
                  <a:pt x="77" y="14"/>
                </a:cubicBezTo>
                <a:cubicBezTo>
                  <a:pt x="76" y="14"/>
                  <a:pt x="74" y="15"/>
                  <a:pt x="73" y="15"/>
                </a:cubicBezTo>
                <a:cubicBezTo>
                  <a:pt x="66" y="16"/>
                  <a:pt x="58" y="18"/>
                  <a:pt x="50" y="21"/>
                </a:cubicBezTo>
                <a:cubicBezTo>
                  <a:pt x="43" y="24"/>
                  <a:pt x="36" y="27"/>
                  <a:pt x="29" y="32"/>
                </a:cubicBezTo>
                <a:cubicBezTo>
                  <a:pt x="19" y="39"/>
                  <a:pt x="9" y="47"/>
                  <a:pt x="7" y="58"/>
                </a:cubicBezTo>
                <a:cubicBezTo>
                  <a:pt x="6" y="65"/>
                  <a:pt x="8" y="71"/>
                  <a:pt x="14" y="77"/>
                </a:cubicBezTo>
                <a:cubicBezTo>
                  <a:pt x="14" y="77"/>
                  <a:pt x="14" y="77"/>
                  <a:pt x="14" y="77"/>
                </a:cubicBezTo>
                <a:cubicBezTo>
                  <a:pt x="14" y="77"/>
                  <a:pt x="14" y="77"/>
                  <a:pt x="15" y="77"/>
                </a:cubicBezTo>
                <a:cubicBezTo>
                  <a:pt x="15" y="77"/>
                  <a:pt x="15" y="78"/>
                  <a:pt x="15" y="78"/>
                </a:cubicBezTo>
                <a:cubicBezTo>
                  <a:pt x="15" y="78"/>
                  <a:pt x="15" y="78"/>
                  <a:pt x="15" y="78"/>
                </a:cubicBezTo>
                <a:cubicBezTo>
                  <a:pt x="17" y="80"/>
                  <a:pt x="20" y="82"/>
                  <a:pt x="23" y="84"/>
                </a:cubicBezTo>
                <a:cubicBezTo>
                  <a:pt x="35" y="91"/>
                  <a:pt x="48" y="97"/>
                  <a:pt x="62" y="100"/>
                </a:cubicBezTo>
                <a:cubicBezTo>
                  <a:pt x="74" y="103"/>
                  <a:pt x="86" y="105"/>
                  <a:pt x="101" y="107"/>
                </a:cubicBezTo>
                <a:cubicBezTo>
                  <a:pt x="102" y="107"/>
                  <a:pt x="103" y="107"/>
                  <a:pt x="104" y="107"/>
                </a:cubicBezTo>
                <a:cubicBezTo>
                  <a:pt x="104" y="107"/>
                  <a:pt x="104" y="107"/>
                  <a:pt x="104" y="107"/>
                </a:cubicBezTo>
                <a:cubicBezTo>
                  <a:pt x="105" y="107"/>
                  <a:pt x="105" y="106"/>
                  <a:pt x="106" y="106"/>
                </a:cubicBezTo>
                <a:cubicBezTo>
                  <a:pt x="106" y="106"/>
                  <a:pt x="107" y="106"/>
                  <a:pt x="107" y="107"/>
                </a:cubicBezTo>
                <a:cubicBezTo>
                  <a:pt x="107" y="107"/>
                  <a:pt x="107" y="107"/>
                  <a:pt x="107" y="107"/>
                </a:cubicBezTo>
                <a:close/>
                <a:moveTo>
                  <a:pt x="218" y="109"/>
                </a:moveTo>
                <a:cubicBezTo>
                  <a:pt x="219" y="108"/>
                  <a:pt x="220" y="107"/>
                  <a:pt x="221" y="106"/>
                </a:cubicBezTo>
                <a:cubicBezTo>
                  <a:pt x="221" y="106"/>
                  <a:pt x="221" y="106"/>
                  <a:pt x="221" y="106"/>
                </a:cubicBezTo>
                <a:cubicBezTo>
                  <a:pt x="220" y="105"/>
                  <a:pt x="220" y="104"/>
                  <a:pt x="220" y="103"/>
                </a:cubicBezTo>
                <a:cubicBezTo>
                  <a:pt x="220" y="104"/>
                  <a:pt x="220" y="105"/>
                  <a:pt x="219" y="106"/>
                </a:cubicBezTo>
                <a:cubicBezTo>
                  <a:pt x="219" y="107"/>
                  <a:pt x="219" y="107"/>
                  <a:pt x="219" y="108"/>
                </a:cubicBezTo>
                <a:cubicBezTo>
                  <a:pt x="218" y="108"/>
                  <a:pt x="218" y="108"/>
                  <a:pt x="218" y="108"/>
                </a:cubicBezTo>
                <a:cubicBezTo>
                  <a:pt x="218" y="109"/>
                  <a:pt x="218" y="109"/>
                  <a:pt x="218" y="109"/>
                </a:cubicBezTo>
                <a:close/>
                <a:moveTo>
                  <a:pt x="24" y="108"/>
                </a:moveTo>
                <a:cubicBezTo>
                  <a:pt x="24" y="107"/>
                  <a:pt x="24" y="105"/>
                  <a:pt x="24" y="104"/>
                </a:cubicBezTo>
                <a:cubicBezTo>
                  <a:pt x="24" y="103"/>
                  <a:pt x="24" y="103"/>
                  <a:pt x="24" y="102"/>
                </a:cubicBezTo>
                <a:cubicBezTo>
                  <a:pt x="24" y="100"/>
                  <a:pt x="25" y="99"/>
                  <a:pt x="25" y="97"/>
                </a:cubicBezTo>
                <a:cubicBezTo>
                  <a:pt x="25" y="95"/>
                  <a:pt x="25" y="92"/>
                  <a:pt x="25" y="90"/>
                </a:cubicBezTo>
                <a:cubicBezTo>
                  <a:pt x="25" y="90"/>
                  <a:pt x="25" y="90"/>
                  <a:pt x="25" y="89"/>
                </a:cubicBezTo>
                <a:cubicBezTo>
                  <a:pt x="24" y="89"/>
                  <a:pt x="23" y="88"/>
                  <a:pt x="21" y="87"/>
                </a:cubicBezTo>
                <a:cubicBezTo>
                  <a:pt x="22" y="90"/>
                  <a:pt x="22" y="94"/>
                  <a:pt x="22" y="98"/>
                </a:cubicBezTo>
                <a:cubicBezTo>
                  <a:pt x="22" y="99"/>
                  <a:pt x="22" y="99"/>
                  <a:pt x="22" y="100"/>
                </a:cubicBezTo>
                <a:cubicBezTo>
                  <a:pt x="22" y="102"/>
                  <a:pt x="22" y="105"/>
                  <a:pt x="22" y="107"/>
                </a:cubicBezTo>
                <a:cubicBezTo>
                  <a:pt x="22" y="107"/>
                  <a:pt x="24" y="108"/>
                  <a:pt x="24" y="108"/>
                </a:cubicBezTo>
                <a:close/>
                <a:moveTo>
                  <a:pt x="210" y="105"/>
                </a:moveTo>
                <a:cubicBezTo>
                  <a:pt x="210" y="106"/>
                  <a:pt x="210" y="106"/>
                  <a:pt x="209" y="107"/>
                </a:cubicBezTo>
                <a:cubicBezTo>
                  <a:pt x="210" y="107"/>
                  <a:pt x="212" y="105"/>
                  <a:pt x="212" y="105"/>
                </a:cubicBezTo>
                <a:cubicBezTo>
                  <a:pt x="212" y="105"/>
                  <a:pt x="212" y="104"/>
                  <a:pt x="212" y="104"/>
                </a:cubicBezTo>
                <a:cubicBezTo>
                  <a:pt x="212" y="103"/>
                  <a:pt x="212" y="103"/>
                  <a:pt x="212" y="103"/>
                </a:cubicBezTo>
                <a:cubicBezTo>
                  <a:pt x="211" y="103"/>
                  <a:pt x="210" y="104"/>
                  <a:pt x="210" y="105"/>
                </a:cubicBezTo>
                <a:close/>
                <a:moveTo>
                  <a:pt x="177" y="106"/>
                </a:moveTo>
                <a:cubicBezTo>
                  <a:pt x="177" y="106"/>
                  <a:pt x="177" y="106"/>
                  <a:pt x="177" y="106"/>
                </a:cubicBezTo>
                <a:cubicBezTo>
                  <a:pt x="177" y="107"/>
                  <a:pt x="177" y="107"/>
                  <a:pt x="177" y="107"/>
                </a:cubicBezTo>
                <a:cubicBezTo>
                  <a:pt x="177" y="107"/>
                  <a:pt x="178" y="106"/>
                  <a:pt x="178" y="106"/>
                </a:cubicBezTo>
                <a:cubicBezTo>
                  <a:pt x="178" y="106"/>
                  <a:pt x="177" y="106"/>
                  <a:pt x="177" y="106"/>
                </a:cubicBezTo>
                <a:close/>
                <a:moveTo>
                  <a:pt x="183" y="104"/>
                </a:moveTo>
                <a:cubicBezTo>
                  <a:pt x="183" y="104"/>
                  <a:pt x="183" y="104"/>
                  <a:pt x="183" y="105"/>
                </a:cubicBezTo>
                <a:cubicBezTo>
                  <a:pt x="183" y="105"/>
                  <a:pt x="183" y="106"/>
                  <a:pt x="183" y="107"/>
                </a:cubicBezTo>
                <a:cubicBezTo>
                  <a:pt x="183" y="107"/>
                  <a:pt x="183" y="106"/>
                  <a:pt x="183" y="106"/>
                </a:cubicBezTo>
                <a:cubicBezTo>
                  <a:pt x="183" y="105"/>
                  <a:pt x="183" y="104"/>
                  <a:pt x="184" y="104"/>
                </a:cubicBezTo>
                <a:cubicBezTo>
                  <a:pt x="184" y="104"/>
                  <a:pt x="183" y="104"/>
                  <a:pt x="183" y="104"/>
                </a:cubicBezTo>
                <a:close/>
                <a:moveTo>
                  <a:pt x="203" y="106"/>
                </a:moveTo>
                <a:cubicBezTo>
                  <a:pt x="203" y="106"/>
                  <a:pt x="203" y="106"/>
                  <a:pt x="203" y="106"/>
                </a:cubicBezTo>
                <a:cubicBezTo>
                  <a:pt x="203" y="106"/>
                  <a:pt x="203" y="106"/>
                  <a:pt x="203" y="106"/>
                </a:cubicBezTo>
                <a:cubicBezTo>
                  <a:pt x="203" y="105"/>
                  <a:pt x="203" y="105"/>
                  <a:pt x="203" y="104"/>
                </a:cubicBezTo>
                <a:cubicBezTo>
                  <a:pt x="203" y="104"/>
                  <a:pt x="203" y="104"/>
                  <a:pt x="202" y="104"/>
                </a:cubicBezTo>
                <a:cubicBezTo>
                  <a:pt x="202" y="105"/>
                  <a:pt x="203" y="105"/>
                  <a:pt x="203" y="106"/>
                </a:cubicBezTo>
                <a:close/>
                <a:moveTo>
                  <a:pt x="16" y="104"/>
                </a:moveTo>
                <a:cubicBezTo>
                  <a:pt x="17" y="104"/>
                  <a:pt x="18" y="105"/>
                  <a:pt x="19" y="105"/>
                </a:cubicBezTo>
                <a:cubicBezTo>
                  <a:pt x="19" y="104"/>
                  <a:pt x="19" y="102"/>
                  <a:pt x="19" y="101"/>
                </a:cubicBezTo>
                <a:cubicBezTo>
                  <a:pt x="19" y="100"/>
                  <a:pt x="19" y="99"/>
                  <a:pt x="19" y="98"/>
                </a:cubicBezTo>
                <a:cubicBezTo>
                  <a:pt x="19" y="94"/>
                  <a:pt x="20" y="90"/>
                  <a:pt x="19" y="86"/>
                </a:cubicBezTo>
                <a:cubicBezTo>
                  <a:pt x="19" y="86"/>
                  <a:pt x="19" y="86"/>
                  <a:pt x="19" y="86"/>
                </a:cubicBezTo>
                <a:cubicBezTo>
                  <a:pt x="18" y="85"/>
                  <a:pt x="18" y="85"/>
                  <a:pt x="17" y="84"/>
                </a:cubicBezTo>
                <a:cubicBezTo>
                  <a:pt x="17" y="85"/>
                  <a:pt x="17" y="86"/>
                  <a:pt x="17" y="87"/>
                </a:cubicBezTo>
                <a:cubicBezTo>
                  <a:pt x="17" y="89"/>
                  <a:pt x="17" y="91"/>
                  <a:pt x="17" y="94"/>
                </a:cubicBezTo>
                <a:cubicBezTo>
                  <a:pt x="17" y="94"/>
                  <a:pt x="17" y="94"/>
                  <a:pt x="17" y="94"/>
                </a:cubicBezTo>
                <a:cubicBezTo>
                  <a:pt x="17" y="97"/>
                  <a:pt x="17" y="101"/>
                  <a:pt x="16" y="104"/>
                </a:cubicBezTo>
                <a:close/>
                <a:moveTo>
                  <a:pt x="186" y="103"/>
                </a:moveTo>
                <a:cubicBezTo>
                  <a:pt x="186" y="103"/>
                  <a:pt x="186" y="103"/>
                  <a:pt x="187" y="103"/>
                </a:cubicBezTo>
                <a:cubicBezTo>
                  <a:pt x="187" y="103"/>
                  <a:pt x="187" y="103"/>
                  <a:pt x="187" y="102"/>
                </a:cubicBezTo>
                <a:cubicBezTo>
                  <a:pt x="187" y="102"/>
                  <a:pt x="186" y="103"/>
                  <a:pt x="186" y="103"/>
                </a:cubicBezTo>
                <a:close/>
                <a:moveTo>
                  <a:pt x="224" y="103"/>
                </a:moveTo>
                <a:cubicBezTo>
                  <a:pt x="224" y="103"/>
                  <a:pt x="224" y="103"/>
                  <a:pt x="224" y="103"/>
                </a:cubicBezTo>
                <a:cubicBezTo>
                  <a:pt x="224" y="102"/>
                  <a:pt x="224" y="102"/>
                  <a:pt x="224" y="102"/>
                </a:cubicBezTo>
                <a:cubicBezTo>
                  <a:pt x="224" y="102"/>
                  <a:pt x="224" y="103"/>
                  <a:pt x="224" y="103"/>
                </a:cubicBezTo>
                <a:close/>
                <a:moveTo>
                  <a:pt x="14" y="102"/>
                </a:moveTo>
                <a:cubicBezTo>
                  <a:pt x="14" y="101"/>
                  <a:pt x="14" y="101"/>
                  <a:pt x="14" y="100"/>
                </a:cubicBezTo>
                <a:cubicBezTo>
                  <a:pt x="14" y="101"/>
                  <a:pt x="14" y="101"/>
                  <a:pt x="14" y="102"/>
                </a:cubicBezTo>
                <a:cubicBezTo>
                  <a:pt x="14" y="102"/>
                  <a:pt x="14" y="102"/>
                  <a:pt x="14" y="102"/>
                </a:cubicBezTo>
                <a:close/>
                <a:moveTo>
                  <a:pt x="7" y="73"/>
                </a:moveTo>
                <a:cubicBezTo>
                  <a:pt x="7" y="79"/>
                  <a:pt x="7" y="85"/>
                  <a:pt x="7" y="91"/>
                </a:cubicBezTo>
                <a:cubicBezTo>
                  <a:pt x="7" y="93"/>
                  <a:pt x="8" y="95"/>
                  <a:pt x="8" y="98"/>
                </a:cubicBezTo>
                <a:cubicBezTo>
                  <a:pt x="8" y="99"/>
                  <a:pt x="9" y="99"/>
                  <a:pt x="10" y="100"/>
                </a:cubicBezTo>
                <a:cubicBezTo>
                  <a:pt x="10" y="100"/>
                  <a:pt x="11" y="100"/>
                  <a:pt x="11" y="100"/>
                </a:cubicBezTo>
                <a:cubicBezTo>
                  <a:pt x="11" y="100"/>
                  <a:pt x="11" y="99"/>
                  <a:pt x="11" y="99"/>
                </a:cubicBezTo>
                <a:cubicBezTo>
                  <a:pt x="11" y="99"/>
                  <a:pt x="10" y="99"/>
                  <a:pt x="10" y="99"/>
                </a:cubicBezTo>
                <a:cubicBezTo>
                  <a:pt x="9" y="99"/>
                  <a:pt x="9" y="99"/>
                  <a:pt x="9" y="98"/>
                </a:cubicBezTo>
                <a:cubicBezTo>
                  <a:pt x="8" y="97"/>
                  <a:pt x="8" y="95"/>
                  <a:pt x="9" y="94"/>
                </a:cubicBezTo>
                <a:cubicBezTo>
                  <a:pt x="9" y="93"/>
                  <a:pt x="9" y="93"/>
                  <a:pt x="9" y="92"/>
                </a:cubicBezTo>
                <a:cubicBezTo>
                  <a:pt x="9" y="90"/>
                  <a:pt x="9" y="88"/>
                  <a:pt x="9" y="85"/>
                </a:cubicBezTo>
                <a:cubicBezTo>
                  <a:pt x="9" y="82"/>
                  <a:pt x="9" y="79"/>
                  <a:pt x="8" y="76"/>
                </a:cubicBezTo>
                <a:cubicBezTo>
                  <a:pt x="8" y="75"/>
                  <a:pt x="7" y="74"/>
                  <a:pt x="7" y="73"/>
                </a:cubicBezTo>
                <a:close/>
                <a:moveTo>
                  <a:pt x="202" y="99"/>
                </a:moveTo>
                <a:cubicBezTo>
                  <a:pt x="202" y="99"/>
                  <a:pt x="202" y="100"/>
                  <a:pt x="202" y="100"/>
                </a:cubicBezTo>
                <a:cubicBezTo>
                  <a:pt x="202" y="100"/>
                  <a:pt x="202" y="100"/>
                  <a:pt x="202" y="100"/>
                </a:cubicBezTo>
                <a:cubicBezTo>
                  <a:pt x="202" y="100"/>
                  <a:pt x="202" y="99"/>
                  <a:pt x="202" y="99"/>
                </a:cubicBezTo>
                <a:cubicBezTo>
                  <a:pt x="202" y="99"/>
                  <a:pt x="202" y="99"/>
                  <a:pt x="202" y="99"/>
                </a:cubicBezTo>
                <a:close/>
                <a:moveTo>
                  <a:pt x="210" y="97"/>
                </a:moveTo>
                <a:cubicBezTo>
                  <a:pt x="210" y="98"/>
                  <a:pt x="210" y="99"/>
                  <a:pt x="210" y="100"/>
                </a:cubicBezTo>
                <a:cubicBezTo>
                  <a:pt x="211" y="99"/>
                  <a:pt x="212" y="98"/>
                  <a:pt x="212" y="98"/>
                </a:cubicBezTo>
                <a:cubicBezTo>
                  <a:pt x="212" y="97"/>
                  <a:pt x="212" y="96"/>
                  <a:pt x="212" y="95"/>
                </a:cubicBezTo>
                <a:cubicBezTo>
                  <a:pt x="212" y="96"/>
                  <a:pt x="211" y="96"/>
                  <a:pt x="210" y="97"/>
                </a:cubicBezTo>
                <a:close/>
                <a:moveTo>
                  <a:pt x="219" y="96"/>
                </a:moveTo>
                <a:cubicBezTo>
                  <a:pt x="219" y="97"/>
                  <a:pt x="219" y="98"/>
                  <a:pt x="219" y="99"/>
                </a:cubicBezTo>
                <a:cubicBezTo>
                  <a:pt x="220" y="99"/>
                  <a:pt x="220" y="99"/>
                  <a:pt x="220" y="99"/>
                </a:cubicBezTo>
                <a:cubicBezTo>
                  <a:pt x="220" y="97"/>
                  <a:pt x="220" y="96"/>
                  <a:pt x="220" y="95"/>
                </a:cubicBezTo>
                <a:cubicBezTo>
                  <a:pt x="220" y="96"/>
                  <a:pt x="220" y="96"/>
                  <a:pt x="219" y="96"/>
                </a:cubicBezTo>
                <a:close/>
                <a:moveTo>
                  <a:pt x="14" y="91"/>
                </a:moveTo>
                <a:cubicBezTo>
                  <a:pt x="14" y="92"/>
                  <a:pt x="14" y="93"/>
                  <a:pt x="14" y="94"/>
                </a:cubicBezTo>
                <a:cubicBezTo>
                  <a:pt x="14" y="94"/>
                  <a:pt x="14" y="94"/>
                  <a:pt x="14" y="94"/>
                </a:cubicBezTo>
                <a:cubicBezTo>
                  <a:pt x="14" y="94"/>
                  <a:pt x="14" y="93"/>
                  <a:pt x="14" y="92"/>
                </a:cubicBezTo>
                <a:cubicBezTo>
                  <a:pt x="14" y="92"/>
                  <a:pt x="14" y="91"/>
                  <a:pt x="14" y="91"/>
                </a:cubicBezTo>
                <a:close/>
                <a:moveTo>
                  <a:pt x="204" y="94"/>
                </a:moveTo>
                <a:cubicBezTo>
                  <a:pt x="205" y="94"/>
                  <a:pt x="205" y="94"/>
                  <a:pt x="205" y="94"/>
                </a:cubicBezTo>
                <a:cubicBezTo>
                  <a:pt x="205" y="93"/>
                  <a:pt x="205" y="93"/>
                  <a:pt x="205" y="93"/>
                </a:cubicBezTo>
                <a:cubicBezTo>
                  <a:pt x="205" y="93"/>
                  <a:pt x="205" y="93"/>
                  <a:pt x="204" y="93"/>
                </a:cubicBezTo>
                <a:cubicBezTo>
                  <a:pt x="204" y="93"/>
                  <a:pt x="204" y="93"/>
                  <a:pt x="204" y="94"/>
                </a:cubicBezTo>
                <a:close/>
                <a:moveTo>
                  <a:pt x="220" y="86"/>
                </a:moveTo>
                <a:cubicBezTo>
                  <a:pt x="220" y="88"/>
                  <a:pt x="220" y="89"/>
                  <a:pt x="220" y="91"/>
                </a:cubicBezTo>
                <a:cubicBezTo>
                  <a:pt x="220" y="91"/>
                  <a:pt x="220" y="91"/>
                  <a:pt x="220" y="91"/>
                </a:cubicBezTo>
                <a:cubicBezTo>
                  <a:pt x="220" y="89"/>
                  <a:pt x="220" y="87"/>
                  <a:pt x="220" y="86"/>
                </a:cubicBezTo>
                <a:cubicBezTo>
                  <a:pt x="220" y="86"/>
                  <a:pt x="220" y="86"/>
                  <a:pt x="220" y="86"/>
                </a:cubicBezTo>
                <a:close/>
                <a:moveTo>
                  <a:pt x="224" y="81"/>
                </a:moveTo>
                <a:cubicBezTo>
                  <a:pt x="224" y="83"/>
                  <a:pt x="225" y="84"/>
                  <a:pt x="225" y="85"/>
                </a:cubicBezTo>
                <a:cubicBezTo>
                  <a:pt x="225" y="83"/>
                  <a:pt x="225" y="82"/>
                  <a:pt x="225" y="81"/>
                </a:cubicBezTo>
                <a:cubicBezTo>
                  <a:pt x="225" y="81"/>
                  <a:pt x="224" y="81"/>
                  <a:pt x="224" y="81"/>
                </a:cubicBezTo>
                <a:close/>
                <a:moveTo>
                  <a:pt x="225" y="54"/>
                </a:moveTo>
                <a:cubicBezTo>
                  <a:pt x="225" y="54"/>
                  <a:pt x="225" y="53"/>
                  <a:pt x="225" y="53"/>
                </a:cubicBezTo>
                <a:cubicBezTo>
                  <a:pt x="225" y="52"/>
                  <a:pt x="225" y="52"/>
                  <a:pt x="225" y="51"/>
                </a:cubicBezTo>
                <a:cubicBezTo>
                  <a:pt x="225" y="51"/>
                  <a:pt x="225" y="51"/>
                  <a:pt x="225" y="50"/>
                </a:cubicBezTo>
                <a:cubicBezTo>
                  <a:pt x="225" y="49"/>
                  <a:pt x="225" y="47"/>
                  <a:pt x="225" y="46"/>
                </a:cubicBezTo>
                <a:cubicBezTo>
                  <a:pt x="225" y="46"/>
                  <a:pt x="225" y="46"/>
                  <a:pt x="225" y="46"/>
                </a:cubicBezTo>
                <a:cubicBezTo>
                  <a:pt x="225" y="46"/>
                  <a:pt x="225" y="46"/>
                  <a:pt x="224" y="46"/>
                </a:cubicBezTo>
                <a:cubicBezTo>
                  <a:pt x="224" y="46"/>
                  <a:pt x="224" y="46"/>
                  <a:pt x="224" y="46"/>
                </a:cubicBezTo>
                <a:cubicBezTo>
                  <a:pt x="224" y="46"/>
                  <a:pt x="224" y="46"/>
                  <a:pt x="223" y="46"/>
                </a:cubicBezTo>
                <a:cubicBezTo>
                  <a:pt x="222" y="46"/>
                  <a:pt x="222" y="46"/>
                  <a:pt x="221" y="46"/>
                </a:cubicBezTo>
                <a:cubicBezTo>
                  <a:pt x="221" y="46"/>
                  <a:pt x="221" y="47"/>
                  <a:pt x="222" y="47"/>
                </a:cubicBezTo>
                <a:cubicBezTo>
                  <a:pt x="222" y="47"/>
                  <a:pt x="222" y="47"/>
                  <a:pt x="222" y="47"/>
                </a:cubicBezTo>
                <a:cubicBezTo>
                  <a:pt x="223" y="47"/>
                  <a:pt x="223" y="47"/>
                  <a:pt x="223" y="48"/>
                </a:cubicBezTo>
                <a:cubicBezTo>
                  <a:pt x="223" y="49"/>
                  <a:pt x="223" y="49"/>
                  <a:pt x="223" y="50"/>
                </a:cubicBezTo>
                <a:cubicBezTo>
                  <a:pt x="223" y="50"/>
                  <a:pt x="223" y="50"/>
                  <a:pt x="223" y="50"/>
                </a:cubicBezTo>
                <a:cubicBezTo>
                  <a:pt x="223" y="50"/>
                  <a:pt x="223" y="50"/>
                  <a:pt x="223" y="50"/>
                </a:cubicBezTo>
                <a:cubicBezTo>
                  <a:pt x="224" y="50"/>
                  <a:pt x="224" y="50"/>
                  <a:pt x="224" y="51"/>
                </a:cubicBezTo>
                <a:cubicBezTo>
                  <a:pt x="225" y="51"/>
                  <a:pt x="225" y="52"/>
                  <a:pt x="224" y="52"/>
                </a:cubicBezTo>
                <a:cubicBezTo>
                  <a:pt x="224" y="53"/>
                  <a:pt x="223" y="53"/>
                  <a:pt x="223" y="54"/>
                </a:cubicBezTo>
                <a:cubicBezTo>
                  <a:pt x="224" y="54"/>
                  <a:pt x="224" y="54"/>
                  <a:pt x="225" y="54"/>
                </a:cubicBezTo>
                <a:close/>
                <a:moveTo>
                  <a:pt x="219" y="54"/>
                </a:moveTo>
                <a:cubicBezTo>
                  <a:pt x="219" y="53"/>
                  <a:pt x="221" y="51"/>
                  <a:pt x="221" y="51"/>
                </a:cubicBezTo>
                <a:cubicBezTo>
                  <a:pt x="221" y="51"/>
                  <a:pt x="221" y="51"/>
                  <a:pt x="221" y="51"/>
                </a:cubicBezTo>
                <a:cubicBezTo>
                  <a:pt x="220" y="52"/>
                  <a:pt x="219" y="53"/>
                  <a:pt x="218" y="54"/>
                </a:cubicBezTo>
                <a:cubicBezTo>
                  <a:pt x="218" y="54"/>
                  <a:pt x="218" y="54"/>
                  <a:pt x="218" y="54"/>
                </a:cubicBezTo>
                <a:cubicBezTo>
                  <a:pt x="218" y="54"/>
                  <a:pt x="219" y="54"/>
                  <a:pt x="219" y="54"/>
                </a:cubicBezTo>
                <a:close/>
                <a:moveTo>
                  <a:pt x="202" y="53"/>
                </a:moveTo>
                <a:cubicBezTo>
                  <a:pt x="203" y="53"/>
                  <a:pt x="205" y="54"/>
                  <a:pt x="206" y="54"/>
                </a:cubicBezTo>
                <a:cubicBezTo>
                  <a:pt x="206" y="53"/>
                  <a:pt x="206" y="53"/>
                  <a:pt x="206" y="53"/>
                </a:cubicBezTo>
                <a:cubicBezTo>
                  <a:pt x="207" y="51"/>
                  <a:pt x="209" y="50"/>
                  <a:pt x="210" y="48"/>
                </a:cubicBezTo>
                <a:cubicBezTo>
                  <a:pt x="211" y="48"/>
                  <a:pt x="211" y="48"/>
                  <a:pt x="211" y="48"/>
                </a:cubicBezTo>
                <a:cubicBezTo>
                  <a:pt x="212" y="47"/>
                  <a:pt x="212" y="47"/>
                  <a:pt x="212" y="47"/>
                </a:cubicBezTo>
                <a:cubicBezTo>
                  <a:pt x="212" y="47"/>
                  <a:pt x="212" y="46"/>
                  <a:pt x="213" y="46"/>
                </a:cubicBezTo>
                <a:cubicBezTo>
                  <a:pt x="212" y="46"/>
                  <a:pt x="211" y="46"/>
                  <a:pt x="211" y="46"/>
                </a:cubicBezTo>
                <a:cubicBezTo>
                  <a:pt x="208" y="47"/>
                  <a:pt x="206" y="49"/>
                  <a:pt x="204" y="51"/>
                </a:cubicBezTo>
                <a:cubicBezTo>
                  <a:pt x="203" y="52"/>
                  <a:pt x="203" y="52"/>
                  <a:pt x="202" y="53"/>
                </a:cubicBezTo>
                <a:cubicBezTo>
                  <a:pt x="202" y="53"/>
                  <a:pt x="202" y="53"/>
                  <a:pt x="202" y="53"/>
                </a:cubicBezTo>
                <a:close/>
                <a:moveTo>
                  <a:pt x="198" y="53"/>
                </a:moveTo>
                <a:cubicBezTo>
                  <a:pt x="199" y="51"/>
                  <a:pt x="201" y="49"/>
                  <a:pt x="203" y="48"/>
                </a:cubicBezTo>
                <a:cubicBezTo>
                  <a:pt x="202" y="48"/>
                  <a:pt x="200" y="50"/>
                  <a:pt x="199" y="51"/>
                </a:cubicBezTo>
                <a:cubicBezTo>
                  <a:pt x="198" y="52"/>
                  <a:pt x="197" y="53"/>
                  <a:pt x="196" y="53"/>
                </a:cubicBezTo>
                <a:lnTo>
                  <a:pt x="198" y="53"/>
                </a:lnTo>
                <a:close/>
                <a:moveTo>
                  <a:pt x="185" y="53"/>
                </a:moveTo>
                <a:cubicBezTo>
                  <a:pt x="187" y="53"/>
                  <a:pt x="190" y="53"/>
                  <a:pt x="193" y="53"/>
                </a:cubicBezTo>
                <a:cubicBezTo>
                  <a:pt x="193" y="53"/>
                  <a:pt x="193" y="53"/>
                  <a:pt x="193" y="53"/>
                </a:cubicBezTo>
                <a:cubicBezTo>
                  <a:pt x="195" y="50"/>
                  <a:pt x="198" y="47"/>
                  <a:pt x="202" y="46"/>
                </a:cubicBezTo>
                <a:cubicBezTo>
                  <a:pt x="199" y="45"/>
                  <a:pt x="196" y="45"/>
                  <a:pt x="193" y="45"/>
                </a:cubicBezTo>
                <a:cubicBezTo>
                  <a:pt x="193" y="45"/>
                  <a:pt x="193" y="46"/>
                  <a:pt x="193" y="46"/>
                </a:cubicBezTo>
                <a:cubicBezTo>
                  <a:pt x="191" y="47"/>
                  <a:pt x="189" y="49"/>
                  <a:pt x="187" y="51"/>
                </a:cubicBezTo>
                <a:cubicBezTo>
                  <a:pt x="186" y="51"/>
                  <a:pt x="185" y="52"/>
                  <a:pt x="185" y="53"/>
                </a:cubicBezTo>
                <a:close/>
                <a:moveTo>
                  <a:pt x="181" y="53"/>
                </a:moveTo>
                <a:cubicBezTo>
                  <a:pt x="184" y="49"/>
                  <a:pt x="187" y="47"/>
                  <a:pt x="190" y="45"/>
                </a:cubicBezTo>
                <a:cubicBezTo>
                  <a:pt x="188" y="45"/>
                  <a:pt x="187" y="45"/>
                  <a:pt x="185" y="45"/>
                </a:cubicBezTo>
                <a:cubicBezTo>
                  <a:pt x="185" y="45"/>
                  <a:pt x="185" y="45"/>
                  <a:pt x="185" y="45"/>
                </a:cubicBezTo>
                <a:cubicBezTo>
                  <a:pt x="186" y="45"/>
                  <a:pt x="185" y="46"/>
                  <a:pt x="185" y="46"/>
                </a:cubicBezTo>
                <a:cubicBezTo>
                  <a:pt x="183" y="48"/>
                  <a:pt x="181" y="49"/>
                  <a:pt x="179" y="51"/>
                </a:cubicBezTo>
                <a:cubicBezTo>
                  <a:pt x="179" y="51"/>
                  <a:pt x="179" y="52"/>
                  <a:pt x="178" y="52"/>
                </a:cubicBezTo>
                <a:cubicBezTo>
                  <a:pt x="178" y="52"/>
                  <a:pt x="178" y="52"/>
                  <a:pt x="178" y="53"/>
                </a:cubicBezTo>
                <a:cubicBezTo>
                  <a:pt x="179" y="53"/>
                  <a:pt x="180" y="53"/>
                  <a:pt x="181" y="53"/>
                </a:cubicBezTo>
                <a:close/>
                <a:moveTo>
                  <a:pt x="174" y="52"/>
                </a:moveTo>
                <a:cubicBezTo>
                  <a:pt x="175" y="51"/>
                  <a:pt x="177" y="49"/>
                  <a:pt x="178" y="48"/>
                </a:cubicBezTo>
                <a:cubicBezTo>
                  <a:pt x="178" y="48"/>
                  <a:pt x="178" y="48"/>
                  <a:pt x="178" y="48"/>
                </a:cubicBezTo>
                <a:cubicBezTo>
                  <a:pt x="179" y="47"/>
                  <a:pt x="181" y="45"/>
                  <a:pt x="183" y="44"/>
                </a:cubicBezTo>
                <a:cubicBezTo>
                  <a:pt x="180" y="44"/>
                  <a:pt x="170" y="44"/>
                  <a:pt x="170" y="44"/>
                </a:cubicBezTo>
                <a:cubicBezTo>
                  <a:pt x="168" y="44"/>
                  <a:pt x="166" y="43"/>
                  <a:pt x="165" y="43"/>
                </a:cubicBezTo>
                <a:cubicBezTo>
                  <a:pt x="165" y="43"/>
                  <a:pt x="165" y="43"/>
                  <a:pt x="165" y="43"/>
                </a:cubicBezTo>
                <a:cubicBezTo>
                  <a:pt x="165" y="43"/>
                  <a:pt x="164" y="44"/>
                  <a:pt x="164" y="44"/>
                </a:cubicBezTo>
                <a:cubicBezTo>
                  <a:pt x="163" y="45"/>
                  <a:pt x="161" y="47"/>
                  <a:pt x="159" y="48"/>
                </a:cubicBezTo>
                <a:cubicBezTo>
                  <a:pt x="159" y="49"/>
                  <a:pt x="158" y="50"/>
                  <a:pt x="157" y="51"/>
                </a:cubicBezTo>
                <a:cubicBezTo>
                  <a:pt x="157" y="51"/>
                  <a:pt x="157" y="52"/>
                  <a:pt x="157" y="52"/>
                </a:cubicBezTo>
                <a:cubicBezTo>
                  <a:pt x="158" y="52"/>
                  <a:pt x="160" y="52"/>
                  <a:pt x="161" y="52"/>
                </a:cubicBezTo>
                <a:cubicBezTo>
                  <a:pt x="162" y="50"/>
                  <a:pt x="163" y="49"/>
                  <a:pt x="165" y="47"/>
                </a:cubicBezTo>
                <a:cubicBezTo>
                  <a:pt x="167" y="46"/>
                  <a:pt x="168" y="45"/>
                  <a:pt x="170" y="44"/>
                </a:cubicBezTo>
                <a:cubicBezTo>
                  <a:pt x="170" y="44"/>
                  <a:pt x="170" y="44"/>
                  <a:pt x="170" y="44"/>
                </a:cubicBezTo>
                <a:cubicBezTo>
                  <a:pt x="171" y="44"/>
                  <a:pt x="171" y="44"/>
                  <a:pt x="171" y="45"/>
                </a:cubicBezTo>
                <a:cubicBezTo>
                  <a:pt x="172" y="45"/>
                  <a:pt x="171" y="46"/>
                  <a:pt x="171" y="46"/>
                </a:cubicBezTo>
                <a:cubicBezTo>
                  <a:pt x="169" y="47"/>
                  <a:pt x="168" y="48"/>
                  <a:pt x="166" y="50"/>
                </a:cubicBezTo>
                <a:cubicBezTo>
                  <a:pt x="166" y="50"/>
                  <a:pt x="165" y="51"/>
                  <a:pt x="165" y="51"/>
                </a:cubicBezTo>
                <a:cubicBezTo>
                  <a:pt x="165" y="52"/>
                  <a:pt x="165" y="52"/>
                  <a:pt x="164" y="52"/>
                </a:cubicBezTo>
                <a:cubicBezTo>
                  <a:pt x="166" y="52"/>
                  <a:pt x="167" y="52"/>
                  <a:pt x="169" y="52"/>
                </a:cubicBezTo>
                <a:cubicBezTo>
                  <a:pt x="169" y="51"/>
                  <a:pt x="170" y="49"/>
                  <a:pt x="171" y="48"/>
                </a:cubicBezTo>
                <a:cubicBezTo>
                  <a:pt x="172" y="48"/>
                  <a:pt x="172" y="48"/>
                  <a:pt x="172" y="48"/>
                </a:cubicBezTo>
                <a:cubicBezTo>
                  <a:pt x="173" y="47"/>
                  <a:pt x="174" y="45"/>
                  <a:pt x="176" y="44"/>
                </a:cubicBezTo>
                <a:cubicBezTo>
                  <a:pt x="176" y="44"/>
                  <a:pt x="177" y="44"/>
                  <a:pt x="177" y="44"/>
                </a:cubicBezTo>
                <a:cubicBezTo>
                  <a:pt x="177" y="44"/>
                  <a:pt x="178" y="45"/>
                  <a:pt x="178" y="45"/>
                </a:cubicBezTo>
                <a:cubicBezTo>
                  <a:pt x="178" y="46"/>
                  <a:pt x="178" y="47"/>
                  <a:pt x="177" y="47"/>
                </a:cubicBezTo>
                <a:cubicBezTo>
                  <a:pt x="176" y="48"/>
                  <a:pt x="175" y="49"/>
                  <a:pt x="174" y="50"/>
                </a:cubicBezTo>
                <a:cubicBezTo>
                  <a:pt x="174" y="50"/>
                  <a:pt x="174" y="50"/>
                  <a:pt x="174" y="50"/>
                </a:cubicBezTo>
                <a:cubicBezTo>
                  <a:pt x="174" y="51"/>
                  <a:pt x="174" y="51"/>
                  <a:pt x="173" y="51"/>
                </a:cubicBezTo>
                <a:cubicBezTo>
                  <a:pt x="173" y="52"/>
                  <a:pt x="173" y="52"/>
                  <a:pt x="173" y="52"/>
                </a:cubicBezTo>
                <a:cubicBezTo>
                  <a:pt x="173" y="52"/>
                  <a:pt x="174" y="52"/>
                  <a:pt x="174" y="52"/>
                </a:cubicBezTo>
                <a:close/>
                <a:moveTo>
                  <a:pt x="154" y="51"/>
                </a:moveTo>
                <a:cubicBezTo>
                  <a:pt x="154" y="48"/>
                  <a:pt x="158" y="45"/>
                  <a:pt x="161" y="43"/>
                </a:cubicBezTo>
                <a:cubicBezTo>
                  <a:pt x="159" y="43"/>
                  <a:pt x="157" y="43"/>
                  <a:pt x="155" y="43"/>
                </a:cubicBezTo>
                <a:cubicBezTo>
                  <a:pt x="155" y="44"/>
                  <a:pt x="154" y="46"/>
                  <a:pt x="152" y="48"/>
                </a:cubicBezTo>
                <a:cubicBezTo>
                  <a:pt x="152" y="48"/>
                  <a:pt x="152" y="48"/>
                  <a:pt x="152" y="48"/>
                </a:cubicBezTo>
                <a:cubicBezTo>
                  <a:pt x="152" y="49"/>
                  <a:pt x="151" y="50"/>
                  <a:pt x="150" y="51"/>
                </a:cubicBezTo>
                <a:cubicBezTo>
                  <a:pt x="151" y="51"/>
                  <a:pt x="152" y="51"/>
                  <a:pt x="154" y="51"/>
                </a:cubicBezTo>
                <a:close/>
                <a:moveTo>
                  <a:pt x="142" y="51"/>
                </a:moveTo>
                <a:cubicBezTo>
                  <a:pt x="142" y="51"/>
                  <a:pt x="143" y="51"/>
                  <a:pt x="143" y="51"/>
                </a:cubicBezTo>
                <a:cubicBezTo>
                  <a:pt x="146" y="51"/>
                  <a:pt x="146" y="51"/>
                  <a:pt x="146" y="51"/>
                </a:cubicBezTo>
                <a:cubicBezTo>
                  <a:pt x="147" y="50"/>
                  <a:pt x="148" y="49"/>
                  <a:pt x="148" y="49"/>
                </a:cubicBezTo>
                <a:cubicBezTo>
                  <a:pt x="149" y="48"/>
                  <a:pt x="149" y="48"/>
                  <a:pt x="150" y="47"/>
                </a:cubicBezTo>
                <a:cubicBezTo>
                  <a:pt x="151" y="46"/>
                  <a:pt x="152" y="44"/>
                  <a:pt x="153" y="43"/>
                </a:cubicBezTo>
                <a:cubicBezTo>
                  <a:pt x="153" y="43"/>
                  <a:pt x="153" y="43"/>
                  <a:pt x="153" y="43"/>
                </a:cubicBezTo>
                <a:cubicBezTo>
                  <a:pt x="151" y="43"/>
                  <a:pt x="150" y="43"/>
                  <a:pt x="149" y="42"/>
                </a:cubicBezTo>
                <a:cubicBezTo>
                  <a:pt x="149" y="44"/>
                  <a:pt x="147" y="45"/>
                  <a:pt x="146" y="46"/>
                </a:cubicBezTo>
                <a:cubicBezTo>
                  <a:pt x="146" y="47"/>
                  <a:pt x="146" y="47"/>
                  <a:pt x="145" y="47"/>
                </a:cubicBezTo>
                <a:cubicBezTo>
                  <a:pt x="145" y="47"/>
                  <a:pt x="145" y="48"/>
                  <a:pt x="144" y="48"/>
                </a:cubicBezTo>
                <a:cubicBezTo>
                  <a:pt x="143" y="49"/>
                  <a:pt x="143" y="50"/>
                  <a:pt x="142" y="51"/>
                </a:cubicBezTo>
                <a:cubicBezTo>
                  <a:pt x="142" y="51"/>
                  <a:pt x="142" y="51"/>
                  <a:pt x="142" y="51"/>
                </a:cubicBezTo>
                <a:close/>
                <a:moveTo>
                  <a:pt x="136" y="50"/>
                </a:moveTo>
                <a:cubicBezTo>
                  <a:pt x="137" y="50"/>
                  <a:pt x="137" y="50"/>
                  <a:pt x="138" y="51"/>
                </a:cubicBezTo>
                <a:cubicBezTo>
                  <a:pt x="139" y="49"/>
                  <a:pt x="140" y="48"/>
                  <a:pt x="141" y="47"/>
                </a:cubicBezTo>
                <a:cubicBezTo>
                  <a:pt x="142" y="46"/>
                  <a:pt x="142" y="46"/>
                  <a:pt x="142" y="46"/>
                </a:cubicBezTo>
                <a:cubicBezTo>
                  <a:pt x="143" y="46"/>
                  <a:pt x="143" y="45"/>
                  <a:pt x="143" y="45"/>
                </a:cubicBezTo>
                <a:cubicBezTo>
                  <a:pt x="144" y="44"/>
                  <a:pt x="145" y="44"/>
                  <a:pt x="145" y="43"/>
                </a:cubicBezTo>
                <a:cubicBezTo>
                  <a:pt x="145" y="43"/>
                  <a:pt x="146" y="43"/>
                  <a:pt x="146" y="43"/>
                </a:cubicBezTo>
                <a:cubicBezTo>
                  <a:pt x="146" y="42"/>
                  <a:pt x="146" y="42"/>
                  <a:pt x="146" y="42"/>
                </a:cubicBezTo>
                <a:cubicBezTo>
                  <a:pt x="145" y="42"/>
                  <a:pt x="143" y="42"/>
                  <a:pt x="143" y="42"/>
                </a:cubicBezTo>
                <a:cubicBezTo>
                  <a:pt x="143" y="42"/>
                  <a:pt x="143" y="42"/>
                  <a:pt x="143" y="42"/>
                </a:cubicBezTo>
                <a:cubicBezTo>
                  <a:pt x="142" y="44"/>
                  <a:pt x="141" y="45"/>
                  <a:pt x="140" y="46"/>
                </a:cubicBezTo>
                <a:cubicBezTo>
                  <a:pt x="140" y="47"/>
                  <a:pt x="139" y="47"/>
                  <a:pt x="139" y="47"/>
                </a:cubicBezTo>
                <a:cubicBezTo>
                  <a:pt x="139" y="48"/>
                  <a:pt x="139" y="48"/>
                  <a:pt x="139" y="48"/>
                </a:cubicBezTo>
                <a:cubicBezTo>
                  <a:pt x="138" y="49"/>
                  <a:pt x="137" y="50"/>
                  <a:pt x="136" y="50"/>
                </a:cubicBezTo>
                <a:close/>
                <a:moveTo>
                  <a:pt x="132" y="50"/>
                </a:moveTo>
                <a:cubicBezTo>
                  <a:pt x="133" y="50"/>
                  <a:pt x="133" y="49"/>
                  <a:pt x="134" y="48"/>
                </a:cubicBezTo>
                <a:cubicBezTo>
                  <a:pt x="134" y="48"/>
                  <a:pt x="134" y="48"/>
                  <a:pt x="134" y="48"/>
                </a:cubicBezTo>
                <a:cubicBezTo>
                  <a:pt x="135" y="47"/>
                  <a:pt x="136" y="46"/>
                  <a:pt x="137" y="45"/>
                </a:cubicBezTo>
                <a:cubicBezTo>
                  <a:pt x="136" y="46"/>
                  <a:pt x="135" y="47"/>
                  <a:pt x="133" y="48"/>
                </a:cubicBezTo>
                <a:cubicBezTo>
                  <a:pt x="133" y="48"/>
                  <a:pt x="132" y="49"/>
                  <a:pt x="132" y="49"/>
                </a:cubicBezTo>
                <a:cubicBezTo>
                  <a:pt x="131" y="50"/>
                  <a:pt x="131" y="50"/>
                  <a:pt x="131" y="50"/>
                </a:cubicBezTo>
                <a:cubicBezTo>
                  <a:pt x="131" y="50"/>
                  <a:pt x="132" y="50"/>
                  <a:pt x="132" y="50"/>
                </a:cubicBezTo>
                <a:close/>
                <a:moveTo>
                  <a:pt x="128" y="46"/>
                </a:moveTo>
                <a:cubicBezTo>
                  <a:pt x="127" y="46"/>
                  <a:pt x="127" y="47"/>
                  <a:pt x="126" y="48"/>
                </a:cubicBezTo>
                <a:cubicBezTo>
                  <a:pt x="126" y="47"/>
                  <a:pt x="126" y="47"/>
                  <a:pt x="127" y="47"/>
                </a:cubicBezTo>
                <a:cubicBezTo>
                  <a:pt x="127" y="46"/>
                  <a:pt x="128" y="46"/>
                  <a:pt x="128" y="46"/>
                </a:cubicBezTo>
                <a:cubicBezTo>
                  <a:pt x="128" y="46"/>
                  <a:pt x="128" y="46"/>
                  <a:pt x="128" y="46"/>
                </a:cubicBezTo>
                <a:close/>
                <a:moveTo>
                  <a:pt x="119" y="41"/>
                </a:moveTo>
                <a:cubicBezTo>
                  <a:pt x="119" y="42"/>
                  <a:pt x="119" y="43"/>
                  <a:pt x="119" y="44"/>
                </a:cubicBezTo>
                <a:cubicBezTo>
                  <a:pt x="120" y="43"/>
                  <a:pt x="121" y="43"/>
                  <a:pt x="121" y="42"/>
                </a:cubicBezTo>
                <a:cubicBezTo>
                  <a:pt x="121" y="42"/>
                  <a:pt x="121" y="42"/>
                  <a:pt x="121" y="42"/>
                </a:cubicBezTo>
                <a:cubicBezTo>
                  <a:pt x="120" y="42"/>
                  <a:pt x="120" y="41"/>
                  <a:pt x="119" y="41"/>
                </a:cubicBezTo>
                <a:close/>
                <a:moveTo>
                  <a:pt x="125" y="39"/>
                </a:moveTo>
                <a:cubicBezTo>
                  <a:pt x="130" y="39"/>
                  <a:pt x="135" y="39"/>
                  <a:pt x="140" y="39"/>
                </a:cubicBezTo>
                <a:cubicBezTo>
                  <a:pt x="142" y="39"/>
                  <a:pt x="143" y="39"/>
                  <a:pt x="144" y="39"/>
                </a:cubicBezTo>
                <a:cubicBezTo>
                  <a:pt x="154" y="40"/>
                  <a:pt x="163" y="40"/>
                  <a:pt x="171" y="41"/>
                </a:cubicBezTo>
                <a:cubicBezTo>
                  <a:pt x="174" y="41"/>
                  <a:pt x="174" y="41"/>
                  <a:pt x="174" y="41"/>
                </a:cubicBezTo>
                <a:cubicBezTo>
                  <a:pt x="190" y="42"/>
                  <a:pt x="206" y="43"/>
                  <a:pt x="222" y="43"/>
                </a:cubicBezTo>
                <a:cubicBezTo>
                  <a:pt x="223" y="43"/>
                  <a:pt x="223" y="43"/>
                  <a:pt x="223" y="43"/>
                </a:cubicBezTo>
                <a:cubicBezTo>
                  <a:pt x="224" y="42"/>
                  <a:pt x="224" y="41"/>
                  <a:pt x="223" y="39"/>
                </a:cubicBezTo>
                <a:cubicBezTo>
                  <a:pt x="223" y="39"/>
                  <a:pt x="223" y="39"/>
                  <a:pt x="223" y="39"/>
                </a:cubicBezTo>
                <a:cubicBezTo>
                  <a:pt x="223" y="39"/>
                  <a:pt x="222" y="38"/>
                  <a:pt x="222" y="38"/>
                </a:cubicBezTo>
                <a:cubicBezTo>
                  <a:pt x="222" y="38"/>
                  <a:pt x="222" y="37"/>
                  <a:pt x="222" y="37"/>
                </a:cubicBezTo>
                <a:cubicBezTo>
                  <a:pt x="222" y="37"/>
                  <a:pt x="222" y="37"/>
                  <a:pt x="222" y="37"/>
                </a:cubicBezTo>
                <a:cubicBezTo>
                  <a:pt x="220" y="34"/>
                  <a:pt x="217" y="31"/>
                  <a:pt x="216" y="29"/>
                </a:cubicBezTo>
                <a:cubicBezTo>
                  <a:pt x="212" y="25"/>
                  <a:pt x="208" y="22"/>
                  <a:pt x="204" y="20"/>
                </a:cubicBezTo>
                <a:cubicBezTo>
                  <a:pt x="197" y="15"/>
                  <a:pt x="187" y="11"/>
                  <a:pt x="177" y="8"/>
                </a:cubicBezTo>
                <a:cubicBezTo>
                  <a:pt x="167" y="6"/>
                  <a:pt x="156" y="4"/>
                  <a:pt x="145" y="3"/>
                </a:cubicBezTo>
                <a:cubicBezTo>
                  <a:pt x="140" y="3"/>
                  <a:pt x="136" y="3"/>
                  <a:pt x="132" y="3"/>
                </a:cubicBezTo>
                <a:cubicBezTo>
                  <a:pt x="130" y="3"/>
                  <a:pt x="128" y="3"/>
                  <a:pt x="126" y="3"/>
                </a:cubicBezTo>
                <a:cubicBezTo>
                  <a:pt x="124" y="3"/>
                  <a:pt x="122" y="3"/>
                  <a:pt x="120" y="3"/>
                </a:cubicBezTo>
                <a:cubicBezTo>
                  <a:pt x="120" y="3"/>
                  <a:pt x="120" y="3"/>
                  <a:pt x="119" y="3"/>
                </a:cubicBezTo>
                <a:cubicBezTo>
                  <a:pt x="119" y="6"/>
                  <a:pt x="119" y="10"/>
                  <a:pt x="120" y="13"/>
                </a:cubicBezTo>
                <a:cubicBezTo>
                  <a:pt x="120" y="21"/>
                  <a:pt x="120" y="30"/>
                  <a:pt x="119" y="39"/>
                </a:cubicBezTo>
                <a:cubicBezTo>
                  <a:pt x="121" y="39"/>
                  <a:pt x="123" y="39"/>
                  <a:pt x="125" y="39"/>
                </a:cubicBezTo>
                <a:close/>
                <a:moveTo>
                  <a:pt x="122" y="42"/>
                </a:moveTo>
                <a:cubicBezTo>
                  <a:pt x="123" y="42"/>
                  <a:pt x="123" y="42"/>
                  <a:pt x="123" y="42"/>
                </a:cubicBezTo>
                <a:cubicBezTo>
                  <a:pt x="123" y="42"/>
                  <a:pt x="123" y="43"/>
                  <a:pt x="123" y="43"/>
                </a:cubicBezTo>
                <a:cubicBezTo>
                  <a:pt x="123" y="43"/>
                  <a:pt x="124" y="42"/>
                  <a:pt x="124" y="42"/>
                </a:cubicBezTo>
                <a:cubicBezTo>
                  <a:pt x="124" y="42"/>
                  <a:pt x="123" y="42"/>
                  <a:pt x="122" y="42"/>
                </a:cubicBezTo>
                <a:close/>
                <a:moveTo>
                  <a:pt x="127" y="42"/>
                </a:moveTo>
                <a:cubicBezTo>
                  <a:pt x="127" y="42"/>
                  <a:pt x="127" y="43"/>
                  <a:pt x="127" y="43"/>
                </a:cubicBezTo>
                <a:cubicBezTo>
                  <a:pt x="127" y="43"/>
                  <a:pt x="127" y="43"/>
                  <a:pt x="127" y="43"/>
                </a:cubicBezTo>
                <a:cubicBezTo>
                  <a:pt x="127" y="43"/>
                  <a:pt x="128" y="42"/>
                  <a:pt x="129" y="42"/>
                </a:cubicBezTo>
                <a:cubicBezTo>
                  <a:pt x="128" y="42"/>
                  <a:pt x="128" y="42"/>
                  <a:pt x="127" y="42"/>
                </a:cubicBezTo>
                <a:close/>
                <a:moveTo>
                  <a:pt x="131" y="42"/>
                </a:moveTo>
                <a:cubicBezTo>
                  <a:pt x="131" y="42"/>
                  <a:pt x="131" y="42"/>
                  <a:pt x="131" y="43"/>
                </a:cubicBezTo>
                <a:cubicBezTo>
                  <a:pt x="131" y="43"/>
                  <a:pt x="131" y="43"/>
                  <a:pt x="131" y="43"/>
                </a:cubicBezTo>
                <a:cubicBezTo>
                  <a:pt x="132" y="43"/>
                  <a:pt x="132" y="42"/>
                  <a:pt x="133" y="42"/>
                </a:cubicBezTo>
                <a:cubicBezTo>
                  <a:pt x="132" y="42"/>
                  <a:pt x="131" y="42"/>
                  <a:pt x="131" y="42"/>
                </a:cubicBez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52" name="Freeform 5"/>
          <p:cNvSpPr>
            <a:spLocks noEditPoints="1"/>
          </p:cNvSpPr>
          <p:nvPr/>
        </p:nvSpPr>
        <p:spPr bwMode="auto">
          <a:xfrm>
            <a:off x="6592075" y="2952993"/>
            <a:ext cx="2084794" cy="1283709"/>
          </a:xfrm>
          <a:custGeom>
            <a:gdLst>
              <a:gd fmla="*/ 52 w 231" name="T0"/>
              <a:gd fmla="*/ 126 h 141" name="T1"/>
              <a:gd fmla="*/ 5 w 231" name="T2"/>
              <a:gd fmla="*/ 101 h 141" name="T3"/>
              <a:gd fmla="*/ 116 w 231" name="T4"/>
              <a:gd fmla="*/ 2 h 141" name="T5"/>
              <a:gd fmla="*/ 228 w 231" name="T6"/>
              <a:gd fmla="*/ 52 h 141" name="T7"/>
              <a:gd fmla="*/ 224 w 231" name="T8"/>
              <a:gd fmla="*/ 109 h 141" name="T9"/>
              <a:gd fmla="*/ 190 w 231" name="T10"/>
              <a:gd fmla="*/ 133 h 141" name="T11"/>
              <a:gd fmla="*/ 138 w 231" name="T12"/>
              <a:gd fmla="*/ 117 h 141" name="T13"/>
              <a:gd fmla="*/ 130 w 231" name="T14"/>
              <a:gd fmla="*/ 128 h 141" name="T15"/>
              <a:gd fmla="*/ 129 w 231" name="T16"/>
              <a:gd fmla="*/ 131 h 141" name="T17"/>
              <a:gd fmla="*/ 123 w 231" name="T18"/>
              <a:gd fmla="*/ 116 h 141" name="T19"/>
              <a:gd fmla="*/ 117 w 231" name="T20"/>
              <a:gd fmla="*/ 127 h 141" name="T21"/>
              <a:gd fmla="*/ 109 w 231" name="T22"/>
              <a:gd fmla="*/ 123 h 141" name="T23"/>
              <a:gd fmla="*/ 148 w 231" name="T24"/>
              <a:gd fmla="*/ 134 h 141" name="T25"/>
              <a:gd fmla="*/ 166 w 231" name="T26"/>
              <a:gd fmla="*/ 129 h 141" name="T27"/>
              <a:gd fmla="*/ 106 w 231" name="T28"/>
              <a:gd fmla="*/ 131 h 141" name="T29"/>
              <a:gd fmla="*/ 103 w 231" name="T30"/>
              <a:gd fmla="*/ 119 h 141" name="T31"/>
              <a:gd fmla="*/ 184 w 231" name="T32"/>
              <a:gd fmla="*/ 126 h 141" name="T33"/>
              <a:gd fmla="*/ 87 w 231" name="T34"/>
              <a:gd fmla="*/ 109 h 141" name="T35"/>
              <a:gd fmla="*/ 94 w 231" name="T36"/>
              <a:gd fmla="*/ 113 h 141" name="T37"/>
              <a:gd fmla="*/ 83 w 231" name="T38"/>
              <a:gd fmla="*/ 108 h 141" name="T39"/>
              <a:gd fmla="*/ 75 w 231" name="T40"/>
              <a:gd fmla="*/ 109 h 141" name="T41"/>
              <a:gd fmla="*/ 71 w 231" name="T42"/>
              <a:gd fmla="*/ 127 h 141" name="T43"/>
              <a:gd fmla="*/ 194 w 231" name="T44"/>
              <a:gd fmla="*/ 126 h 141" name="T45"/>
              <a:gd fmla="*/ 176 w 231" name="T46"/>
              <a:gd fmla="*/ 123 h 141" name="T47"/>
              <a:gd fmla="*/ 53 w 231" name="T48"/>
              <a:gd fmla="*/ 121 h 141" name="T49"/>
              <a:gd fmla="*/ 44 w 231" name="T50"/>
              <a:gd fmla="*/ 98 h 141" name="T51"/>
              <a:gd fmla="*/ 186 w 231" name="T52"/>
              <a:gd fmla="*/ 105 h 141" name="T53"/>
              <a:gd fmla="*/ 107 w 231" name="T54"/>
              <a:gd fmla="*/ 111 h 141" name="T55"/>
              <a:gd fmla="*/ 42 w 231" name="T56"/>
              <a:gd fmla="*/ 97 h 141" name="T57"/>
              <a:gd fmla="*/ 200 w 231" name="T58"/>
              <a:gd fmla="*/ 115 h 141" name="T59"/>
              <a:gd fmla="*/ 27 w 231" name="T60"/>
              <a:gd fmla="*/ 102 h 141" name="T61"/>
              <a:gd fmla="*/ 214 w 231" name="T62"/>
              <a:gd fmla="*/ 111 h 141" name="T63"/>
              <a:gd fmla="*/ 189 w 231" name="T64"/>
              <a:gd fmla="*/ 109 h 141" name="T65"/>
              <a:gd fmla="*/ 199 w 231" name="T66"/>
              <a:gd fmla="*/ 105 h 141" name="T67"/>
              <a:gd fmla="*/ 107 w 231" name="T68"/>
              <a:gd fmla="*/ 107 h 141" name="T69"/>
              <a:gd fmla="*/ 217 w 231" name="T70"/>
              <a:gd fmla="*/ 57 h 141" name="T71"/>
              <a:gd fmla="*/ 120 w 231" name="T72"/>
              <a:gd fmla="*/ 53 h 141" name="T73"/>
              <a:gd fmla="*/ 116 w 231" name="T74"/>
              <a:gd fmla="*/ 40 h 141" name="T75"/>
              <a:gd fmla="*/ 15 w 231" name="T76"/>
              <a:gd fmla="*/ 78 h 141" name="T77"/>
              <a:gd fmla="*/ 219 w 231" name="T78"/>
              <a:gd fmla="*/ 108 h 141" name="T79"/>
              <a:gd fmla="*/ 210 w 231" name="T80"/>
              <a:gd fmla="*/ 105 h 141" name="T81"/>
              <a:gd fmla="*/ 183 w 231" name="T82"/>
              <a:gd fmla="*/ 106 h 141" name="T83"/>
              <a:gd fmla="*/ 19 w 231" name="T84"/>
              <a:gd fmla="*/ 86 h 141" name="T85"/>
              <a:gd fmla="*/ 14 w 231" name="T86"/>
              <a:gd fmla="*/ 102 h 141" name="T87"/>
              <a:gd fmla="*/ 9 w 231" name="T88"/>
              <a:gd fmla="*/ 85 h 141" name="T89"/>
              <a:gd fmla="*/ 219 w 231" name="T90"/>
              <a:gd fmla="*/ 99 h 141" name="T91"/>
              <a:gd fmla="*/ 220 w 231" name="T92"/>
              <a:gd fmla="*/ 86 h 141" name="T93"/>
              <a:gd fmla="*/ 225 w 231" name="T94"/>
              <a:gd fmla="*/ 46 h 141" name="T95"/>
              <a:gd fmla="*/ 225 w 231" name="T96"/>
              <a:gd fmla="*/ 54 h 141" name="T97"/>
              <a:gd fmla="*/ 211 w 231" name="T98"/>
              <a:gd fmla="*/ 46 h 141" name="T99"/>
              <a:gd fmla="*/ 193 w 231" name="T100"/>
              <a:gd fmla="*/ 46 h 141" name="T101"/>
              <a:gd fmla="*/ 178 w 231" name="T102"/>
              <a:gd fmla="*/ 48 h 141" name="T103"/>
              <a:gd fmla="*/ 171 w 231" name="T104"/>
              <a:gd fmla="*/ 46 h 141" name="T105"/>
              <a:gd fmla="*/ 173 w 231" name="T106"/>
              <a:gd fmla="*/ 52 h 141" name="T107"/>
              <a:gd fmla="*/ 153 w 231" name="T108"/>
              <a:gd fmla="*/ 43 h 141" name="T109"/>
              <a:gd fmla="*/ 146 w 231" name="T110"/>
              <a:gd fmla="*/ 43 h 141" name="T111"/>
              <a:gd fmla="*/ 131 w 231" name="T112"/>
              <a:gd fmla="*/ 50 h 141" name="T113"/>
              <a:gd fmla="*/ 144 w 231" name="T114"/>
              <a:gd fmla="*/ 39 h 141" name="T115"/>
              <a:gd fmla="*/ 132 w 231" name="T116"/>
              <a:gd fmla="*/ 3 h 141" name="T117"/>
              <a:gd fmla="*/ 127 w 231" name="T118"/>
              <a:gd fmla="*/ 43 h 141" name="T1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b="b" l="0" r="r" t="0"/>
            <a:pathLst>
              <a:path h="141" w="231">
                <a:moveTo>
                  <a:pt x="143" y="141"/>
                </a:moveTo>
                <a:cubicBezTo>
                  <a:pt x="142" y="141"/>
                  <a:pt x="142" y="141"/>
                  <a:pt x="142" y="140"/>
                </a:cubicBezTo>
                <a:cubicBezTo>
                  <a:pt x="141" y="139"/>
                  <a:pt x="141" y="138"/>
                  <a:pt x="141" y="137"/>
                </a:cubicBezTo>
                <a:cubicBezTo>
                  <a:pt x="139" y="137"/>
                  <a:pt x="136" y="137"/>
                  <a:pt x="133" y="137"/>
                </a:cubicBezTo>
                <a:cubicBezTo>
                  <a:pt x="120" y="137"/>
                  <a:pt x="106" y="136"/>
                  <a:pt x="92" y="134"/>
                </a:cubicBezTo>
                <a:cubicBezTo>
                  <a:pt x="92" y="134"/>
                  <a:pt x="92" y="135"/>
                  <a:pt x="92" y="135"/>
                </a:cubicBezTo>
                <a:cubicBezTo>
                  <a:pt x="91" y="136"/>
                  <a:pt x="91" y="136"/>
                  <a:pt x="91" y="136"/>
                </a:cubicBezTo>
                <a:cubicBezTo>
                  <a:pt x="90" y="136"/>
                  <a:pt x="90" y="136"/>
                  <a:pt x="89" y="135"/>
                </a:cubicBezTo>
                <a:cubicBezTo>
                  <a:pt x="89" y="135"/>
                  <a:pt x="89" y="134"/>
                  <a:pt x="89" y="133"/>
                </a:cubicBezTo>
                <a:cubicBezTo>
                  <a:pt x="89" y="133"/>
                  <a:pt x="89" y="133"/>
                  <a:pt x="89" y="133"/>
                </a:cubicBezTo>
                <a:cubicBezTo>
                  <a:pt x="86" y="133"/>
                  <a:pt x="84" y="133"/>
                  <a:pt x="81" y="132"/>
                </a:cubicBezTo>
                <a:cubicBezTo>
                  <a:pt x="81" y="132"/>
                  <a:pt x="81" y="132"/>
                  <a:pt x="81" y="132"/>
                </a:cubicBezTo>
                <a:cubicBezTo>
                  <a:pt x="80" y="132"/>
                  <a:pt x="80" y="132"/>
                  <a:pt x="80" y="132"/>
                </a:cubicBezTo>
                <a:cubicBezTo>
                  <a:pt x="72" y="131"/>
                  <a:pt x="62" y="129"/>
                  <a:pt x="52" y="126"/>
                </a:cubicBezTo>
                <a:cubicBezTo>
                  <a:pt x="52" y="127"/>
                  <a:pt x="51" y="127"/>
                  <a:pt x="51" y="127"/>
                </a:cubicBezTo>
                <a:cubicBezTo>
                  <a:pt x="50" y="127"/>
                  <a:pt x="50" y="126"/>
                  <a:pt x="50" y="126"/>
                </a:cubicBezTo>
                <a:cubicBezTo>
                  <a:pt x="50" y="126"/>
                  <a:pt x="50" y="126"/>
                  <a:pt x="50" y="125"/>
                </a:cubicBezTo>
                <a:cubicBezTo>
                  <a:pt x="49" y="125"/>
                  <a:pt x="48" y="125"/>
                  <a:pt x="47" y="125"/>
                </a:cubicBezTo>
                <a:cubicBezTo>
                  <a:pt x="40" y="122"/>
                  <a:pt x="33" y="118"/>
                  <a:pt x="27" y="114"/>
                </a:cubicBezTo>
                <a:cubicBezTo>
                  <a:pt x="27" y="115"/>
                  <a:pt x="27" y="115"/>
                  <a:pt x="26" y="115"/>
                </a:cubicBezTo>
                <a:cubicBezTo>
                  <a:pt x="26" y="115"/>
                  <a:pt x="26" y="114"/>
                  <a:pt x="25" y="114"/>
                </a:cubicBezTo>
                <a:cubicBezTo>
                  <a:pt x="25" y="114"/>
                  <a:pt x="25" y="113"/>
                  <a:pt x="25" y="113"/>
                </a:cubicBezTo>
                <a:cubicBezTo>
                  <a:pt x="25" y="113"/>
                  <a:pt x="21" y="111"/>
                  <a:pt x="20" y="110"/>
                </a:cubicBezTo>
                <a:cubicBezTo>
                  <a:pt x="20" y="110"/>
                  <a:pt x="20" y="110"/>
                  <a:pt x="20" y="110"/>
                </a:cubicBezTo>
                <a:cubicBezTo>
                  <a:pt x="20" y="110"/>
                  <a:pt x="19" y="110"/>
                  <a:pt x="19" y="109"/>
                </a:cubicBezTo>
                <a:cubicBezTo>
                  <a:pt x="16" y="108"/>
                  <a:pt x="13" y="105"/>
                  <a:pt x="9" y="103"/>
                </a:cubicBezTo>
                <a:cubicBezTo>
                  <a:pt x="9" y="103"/>
                  <a:pt x="8" y="103"/>
                  <a:pt x="8" y="103"/>
                </a:cubicBezTo>
                <a:cubicBezTo>
                  <a:pt x="7" y="103"/>
                  <a:pt x="5" y="102"/>
                  <a:pt x="5" y="101"/>
                </a:cubicBezTo>
                <a:cubicBezTo>
                  <a:pt x="5" y="100"/>
                  <a:pt x="5" y="99"/>
                  <a:pt x="5" y="97"/>
                </a:cubicBezTo>
                <a:cubicBezTo>
                  <a:pt x="4" y="97"/>
                  <a:pt x="4" y="97"/>
                  <a:pt x="4" y="96"/>
                </a:cubicBezTo>
                <a:cubicBezTo>
                  <a:pt x="4" y="93"/>
                  <a:pt x="4" y="89"/>
                  <a:pt x="4" y="86"/>
                </a:cubicBezTo>
                <a:cubicBezTo>
                  <a:pt x="4" y="80"/>
                  <a:pt x="4" y="74"/>
                  <a:pt x="4" y="67"/>
                </a:cubicBezTo>
                <a:cubicBezTo>
                  <a:pt x="0" y="45"/>
                  <a:pt x="26" y="29"/>
                  <a:pt x="42" y="21"/>
                </a:cubicBezTo>
                <a:cubicBezTo>
                  <a:pt x="49" y="18"/>
                  <a:pt x="56" y="15"/>
                  <a:pt x="62" y="14"/>
                </a:cubicBezTo>
                <a:cubicBezTo>
                  <a:pt x="67" y="13"/>
                  <a:pt x="72" y="12"/>
                  <a:pt x="76" y="11"/>
                </a:cubicBezTo>
                <a:cubicBezTo>
                  <a:pt x="78" y="11"/>
                  <a:pt x="79" y="11"/>
                  <a:pt x="80" y="11"/>
                </a:cubicBezTo>
                <a:cubicBezTo>
                  <a:pt x="80" y="11"/>
                  <a:pt x="80" y="11"/>
                  <a:pt x="80" y="11"/>
                </a:cubicBezTo>
                <a:cubicBezTo>
                  <a:pt x="89" y="9"/>
                  <a:pt x="97" y="8"/>
                  <a:pt x="106" y="8"/>
                </a:cubicBezTo>
                <a:cubicBezTo>
                  <a:pt x="110" y="8"/>
                  <a:pt x="113" y="8"/>
                  <a:pt x="116" y="8"/>
                </a:cubicBezTo>
                <a:cubicBezTo>
                  <a:pt x="116" y="8"/>
                  <a:pt x="116" y="8"/>
                  <a:pt x="116" y="8"/>
                </a:cubicBezTo>
                <a:cubicBezTo>
                  <a:pt x="116" y="6"/>
                  <a:pt x="116" y="4"/>
                  <a:pt x="116" y="3"/>
                </a:cubicBezTo>
                <a:cubicBezTo>
                  <a:pt x="116" y="3"/>
                  <a:pt x="116" y="2"/>
                  <a:pt x="116" y="2"/>
                </a:cubicBezTo>
                <a:cubicBezTo>
                  <a:pt x="115" y="1"/>
                  <a:pt x="116" y="1"/>
                  <a:pt x="117" y="0"/>
                </a:cubicBezTo>
                <a:cubicBezTo>
                  <a:pt x="118" y="0"/>
                  <a:pt x="119" y="0"/>
                  <a:pt x="121" y="0"/>
                </a:cubicBezTo>
                <a:cubicBezTo>
                  <a:pt x="124" y="0"/>
                  <a:pt x="128" y="0"/>
                  <a:pt x="131" y="0"/>
                </a:cubicBezTo>
                <a:cubicBezTo>
                  <a:pt x="151" y="0"/>
                  <a:pt x="168" y="2"/>
                  <a:pt x="183" y="7"/>
                </a:cubicBezTo>
                <a:cubicBezTo>
                  <a:pt x="194" y="10"/>
                  <a:pt x="203" y="14"/>
                  <a:pt x="210" y="20"/>
                </a:cubicBezTo>
                <a:cubicBezTo>
                  <a:pt x="215" y="23"/>
                  <a:pt x="218" y="26"/>
                  <a:pt x="221" y="30"/>
                </a:cubicBezTo>
                <a:cubicBezTo>
                  <a:pt x="221" y="30"/>
                  <a:pt x="221" y="30"/>
                  <a:pt x="221" y="30"/>
                </a:cubicBezTo>
                <a:cubicBezTo>
                  <a:pt x="223" y="32"/>
                  <a:pt x="225" y="35"/>
                  <a:pt x="226" y="38"/>
                </a:cubicBezTo>
                <a:cubicBezTo>
                  <a:pt x="227" y="38"/>
                  <a:pt x="227" y="38"/>
                  <a:pt x="228" y="39"/>
                </a:cubicBezTo>
                <a:cubicBezTo>
                  <a:pt x="228" y="40"/>
                  <a:pt x="228" y="41"/>
                  <a:pt x="228" y="42"/>
                </a:cubicBezTo>
                <a:cubicBezTo>
                  <a:pt x="228" y="42"/>
                  <a:pt x="228" y="42"/>
                  <a:pt x="228" y="43"/>
                </a:cubicBezTo>
                <a:cubicBezTo>
                  <a:pt x="228" y="43"/>
                  <a:pt x="229" y="44"/>
                  <a:pt x="229" y="44"/>
                </a:cubicBezTo>
                <a:cubicBezTo>
                  <a:pt x="228" y="46"/>
                  <a:pt x="228" y="49"/>
                  <a:pt x="228" y="51"/>
                </a:cubicBezTo>
                <a:cubicBezTo>
                  <a:pt x="228" y="51"/>
                  <a:pt x="228" y="52"/>
                  <a:pt x="228" y="52"/>
                </a:cubicBezTo>
                <a:cubicBezTo>
                  <a:pt x="228" y="52"/>
                  <a:pt x="228" y="53"/>
                  <a:pt x="228" y="53"/>
                </a:cubicBezTo>
                <a:cubicBezTo>
                  <a:pt x="228" y="53"/>
                  <a:pt x="228" y="53"/>
                  <a:pt x="228" y="53"/>
                </a:cubicBezTo>
                <a:cubicBezTo>
                  <a:pt x="229" y="55"/>
                  <a:pt x="229" y="57"/>
                  <a:pt x="230" y="59"/>
                </a:cubicBezTo>
                <a:cubicBezTo>
                  <a:pt x="230" y="59"/>
                  <a:pt x="230" y="59"/>
                  <a:pt x="230" y="59"/>
                </a:cubicBezTo>
                <a:cubicBezTo>
                  <a:pt x="230" y="60"/>
                  <a:pt x="231" y="60"/>
                  <a:pt x="230" y="60"/>
                </a:cubicBezTo>
                <a:cubicBezTo>
                  <a:pt x="229" y="65"/>
                  <a:pt x="229" y="69"/>
                  <a:pt x="230" y="74"/>
                </a:cubicBezTo>
                <a:cubicBezTo>
                  <a:pt x="230" y="75"/>
                  <a:pt x="230" y="76"/>
                  <a:pt x="230" y="78"/>
                </a:cubicBezTo>
                <a:cubicBezTo>
                  <a:pt x="230" y="80"/>
                  <a:pt x="230" y="83"/>
                  <a:pt x="230" y="86"/>
                </a:cubicBezTo>
                <a:cubicBezTo>
                  <a:pt x="230" y="87"/>
                  <a:pt x="230" y="88"/>
                  <a:pt x="230" y="89"/>
                </a:cubicBezTo>
                <a:cubicBezTo>
                  <a:pt x="230" y="92"/>
                  <a:pt x="229" y="95"/>
                  <a:pt x="229" y="98"/>
                </a:cubicBezTo>
                <a:cubicBezTo>
                  <a:pt x="230" y="99"/>
                  <a:pt x="230" y="99"/>
                  <a:pt x="231" y="100"/>
                </a:cubicBezTo>
                <a:cubicBezTo>
                  <a:pt x="231" y="100"/>
                  <a:pt x="231" y="101"/>
                  <a:pt x="230" y="102"/>
                </a:cubicBezTo>
                <a:cubicBezTo>
                  <a:pt x="229" y="104"/>
                  <a:pt x="226" y="106"/>
                  <a:pt x="224" y="108"/>
                </a:cubicBezTo>
                <a:cubicBezTo>
                  <a:pt x="224" y="109"/>
                  <a:pt x="224" y="109"/>
                  <a:pt x="224" y="109"/>
                </a:cubicBezTo>
                <a:cubicBezTo>
                  <a:pt x="224" y="110"/>
                  <a:pt x="224" y="110"/>
                  <a:pt x="223" y="110"/>
                </a:cubicBezTo>
                <a:cubicBezTo>
                  <a:pt x="223" y="110"/>
                  <a:pt x="223" y="110"/>
                  <a:pt x="223" y="110"/>
                </a:cubicBezTo>
                <a:cubicBezTo>
                  <a:pt x="223" y="110"/>
                  <a:pt x="223" y="110"/>
                  <a:pt x="223" y="110"/>
                </a:cubicBezTo>
                <a:cubicBezTo>
                  <a:pt x="219" y="113"/>
                  <a:pt x="216" y="117"/>
                  <a:pt x="212" y="120"/>
                </a:cubicBezTo>
                <a:cubicBezTo>
                  <a:pt x="211" y="120"/>
                  <a:pt x="211" y="120"/>
                  <a:pt x="211" y="120"/>
                </a:cubicBezTo>
                <a:cubicBezTo>
                  <a:pt x="211" y="120"/>
                  <a:pt x="211" y="120"/>
                  <a:pt x="211" y="120"/>
                </a:cubicBezTo>
                <a:cubicBezTo>
                  <a:pt x="211" y="120"/>
                  <a:pt x="210" y="121"/>
                  <a:pt x="210" y="121"/>
                </a:cubicBezTo>
                <a:cubicBezTo>
                  <a:pt x="209" y="121"/>
                  <a:pt x="209" y="121"/>
                  <a:pt x="209" y="121"/>
                </a:cubicBezTo>
                <a:cubicBezTo>
                  <a:pt x="209" y="122"/>
                  <a:pt x="209" y="122"/>
                  <a:pt x="208" y="122"/>
                </a:cubicBezTo>
                <a:cubicBezTo>
                  <a:pt x="208" y="122"/>
                  <a:pt x="208" y="122"/>
                  <a:pt x="208" y="122"/>
                </a:cubicBezTo>
                <a:cubicBezTo>
                  <a:pt x="203" y="126"/>
                  <a:pt x="198" y="129"/>
                  <a:pt x="193" y="131"/>
                </a:cubicBezTo>
                <a:cubicBezTo>
                  <a:pt x="193" y="132"/>
                  <a:pt x="193" y="133"/>
                  <a:pt x="192" y="133"/>
                </a:cubicBezTo>
                <a:cubicBezTo>
                  <a:pt x="192" y="134"/>
                  <a:pt x="192" y="134"/>
                  <a:pt x="191" y="134"/>
                </a:cubicBezTo>
                <a:cubicBezTo>
                  <a:pt x="190" y="134"/>
                  <a:pt x="190" y="134"/>
                  <a:pt x="190" y="133"/>
                </a:cubicBezTo>
                <a:cubicBezTo>
                  <a:pt x="190" y="133"/>
                  <a:pt x="190" y="132"/>
                  <a:pt x="190" y="132"/>
                </a:cubicBezTo>
                <a:cubicBezTo>
                  <a:pt x="189" y="132"/>
                  <a:pt x="187" y="132"/>
                  <a:pt x="186" y="133"/>
                </a:cubicBezTo>
                <a:cubicBezTo>
                  <a:pt x="175" y="136"/>
                  <a:pt x="162" y="137"/>
                  <a:pt x="145" y="137"/>
                </a:cubicBezTo>
                <a:cubicBezTo>
                  <a:pt x="145" y="137"/>
                  <a:pt x="145" y="137"/>
                  <a:pt x="144" y="137"/>
                </a:cubicBezTo>
                <a:cubicBezTo>
                  <a:pt x="144" y="138"/>
                  <a:pt x="144" y="139"/>
                  <a:pt x="144" y="140"/>
                </a:cubicBezTo>
                <a:cubicBezTo>
                  <a:pt x="144" y="141"/>
                  <a:pt x="143" y="141"/>
                  <a:pt x="143" y="141"/>
                </a:cubicBezTo>
                <a:close/>
                <a:moveTo>
                  <a:pt x="109" y="132"/>
                </a:moveTo>
                <a:cubicBezTo>
                  <a:pt x="119" y="133"/>
                  <a:pt x="129" y="134"/>
                  <a:pt x="138" y="134"/>
                </a:cubicBezTo>
                <a:cubicBezTo>
                  <a:pt x="138" y="133"/>
                  <a:pt x="138" y="133"/>
                  <a:pt x="138" y="133"/>
                </a:cubicBezTo>
                <a:cubicBezTo>
                  <a:pt x="138" y="132"/>
                  <a:pt x="138" y="132"/>
                  <a:pt x="138" y="132"/>
                </a:cubicBezTo>
                <a:cubicBezTo>
                  <a:pt x="138" y="130"/>
                  <a:pt x="138" y="128"/>
                  <a:pt x="138" y="126"/>
                </a:cubicBezTo>
                <a:cubicBezTo>
                  <a:pt x="139" y="125"/>
                  <a:pt x="139" y="123"/>
                  <a:pt x="138" y="121"/>
                </a:cubicBezTo>
                <a:cubicBezTo>
                  <a:pt x="138" y="120"/>
                  <a:pt x="138" y="120"/>
                  <a:pt x="138" y="120"/>
                </a:cubicBezTo>
                <a:cubicBezTo>
                  <a:pt x="138" y="119"/>
                  <a:pt x="138" y="118"/>
                  <a:pt x="138" y="117"/>
                </a:cubicBezTo>
                <a:cubicBezTo>
                  <a:pt x="138" y="117"/>
                  <a:pt x="138" y="116"/>
                  <a:pt x="138" y="116"/>
                </a:cubicBezTo>
                <a:cubicBezTo>
                  <a:pt x="138" y="115"/>
                  <a:pt x="138" y="115"/>
                  <a:pt x="139" y="115"/>
                </a:cubicBezTo>
                <a:cubicBezTo>
                  <a:pt x="139" y="115"/>
                  <a:pt x="139" y="115"/>
                  <a:pt x="140" y="115"/>
                </a:cubicBezTo>
                <a:cubicBezTo>
                  <a:pt x="140" y="116"/>
                  <a:pt x="141" y="117"/>
                  <a:pt x="141" y="118"/>
                </a:cubicBezTo>
                <a:cubicBezTo>
                  <a:pt x="141" y="116"/>
                  <a:pt x="141" y="114"/>
                  <a:pt x="141" y="112"/>
                </a:cubicBezTo>
                <a:cubicBezTo>
                  <a:pt x="139" y="112"/>
                  <a:pt x="137" y="112"/>
                  <a:pt x="134" y="112"/>
                </a:cubicBezTo>
                <a:cubicBezTo>
                  <a:pt x="134" y="113"/>
                  <a:pt x="134" y="113"/>
                  <a:pt x="134" y="114"/>
                </a:cubicBezTo>
                <a:cubicBezTo>
                  <a:pt x="133" y="114"/>
                  <a:pt x="133" y="116"/>
                  <a:pt x="133" y="122"/>
                </a:cubicBezTo>
                <a:cubicBezTo>
                  <a:pt x="133" y="122"/>
                  <a:pt x="133" y="122"/>
                  <a:pt x="133" y="123"/>
                </a:cubicBezTo>
                <a:cubicBezTo>
                  <a:pt x="133" y="123"/>
                  <a:pt x="133" y="124"/>
                  <a:pt x="133" y="125"/>
                </a:cubicBezTo>
                <a:cubicBezTo>
                  <a:pt x="133" y="127"/>
                  <a:pt x="134" y="130"/>
                  <a:pt x="133" y="132"/>
                </a:cubicBezTo>
                <a:cubicBezTo>
                  <a:pt x="133" y="133"/>
                  <a:pt x="132" y="133"/>
                  <a:pt x="132" y="133"/>
                </a:cubicBezTo>
                <a:cubicBezTo>
                  <a:pt x="131" y="133"/>
                  <a:pt x="131" y="133"/>
                  <a:pt x="131" y="132"/>
                </a:cubicBezTo>
                <a:cubicBezTo>
                  <a:pt x="130" y="131"/>
                  <a:pt x="130" y="129"/>
                  <a:pt x="130" y="128"/>
                </a:cubicBezTo>
                <a:cubicBezTo>
                  <a:pt x="130" y="127"/>
                  <a:pt x="130" y="127"/>
                  <a:pt x="130" y="127"/>
                </a:cubicBezTo>
                <a:cubicBezTo>
                  <a:pt x="130" y="124"/>
                  <a:pt x="130" y="122"/>
                  <a:pt x="130" y="119"/>
                </a:cubicBezTo>
                <a:cubicBezTo>
                  <a:pt x="130" y="119"/>
                  <a:pt x="130" y="119"/>
                  <a:pt x="130" y="119"/>
                </a:cubicBezTo>
                <a:cubicBezTo>
                  <a:pt x="130" y="117"/>
                  <a:pt x="130" y="114"/>
                  <a:pt x="131" y="112"/>
                </a:cubicBezTo>
                <a:cubicBezTo>
                  <a:pt x="131" y="112"/>
                  <a:pt x="130" y="112"/>
                  <a:pt x="130" y="112"/>
                </a:cubicBezTo>
                <a:cubicBezTo>
                  <a:pt x="130" y="113"/>
                  <a:pt x="130" y="113"/>
                  <a:pt x="130" y="113"/>
                </a:cubicBezTo>
                <a:cubicBezTo>
                  <a:pt x="130" y="113"/>
                  <a:pt x="130" y="113"/>
                  <a:pt x="130" y="113"/>
                </a:cubicBezTo>
                <a:cubicBezTo>
                  <a:pt x="130" y="113"/>
                  <a:pt x="130" y="114"/>
                  <a:pt x="130" y="114"/>
                </a:cubicBezTo>
                <a:cubicBezTo>
                  <a:pt x="130" y="115"/>
                  <a:pt x="130" y="115"/>
                  <a:pt x="130" y="115"/>
                </a:cubicBezTo>
                <a:cubicBezTo>
                  <a:pt x="130" y="116"/>
                  <a:pt x="130" y="116"/>
                  <a:pt x="130" y="117"/>
                </a:cubicBezTo>
                <a:cubicBezTo>
                  <a:pt x="130" y="118"/>
                  <a:pt x="130" y="120"/>
                  <a:pt x="129" y="121"/>
                </a:cubicBezTo>
                <a:cubicBezTo>
                  <a:pt x="129" y="122"/>
                  <a:pt x="129" y="123"/>
                  <a:pt x="129" y="124"/>
                </a:cubicBezTo>
                <a:cubicBezTo>
                  <a:pt x="129" y="125"/>
                  <a:pt x="129" y="126"/>
                  <a:pt x="129" y="127"/>
                </a:cubicBezTo>
                <a:cubicBezTo>
                  <a:pt x="129" y="128"/>
                  <a:pt x="129" y="130"/>
                  <a:pt x="129" y="131"/>
                </a:cubicBezTo>
                <a:cubicBezTo>
                  <a:pt x="129" y="132"/>
                  <a:pt x="129" y="132"/>
                  <a:pt x="128" y="132"/>
                </a:cubicBezTo>
                <a:cubicBezTo>
                  <a:pt x="128" y="132"/>
                  <a:pt x="127" y="132"/>
                  <a:pt x="127" y="131"/>
                </a:cubicBezTo>
                <a:cubicBezTo>
                  <a:pt x="127" y="131"/>
                  <a:pt x="126" y="130"/>
                  <a:pt x="126" y="130"/>
                </a:cubicBezTo>
                <a:cubicBezTo>
                  <a:pt x="126" y="130"/>
                  <a:pt x="126" y="130"/>
                  <a:pt x="126" y="131"/>
                </a:cubicBezTo>
                <a:cubicBezTo>
                  <a:pt x="126" y="131"/>
                  <a:pt x="125" y="131"/>
                  <a:pt x="125" y="131"/>
                </a:cubicBezTo>
                <a:cubicBezTo>
                  <a:pt x="124" y="131"/>
                  <a:pt x="124" y="131"/>
                  <a:pt x="124" y="131"/>
                </a:cubicBezTo>
                <a:cubicBezTo>
                  <a:pt x="123" y="128"/>
                  <a:pt x="123" y="125"/>
                  <a:pt x="123" y="122"/>
                </a:cubicBezTo>
                <a:cubicBezTo>
                  <a:pt x="123" y="122"/>
                  <a:pt x="123" y="121"/>
                  <a:pt x="123" y="121"/>
                </a:cubicBezTo>
                <a:cubicBezTo>
                  <a:pt x="123" y="117"/>
                  <a:pt x="124" y="115"/>
                  <a:pt x="124" y="112"/>
                </a:cubicBezTo>
                <a:cubicBezTo>
                  <a:pt x="124" y="112"/>
                  <a:pt x="124" y="112"/>
                  <a:pt x="123" y="112"/>
                </a:cubicBezTo>
                <a:cubicBezTo>
                  <a:pt x="123" y="112"/>
                  <a:pt x="123" y="112"/>
                  <a:pt x="123" y="113"/>
                </a:cubicBezTo>
                <a:cubicBezTo>
                  <a:pt x="123" y="113"/>
                  <a:pt x="123" y="113"/>
                  <a:pt x="123" y="114"/>
                </a:cubicBezTo>
                <a:cubicBezTo>
                  <a:pt x="123" y="114"/>
                  <a:pt x="123" y="114"/>
                  <a:pt x="123" y="114"/>
                </a:cubicBezTo>
                <a:cubicBezTo>
                  <a:pt x="123" y="115"/>
                  <a:pt x="123" y="115"/>
                  <a:pt x="123" y="116"/>
                </a:cubicBezTo>
                <a:cubicBezTo>
                  <a:pt x="123" y="116"/>
                  <a:pt x="123" y="116"/>
                  <a:pt x="123" y="117"/>
                </a:cubicBezTo>
                <a:cubicBezTo>
                  <a:pt x="123" y="118"/>
                  <a:pt x="123" y="118"/>
                  <a:pt x="123" y="119"/>
                </a:cubicBezTo>
                <a:cubicBezTo>
                  <a:pt x="123" y="120"/>
                  <a:pt x="123" y="120"/>
                  <a:pt x="123" y="120"/>
                </a:cubicBezTo>
                <a:cubicBezTo>
                  <a:pt x="123" y="124"/>
                  <a:pt x="123" y="128"/>
                  <a:pt x="122" y="132"/>
                </a:cubicBezTo>
                <a:cubicBezTo>
                  <a:pt x="122" y="132"/>
                  <a:pt x="121" y="133"/>
                  <a:pt x="121" y="133"/>
                </a:cubicBezTo>
                <a:cubicBezTo>
                  <a:pt x="120" y="133"/>
                  <a:pt x="120" y="132"/>
                  <a:pt x="120" y="132"/>
                </a:cubicBezTo>
                <a:cubicBezTo>
                  <a:pt x="119" y="129"/>
                  <a:pt x="119" y="125"/>
                  <a:pt x="119" y="122"/>
                </a:cubicBezTo>
                <a:cubicBezTo>
                  <a:pt x="119" y="120"/>
                  <a:pt x="120" y="118"/>
                  <a:pt x="119" y="116"/>
                </a:cubicBezTo>
                <a:cubicBezTo>
                  <a:pt x="119" y="116"/>
                  <a:pt x="119" y="116"/>
                  <a:pt x="119" y="116"/>
                </a:cubicBezTo>
                <a:cubicBezTo>
                  <a:pt x="119" y="114"/>
                  <a:pt x="119" y="113"/>
                  <a:pt x="120" y="112"/>
                </a:cubicBezTo>
                <a:cubicBezTo>
                  <a:pt x="119" y="112"/>
                  <a:pt x="119" y="112"/>
                  <a:pt x="118" y="112"/>
                </a:cubicBezTo>
                <a:cubicBezTo>
                  <a:pt x="118" y="114"/>
                  <a:pt x="118" y="116"/>
                  <a:pt x="118" y="117"/>
                </a:cubicBezTo>
                <a:cubicBezTo>
                  <a:pt x="117" y="119"/>
                  <a:pt x="117" y="120"/>
                  <a:pt x="117" y="121"/>
                </a:cubicBezTo>
                <a:cubicBezTo>
                  <a:pt x="117" y="123"/>
                  <a:pt x="117" y="125"/>
                  <a:pt x="117" y="127"/>
                </a:cubicBezTo>
                <a:cubicBezTo>
                  <a:pt x="117" y="128"/>
                  <a:pt x="117" y="128"/>
                  <a:pt x="117" y="129"/>
                </a:cubicBezTo>
                <a:cubicBezTo>
                  <a:pt x="117" y="130"/>
                  <a:pt x="117" y="131"/>
                  <a:pt x="116" y="131"/>
                </a:cubicBezTo>
                <a:cubicBezTo>
                  <a:pt x="116" y="131"/>
                  <a:pt x="115" y="130"/>
                  <a:pt x="115" y="130"/>
                </a:cubicBezTo>
                <a:cubicBezTo>
                  <a:pt x="113" y="126"/>
                  <a:pt x="114" y="121"/>
                  <a:pt x="114" y="117"/>
                </a:cubicBezTo>
                <a:cubicBezTo>
                  <a:pt x="115" y="115"/>
                  <a:pt x="115" y="113"/>
                  <a:pt x="115" y="112"/>
                </a:cubicBezTo>
                <a:cubicBezTo>
                  <a:pt x="114" y="112"/>
                  <a:pt x="114" y="112"/>
                  <a:pt x="113" y="112"/>
                </a:cubicBezTo>
                <a:cubicBezTo>
                  <a:pt x="113" y="112"/>
                  <a:pt x="113" y="113"/>
                  <a:pt x="113" y="114"/>
                </a:cubicBezTo>
                <a:cubicBezTo>
                  <a:pt x="113" y="119"/>
                  <a:pt x="113" y="124"/>
                  <a:pt x="112" y="129"/>
                </a:cubicBezTo>
                <a:cubicBezTo>
                  <a:pt x="111" y="129"/>
                  <a:pt x="111" y="129"/>
                  <a:pt x="110" y="129"/>
                </a:cubicBezTo>
                <a:cubicBezTo>
                  <a:pt x="110" y="129"/>
                  <a:pt x="109" y="129"/>
                  <a:pt x="109" y="128"/>
                </a:cubicBezTo>
                <a:cubicBezTo>
                  <a:pt x="109" y="125"/>
                  <a:pt x="109" y="122"/>
                  <a:pt x="110" y="119"/>
                </a:cubicBezTo>
                <a:cubicBezTo>
                  <a:pt x="110" y="116"/>
                  <a:pt x="110" y="114"/>
                  <a:pt x="110" y="111"/>
                </a:cubicBezTo>
                <a:cubicBezTo>
                  <a:pt x="110" y="111"/>
                  <a:pt x="110" y="111"/>
                  <a:pt x="110" y="111"/>
                </a:cubicBezTo>
                <a:cubicBezTo>
                  <a:pt x="109" y="115"/>
                  <a:pt x="109" y="118"/>
                  <a:pt x="109" y="123"/>
                </a:cubicBezTo>
                <a:cubicBezTo>
                  <a:pt x="109" y="123"/>
                  <a:pt x="109" y="124"/>
                  <a:pt x="109" y="125"/>
                </a:cubicBezTo>
                <a:cubicBezTo>
                  <a:pt x="109" y="127"/>
                  <a:pt x="109" y="130"/>
                  <a:pt x="109" y="132"/>
                </a:cubicBezTo>
                <a:close/>
                <a:moveTo>
                  <a:pt x="144" y="112"/>
                </a:moveTo>
                <a:cubicBezTo>
                  <a:pt x="144" y="116"/>
                  <a:pt x="144" y="119"/>
                  <a:pt x="144" y="123"/>
                </a:cubicBezTo>
                <a:cubicBezTo>
                  <a:pt x="144" y="124"/>
                  <a:pt x="144" y="125"/>
                  <a:pt x="144" y="126"/>
                </a:cubicBezTo>
                <a:cubicBezTo>
                  <a:pt x="144" y="126"/>
                  <a:pt x="144" y="134"/>
                  <a:pt x="144" y="134"/>
                </a:cubicBezTo>
                <a:cubicBezTo>
                  <a:pt x="145" y="134"/>
                  <a:pt x="145" y="134"/>
                  <a:pt x="145" y="134"/>
                </a:cubicBezTo>
                <a:cubicBezTo>
                  <a:pt x="145" y="131"/>
                  <a:pt x="145" y="129"/>
                  <a:pt x="145" y="126"/>
                </a:cubicBezTo>
                <a:cubicBezTo>
                  <a:pt x="145" y="126"/>
                  <a:pt x="145" y="125"/>
                  <a:pt x="145" y="124"/>
                </a:cubicBezTo>
                <a:cubicBezTo>
                  <a:pt x="145" y="121"/>
                  <a:pt x="145" y="121"/>
                  <a:pt x="145" y="121"/>
                </a:cubicBezTo>
                <a:cubicBezTo>
                  <a:pt x="145" y="119"/>
                  <a:pt x="145" y="116"/>
                  <a:pt x="145" y="113"/>
                </a:cubicBezTo>
                <a:cubicBezTo>
                  <a:pt x="145" y="113"/>
                  <a:pt x="145" y="112"/>
                  <a:pt x="146" y="112"/>
                </a:cubicBezTo>
                <a:cubicBezTo>
                  <a:pt x="145" y="112"/>
                  <a:pt x="145" y="112"/>
                  <a:pt x="144" y="112"/>
                </a:cubicBezTo>
                <a:close/>
                <a:moveTo>
                  <a:pt x="148" y="134"/>
                </a:moveTo>
                <a:cubicBezTo>
                  <a:pt x="148" y="134"/>
                  <a:pt x="148" y="134"/>
                  <a:pt x="148" y="134"/>
                </a:cubicBezTo>
                <a:cubicBezTo>
                  <a:pt x="148" y="133"/>
                  <a:pt x="148" y="133"/>
                  <a:pt x="148" y="133"/>
                </a:cubicBezTo>
                <a:cubicBezTo>
                  <a:pt x="148" y="133"/>
                  <a:pt x="148" y="133"/>
                  <a:pt x="148" y="134"/>
                </a:cubicBezTo>
                <a:close/>
                <a:moveTo>
                  <a:pt x="156" y="112"/>
                </a:moveTo>
                <a:cubicBezTo>
                  <a:pt x="156" y="112"/>
                  <a:pt x="156" y="112"/>
                  <a:pt x="157" y="113"/>
                </a:cubicBezTo>
                <a:cubicBezTo>
                  <a:pt x="157" y="113"/>
                  <a:pt x="157" y="113"/>
                  <a:pt x="157" y="114"/>
                </a:cubicBezTo>
                <a:cubicBezTo>
                  <a:pt x="156" y="118"/>
                  <a:pt x="156" y="121"/>
                  <a:pt x="156" y="125"/>
                </a:cubicBezTo>
                <a:cubicBezTo>
                  <a:pt x="156" y="127"/>
                  <a:pt x="156" y="129"/>
                  <a:pt x="156" y="131"/>
                </a:cubicBezTo>
                <a:cubicBezTo>
                  <a:pt x="156" y="131"/>
                  <a:pt x="156" y="132"/>
                  <a:pt x="156" y="132"/>
                </a:cubicBezTo>
                <a:cubicBezTo>
                  <a:pt x="156" y="132"/>
                  <a:pt x="156" y="133"/>
                  <a:pt x="156" y="133"/>
                </a:cubicBezTo>
                <a:cubicBezTo>
                  <a:pt x="156" y="133"/>
                  <a:pt x="157" y="133"/>
                  <a:pt x="157" y="133"/>
                </a:cubicBezTo>
                <a:cubicBezTo>
                  <a:pt x="160" y="133"/>
                  <a:pt x="164" y="133"/>
                  <a:pt x="167" y="132"/>
                </a:cubicBezTo>
                <a:cubicBezTo>
                  <a:pt x="167" y="132"/>
                  <a:pt x="167" y="131"/>
                  <a:pt x="167" y="130"/>
                </a:cubicBezTo>
                <a:cubicBezTo>
                  <a:pt x="167" y="130"/>
                  <a:pt x="166" y="129"/>
                  <a:pt x="166" y="129"/>
                </a:cubicBezTo>
                <a:cubicBezTo>
                  <a:pt x="166" y="128"/>
                  <a:pt x="166" y="126"/>
                  <a:pt x="166" y="124"/>
                </a:cubicBezTo>
                <a:cubicBezTo>
                  <a:pt x="166" y="124"/>
                  <a:pt x="166" y="123"/>
                  <a:pt x="166" y="123"/>
                </a:cubicBezTo>
                <a:cubicBezTo>
                  <a:pt x="166" y="121"/>
                  <a:pt x="166" y="120"/>
                  <a:pt x="166" y="118"/>
                </a:cubicBezTo>
                <a:cubicBezTo>
                  <a:pt x="166" y="117"/>
                  <a:pt x="166" y="117"/>
                  <a:pt x="166" y="117"/>
                </a:cubicBezTo>
                <a:cubicBezTo>
                  <a:pt x="166" y="116"/>
                  <a:pt x="166" y="115"/>
                  <a:pt x="166" y="114"/>
                </a:cubicBezTo>
                <a:cubicBezTo>
                  <a:pt x="166" y="112"/>
                  <a:pt x="166" y="111"/>
                  <a:pt x="166" y="109"/>
                </a:cubicBezTo>
                <a:cubicBezTo>
                  <a:pt x="162" y="110"/>
                  <a:pt x="158" y="111"/>
                  <a:pt x="154" y="111"/>
                </a:cubicBezTo>
                <a:cubicBezTo>
                  <a:pt x="154" y="111"/>
                  <a:pt x="154" y="112"/>
                  <a:pt x="154" y="112"/>
                </a:cubicBezTo>
                <a:cubicBezTo>
                  <a:pt x="154" y="112"/>
                  <a:pt x="154" y="113"/>
                  <a:pt x="154" y="113"/>
                </a:cubicBezTo>
                <a:cubicBezTo>
                  <a:pt x="154" y="113"/>
                  <a:pt x="154" y="113"/>
                  <a:pt x="154" y="113"/>
                </a:cubicBezTo>
                <a:cubicBezTo>
                  <a:pt x="154" y="112"/>
                  <a:pt x="155" y="112"/>
                  <a:pt x="156" y="112"/>
                </a:cubicBezTo>
                <a:close/>
                <a:moveTo>
                  <a:pt x="106" y="132"/>
                </a:moveTo>
                <a:cubicBezTo>
                  <a:pt x="106" y="131"/>
                  <a:pt x="106" y="130"/>
                  <a:pt x="106" y="129"/>
                </a:cubicBezTo>
                <a:cubicBezTo>
                  <a:pt x="106" y="130"/>
                  <a:pt x="106" y="131"/>
                  <a:pt x="106" y="131"/>
                </a:cubicBezTo>
                <a:cubicBezTo>
                  <a:pt x="106" y="131"/>
                  <a:pt x="105" y="132"/>
                  <a:pt x="105" y="132"/>
                </a:cubicBezTo>
                <a:cubicBezTo>
                  <a:pt x="106" y="132"/>
                  <a:pt x="106" y="132"/>
                  <a:pt x="106" y="132"/>
                </a:cubicBezTo>
                <a:close/>
                <a:moveTo>
                  <a:pt x="174" y="129"/>
                </a:moveTo>
                <a:cubicBezTo>
                  <a:pt x="174" y="130"/>
                  <a:pt x="174" y="131"/>
                  <a:pt x="174" y="132"/>
                </a:cubicBezTo>
                <a:cubicBezTo>
                  <a:pt x="174" y="132"/>
                  <a:pt x="175" y="131"/>
                  <a:pt x="176" y="131"/>
                </a:cubicBezTo>
                <a:cubicBezTo>
                  <a:pt x="176" y="130"/>
                  <a:pt x="176" y="129"/>
                  <a:pt x="176" y="128"/>
                </a:cubicBezTo>
                <a:cubicBezTo>
                  <a:pt x="175" y="128"/>
                  <a:pt x="175" y="128"/>
                  <a:pt x="175" y="128"/>
                </a:cubicBezTo>
                <a:cubicBezTo>
                  <a:pt x="175" y="128"/>
                  <a:pt x="175" y="128"/>
                  <a:pt x="175" y="128"/>
                </a:cubicBezTo>
                <a:cubicBezTo>
                  <a:pt x="175" y="129"/>
                  <a:pt x="175" y="129"/>
                  <a:pt x="174" y="129"/>
                </a:cubicBezTo>
                <a:close/>
                <a:moveTo>
                  <a:pt x="100" y="131"/>
                </a:moveTo>
                <a:cubicBezTo>
                  <a:pt x="101" y="131"/>
                  <a:pt x="102" y="131"/>
                  <a:pt x="103" y="131"/>
                </a:cubicBezTo>
                <a:cubicBezTo>
                  <a:pt x="103" y="131"/>
                  <a:pt x="103" y="131"/>
                  <a:pt x="103" y="131"/>
                </a:cubicBezTo>
                <a:cubicBezTo>
                  <a:pt x="103" y="129"/>
                  <a:pt x="103" y="126"/>
                  <a:pt x="103" y="123"/>
                </a:cubicBezTo>
                <a:cubicBezTo>
                  <a:pt x="103" y="122"/>
                  <a:pt x="103" y="120"/>
                  <a:pt x="103" y="119"/>
                </a:cubicBezTo>
                <a:cubicBezTo>
                  <a:pt x="103" y="116"/>
                  <a:pt x="103" y="113"/>
                  <a:pt x="103" y="111"/>
                </a:cubicBezTo>
                <a:cubicBezTo>
                  <a:pt x="102" y="111"/>
                  <a:pt x="101" y="110"/>
                  <a:pt x="100" y="110"/>
                </a:cubicBezTo>
                <a:cubicBezTo>
                  <a:pt x="100" y="112"/>
                  <a:pt x="101" y="114"/>
                  <a:pt x="101" y="116"/>
                </a:cubicBezTo>
                <a:cubicBezTo>
                  <a:pt x="101" y="121"/>
                  <a:pt x="102" y="126"/>
                  <a:pt x="100" y="131"/>
                </a:cubicBezTo>
                <a:cubicBezTo>
                  <a:pt x="100" y="131"/>
                  <a:pt x="100" y="131"/>
                  <a:pt x="100" y="131"/>
                </a:cubicBezTo>
                <a:close/>
                <a:moveTo>
                  <a:pt x="179" y="129"/>
                </a:moveTo>
                <a:cubicBezTo>
                  <a:pt x="179" y="130"/>
                  <a:pt x="179" y="130"/>
                  <a:pt x="178" y="131"/>
                </a:cubicBezTo>
                <a:cubicBezTo>
                  <a:pt x="181" y="130"/>
                  <a:pt x="184" y="130"/>
                  <a:pt x="187" y="129"/>
                </a:cubicBezTo>
                <a:cubicBezTo>
                  <a:pt x="186" y="129"/>
                  <a:pt x="186" y="129"/>
                  <a:pt x="186" y="129"/>
                </a:cubicBezTo>
                <a:cubicBezTo>
                  <a:pt x="186" y="128"/>
                  <a:pt x="186" y="128"/>
                  <a:pt x="186" y="128"/>
                </a:cubicBezTo>
                <a:cubicBezTo>
                  <a:pt x="186" y="128"/>
                  <a:pt x="186" y="128"/>
                  <a:pt x="186" y="128"/>
                </a:cubicBezTo>
                <a:cubicBezTo>
                  <a:pt x="185" y="128"/>
                  <a:pt x="185" y="127"/>
                  <a:pt x="185" y="127"/>
                </a:cubicBezTo>
                <a:cubicBezTo>
                  <a:pt x="185" y="127"/>
                  <a:pt x="185" y="126"/>
                  <a:pt x="185" y="126"/>
                </a:cubicBezTo>
                <a:cubicBezTo>
                  <a:pt x="184" y="126"/>
                  <a:pt x="184" y="126"/>
                  <a:pt x="184" y="126"/>
                </a:cubicBezTo>
                <a:cubicBezTo>
                  <a:pt x="184" y="127"/>
                  <a:pt x="184" y="127"/>
                  <a:pt x="183" y="128"/>
                </a:cubicBezTo>
                <a:cubicBezTo>
                  <a:pt x="183" y="128"/>
                  <a:pt x="183" y="129"/>
                  <a:pt x="182" y="129"/>
                </a:cubicBezTo>
                <a:cubicBezTo>
                  <a:pt x="182" y="129"/>
                  <a:pt x="181" y="128"/>
                  <a:pt x="181" y="128"/>
                </a:cubicBezTo>
                <a:cubicBezTo>
                  <a:pt x="181" y="127"/>
                  <a:pt x="181" y="127"/>
                  <a:pt x="181" y="127"/>
                </a:cubicBezTo>
                <a:cubicBezTo>
                  <a:pt x="181" y="127"/>
                  <a:pt x="181" y="127"/>
                  <a:pt x="181" y="127"/>
                </a:cubicBezTo>
                <a:cubicBezTo>
                  <a:pt x="180" y="128"/>
                  <a:pt x="180" y="128"/>
                  <a:pt x="180" y="129"/>
                </a:cubicBezTo>
                <a:cubicBezTo>
                  <a:pt x="180" y="129"/>
                  <a:pt x="180" y="129"/>
                  <a:pt x="179" y="129"/>
                </a:cubicBezTo>
                <a:cubicBezTo>
                  <a:pt x="179" y="129"/>
                  <a:pt x="179" y="129"/>
                  <a:pt x="179" y="129"/>
                </a:cubicBezTo>
                <a:close/>
                <a:moveTo>
                  <a:pt x="95" y="130"/>
                </a:moveTo>
                <a:cubicBezTo>
                  <a:pt x="94" y="129"/>
                  <a:pt x="94" y="127"/>
                  <a:pt x="95" y="125"/>
                </a:cubicBezTo>
                <a:cubicBezTo>
                  <a:pt x="95" y="123"/>
                  <a:pt x="95" y="122"/>
                  <a:pt x="95" y="121"/>
                </a:cubicBezTo>
                <a:cubicBezTo>
                  <a:pt x="95" y="118"/>
                  <a:pt x="95" y="114"/>
                  <a:pt x="94" y="110"/>
                </a:cubicBezTo>
                <a:cubicBezTo>
                  <a:pt x="94" y="110"/>
                  <a:pt x="94" y="110"/>
                  <a:pt x="94" y="110"/>
                </a:cubicBezTo>
                <a:cubicBezTo>
                  <a:pt x="92" y="109"/>
                  <a:pt x="89" y="109"/>
                  <a:pt x="87" y="109"/>
                </a:cubicBezTo>
                <a:cubicBezTo>
                  <a:pt x="87" y="111"/>
                  <a:pt x="86" y="114"/>
                  <a:pt x="86" y="117"/>
                </a:cubicBezTo>
                <a:cubicBezTo>
                  <a:pt x="86" y="118"/>
                  <a:pt x="86" y="119"/>
                  <a:pt x="86" y="120"/>
                </a:cubicBezTo>
                <a:cubicBezTo>
                  <a:pt x="86" y="122"/>
                  <a:pt x="86" y="124"/>
                  <a:pt x="86" y="126"/>
                </a:cubicBezTo>
                <a:cubicBezTo>
                  <a:pt x="86" y="127"/>
                  <a:pt x="86" y="127"/>
                  <a:pt x="86" y="128"/>
                </a:cubicBezTo>
                <a:cubicBezTo>
                  <a:pt x="86" y="128"/>
                  <a:pt x="86" y="129"/>
                  <a:pt x="86" y="129"/>
                </a:cubicBezTo>
                <a:cubicBezTo>
                  <a:pt x="87" y="129"/>
                  <a:pt x="88" y="130"/>
                  <a:pt x="89" y="130"/>
                </a:cubicBezTo>
                <a:cubicBezTo>
                  <a:pt x="89" y="130"/>
                  <a:pt x="89" y="129"/>
                  <a:pt x="89" y="129"/>
                </a:cubicBezTo>
                <a:cubicBezTo>
                  <a:pt x="89" y="126"/>
                  <a:pt x="90" y="123"/>
                  <a:pt x="90" y="120"/>
                </a:cubicBezTo>
                <a:cubicBezTo>
                  <a:pt x="90" y="120"/>
                  <a:pt x="90" y="119"/>
                  <a:pt x="90" y="119"/>
                </a:cubicBezTo>
                <a:cubicBezTo>
                  <a:pt x="90" y="114"/>
                  <a:pt x="91" y="110"/>
                  <a:pt x="93" y="110"/>
                </a:cubicBezTo>
                <a:cubicBezTo>
                  <a:pt x="93" y="110"/>
                  <a:pt x="93" y="110"/>
                  <a:pt x="93" y="110"/>
                </a:cubicBezTo>
                <a:cubicBezTo>
                  <a:pt x="94" y="110"/>
                  <a:pt x="94" y="111"/>
                  <a:pt x="94" y="112"/>
                </a:cubicBezTo>
                <a:cubicBezTo>
                  <a:pt x="94" y="112"/>
                  <a:pt x="94" y="112"/>
                  <a:pt x="94" y="112"/>
                </a:cubicBezTo>
                <a:cubicBezTo>
                  <a:pt x="94" y="112"/>
                  <a:pt x="94" y="113"/>
                  <a:pt x="94" y="113"/>
                </a:cubicBezTo>
                <a:cubicBezTo>
                  <a:pt x="94" y="113"/>
                  <a:pt x="94" y="113"/>
                  <a:pt x="94" y="113"/>
                </a:cubicBezTo>
                <a:cubicBezTo>
                  <a:pt x="94" y="114"/>
                  <a:pt x="94" y="114"/>
                  <a:pt x="94" y="114"/>
                </a:cubicBezTo>
                <a:cubicBezTo>
                  <a:pt x="94" y="115"/>
                  <a:pt x="94" y="115"/>
                  <a:pt x="94" y="116"/>
                </a:cubicBezTo>
                <a:cubicBezTo>
                  <a:pt x="93" y="118"/>
                  <a:pt x="93" y="121"/>
                  <a:pt x="93" y="123"/>
                </a:cubicBezTo>
                <a:cubicBezTo>
                  <a:pt x="93" y="124"/>
                  <a:pt x="93" y="125"/>
                  <a:pt x="93" y="126"/>
                </a:cubicBezTo>
                <a:cubicBezTo>
                  <a:pt x="93" y="127"/>
                  <a:pt x="93" y="129"/>
                  <a:pt x="93" y="130"/>
                </a:cubicBezTo>
                <a:cubicBezTo>
                  <a:pt x="93" y="130"/>
                  <a:pt x="94" y="130"/>
                  <a:pt x="95" y="130"/>
                </a:cubicBezTo>
                <a:close/>
                <a:moveTo>
                  <a:pt x="83" y="129"/>
                </a:moveTo>
                <a:cubicBezTo>
                  <a:pt x="82" y="126"/>
                  <a:pt x="83" y="124"/>
                  <a:pt x="83" y="122"/>
                </a:cubicBezTo>
                <a:cubicBezTo>
                  <a:pt x="83" y="121"/>
                  <a:pt x="83" y="121"/>
                  <a:pt x="83" y="120"/>
                </a:cubicBezTo>
                <a:cubicBezTo>
                  <a:pt x="83" y="119"/>
                  <a:pt x="83" y="117"/>
                  <a:pt x="83" y="115"/>
                </a:cubicBezTo>
                <a:cubicBezTo>
                  <a:pt x="84" y="113"/>
                  <a:pt x="84" y="111"/>
                  <a:pt x="84" y="108"/>
                </a:cubicBezTo>
                <a:cubicBezTo>
                  <a:pt x="84" y="108"/>
                  <a:pt x="84" y="108"/>
                  <a:pt x="84" y="108"/>
                </a:cubicBezTo>
                <a:cubicBezTo>
                  <a:pt x="84" y="108"/>
                  <a:pt x="83" y="108"/>
                  <a:pt x="83" y="108"/>
                </a:cubicBezTo>
                <a:cubicBezTo>
                  <a:pt x="83" y="112"/>
                  <a:pt x="83" y="116"/>
                  <a:pt x="82" y="120"/>
                </a:cubicBezTo>
                <a:cubicBezTo>
                  <a:pt x="82" y="121"/>
                  <a:pt x="82" y="122"/>
                  <a:pt x="82" y="123"/>
                </a:cubicBezTo>
                <a:cubicBezTo>
                  <a:pt x="82" y="126"/>
                  <a:pt x="82" y="126"/>
                  <a:pt x="82" y="126"/>
                </a:cubicBezTo>
                <a:cubicBezTo>
                  <a:pt x="82" y="126"/>
                  <a:pt x="82" y="127"/>
                  <a:pt x="82" y="127"/>
                </a:cubicBezTo>
                <a:cubicBezTo>
                  <a:pt x="82" y="128"/>
                  <a:pt x="82" y="128"/>
                  <a:pt x="82" y="129"/>
                </a:cubicBezTo>
                <a:cubicBezTo>
                  <a:pt x="82" y="129"/>
                  <a:pt x="83" y="129"/>
                  <a:pt x="83" y="129"/>
                </a:cubicBezTo>
                <a:close/>
                <a:moveTo>
                  <a:pt x="74" y="127"/>
                </a:moveTo>
                <a:cubicBezTo>
                  <a:pt x="75" y="127"/>
                  <a:pt x="76" y="128"/>
                  <a:pt x="77" y="128"/>
                </a:cubicBezTo>
                <a:cubicBezTo>
                  <a:pt x="77" y="125"/>
                  <a:pt x="77" y="123"/>
                  <a:pt x="77" y="120"/>
                </a:cubicBezTo>
                <a:cubicBezTo>
                  <a:pt x="77" y="120"/>
                  <a:pt x="78" y="119"/>
                  <a:pt x="78" y="118"/>
                </a:cubicBezTo>
                <a:cubicBezTo>
                  <a:pt x="78" y="115"/>
                  <a:pt x="78" y="111"/>
                  <a:pt x="78" y="108"/>
                </a:cubicBezTo>
                <a:cubicBezTo>
                  <a:pt x="78" y="108"/>
                  <a:pt x="78" y="107"/>
                  <a:pt x="78" y="107"/>
                </a:cubicBezTo>
                <a:cubicBezTo>
                  <a:pt x="77" y="107"/>
                  <a:pt x="76" y="107"/>
                  <a:pt x="75" y="107"/>
                </a:cubicBezTo>
                <a:cubicBezTo>
                  <a:pt x="75" y="107"/>
                  <a:pt x="75" y="108"/>
                  <a:pt x="75" y="109"/>
                </a:cubicBezTo>
                <a:cubicBezTo>
                  <a:pt x="75" y="109"/>
                  <a:pt x="75" y="109"/>
                  <a:pt x="75" y="109"/>
                </a:cubicBezTo>
                <a:cubicBezTo>
                  <a:pt x="74" y="111"/>
                  <a:pt x="74" y="113"/>
                  <a:pt x="74" y="116"/>
                </a:cubicBezTo>
                <a:cubicBezTo>
                  <a:pt x="74" y="118"/>
                  <a:pt x="74" y="121"/>
                  <a:pt x="74" y="123"/>
                </a:cubicBezTo>
                <a:cubicBezTo>
                  <a:pt x="74" y="123"/>
                  <a:pt x="74" y="123"/>
                  <a:pt x="74" y="124"/>
                </a:cubicBezTo>
                <a:cubicBezTo>
                  <a:pt x="74" y="125"/>
                  <a:pt x="74" y="126"/>
                  <a:pt x="74" y="127"/>
                </a:cubicBezTo>
                <a:close/>
                <a:moveTo>
                  <a:pt x="189" y="126"/>
                </a:moveTo>
                <a:cubicBezTo>
                  <a:pt x="189" y="126"/>
                  <a:pt x="190" y="127"/>
                  <a:pt x="190" y="127"/>
                </a:cubicBezTo>
                <a:cubicBezTo>
                  <a:pt x="190" y="127"/>
                  <a:pt x="190" y="127"/>
                  <a:pt x="190" y="127"/>
                </a:cubicBezTo>
                <a:cubicBezTo>
                  <a:pt x="190" y="127"/>
                  <a:pt x="190" y="126"/>
                  <a:pt x="190" y="125"/>
                </a:cubicBezTo>
                <a:cubicBezTo>
                  <a:pt x="190" y="124"/>
                  <a:pt x="190" y="124"/>
                  <a:pt x="190" y="124"/>
                </a:cubicBezTo>
                <a:cubicBezTo>
                  <a:pt x="190" y="124"/>
                  <a:pt x="190" y="124"/>
                  <a:pt x="190" y="124"/>
                </a:cubicBezTo>
                <a:cubicBezTo>
                  <a:pt x="190" y="124"/>
                  <a:pt x="190" y="124"/>
                  <a:pt x="190" y="124"/>
                </a:cubicBezTo>
                <a:cubicBezTo>
                  <a:pt x="189" y="125"/>
                  <a:pt x="189" y="126"/>
                  <a:pt x="189" y="126"/>
                </a:cubicBezTo>
                <a:close/>
                <a:moveTo>
                  <a:pt x="71" y="127"/>
                </a:moveTo>
                <a:cubicBezTo>
                  <a:pt x="71" y="126"/>
                  <a:pt x="71" y="124"/>
                  <a:pt x="71" y="123"/>
                </a:cubicBezTo>
                <a:cubicBezTo>
                  <a:pt x="71" y="123"/>
                  <a:pt x="71" y="122"/>
                  <a:pt x="71" y="122"/>
                </a:cubicBezTo>
                <a:cubicBezTo>
                  <a:pt x="71" y="119"/>
                  <a:pt x="71" y="116"/>
                  <a:pt x="72" y="114"/>
                </a:cubicBezTo>
                <a:cubicBezTo>
                  <a:pt x="72" y="111"/>
                  <a:pt x="72" y="109"/>
                  <a:pt x="73" y="107"/>
                </a:cubicBezTo>
                <a:cubicBezTo>
                  <a:pt x="73" y="107"/>
                  <a:pt x="73" y="106"/>
                  <a:pt x="73" y="106"/>
                </a:cubicBezTo>
                <a:cubicBezTo>
                  <a:pt x="72" y="106"/>
                  <a:pt x="71" y="106"/>
                  <a:pt x="70" y="106"/>
                </a:cubicBezTo>
                <a:cubicBezTo>
                  <a:pt x="70" y="106"/>
                  <a:pt x="69" y="106"/>
                  <a:pt x="68" y="105"/>
                </a:cubicBezTo>
                <a:cubicBezTo>
                  <a:pt x="68" y="108"/>
                  <a:pt x="69" y="110"/>
                  <a:pt x="69" y="113"/>
                </a:cubicBezTo>
                <a:cubicBezTo>
                  <a:pt x="69" y="117"/>
                  <a:pt x="69" y="122"/>
                  <a:pt x="69" y="126"/>
                </a:cubicBezTo>
                <a:cubicBezTo>
                  <a:pt x="69" y="126"/>
                  <a:pt x="69" y="126"/>
                  <a:pt x="69" y="126"/>
                </a:cubicBezTo>
                <a:cubicBezTo>
                  <a:pt x="70" y="127"/>
                  <a:pt x="71" y="127"/>
                  <a:pt x="71" y="127"/>
                </a:cubicBezTo>
                <a:close/>
                <a:moveTo>
                  <a:pt x="193" y="123"/>
                </a:moveTo>
                <a:cubicBezTo>
                  <a:pt x="193" y="124"/>
                  <a:pt x="193" y="125"/>
                  <a:pt x="193" y="126"/>
                </a:cubicBezTo>
                <a:cubicBezTo>
                  <a:pt x="194" y="126"/>
                  <a:pt x="194" y="126"/>
                  <a:pt x="194" y="126"/>
                </a:cubicBezTo>
                <a:cubicBezTo>
                  <a:pt x="195" y="125"/>
                  <a:pt x="195" y="123"/>
                  <a:pt x="195" y="122"/>
                </a:cubicBezTo>
                <a:cubicBezTo>
                  <a:pt x="194" y="122"/>
                  <a:pt x="194" y="123"/>
                  <a:pt x="193" y="123"/>
                </a:cubicBezTo>
                <a:close/>
                <a:moveTo>
                  <a:pt x="60" y="125"/>
                </a:moveTo>
                <a:cubicBezTo>
                  <a:pt x="63" y="125"/>
                  <a:pt x="65" y="126"/>
                  <a:pt x="67" y="126"/>
                </a:cubicBezTo>
                <a:cubicBezTo>
                  <a:pt x="66" y="119"/>
                  <a:pt x="66" y="112"/>
                  <a:pt x="66" y="105"/>
                </a:cubicBezTo>
                <a:cubicBezTo>
                  <a:pt x="66" y="105"/>
                  <a:pt x="66" y="105"/>
                  <a:pt x="66" y="105"/>
                </a:cubicBezTo>
                <a:cubicBezTo>
                  <a:pt x="64" y="105"/>
                  <a:pt x="62" y="104"/>
                  <a:pt x="60" y="104"/>
                </a:cubicBezTo>
                <a:cubicBezTo>
                  <a:pt x="60" y="107"/>
                  <a:pt x="60" y="111"/>
                  <a:pt x="60" y="115"/>
                </a:cubicBezTo>
                <a:cubicBezTo>
                  <a:pt x="60" y="116"/>
                  <a:pt x="60" y="117"/>
                  <a:pt x="60" y="118"/>
                </a:cubicBezTo>
                <a:cubicBezTo>
                  <a:pt x="61" y="120"/>
                  <a:pt x="61" y="122"/>
                  <a:pt x="60" y="125"/>
                </a:cubicBezTo>
                <a:close/>
                <a:moveTo>
                  <a:pt x="176" y="123"/>
                </a:moveTo>
                <a:cubicBezTo>
                  <a:pt x="176" y="123"/>
                  <a:pt x="176" y="124"/>
                  <a:pt x="176" y="125"/>
                </a:cubicBezTo>
                <a:cubicBezTo>
                  <a:pt x="176" y="125"/>
                  <a:pt x="176" y="125"/>
                  <a:pt x="176" y="125"/>
                </a:cubicBezTo>
                <a:cubicBezTo>
                  <a:pt x="176" y="124"/>
                  <a:pt x="176" y="123"/>
                  <a:pt x="176" y="123"/>
                </a:cubicBezTo>
                <a:close/>
                <a:moveTo>
                  <a:pt x="197" y="123"/>
                </a:moveTo>
                <a:cubicBezTo>
                  <a:pt x="197" y="123"/>
                  <a:pt x="197" y="124"/>
                  <a:pt x="197" y="124"/>
                </a:cubicBezTo>
                <a:cubicBezTo>
                  <a:pt x="197" y="124"/>
                  <a:pt x="197" y="124"/>
                  <a:pt x="198" y="124"/>
                </a:cubicBezTo>
                <a:cubicBezTo>
                  <a:pt x="198" y="124"/>
                  <a:pt x="198" y="123"/>
                  <a:pt x="197" y="123"/>
                </a:cubicBezTo>
                <a:close/>
                <a:moveTo>
                  <a:pt x="53" y="123"/>
                </a:moveTo>
                <a:cubicBezTo>
                  <a:pt x="54" y="123"/>
                  <a:pt x="56" y="123"/>
                  <a:pt x="57" y="124"/>
                </a:cubicBezTo>
                <a:cubicBezTo>
                  <a:pt x="57" y="121"/>
                  <a:pt x="57" y="119"/>
                  <a:pt x="57" y="116"/>
                </a:cubicBezTo>
                <a:cubicBezTo>
                  <a:pt x="57" y="115"/>
                  <a:pt x="57" y="115"/>
                  <a:pt x="57" y="114"/>
                </a:cubicBezTo>
                <a:cubicBezTo>
                  <a:pt x="57" y="109"/>
                  <a:pt x="57" y="106"/>
                  <a:pt x="58" y="103"/>
                </a:cubicBezTo>
                <a:cubicBezTo>
                  <a:pt x="56" y="102"/>
                  <a:pt x="55" y="102"/>
                  <a:pt x="54" y="102"/>
                </a:cubicBezTo>
                <a:cubicBezTo>
                  <a:pt x="54" y="106"/>
                  <a:pt x="54" y="109"/>
                  <a:pt x="53" y="113"/>
                </a:cubicBezTo>
                <a:cubicBezTo>
                  <a:pt x="53" y="115"/>
                  <a:pt x="53" y="115"/>
                  <a:pt x="53" y="115"/>
                </a:cubicBezTo>
                <a:cubicBezTo>
                  <a:pt x="53" y="116"/>
                  <a:pt x="53" y="118"/>
                  <a:pt x="53" y="120"/>
                </a:cubicBezTo>
                <a:cubicBezTo>
                  <a:pt x="53" y="120"/>
                  <a:pt x="53" y="121"/>
                  <a:pt x="53" y="121"/>
                </a:cubicBezTo>
                <a:cubicBezTo>
                  <a:pt x="53" y="122"/>
                  <a:pt x="53" y="122"/>
                  <a:pt x="53" y="123"/>
                </a:cubicBezTo>
                <a:close/>
                <a:moveTo>
                  <a:pt x="98" y="119"/>
                </a:moveTo>
                <a:cubicBezTo>
                  <a:pt x="98" y="120"/>
                  <a:pt x="98" y="121"/>
                  <a:pt x="98" y="121"/>
                </a:cubicBezTo>
                <a:cubicBezTo>
                  <a:pt x="98" y="122"/>
                  <a:pt x="98" y="122"/>
                  <a:pt x="98" y="122"/>
                </a:cubicBezTo>
                <a:cubicBezTo>
                  <a:pt x="98" y="122"/>
                  <a:pt x="98" y="121"/>
                  <a:pt x="98" y="120"/>
                </a:cubicBezTo>
                <a:cubicBezTo>
                  <a:pt x="98" y="120"/>
                  <a:pt x="98" y="120"/>
                  <a:pt x="98" y="119"/>
                </a:cubicBezTo>
                <a:close/>
                <a:moveTo>
                  <a:pt x="44" y="119"/>
                </a:moveTo>
                <a:cubicBezTo>
                  <a:pt x="45" y="120"/>
                  <a:pt x="45" y="120"/>
                  <a:pt x="46" y="120"/>
                </a:cubicBezTo>
                <a:cubicBezTo>
                  <a:pt x="47" y="121"/>
                  <a:pt x="48" y="121"/>
                  <a:pt x="49" y="121"/>
                </a:cubicBezTo>
                <a:cubicBezTo>
                  <a:pt x="49" y="120"/>
                  <a:pt x="50" y="118"/>
                  <a:pt x="50" y="116"/>
                </a:cubicBezTo>
                <a:cubicBezTo>
                  <a:pt x="50" y="116"/>
                  <a:pt x="50" y="115"/>
                  <a:pt x="50" y="114"/>
                </a:cubicBezTo>
                <a:cubicBezTo>
                  <a:pt x="50" y="112"/>
                  <a:pt x="50" y="112"/>
                  <a:pt x="50" y="112"/>
                </a:cubicBezTo>
                <a:cubicBezTo>
                  <a:pt x="51" y="108"/>
                  <a:pt x="51" y="104"/>
                  <a:pt x="51" y="101"/>
                </a:cubicBezTo>
                <a:cubicBezTo>
                  <a:pt x="49" y="100"/>
                  <a:pt x="46" y="99"/>
                  <a:pt x="44" y="98"/>
                </a:cubicBezTo>
                <a:cubicBezTo>
                  <a:pt x="44" y="102"/>
                  <a:pt x="45" y="105"/>
                  <a:pt x="45" y="108"/>
                </a:cubicBezTo>
                <a:cubicBezTo>
                  <a:pt x="45" y="109"/>
                  <a:pt x="45" y="110"/>
                  <a:pt x="45" y="111"/>
                </a:cubicBezTo>
                <a:cubicBezTo>
                  <a:pt x="45" y="113"/>
                  <a:pt x="45" y="116"/>
                  <a:pt x="44" y="119"/>
                </a:cubicBezTo>
                <a:cubicBezTo>
                  <a:pt x="44" y="119"/>
                  <a:pt x="44" y="119"/>
                  <a:pt x="44" y="119"/>
                </a:cubicBezTo>
                <a:close/>
                <a:moveTo>
                  <a:pt x="203" y="120"/>
                </a:moveTo>
                <a:cubicBezTo>
                  <a:pt x="203" y="120"/>
                  <a:pt x="203" y="120"/>
                  <a:pt x="203" y="121"/>
                </a:cubicBezTo>
                <a:cubicBezTo>
                  <a:pt x="204" y="120"/>
                  <a:pt x="205" y="119"/>
                  <a:pt x="206" y="119"/>
                </a:cubicBezTo>
                <a:cubicBezTo>
                  <a:pt x="206" y="118"/>
                  <a:pt x="206" y="117"/>
                  <a:pt x="206" y="117"/>
                </a:cubicBezTo>
                <a:cubicBezTo>
                  <a:pt x="206" y="117"/>
                  <a:pt x="206" y="117"/>
                  <a:pt x="206" y="117"/>
                </a:cubicBezTo>
                <a:cubicBezTo>
                  <a:pt x="206" y="117"/>
                  <a:pt x="205" y="117"/>
                  <a:pt x="205" y="117"/>
                </a:cubicBezTo>
                <a:cubicBezTo>
                  <a:pt x="205" y="118"/>
                  <a:pt x="205" y="118"/>
                  <a:pt x="204" y="119"/>
                </a:cubicBezTo>
                <a:cubicBezTo>
                  <a:pt x="204" y="120"/>
                  <a:pt x="204" y="120"/>
                  <a:pt x="203" y="120"/>
                </a:cubicBezTo>
                <a:cubicBezTo>
                  <a:pt x="203" y="120"/>
                  <a:pt x="203" y="120"/>
                  <a:pt x="203" y="120"/>
                </a:cubicBezTo>
                <a:close/>
                <a:moveTo>
                  <a:pt x="186" y="105"/>
                </a:moveTo>
                <a:cubicBezTo>
                  <a:pt x="186" y="106"/>
                  <a:pt x="186" y="107"/>
                  <a:pt x="186" y="108"/>
                </a:cubicBezTo>
                <a:cubicBezTo>
                  <a:pt x="186" y="108"/>
                  <a:pt x="186" y="109"/>
                  <a:pt x="186" y="109"/>
                </a:cubicBezTo>
                <a:cubicBezTo>
                  <a:pt x="185" y="111"/>
                  <a:pt x="185" y="113"/>
                  <a:pt x="185" y="116"/>
                </a:cubicBezTo>
                <a:cubicBezTo>
                  <a:pt x="185" y="117"/>
                  <a:pt x="185" y="118"/>
                  <a:pt x="185" y="119"/>
                </a:cubicBezTo>
                <a:cubicBezTo>
                  <a:pt x="185" y="120"/>
                  <a:pt x="185" y="120"/>
                  <a:pt x="185" y="120"/>
                </a:cubicBezTo>
                <a:cubicBezTo>
                  <a:pt x="185" y="120"/>
                  <a:pt x="185" y="119"/>
                  <a:pt x="185" y="119"/>
                </a:cubicBezTo>
                <a:cubicBezTo>
                  <a:pt x="185" y="118"/>
                  <a:pt x="185" y="118"/>
                  <a:pt x="185" y="118"/>
                </a:cubicBezTo>
                <a:cubicBezTo>
                  <a:pt x="185" y="116"/>
                  <a:pt x="185" y="115"/>
                  <a:pt x="186" y="114"/>
                </a:cubicBezTo>
                <a:cubicBezTo>
                  <a:pt x="186" y="113"/>
                  <a:pt x="186" y="111"/>
                  <a:pt x="186" y="109"/>
                </a:cubicBezTo>
                <a:cubicBezTo>
                  <a:pt x="186" y="108"/>
                  <a:pt x="186" y="107"/>
                  <a:pt x="186" y="106"/>
                </a:cubicBezTo>
                <a:cubicBezTo>
                  <a:pt x="186" y="106"/>
                  <a:pt x="186" y="105"/>
                  <a:pt x="186" y="105"/>
                </a:cubicBezTo>
                <a:close/>
                <a:moveTo>
                  <a:pt x="106" y="111"/>
                </a:moveTo>
                <a:cubicBezTo>
                  <a:pt x="106" y="114"/>
                  <a:pt x="106" y="116"/>
                  <a:pt x="106" y="119"/>
                </a:cubicBezTo>
                <a:cubicBezTo>
                  <a:pt x="106" y="116"/>
                  <a:pt x="107" y="113"/>
                  <a:pt x="107" y="111"/>
                </a:cubicBezTo>
                <a:lnTo>
                  <a:pt x="106" y="111"/>
                </a:lnTo>
                <a:close/>
                <a:moveTo>
                  <a:pt x="193" y="119"/>
                </a:moveTo>
                <a:cubicBezTo>
                  <a:pt x="193" y="119"/>
                  <a:pt x="193" y="118"/>
                  <a:pt x="194" y="118"/>
                </a:cubicBezTo>
                <a:cubicBezTo>
                  <a:pt x="194" y="118"/>
                  <a:pt x="195" y="118"/>
                  <a:pt x="195" y="117"/>
                </a:cubicBezTo>
                <a:cubicBezTo>
                  <a:pt x="195" y="117"/>
                  <a:pt x="195" y="117"/>
                  <a:pt x="195" y="116"/>
                </a:cubicBezTo>
                <a:cubicBezTo>
                  <a:pt x="194" y="117"/>
                  <a:pt x="194" y="117"/>
                  <a:pt x="193" y="117"/>
                </a:cubicBezTo>
                <a:cubicBezTo>
                  <a:pt x="193" y="118"/>
                  <a:pt x="193" y="118"/>
                  <a:pt x="193" y="119"/>
                </a:cubicBezTo>
                <a:cubicBezTo>
                  <a:pt x="193" y="119"/>
                  <a:pt x="193" y="119"/>
                  <a:pt x="193" y="119"/>
                </a:cubicBezTo>
                <a:close/>
                <a:moveTo>
                  <a:pt x="35" y="115"/>
                </a:moveTo>
                <a:cubicBezTo>
                  <a:pt x="38" y="117"/>
                  <a:pt x="40" y="118"/>
                  <a:pt x="42" y="119"/>
                </a:cubicBezTo>
                <a:cubicBezTo>
                  <a:pt x="41" y="116"/>
                  <a:pt x="41" y="114"/>
                  <a:pt x="42" y="111"/>
                </a:cubicBezTo>
                <a:cubicBezTo>
                  <a:pt x="42" y="110"/>
                  <a:pt x="42" y="109"/>
                  <a:pt x="42" y="108"/>
                </a:cubicBezTo>
                <a:cubicBezTo>
                  <a:pt x="42" y="107"/>
                  <a:pt x="42" y="107"/>
                  <a:pt x="42" y="107"/>
                </a:cubicBezTo>
                <a:cubicBezTo>
                  <a:pt x="42" y="104"/>
                  <a:pt x="42" y="101"/>
                  <a:pt x="42" y="97"/>
                </a:cubicBezTo>
                <a:cubicBezTo>
                  <a:pt x="39" y="96"/>
                  <a:pt x="37" y="95"/>
                  <a:pt x="35" y="94"/>
                </a:cubicBezTo>
                <a:cubicBezTo>
                  <a:pt x="35" y="98"/>
                  <a:pt x="35" y="102"/>
                  <a:pt x="35" y="106"/>
                </a:cubicBezTo>
                <a:cubicBezTo>
                  <a:pt x="35" y="106"/>
                  <a:pt x="35" y="107"/>
                  <a:pt x="35" y="108"/>
                </a:cubicBezTo>
                <a:cubicBezTo>
                  <a:pt x="35" y="110"/>
                  <a:pt x="36" y="113"/>
                  <a:pt x="35" y="115"/>
                </a:cubicBezTo>
                <a:close/>
                <a:moveTo>
                  <a:pt x="97" y="110"/>
                </a:moveTo>
                <a:cubicBezTo>
                  <a:pt x="97" y="112"/>
                  <a:pt x="98" y="115"/>
                  <a:pt x="98" y="118"/>
                </a:cubicBezTo>
                <a:cubicBezTo>
                  <a:pt x="98" y="118"/>
                  <a:pt x="98" y="118"/>
                  <a:pt x="98" y="117"/>
                </a:cubicBezTo>
                <a:cubicBezTo>
                  <a:pt x="98" y="115"/>
                  <a:pt x="97" y="112"/>
                  <a:pt x="97" y="110"/>
                </a:cubicBezTo>
                <a:cubicBezTo>
                  <a:pt x="97" y="110"/>
                  <a:pt x="97" y="110"/>
                  <a:pt x="97" y="110"/>
                </a:cubicBezTo>
                <a:close/>
                <a:moveTo>
                  <a:pt x="210" y="114"/>
                </a:moveTo>
                <a:cubicBezTo>
                  <a:pt x="210" y="115"/>
                  <a:pt x="210" y="115"/>
                  <a:pt x="210" y="115"/>
                </a:cubicBezTo>
                <a:cubicBezTo>
                  <a:pt x="210" y="115"/>
                  <a:pt x="210" y="114"/>
                  <a:pt x="210" y="114"/>
                </a:cubicBezTo>
                <a:cubicBezTo>
                  <a:pt x="210" y="114"/>
                  <a:pt x="210" y="114"/>
                  <a:pt x="210" y="114"/>
                </a:cubicBezTo>
                <a:close/>
                <a:moveTo>
                  <a:pt x="200" y="115"/>
                </a:moveTo>
                <a:cubicBezTo>
                  <a:pt x="200" y="114"/>
                  <a:pt x="200" y="114"/>
                  <a:pt x="200" y="114"/>
                </a:cubicBezTo>
                <a:cubicBezTo>
                  <a:pt x="200" y="114"/>
                  <a:pt x="200" y="113"/>
                  <a:pt x="200" y="113"/>
                </a:cubicBezTo>
                <a:cubicBezTo>
                  <a:pt x="200" y="113"/>
                  <a:pt x="200" y="113"/>
                  <a:pt x="199" y="113"/>
                </a:cubicBezTo>
                <a:cubicBezTo>
                  <a:pt x="199" y="113"/>
                  <a:pt x="199" y="114"/>
                  <a:pt x="200" y="115"/>
                </a:cubicBezTo>
                <a:close/>
                <a:moveTo>
                  <a:pt x="27" y="110"/>
                </a:moveTo>
                <a:cubicBezTo>
                  <a:pt x="29" y="111"/>
                  <a:pt x="31" y="112"/>
                  <a:pt x="32" y="113"/>
                </a:cubicBezTo>
                <a:cubicBezTo>
                  <a:pt x="32" y="112"/>
                  <a:pt x="32" y="110"/>
                  <a:pt x="32" y="108"/>
                </a:cubicBezTo>
                <a:cubicBezTo>
                  <a:pt x="32" y="107"/>
                  <a:pt x="32" y="106"/>
                  <a:pt x="32" y="105"/>
                </a:cubicBezTo>
                <a:cubicBezTo>
                  <a:pt x="32" y="100"/>
                  <a:pt x="32" y="97"/>
                  <a:pt x="32" y="93"/>
                </a:cubicBezTo>
                <a:cubicBezTo>
                  <a:pt x="32" y="93"/>
                  <a:pt x="32" y="93"/>
                  <a:pt x="32" y="93"/>
                </a:cubicBezTo>
                <a:cubicBezTo>
                  <a:pt x="32" y="93"/>
                  <a:pt x="31" y="93"/>
                  <a:pt x="31" y="92"/>
                </a:cubicBezTo>
                <a:cubicBezTo>
                  <a:pt x="30" y="92"/>
                  <a:pt x="29" y="91"/>
                  <a:pt x="28" y="91"/>
                </a:cubicBezTo>
                <a:cubicBezTo>
                  <a:pt x="28" y="93"/>
                  <a:pt x="27" y="96"/>
                  <a:pt x="27" y="99"/>
                </a:cubicBezTo>
                <a:cubicBezTo>
                  <a:pt x="27" y="100"/>
                  <a:pt x="27" y="101"/>
                  <a:pt x="27" y="102"/>
                </a:cubicBezTo>
                <a:cubicBezTo>
                  <a:pt x="27" y="104"/>
                  <a:pt x="27" y="106"/>
                  <a:pt x="27" y="108"/>
                </a:cubicBezTo>
                <a:cubicBezTo>
                  <a:pt x="27" y="109"/>
                  <a:pt x="27" y="109"/>
                  <a:pt x="27" y="109"/>
                </a:cubicBezTo>
                <a:cubicBezTo>
                  <a:pt x="27" y="110"/>
                  <a:pt x="27" y="110"/>
                  <a:pt x="27" y="110"/>
                </a:cubicBezTo>
                <a:close/>
                <a:moveTo>
                  <a:pt x="150" y="112"/>
                </a:moveTo>
                <a:cubicBezTo>
                  <a:pt x="150" y="112"/>
                  <a:pt x="151" y="112"/>
                  <a:pt x="151" y="113"/>
                </a:cubicBezTo>
                <a:cubicBezTo>
                  <a:pt x="151" y="112"/>
                  <a:pt x="151" y="112"/>
                  <a:pt x="151" y="112"/>
                </a:cubicBezTo>
                <a:cubicBezTo>
                  <a:pt x="150" y="112"/>
                  <a:pt x="149" y="112"/>
                  <a:pt x="148" y="112"/>
                </a:cubicBezTo>
                <a:cubicBezTo>
                  <a:pt x="148" y="112"/>
                  <a:pt x="148" y="112"/>
                  <a:pt x="148" y="113"/>
                </a:cubicBezTo>
                <a:cubicBezTo>
                  <a:pt x="149" y="112"/>
                  <a:pt x="149" y="112"/>
                  <a:pt x="150" y="112"/>
                </a:cubicBezTo>
                <a:close/>
                <a:moveTo>
                  <a:pt x="214" y="111"/>
                </a:moveTo>
                <a:cubicBezTo>
                  <a:pt x="214" y="112"/>
                  <a:pt x="214" y="112"/>
                  <a:pt x="214" y="113"/>
                </a:cubicBezTo>
                <a:cubicBezTo>
                  <a:pt x="214" y="113"/>
                  <a:pt x="215" y="112"/>
                  <a:pt x="215" y="112"/>
                </a:cubicBezTo>
                <a:cubicBezTo>
                  <a:pt x="215" y="111"/>
                  <a:pt x="215" y="111"/>
                  <a:pt x="215" y="110"/>
                </a:cubicBezTo>
                <a:cubicBezTo>
                  <a:pt x="215" y="110"/>
                  <a:pt x="214" y="111"/>
                  <a:pt x="214" y="111"/>
                </a:cubicBezTo>
                <a:close/>
                <a:moveTo>
                  <a:pt x="193" y="102"/>
                </a:moveTo>
                <a:cubicBezTo>
                  <a:pt x="194" y="102"/>
                  <a:pt x="194" y="103"/>
                  <a:pt x="194" y="103"/>
                </a:cubicBezTo>
                <a:cubicBezTo>
                  <a:pt x="195" y="106"/>
                  <a:pt x="195" y="109"/>
                  <a:pt x="194" y="113"/>
                </a:cubicBezTo>
                <a:cubicBezTo>
                  <a:pt x="194" y="112"/>
                  <a:pt x="195" y="112"/>
                  <a:pt x="195" y="112"/>
                </a:cubicBezTo>
                <a:cubicBezTo>
                  <a:pt x="195" y="112"/>
                  <a:pt x="195" y="111"/>
                  <a:pt x="195" y="111"/>
                </a:cubicBezTo>
                <a:cubicBezTo>
                  <a:pt x="195" y="110"/>
                  <a:pt x="195" y="109"/>
                  <a:pt x="195" y="108"/>
                </a:cubicBezTo>
                <a:cubicBezTo>
                  <a:pt x="195" y="105"/>
                  <a:pt x="194" y="102"/>
                  <a:pt x="194" y="99"/>
                </a:cubicBezTo>
                <a:cubicBezTo>
                  <a:pt x="193" y="100"/>
                  <a:pt x="191" y="100"/>
                  <a:pt x="189" y="101"/>
                </a:cubicBezTo>
                <a:cubicBezTo>
                  <a:pt x="190" y="101"/>
                  <a:pt x="190" y="102"/>
                  <a:pt x="190" y="102"/>
                </a:cubicBezTo>
                <a:cubicBezTo>
                  <a:pt x="189" y="102"/>
                  <a:pt x="189" y="102"/>
                  <a:pt x="189" y="102"/>
                </a:cubicBezTo>
                <a:cubicBezTo>
                  <a:pt x="189" y="102"/>
                  <a:pt x="189" y="102"/>
                  <a:pt x="189" y="102"/>
                </a:cubicBezTo>
                <a:cubicBezTo>
                  <a:pt x="189" y="103"/>
                  <a:pt x="189" y="103"/>
                  <a:pt x="189" y="104"/>
                </a:cubicBezTo>
                <a:cubicBezTo>
                  <a:pt x="189" y="104"/>
                  <a:pt x="189" y="105"/>
                  <a:pt x="189" y="105"/>
                </a:cubicBezTo>
                <a:cubicBezTo>
                  <a:pt x="189" y="106"/>
                  <a:pt x="189" y="108"/>
                  <a:pt x="189" y="109"/>
                </a:cubicBezTo>
                <a:cubicBezTo>
                  <a:pt x="189" y="110"/>
                  <a:pt x="189" y="111"/>
                  <a:pt x="189" y="112"/>
                </a:cubicBezTo>
                <a:cubicBezTo>
                  <a:pt x="189" y="110"/>
                  <a:pt x="190" y="107"/>
                  <a:pt x="190" y="105"/>
                </a:cubicBezTo>
                <a:cubicBezTo>
                  <a:pt x="190" y="104"/>
                  <a:pt x="190" y="104"/>
                  <a:pt x="190" y="104"/>
                </a:cubicBezTo>
                <a:cubicBezTo>
                  <a:pt x="190" y="103"/>
                  <a:pt x="191" y="102"/>
                  <a:pt x="191" y="101"/>
                </a:cubicBezTo>
                <a:cubicBezTo>
                  <a:pt x="191" y="101"/>
                  <a:pt x="191" y="100"/>
                  <a:pt x="192" y="100"/>
                </a:cubicBezTo>
                <a:cubicBezTo>
                  <a:pt x="192" y="100"/>
                  <a:pt x="193" y="100"/>
                  <a:pt x="193" y="101"/>
                </a:cubicBezTo>
                <a:cubicBezTo>
                  <a:pt x="193" y="101"/>
                  <a:pt x="193" y="101"/>
                  <a:pt x="193" y="102"/>
                </a:cubicBezTo>
                <a:cubicBezTo>
                  <a:pt x="193" y="102"/>
                  <a:pt x="193" y="102"/>
                  <a:pt x="193" y="102"/>
                </a:cubicBezTo>
                <a:close/>
                <a:moveTo>
                  <a:pt x="198" y="97"/>
                </a:moveTo>
                <a:cubicBezTo>
                  <a:pt x="198" y="101"/>
                  <a:pt x="198" y="105"/>
                  <a:pt x="199" y="109"/>
                </a:cubicBezTo>
                <a:cubicBezTo>
                  <a:pt x="199" y="109"/>
                  <a:pt x="200" y="108"/>
                  <a:pt x="200" y="108"/>
                </a:cubicBezTo>
                <a:cubicBezTo>
                  <a:pt x="200" y="107"/>
                  <a:pt x="200" y="106"/>
                  <a:pt x="200" y="106"/>
                </a:cubicBezTo>
                <a:cubicBezTo>
                  <a:pt x="200" y="106"/>
                  <a:pt x="200" y="106"/>
                  <a:pt x="200" y="106"/>
                </a:cubicBezTo>
                <a:cubicBezTo>
                  <a:pt x="199" y="106"/>
                  <a:pt x="199" y="105"/>
                  <a:pt x="199" y="105"/>
                </a:cubicBezTo>
                <a:cubicBezTo>
                  <a:pt x="199" y="104"/>
                  <a:pt x="199" y="104"/>
                  <a:pt x="199" y="104"/>
                </a:cubicBezTo>
                <a:cubicBezTo>
                  <a:pt x="199" y="103"/>
                  <a:pt x="200" y="103"/>
                  <a:pt x="200" y="103"/>
                </a:cubicBezTo>
                <a:cubicBezTo>
                  <a:pt x="200" y="101"/>
                  <a:pt x="200" y="100"/>
                  <a:pt x="200" y="99"/>
                </a:cubicBezTo>
                <a:cubicBezTo>
                  <a:pt x="200" y="99"/>
                  <a:pt x="200" y="99"/>
                  <a:pt x="200" y="99"/>
                </a:cubicBezTo>
                <a:cubicBezTo>
                  <a:pt x="199" y="98"/>
                  <a:pt x="199" y="98"/>
                  <a:pt x="200" y="97"/>
                </a:cubicBezTo>
                <a:cubicBezTo>
                  <a:pt x="200" y="97"/>
                  <a:pt x="200" y="97"/>
                  <a:pt x="200" y="97"/>
                </a:cubicBezTo>
                <a:cubicBezTo>
                  <a:pt x="200" y="97"/>
                  <a:pt x="200" y="96"/>
                  <a:pt x="200" y="96"/>
                </a:cubicBezTo>
                <a:cubicBezTo>
                  <a:pt x="199" y="96"/>
                  <a:pt x="199" y="96"/>
                  <a:pt x="198" y="97"/>
                </a:cubicBezTo>
                <a:close/>
                <a:moveTo>
                  <a:pt x="81" y="108"/>
                </a:moveTo>
                <a:cubicBezTo>
                  <a:pt x="81" y="108"/>
                  <a:pt x="81" y="108"/>
                  <a:pt x="81" y="108"/>
                </a:cubicBezTo>
                <a:cubicBezTo>
                  <a:pt x="81" y="108"/>
                  <a:pt x="81" y="109"/>
                  <a:pt x="81" y="109"/>
                </a:cubicBezTo>
                <a:cubicBezTo>
                  <a:pt x="81" y="109"/>
                  <a:pt x="81" y="108"/>
                  <a:pt x="81" y="108"/>
                </a:cubicBezTo>
                <a:cubicBezTo>
                  <a:pt x="81" y="108"/>
                  <a:pt x="81" y="108"/>
                  <a:pt x="81" y="108"/>
                </a:cubicBezTo>
                <a:close/>
                <a:moveTo>
                  <a:pt x="107" y="107"/>
                </a:moveTo>
                <a:cubicBezTo>
                  <a:pt x="116" y="108"/>
                  <a:pt x="125" y="109"/>
                  <a:pt x="132" y="109"/>
                </a:cubicBezTo>
                <a:cubicBezTo>
                  <a:pt x="145" y="109"/>
                  <a:pt x="156" y="108"/>
                  <a:pt x="166" y="105"/>
                </a:cubicBezTo>
                <a:cubicBezTo>
                  <a:pt x="166" y="105"/>
                  <a:pt x="166" y="105"/>
                  <a:pt x="166" y="105"/>
                </a:cubicBezTo>
                <a:cubicBezTo>
                  <a:pt x="166" y="104"/>
                  <a:pt x="167" y="104"/>
                  <a:pt x="168" y="104"/>
                </a:cubicBezTo>
                <a:cubicBezTo>
                  <a:pt x="168" y="104"/>
                  <a:pt x="169" y="104"/>
                  <a:pt x="169" y="105"/>
                </a:cubicBezTo>
                <a:cubicBezTo>
                  <a:pt x="171" y="104"/>
                  <a:pt x="174" y="103"/>
                  <a:pt x="176" y="103"/>
                </a:cubicBezTo>
                <a:cubicBezTo>
                  <a:pt x="188" y="99"/>
                  <a:pt x="200" y="93"/>
                  <a:pt x="210" y="85"/>
                </a:cubicBezTo>
                <a:cubicBezTo>
                  <a:pt x="219" y="77"/>
                  <a:pt x="228" y="69"/>
                  <a:pt x="226" y="57"/>
                </a:cubicBezTo>
                <a:cubicBezTo>
                  <a:pt x="224" y="57"/>
                  <a:pt x="222" y="57"/>
                  <a:pt x="220" y="57"/>
                </a:cubicBezTo>
                <a:cubicBezTo>
                  <a:pt x="220" y="58"/>
                  <a:pt x="220" y="58"/>
                  <a:pt x="219" y="59"/>
                </a:cubicBezTo>
                <a:cubicBezTo>
                  <a:pt x="219" y="59"/>
                  <a:pt x="219" y="59"/>
                  <a:pt x="218" y="59"/>
                </a:cubicBezTo>
                <a:cubicBezTo>
                  <a:pt x="218" y="59"/>
                  <a:pt x="218" y="59"/>
                  <a:pt x="217" y="59"/>
                </a:cubicBezTo>
                <a:cubicBezTo>
                  <a:pt x="217" y="59"/>
                  <a:pt x="217" y="58"/>
                  <a:pt x="217" y="58"/>
                </a:cubicBezTo>
                <a:cubicBezTo>
                  <a:pt x="217" y="58"/>
                  <a:pt x="217" y="57"/>
                  <a:pt x="217" y="57"/>
                </a:cubicBezTo>
                <a:cubicBezTo>
                  <a:pt x="217" y="57"/>
                  <a:pt x="216" y="57"/>
                  <a:pt x="215" y="57"/>
                </a:cubicBezTo>
                <a:cubicBezTo>
                  <a:pt x="215" y="57"/>
                  <a:pt x="215" y="57"/>
                  <a:pt x="215" y="57"/>
                </a:cubicBezTo>
                <a:cubicBezTo>
                  <a:pt x="214" y="57"/>
                  <a:pt x="214" y="57"/>
                  <a:pt x="214" y="57"/>
                </a:cubicBezTo>
                <a:cubicBezTo>
                  <a:pt x="209" y="57"/>
                  <a:pt x="204" y="57"/>
                  <a:pt x="198" y="57"/>
                </a:cubicBezTo>
                <a:cubicBezTo>
                  <a:pt x="198" y="57"/>
                  <a:pt x="198" y="57"/>
                  <a:pt x="198" y="57"/>
                </a:cubicBezTo>
                <a:cubicBezTo>
                  <a:pt x="198" y="57"/>
                  <a:pt x="198" y="57"/>
                  <a:pt x="197" y="57"/>
                </a:cubicBezTo>
                <a:cubicBezTo>
                  <a:pt x="192" y="57"/>
                  <a:pt x="186" y="56"/>
                  <a:pt x="180" y="56"/>
                </a:cubicBezTo>
                <a:cubicBezTo>
                  <a:pt x="177" y="56"/>
                  <a:pt x="174" y="56"/>
                  <a:pt x="171" y="56"/>
                </a:cubicBezTo>
                <a:cubicBezTo>
                  <a:pt x="161" y="55"/>
                  <a:pt x="151" y="55"/>
                  <a:pt x="140" y="54"/>
                </a:cubicBezTo>
                <a:cubicBezTo>
                  <a:pt x="138" y="54"/>
                  <a:pt x="135" y="54"/>
                  <a:pt x="132" y="54"/>
                </a:cubicBezTo>
                <a:cubicBezTo>
                  <a:pt x="131" y="54"/>
                  <a:pt x="129" y="54"/>
                  <a:pt x="127" y="53"/>
                </a:cubicBezTo>
                <a:cubicBezTo>
                  <a:pt x="125" y="53"/>
                  <a:pt x="123" y="53"/>
                  <a:pt x="121" y="53"/>
                </a:cubicBezTo>
                <a:cubicBezTo>
                  <a:pt x="121" y="53"/>
                  <a:pt x="121" y="53"/>
                  <a:pt x="121" y="53"/>
                </a:cubicBezTo>
                <a:cubicBezTo>
                  <a:pt x="120" y="53"/>
                  <a:pt x="120" y="53"/>
                  <a:pt x="120" y="53"/>
                </a:cubicBezTo>
                <a:cubicBezTo>
                  <a:pt x="120" y="53"/>
                  <a:pt x="119" y="53"/>
                  <a:pt x="119" y="52"/>
                </a:cubicBezTo>
                <a:cubicBezTo>
                  <a:pt x="119" y="52"/>
                  <a:pt x="119" y="52"/>
                  <a:pt x="119" y="52"/>
                </a:cubicBezTo>
                <a:cubicBezTo>
                  <a:pt x="118" y="53"/>
                  <a:pt x="118" y="53"/>
                  <a:pt x="118" y="53"/>
                </a:cubicBezTo>
                <a:cubicBezTo>
                  <a:pt x="118" y="53"/>
                  <a:pt x="118" y="53"/>
                  <a:pt x="117" y="53"/>
                </a:cubicBezTo>
                <a:cubicBezTo>
                  <a:pt x="117" y="53"/>
                  <a:pt x="117" y="53"/>
                  <a:pt x="117" y="53"/>
                </a:cubicBezTo>
                <a:cubicBezTo>
                  <a:pt x="117" y="53"/>
                  <a:pt x="117" y="53"/>
                  <a:pt x="117" y="53"/>
                </a:cubicBezTo>
                <a:cubicBezTo>
                  <a:pt x="116" y="53"/>
                  <a:pt x="116" y="53"/>
                  <a:pt x="116" y="52"/>
                </a:cubicBezTo>
                <a:cubicBezTo>
                  <a:pt x="116" y="52"/>
                  <a:pt x="116" y="52"/>
                  <a:pt x="116" y="51"/>
                </a:cubicBezTo>
                <a:cubicBezTo>
                  <a:pt x="116" y="51"/>
                  <a:pt x="116" y="51"/>
                  <a:pt x="115" y="52"/>
                </a:cubicBezTo>
                <a:cubicBezTo>
                  <a:pt x="115" y="52"/>
                  <a:pt x="115" y="52"/>
                  <a:pt x="115" y="52"/>
                </a:cubicBezTo>
                <a:cubicBezTo>
                  <a:pt x="114" y="52"/>
                  <a:pt x="114" y="51"/>
                  <a:pt x="114" y="51"/>
                </a:cubicBezTo>
                <a:cubicBezTo>
                  <a:pt x="114" y="49"/>
                  <a:pt x="115" y="48"/>
                  <a:pt x="116" y="47"/>
                </a:cubicBezTo>
                <a:cubicBezTo>
                  <a:pt x="116" y="47"/>
                  <a:pt x="116" y="46"/>
                  <a:pt x="116" y="45"/>
                </a:cubicBezTo>
                <a:cubicBezTo>
                  <a:pt x="116" y="43"/>
                  <a:pt x="116" y="42"/>
                  <a:pt x="116" y="40"/>
                </a:cubicBezTo>
                <a:cubicBezTo>
                  <a:pt x="116" y="40"/>
                  <a:pt x="116" y="39"/>
                  <a:pt x="116" y="39"/>
                </a:cubicBezTo>
                <a:cubicBezTo>
                  <a:pt x="117" y="31"/>
                  <a:pt x="117" y="23"/>
                  <a:pt x="116" y="14"/>
                </a:cubicBezTo>
                <a:cubicBezTo>
                  <a:pt x="116" y="13"/>
                  <a:pt x="116" y="12"/>
                  <a:pt x="116" y="11"/>
                </a:cubicBezTo>
                <a:cubicBezTo>
                  <a:pt x="113" y="11"/>
                  <a:pt x="110" y="11"/>
                  <a:pt x="106" y="11"/>
                </a:cubicBezTo>
                <a:cubicBezTo>
                  <a:pt x="96" y="11"/>
                  <a:pt x="86" y="12"/>
                  <a:pt x="77" y="14"/>
                </a:cubicBezTo>
                <a:cubicBezTo>
                  <a:pt x="76" y="14"/>
                  <a:pt x="74" y="15"/>
                  <a:pt x="73" y="15"/>
                </a:cubicBezTo>
                <a:cubicBezTo>
                  <a:pt x="66" y="16"/>
                  <a:pt x="58" y="18"/>
                  <a:pt x="50" y="21"/>
                </a:cubicBezTo>
                <a:cubicBezTo>
                  <a:pt x="43" y="24"/>
                  <a:pt x="36" y="27"/>
                  <a:pt x="29" y="32"/>
                </a:cubicBezTo>
                <a:cubicBezTo>
                  <a:pt x="19" y="39"/>
                  <a:pt x="9" y="47"/>
                  <a:pt x="7" y="58"/>
                </a:cubicBezTo>
                <a:cubicBezTo>
                  <a:pt x="6" y="65"/>
                  <a:pt x="8" y="71"/>
                  <a:pt x="14" y="77"/>
                </a:cubicBezTo>
                <a:cubicBezTo>
                  <a:pt x="14" y="77"/>
                  <a:pt x="14" y="77"/>
                  <a:pt x="14" y="77"/>
                </a:cubicBezTo>
                <a:cubicBezTo>
                  <a:pt x="14" y="77"/>
                  <a:pt x="14" y="77"/>
                  <a:pt x="15" y="77"/>
                </a:cubicBezTo>
                <a:cubicBezTo>
                  <a:pt x="15" y="77"/>
                  <a:pt x="15" y="78"/>
                  <a:pt x="15" y="78"/>
                </a:cubicBezTo>
                <a:cubicBezTo>
                  <a:pt x="15" y="78"/>
                  <a:pt x="15" y="78"/>
                  <a:pt x="15" y="78"/>
                </a:cubicBezTo>
                <a:cubicBezTo>
                  <a:pt x="17" y="80"/>
                  <a:pt x="20" y="82"/>
                  <a:pt x="23" y="84"/>
                </a:cubicBezTo>
                <a:cubicBezTo>
                  <a:pt x="35" y="91"/>
                  <a:pt x="48" y="97"/>
                  <a:pt x="62" y="100"/>
                </a:cubicBezTo>
                <a:cubicBezTo>
                  <a:pt x="74" y="103"/>
                  <a:pt x="86" y="105"/>
                  <a:pt x="101" y="107"/>
                </a:cubicBezTo>
                <a:cubicBezTo>
                  <a:pt x="102" y="107"/>
                  <a:pt x="103" y="107"/>
                  <a:pt x="104" y="107"/>
                </a:cubicBezTo>
                <a:cubicBezTo>
                  <a:pt x="104" y="107"/>
                  <a:pt x="104" y="107"/>
                  <a:pt x="104" y="107"/>
                </a:cubicBezTo>
                <a:cubicBezTo>
                  <a:pt x="105" y="107"/>
                  <a:pt x="105" y="106"/>
                  <a:pt x="106" y="106"/>
                </a:cubicBezTo>
                <a:cubicBezTo>
                  <a:pt x="106" y="106"/>
                  <a:pt x="107" y="106"/>
                  <a:pt x="107" y="107"/>
                </a:cubicBezTo>
                <a:cubicBezTo>
                  <a:pt x="107" y="107"/>
                  <a:pt x="107" y="107"/>
                  <a:pt x="107" y="107"/>
                </a:cubicBezTo>
                <a:close/>
                <a:moveTo>
                  <a:pt x="218" y="109"/>
                </a:moveTo>
                <a:cubicBezTo>
                  <a:pt x="219" y="108"/>
                  <a:pt x="220" y="107"/>
                  <a:pt x="221" y="106"/>
                </a:cubicBezTo>
                <a:cubicBezTo>
                  <a:pt x="221" y="106"/>
                  <a:pt x="221" y="106"/>
                  <a:pt x="221" y="106"/>
                </a:cubicBezTo>
                <a:cubicBezTo>
                  <a:pt x="220" y="105"/>
                  <a:pt x="220" y="104"/>
                  <a:pt x="220" y="103"/>
                </a:cubicBezTo>
                <a:cubicBezTo>
                  <a:pt x="220" y="104"/>
                  <a:pt x="220" y="105"/>
                  <a:pt x="219" y="106"/>
                </a:cubicBezTo>
                <a:cubicBezTo>
                  <a:pt x="219" y="107"/>
                  <a:pt x="219" y="107"/>
                  <a:pt x="219" y="108"/>
                </a:cubicBezTo>
                <a:cubicBezTo>
                  <a:pt x="218" y="108"/>
                  <a:pt x="218" y="108"/>
                  <a:pt x="218" y="108"/>
                </a:cubicBezTo>
                <a:cubicBezTo>
                  <a:pt x="218" y="109"/>
                  <a:pt x="218" y="109"/>
                  <a:pt x="218" y="109"/>
                </a:cubicBezTo>
                <a:close/>
                <a:moveTo>
                  <a:pt x="24" y="108"/>
                </a:moveTo>
                <a:cubicBezTo>
                  <a:pt x="24" y="107"/>
                  <a:pt x="24" y="105"/>
                  <a:pt x="24" y="104"/>
                </a:cubicBezTo>
                <a:cubicBezTo>
                  <a:pt x="24" y="103"/>
                  <a:pt x="24" y="103"/>
                  <a:pt x="24" y="102"/>
                </a:cubicBezTo>
                <a:cubicBezTo>
                  <a:pt x="24" y="100"/>
                  <a:pt x="25" y="99"/>
                  <a:pt x="25" y="97"/>
                </a:cubicBezTo>
                <a:cubicBezTo>
                  <a:pt x="25" y="95"/>
                  <a:pt x="25" y="92"/>
                  <a:pt x="25" y="90"/>
                </a:cubicBezTo>
                <a:cubicBezTo>
                  <a:pt x="25" y="90"/>
                  <a:pt x="25" y="90"/>
                  <a:pt x="25" y="89"/>
                </a:cubicBezTo>
                <a:cubicBezTo>
                  <a:pt x="24" y="89"/>
                  <a:pt x="23" y="88"/>
                  <a:pt x="21" y="87"/>
                </a:cubicBezTo>
                <a:cubicBezTo>
                  <a:pt x="22" y="90"/>
                  <a:pt x="22" y="94"/>
                  <a:pt x="22" y="98"/>
                </a:cubicBezTo>
                <a:cubicBezTo>
                  <a:pt x="22" y="99"/>
                  <a:pt x="22" y="99"/>
                  <a:pt x="22" y="100"/>
                </a:cubicBezTo>
                <a:cubicBezTo>
                  <a:pt x="22" y="102"/>
                  <a:pt x="22" y="105"/>
                  <a:pt x="22" y="107"/>
                </a:cubicBezTo>
                <a:cubicBezTo>
                  <a:pt x="22" y="107"/>
                  <a:pt x="24" y="108"/>
                  <a:pt x="24" y="108"/>
                </a:cubicBezTo>
                <a:close/>
                <a:moveTo>
                  <a:pt x="210" y="105"/>
                </a:moveTo>
                <a:cubicBezTo>
                  <a:pt x="210" y="106"/>
                  <a:pt x="210" y="106"/>
                  <a:pt x="209" y="107"/>
                </a:cubicBezTo>
                <a:cubicBezTo>
                  <a:pt x="210" y="107"/>
                  <a:pt x="212" y="105"/>
                  <a:pt x="212" y="105"/>
                </a:cubicBezTo>
                <a:cubicBezTo>
                  <a:pt x="212" y="105"/>
                  <a:pt x="212" y="104"/>
                  <a:pt x="212" y="104"/>
                </a:cubicBezTo>
                <a:cubicBezTo>
                  <a:pt x="212" y="103"/>
                  <a:pt x="212" y="103"/>
                  <a:pt x="212" y="103"/>
                </a:cubicBezTo>
                <a:cubicBezTo>
                  <a:pt x="211" y="103"/>
                  <a:pt x="210" y="104"/>
                  <a:pt x="210" y="105"/>
                </a:cubicBezTo>
                <a:close/>
                <a:moveTo>
                  <a:pt x="177" y="106"/>
                </a:moveTo>
                <a:cubicBezTo>
                  <a:pt x="177" y="106"/>
                  <a:pt x="177" y="106"/>
                  <a:pt x="177" y="106"/>
                </a:cubicBezTo>
                <a:cubicBezTo>
                  <a:pt x="177" y="107"/>
                  <a:pt x="177" y="107"/>
                  <a:pt x="177" y="107"/>
                </a:cubicBezTo>
                <a:cubicBezTo>
                  <a:pt x="177" y="107"/>
                  <a:pt x="178" y="106"/>
                  <a:pt x="178" y="106"/>
                </a:cubicBezTo>
                <a:cubicBezTo>
                  <a:pt x="178" y="106"/>
                  <a:pt x="177" y="106"/>
                  <a:pt x="177" y="106"/>
                </a:cubicBezTo>
                <a:close/>
                <a:moveTo>
                  <a:pt x="183" y="104"/>
                </a:moveTo>
                <a:cubicBezTo>
                  <a:pt x="183" y="104"/>
                  <a:pt x="183" y="104"/>
                  <a:pt x="183" y="105"/>
                </a:cubicBezTo>
                <a:cubicBezTo>
                  <a:pt x="183" y="105"/>
                  <a:pt x="183" y="106"/>
                  <a:pt x="183" y="107"/>
                </a:cubicBezTo>
                <a:cubicBezTo>
                  <a:pt x="183" y="107"/>
                  <a:pt x="183" y="106"/>
                  <a:pt x="183" y="106"/>
                </a:cubicBezTo>
                <a:cubicBezTo>
                  <a:pt x="183" y="105"/>
                  <a:pt x="183" y="104"/>
                  <a:pt x="184" y="104"/>
                </a:cubicBezTo>
                <a:cubicBezTo>
                  <a:pt x="184" y="104"/>
                  <a:pt x="183" y="104"/>
                  <a:pt x="183" y="104"/>
                </a:cubicBezTo>
                <a:close/>
                <a:moveTo>
                  <a:pt x="203" y="106"/>
                </a:moveTo>
                <a:cubicBezTo>
                  <a:pt x="203" y="106"/>
                  <a:pt x="203" y="106"/>
                  <a:pt x="203" y="106"/>
                </a:cubicBezTo>
                <a:cubicBezTo>
                  <a:pt x="203" y="106"/>
                  <a:pt x="203" y="106"/>
                  <a:pt x="203" y="106"/>
                </a:cubicBezTo>
                <a:cubicBezTo>
                  <a:pt x="203" y="105"/>
                  <a:pt x="203" y="105"/>
                  <a:pt x="203" y="104"/>
                </a:cubicBezTo>
                <a:cubicBezTo>
                  <a:pt x="203" y="104"/>
                  <a:pt x="203" y="104"/>
                  <a:pt x="202" y="104"/>
                </a:cubicBezTo>
                <a:cubicBezTo>
                  <a:pt x="202" y="105"/>
                  <a:pt x="203" y="105"/>
                  <a:pt x="203" y="106"/>
                </a:cubicBezTo>
                <a:close/>
                <a:moveTo>
                  <a:pt x="16" y="104"/>
                </a:moveTo>
                <a:cubicBezTo>
                  <a:pt x="17" y="104"/>
                  <a:pt x="18" y="105"/>
                  <a:pt x="19" y="105"/>
                </a:cubicBezTo>
                <a:cubicBezTo>
                  <a:pt x="19" y="104"/>
                  <a:pt x="19" y="102"/>
                  <a:pt x="19" y="101"/>
                </a:cubicBezTo>
                <a:cubicBezTo>
                  <a:pt x="19" y="100"/>
                  <a:pt x="19" y="99"/>
                  <a:pt x="19" y="98"/>
                </a:cubicBezTo>
                <a:cubicBezTo>
                  <a:pt x="19" y="94"/>
                  <a:pt x="20" y="90"/>
                  <a:pt x="19" y="86"/>
                </a:cubicBezTo>
                <a:cubicBezTo>
                  <a:pt x="19" y="86"/>
                  <a:pt x="19" y="86"/>
                  <a:pt x="19" y="86"/>
                </a:cubicBezTo>
                <a:cubicBezTo>
                  <a:pt x="18" y="85"/>
                  <a:pt x="18" y="85"/>
                  <a:pt x="17" y="84"/>
                </a:cubicBezTo>
                <a:cubicBezTo>
                  <a:pt x="17" y="85"/>
                  <a:pt x="17" y="86"/>
                  <a:pt x="17" y="87"/>
                </a:cubicBezTo>
                <a:cubicBezTo>
                  <a:pt x="17" y="89"/>
                  <a:pt x="17" y="91"/>
                  <a:pt x="17" y="94"/>
                </a:cubicBezTo>
                <a:cubicBezTo>
                  <a:pt x="17" y="94"/>
                  <a:pt x="17" y="94"/>
                  <a:pt x="17" y="94"/>
                </a:cubicBezTo>
                <a:cubicBezTo>
                  <a:pt x="17" y="97"/>
                  <a:pt x="17" y="101"/>
                  <a:pt x="16" y="104"/>
                </a:cubicBezTo>
                <a:close/>
                <a:moveTo>
                  <a:pt x="186" y="103"/>
                </a:moveTo>
                <a:cubicBezTo>
                  <a:pt x="186" y="103"/>
                  <a:pt x="186" y="103"/>
                  <a:pt x="187" y="103"/>
                </a:cubicBezTo>
                <a:cubicBezTo>
                  <a:pt x="187" y="103"/>
                  <a:pt x="187" y="103"/>
                  <a:pt x="187" y="102"/>
                </a:cubicBezTo>
                <a:cubicBezTo>
                  <a:pt x="187" y="102"/>
                  <a:pt x="186" y="103"/>
                  <a:pt x="186" y="103"/>
                </a:cubicBezTo>
                <a:close/>
                <a:moveTo>
                  <a:pt x="224" y="103"/>
                </a:moveTo>
                <a:cubicBezTo>
                  <a:pt x="224" y="103"/>
                  <a:pt x="224" y="103"/>
                  <a:pt x="224" y="103"/>
                </a:cubicBezTo>
                <a:cubicBezTo>
                  <a:pt x="224" y="102"/>
                  <a:pt x="224" y="102"/>
                  <a:pt x="224" y="102"/>
                </a:cubicBezTo>
                <a:cubicBezTo>
                  <a:pt x="224" y="102"/>
                  <a:pt x="224" y="103"/>
                  <a:pt x="224" y="103"/>
                </a:cubicBezTo>
                <a:close/>
                <a:moveTo>
                  <a:pt x="14" y="102"/>
                </a:moveTo>
                <a:cubicBezTo>
                  <a:pt x="14" y="101"/>
                  <a:pt x="14" y="101"/>
                  <a:pt x="14" y="100"/>
                </a:cubicBezTo>
                <a:cubicBezTo>
                  <a:pt x="14" y="101"/>
                  <a:pt x="14" y="101"/>
                  <a:pt x="14" y="102"/>
                </a:cubicBezTo>
                <a:cubicBezTo>
                  <a:pt x="14" y="102"/>
                  <a:pt x="14" y="102"/>
                  <a:pt x="14" y="102"/>
                </a:cubicBezTo>
                <a:close/>
                <a:moveTo>
                  <a:pt x="7" y="73"/>
                </a:moveTo>
                <a:cubicBezTo>
                  <a:pt x="7" y="79"/>
                  <a:pt x="7" y="85"/>
                  <a:pt x="7" y="91"/>
                </a:cubicBezTo>
                <a:cubicBezTo>
                  <a:pt x="7" y="93"/>
                  <a:pt x="8" y="95"/>
                  <a:pt x="8" y="98"/>
                </a:cubicBezTo>
                <a:cubicBezTo>
                  <a:pt x="8" y="99"/>
                  <a:pt x="9" y="99"/>
                  <a:pt x="10" y="100"/>
                </a:cubicBezTo>
                <a:cubicBezTo>
                  <a:pt x="10" y="100"/>
                  <a:pt x="11" y="100"/>
                  <a:pt x="11" y="100"/>
                </a:cubicBezTo>
                <a:cubicBezTo>
                  <a:pt x="11" y="100"/>
                  <a:pt x="11" y="99"/>
                  <a:pt x="11" y="99"/>
                </a:cubicBezTo>
                <a:cubicBezTo>
                  <a:pt x="11" y="99"/>
                  <a:pt x="10" y="99"/>
                  <a:pt x="10" y="99"/>
                </a:cubicBezTo>
                <a:cubicBezTo>
                  <a:pt x="9" y="99"/>
                  <a:pt x="9" y="99"/>
                  <a:pt x="9" y="98"/>
                </a:cubicBezTo>
                <a:cubicBezTo>
                  <a:pt x="8" y="97"/>
                  <a:pt x="8" y="95"/>
                  <a:pt x="9" y="94"/>
                </a:cubicBezTo>
                <a:cubicBezTo>
                  <a:pt x="9" y="93"/>
                  <a:pt x="9" y="93"/>
                  <a:pt x="9" y="92"/>
                </a:cubicBezTo>
                <a:cubicBezTo>
                  <a:pt x="9" y="90"/>
                  <a:pt x="9" y="88"/>
                  <a:pt x="9" y="85"/>
                </a:cubicBezTo>
                <a:cubicBezTo>
                  <a:pt x="9" y="82"/>
                  <a:pt x="9" y="79"/>
                  <a:pt x="8" y="76"/>
                </a:cubicBezTo>
                <a:cubicBezTo>
                  <a:pt x="8" y="75"/>
                  <a:pt x="7" y="74"/>
                  <a:pt x="7" y="73"/>
                </a:cubicBezTo>
                <a:close/>
                <a:moveTo>
                  <a:pt x="202" y="99"/>
                </a:moveTo>
                <a:cubicBezTo>
                  <a:pt x="202" y="99"/>
                  <a:pt x="202" y="100"/>
                  <a:pt x="202" y="100"/>
                </a:cubicBezTo>
                <a:cubicBezTo>
                  <a:pt x="202" y="100"/>
                  <a:pt x="202" y="100"/>
                  <a:pt x="202" y="100"/>
                </a:cubicBezTo>
                <a:cubicBezTo>
                  <a:pt x="202" y="100"/>
                  <a:pt x="202" y="99"/>
                  <a:pt x="202" y="99"/>
                </a:cubicBezTo>
                <a:cubicBezTo>
                  <a:pt x="202" y="99"/>
                  <a:pt x="202" y="99"/>
                  <a:pt x="202" y="99"/>
                </a:cubicBezTo>
                <a:close/>
                <a:moveTo>
                  <a:pt x="210" y="97"/>
                </a:moveTo>
                <a:cubicBezTo>
                  <a:pt x="210" y="98"/>
                  <a:pt x="210" y="99"/>
                  <a:pt x="210" y="100"/>
                </a:cubicBezTo>
                <a:cubicBezTo>
                  <a:pt x="211" y="99"/>
                  <a:pt x="212" y="98"/>
                  <a:pt x="212" y="98"/>
                </a:cubicBezTo>
                <a:cubicBezTo>
                  <a:pt x="212" y="97"/>
                  <a:pt x="212" y="96"/>
                  <a:pt x="212" y="95"/>
                </a:cubicBezTo>
                <a:cubicBezTo>
                  <a:pt x="212" y="96"/>
                  <a:pt x="211" y="96"/>
                  <a:pt x="210" y="97"/>
                </a:cubicBezTo>
                <a:close/>
                <a:moveTo>
                  <a:pt x="219" y="96"/>
                </a:moveTo>
                <a:cubicBezTo>
                  <a:pt x="219" y="97"/>
                  <a:pt x="219" y="98"/>
                  <a:pt x="219" y="99"/>
                </a:cubicBezTo>
                <a:cubicBezTo>
                  <a:pt x="220" y="99"/>
                  <a:pt x="220" y="99"/>
                  <a:pt x="220" y="99"/>
                </a:cubicBezTo>
                <a:cubicBezTo>
                  <a:pt x="220" y="97"/>
                  <a:pt x="220" y="96"/>
                  <a:pt x="220" y="95"/>
                </a:cubicBezTo>
                <a:cubicBezTo>
                  <a:pt x="220" y="96"/>
                  <a:pt x="220" y="96"/>
                  <a:pt x="219" y="96"/>
                </a:cubicBezTo>
                <a:close/>
                <a:moveTo>
                  <a:pt x="14" y="91"/>
                </a:moveTo>
                <a:cubicBezTo>
                  <a:pt x="14" y="92"/>
                  <a:pt x="14" y="93"/>
                  <a:pt x="14" y="94"/>
                </a:cubicBezTo>
                <a:cubicBezTo>
                  <a:pt x="14" y="94"/>
                  <a:pt x="14" y="94"/>
                  <a:pt x="14" y="94"/>
                </a:cubicBezTo>
                <a:cubicBezTo>
                  <a:pt x="14" y="94"/>
                  <a:pt x="14" y="93"/>
                  <a:pt x="14" y="92"/>
                </a:cubicBezTo>
                <a:cubicBezTo>
                  <a:pt x="14" y="92"/>
                  <a:pt x="14" y="91"/>
                  <a:pt x="14" y="91"/>
                </a:cubicBezTo>
                <a:close/>
                <a:moveTo>
                  <a:pt x="204" y="94"/>
                </a:moveTo>
                <a:cubicBezTo>
                  <a:pt x="205" y="94"/>
                  <a:pt x="205" y="94"/>
                  <a:pt x="205" y="94"/>
                </a:cubicBezTo>
                <a:cubicBezTo>
                  <a:pt x="205" y="93"/>
                  <a:pt x="205" y="93"/>
                  <a:pt x="205" y="93"/>
                </a:cubicBezTo>
                <a:cubicBezTo>
                  <a:pt x="205" y="93"/>
                  <a:pt x="205" y="93"/>
                  <a:pt x="204" y="93"/>
                </a:cubicBezTo>
                <a:cubicBezTo>
                  <a:pt x="204" y="93"/>
                  <a:pt x="204" y="93"/>
                  <a:pt x="204" y="94"/>
                </a:cubicBezTo>
                <a:close/>
                <a:moveTo>
                  <a:pt x="220" y="86"/>
                </a:moveTo>
                <a:cubicBezTo>
                  <a:pt x="220" y="88"/>
                  <a:pt x="220" y="89"/>
                  <a:pt x="220" y="91"/>
                </a:cubicBezTo>
                <a:cubicBezTo>
                  <a:pt x="220" y="91"/>
                  <a:pt x="220" y="91"/>
                  <a:pt x="220" y="91"/>
                </a:cubicBezTo>
                <a:cubicBezTo>
                  <a:pt x="220" y="89"/>
                  <a:pt x="220" y="87"/>
                  <a:pt x="220" y="86"/>
                </a:cubicBezTo>
                <a:cubicBezTo>
                  <a:pt x="220" y="86"/>
                  <a:pt x="220" y="86"/>
                  <a:pt x="220" y="86"/>
                </a:cubicBezTo>
                <a:close/>
                <a:moveTo>
                  <a:pt x="224" y="81"/>
                </a:moveTo>
                <a:cubicBezTo>
                  <a:pt x="224" y="83"/>
                  <a:pt x="225" y="84"/>
                  <a:pt x="225" y="85"/>
                </a:cubicBezTo>
                <a:cubicBezTo>
                  <a:pt x="225" y="83"/>
                  <a:pt x="225" y="82"/>
                  <a:pt x="225" y="81"/>
                </a:cubicBezTo>
                <a:cubicBezTo>
                  <a:pt x="225" y="81"/>
                  <a:pt x="224" y="81"/>
                  <a:pt x="224" y="81"/>
                </a:cubicBezTo>
                <a:close/>
                <a:moveTo>
                  <a:pt x="225" y="54"/>
                </a:moveTo>
                <a:cubicBezTo>
                  <a:pt x="225" y="54"/>
                  <a:pt x="225" y="53"/>
                  <a:pt x="225" y="53"/>
                </a:cubicBezTo>
                <a:cubicBezTo>
                  <a:pt x="225" y="52"/>
                  <a:pt x="225" y="52"/>
                  <a:pt x="225" y="51"/>
                </a:cubicBezTo>
                <a:cubicBezTo>
                  <a:pt x="225" y="51"/>
                  <a:pt x="225" y="51"/>
                  <a:pt x="225" y="50"/>
                </a:cubicBezTo>
                <a:cubicBezTo>
                  <a:pt x="225" y="49"/>
                  <a:pt x="225" y="47"/>
                  <a:pt x="225" y="46"/>
                </a:cubicBezTo>
                <a:cubicBezTo>
                  <a:pt x="225" y="46"/>
                  <a:pt x="225" y="46"/>
                  <a:pt x="225" y="46"/>
                </a:cubicBezTo>
                <a:cubicBezTo>
                  <a:pt x="225" y="46"/>
                  <a:pt x="225" y="46"/>
                  <a:pt x="224" y="46"/>
                </a:cubicBezTo>
                <a:cubicBezTo>
                  <a:pt x="224" y="46"/>
                  <a:pt x="224" y="46"/>
                  <a:pt x="224" y="46"/>
                </a:cubicBezTo>
                <a:cubicBezTo>
                  <a:pt x="224" y="46"/>
                  <a:pt x="224" y="46"/>
                  <a:pt x="223" y="46"/>
                </a:cubicBezTo>
                <a:cubicBezTo>
                  <a:pt x="222" y="46"/>
                  <a:pt x="222" y="46"/>
                  <a:pt x="221" y="46"/>
                </a:cubicBezTo>
                <a:cubicBezTo>
                  <a:pt x="221" y="46"/>
                  <a:pt x="221" y="47"/>
                  <a:pt x="222" y="47"/>
                </a:cubicBezTo>
                <a:cubicBezTo>
                  <a:pt x="222" y="47"/>
                  <a:pt x="222" y="47"/>
                  <a:pt x="222" y="47"/>
                </a:cubicBezTo>
                <a:cubicBezTo>
                  <a:pt x="223" y="47"/>
                  <a:pt x="223" y="47"/>
                  <a:pt x="223" y="48"/>
                </a:cubicBezTo>
                <a:cubicBezTo>
                  <a:pt x="223" y="49"/>
                  <a:pt x="223" y="49"/>
                  <a:pt x="223" y="50"/>
                </a:cubicBezTo>
                <a:cubicBezTo>
                  <a:pt x="223" y="50"/>
                  <a:pt x="223" y="50"/>
                  <a:pt x="223" y="50"/>
                </a:cubicBezTo>
                <a:cubicBezTo>
                  <a:pt x="223" y="50"/>
                  <a:pt x="223" y="50"/>
                  <a:pt x="223" y="50"/>
                </a:cubicBezTo>
                <a:cubicBezTo>
                  <a:pt x="224" y="50"/>
                  <a:pt x="224" y="50"/>
                  <a:pt x="224" y="51"/>
                </a:cubicBezTo>
                <a:cubicBezTo>
                  <a:pt x="225" y="51"/>
                  <a:pt x="225" y="52"/>
                  <a:pt x="224" y="52"/>
                </a:cubicBezTo>
                <a:cubicBezTo>
                  <a:pt x="224" y="53"/>
                  <a:pt x="223" y="53"/>
                  <a:pt x="223" y="54"/>
                </a:cubicBezTo>
                <a:cubicBezTo>
                  <a:pt x="224" y="54"/>
                  <a:pt x="224" y="54"/>
                  <a:pt x="225" y="54"/>
                </a:cubicBezTo>
                <a:close/>
                <a:moveTo>
                  <a:pt x="219" y="54"/>
                </a:moveTo>
                <a:cubicBezTo>
                  <a:pt x="219" y="53"/>
                  <a:pt x="221" y="51"/>
                  <a:pt x="221" y="51"/>
                </a:cubicBezTo>
                <a:cubicBezTo>
                  <a:pt x="221" y="51"/>
                  <a:pt x="221" y="51"/>
                  <a:pt x="221" y="51"/>
                </a:cubicBezTo>
                <a:cubicBezTo>
                  <a:pt x="220" y="52"/>
                  <a:pt x="219" y="53"/>
                  <a:pt x="218" y="54"/>
                </a:cubicBezTo>
                <a:cubicBezTo>
                  <a:pt x="218" y="54"/>
                  <a:pt x="218" y="54"/>
                  <a:pt x="218" y="54"/>
                </a:cubicBezTo>
                <a:cubicBezTo>
                  <a:pt x="218" y="54"/>
                  <a:pt x="219" y="54"/>
                  <a:pt x="219" y="54"/>
                </a:cubicBezTo>
                <a:close/>
                <a:moveTo>
                  <a:pt x="202" y="53"/>
                </a:moveTo>
                <a:cubicBezTo>
                  <a:pt x="203" y="53"/>
                  <a:pt x="205" y="54"/>
                  <a:pt x="206" y="54"/>
                </a:cubicBezTo>
                <a:cubicBezTo>
                  <a:pt x="206" y="53"/>
                  <a:pt x="206" y="53"/>
                  <a:pt x="206" y="53"/>
                </a:cubicBezTo>
                <a:cubicBezTo>
                  <a:pt x="207" y="51"/>
                  <a:pt x="209" y="50"/>
                  <a:pt x="210" y="48"/>
                </a:cubicBezTo>
                <a:cubicBezTo>
                  <a:pt x="211" y="48"/>
                  <a:pt x="211" y="48"/>
                  <a:pt x="211" y="48"/>
                </a:cubicBezTo>
                <a:cubicBezTo>
                  <a:pt x="212" y="47"/>
                  <a:pt x="212" y="47"/>
                  <a:pt x="212" y="47"/>
                </a:cubicBezTo>
                <a:cubicBezTo>
                  <a:pt x="212" y="47"/>
                  <a:pt x="212" y="46"/>
                  <a:pt x="213" y="46"/>
                </a:cubicBezTo>
                <a:cubicBezTo>
                  <a:pt x="212" y="46"/>
                  <a:pt x="211" y="46"/>
                  <a:pt x="211" y="46"/>
                </a:cubicBezTo>
                <a:cubicBezTo>
                  <a:pt x="208" y="47"/>
                  <a:pt x="206" y="49"/>
                  <a:pt x="204" y="51"/>
                </a:cubicBezTo>
                <a:cubicBezTo>
                  <a:pt x="203" y="52"/>
                  <a:pt x="203" y="52"/>
                  <a:pt x="202" y="53"/>
                </a:cubicBezTo>
                <a:cubicBezTo>
                  <a:pt x="202" y="53"/>
                  <a:pt x="202" y="53"/>
                  <a:pt x="202" y="53"/>
                </a:cubicBezTo>
                <a:close/>
                <a:moveTo>
                  <a:pt x="198" y="53"/>
                </a:moveTo>
                <a:cubicBezTo>
                  <a:pt x="199" y="51"/>
                  <a:pt x="201" y="49"/>
                  <a:pt x="203" y="48"/>
                </a:cubicBezTo>
                <a:cubicBezTo>
                  <a:pt x="202" y="48"/>
                  <a:pt x="200" y="50"/>
                  <a:pt x="199" y="51"/>
                </a:cubicBezTo>
                <a:cubicBezTo>
                  <a:pt x="198" y="52"/>
                  <a:pt x="197" y="53"/>
                  <a:pt x="196" y="53"/>
                </a:cubicBezTo>
                <a:lnTo>
                  <a:pt x="198" y="53"/>
                </a:lnTo>
                <a:close/>
                <a:moveTo>
                  <a:pt x="185" y="53"/>
                </a:moveTo>
                <a:cubicBezTo>
                  <a:pt x="187" y="53"/>
                  <a:pt x="190" y="53"/>
                  <a:pt x="193" y="53"/>
                </a:cubicBezTo>
                <a:cubicBezTo>
                  <a:pt x="193" y="53"/>
                  <a:pt x="193" y="53"/>
                  <a:pt x="193" y="53"/>
                </a:cubicBezTo>
                <a:cubicBezTo>
                  <a:pt x="195" y="50"/>
                  <a:pt x="198" y="47"/>
                  <a:pt x="202" y="46"/>
                </a:cubicBezTo>
                <a:cubicBezTo>
                  <a:pt x="199" y="45"/>
                  <a:pt x="196" y="45"/>
                  <a:pt x="193" y="45"/>
                </a:cubicBezTo>
                <a:cubicBezTo>
                  <a:pt x="193" y="45"/>
                  <a:pt x="193" y="46"/>
                  <a:pt x="193" y="46"/>
                </a:cubicBezTo>
                <a:cubicBezTo>
                  <a:pt x="191" y="47"/>
                  <a:pt x="189" y="49"/>
                  <a:pt x="187" y="51"/>
                </a:cubicBezTo>
                <a:cubicBezTo>
                  <a:pt x="186" y="51"/>
                  <a:pt x="185" y="52"/>
                  <a:pt x="185" y="53"/>
                </a:cubicBezTo>
                <a:close/>
                <a:moveTo>
                  <a:pt x="181" y="53"/>
                </a:moveTo>
                <a:cubicBezTo>
                  <a:pt x="184" y="49"/>
                  <a:pt x="187" y="47"/>
                  <a:pt x="190" y="45"/>
                </a:cubicBezTo>
                <a:cubicBezTo>
                  <a:pt x="188" y="45"/>
                  <a:pt x="187" y="45"/>
                  <a:pt x="185" y="45"/>
                </a:cubicBezTo>
                <a:cubicBezTo>
                  <a:pt x="185" y="45"/>
                  <a:pt x="185" y="45"/>
                  <a:pt x="185" y="45"/>
                </a:cubicBezTo>
                <a:cubicBezTo>
                  <a:pt x="186" y="45"/>
                  <a:pt x="185" y="46"/>
                  <a:pt x="185" y="46"/>
                </a:cubicBezTo>
                <a:cubicBezTo>
                  <a:pt x="183" y="48"/>
                  <a:pt x="181" y="49"/>
                  <a:pt x="179" y="51"/>
                </a:cubicBezTo>
                <a:cubicBezTo>
                  <a:pt x="179" y="51"/>
                  <a:pt x="179" y="52"/>
                  <a:pt x="178" y="52"/>
                </a:cubicBezTo>
                <a:cubicBezTo>
                  <a:pt x="178" y="52"/>
                  <a:pt x="178" y="52"/>
                  <a:pt x="178" y="53"/>
                </a:cubicBezTo>
                <a:cubicBezTo>
                  <a:pt x="179" y="53"/>
                  <a:pt x="180" y="53"/>
                  <a:pt x="181" y="53"/>
                </a:cubicBezTo>
                <a:close/>
                <a:moveTo>
                  <a:pt x="174" y="52"/>
                </a:moveTo>
                <a:cubicBezTo>
                  <a:pt x="175" y="51"/>
                  <a:pt x="177" y="49"/>
                  <a:pt x="178" y="48"/>
                </a:cubicBezTo>
                <a:cubicBezTo>
                  <a:pt x="178" y="48"/>
                  <a:pt x="178" y="48"/>
                  <a:pt x="178" y="48"/>
                </a:cubicBezTo>
                <a:cubicBezTo>
                  <a:pt x="179" y="47"/>
                  <a:pt x="181" y="45"/>
                  <a:pt x="183" y="44"/>
                </a:cubicBezTo>
                <a:cubicBezTo>
                  <a:pt x="180" y="44"/>
                  <a:pt x="170" y="44"/>
                  <a:pt x="170" y="44"/>
                </a:cubicBezTo>
                <a:cubicBezTo>
                  <a:pt x="168" y="44"/>
                  <a:pt x="166" y="43"/>
                  <a:pt x="165" y="43"/>
                </a:cubicBezTo>
                <a:cubicBezTo>
                  <a:pt x="165" y="43"/>
                  <a:pt x="165" y="43"/>
                  <a:pt x="165" y="43"/>
                </a:cubicBezTo>
                <a:cubicBezTo>
                  <a:pt x="165" y="43"/>
                  <a:pt x="164" y="44"/>
                  <a:pt x="164" y="44"/>
                </a:cubicBezTo>
                <a:cubicBezTo>
                  <a:pt x="163" y="45"/>
                  <a:pt x="161" y="47"/>
                  <a:pt x="159" y="48"/>
                </a:cubicBezTo>
                <a:cubicBezTo>
                  <a:pt x="159" y="49"/>
                  <a:pt x="158" y="50"/>
                  <a:pt x="157" y="51"/>
                </a:cubicBezTo>
                <a:cubicBezTo>
                  <a:pt x="157" y="51"/>
                  <a:pt x="157" y="52"/>
                  <a:pt x="157" y="52"/>
                </a:cubicBezTo>
                <a:cubicBezTo>
                  <a:pt x="158" y="52"/>
                  <a:pt x="160" y="52"/>
                  <a:pt x="161" y="52"/>
                </a:cubicBezTo>
                <a:cubicBezTo>
                  <a:pt x="162" y="50"/>
                  <a:pt x="163" y="49"/>
                  <a:pt x="165" y="47"/>
                </a:cubicBezTo>
                <a:cubicBezTo>
                  <a:pt x="167" y="46"/>
                  <a:pt x="168" y="45"/>
                  <a:pt x="170" y="44"/>
                </a:cubicBezTo>
                <a:cubicBezTo>
                  <a:pt x="170" y="44"/>
                  <a:pt x="170" y="44"/>
                  <a:pt x="170" y="44"/>
                </a:cubicBezTo>
                <a:cubicBezTo>
                  <a:pt x="171" y="44"/>
                  <a:pt x="171" y="44"/>
                  <a:pt x="171" y="45"/>
                </a:cubicBezTo>
                <a:cubicBezTo>
                  <a:pt x="172" y="45"/>
                  <a:pt x="171" y="46"/>
                  <a:pt x="171" y="46"/>
                </a:cubicBezTo>
                <a:cubicBezTo>
                  <a:pt x="169" y="47"/>
                  <a:pt x="168" y="48"/>
                  <a:pt x="166" y="50"/>
                </a:cubicBezTo>
                <a:cubicBezTo>
                  <a:pt x="166" y="50"/>
                  <a:pt x="165" y="51"/>
                  <a:pt x="165" y="51"/>
                </a:cubicBezTo>
                <a:cubicBezTo>
                  <a:pt x="165" y="52"/>
                  <a:pt x="165" y="52"/>
                  <a:pt x="164" y="52"/>
                </a:cubicBezTo>
                <a:cubicBezTo>
                  <a:pt x="166" y="52"/>
                  <a:pt x="167" y="52"/>
                  <a:pt x="169" y="52"/>
                </a:cubicBezTo>
                <a:cubicBezTo>
                  <a:pt x="169" y="51"/>
                  <a:pt x="170" y="49"/>
                  <a:pt x="171" y="48"/>
                </a:cubicBezTo>
                <a:cubicBezTo>
                  <a:pt x="172" y="48"/>
                  <a:pt x="172" y="48"/>
                  <a:pt x="172" y="48"/>
                </a:cubicBezTo>
                <a:cubicBezTo>
                  <a:pt x="173" y="47"/>
                  <a:pt x="174" y="45"/>
                  <a:pt x="176" y="44"/>
                </a:cubicBezTo>
                <a:cubicBezTo>
                  <a:pt x="176" y="44"/>
                  <a:pt x="177" y="44"/>
                  <a:pt x="177" y="44"/>
                </a:cubicBezTo>
                <a:cubicBezTo>
                  <a:pt x="177" y="44"/>
                  <a:pt x="178" y="45"/>
                  <a:pt x="178" y="45"/>
                </a:cubicBezTo>
                <a:cubicBezTo>
                  <a:pt x="178" y="46"/>
                  <a:pt x="178" y="47"/>
                  <a:pt x="177" y="47"/>
                </a:cubicBezTo>
                <a:cubicBezTo>
                  <a:pt x="176" y="48"/>
                  <a:pt x="175" y="49"/>
                  <a:pt x="174" y="50"/>
                </a:cubicBezTo>
                <a:cubicBezTo>
                  <a:pt x="174" y="50"/>
                  <a:pt x="174" y="50"/>
                  <a:pt x="174" y="50"/>
                </a:cubicBezTo>
                <a:cubicBezTo>
                  <a:pt x="174" y="51"/>
                  <a:pt x="174" y="51"/>
                  <a:pt x="173" y="51"/>
                </a:cubicBezTo>
                <a:cubicBezTo>
                  <a:pt x="173" y="52"/>
                  <a:pt x="173" y="52"/>
                  <a:pt x="173" y="52"/>
                </a:cubicBezTo>
                <a:cubicBezTo>
                  <a:pt x="173" y="52"/>
                  <a:pt x="174" y="52"/>
                  <a:pt x="174" y="52"/>
                </a:cubicBezTo>
                <a:close/>
                <a:moveTo>
                  <a:pt x="154" y="51"/>
                </a:moveTo>
                <a:cubicBezTo>
                  <a:pt x="154" y="48"/>
                  <a:pt x="158" y="45"/>
                  <a:pt x="161" y="43"/>
                </a:cubicBezTo>
                <a:cubicBezTo>
                  <a:pt x="159" y="43"/>
                  <a:pt x="157" y="43"/>
                  <a:pt x="155" y="43"/>
                </a:cubicBezTo>
                <a:cubicBezTo>
                  <a:pt x="155" y="44"/>
                  <a:pt x="154" y="46"/>
                  <a:pt x="152" y="48"/>
                </a:cubicBezTo>
                <a:cubicBezTo>
                  <a:pt x="152" y="48"/>
                  <a:pt x="152" y="48"/>
                  <a:pt x="152" y="48"/>
                </a:cubicBezTo>
                <a:cubicBezTo>
                  <a:pt x="152" y="49"/>
                  <a:pt x="151" y="50"/>
                  <a:pt x="150" y="51"/>
                </a:cubicBezTo>
                <a:cubicBezTo>
                  <a:pt x="151" y="51"/>
                  <a:pt x="152" y="51"/>
                  <a:pt x="154" y="51"/>
                </a:cubicBezTo>
                <a:close/>
                <a:moveTo>
                  <a:pt x="142" y="51"/>
                </a:moveTo>
                <a:cubicBezTo>
                  <a:pt x="142" y="51"/>
                  <a:pt x="143" y="51"/>
                  <a:pt x="143" y="51"/>
                </a:cubicBezTo>
                <a:cubicBezTo>
                  <a:pt x="146" y="51"/>
                  <a:pt x="146" y="51"/>
                  <a:pt x="146" y="51"/>
                </a:cubicBezTo>
                <a:cubicBezTo>
                  <a:pt x="147" y="50"/>
                  <a:pt x="148" y="49"/>
                  <a:pt x="148" y="49"/>
                </a:cubicBezTo>
                <a:cubicBezTo>
                  <a:pt x="149" y="48"/>
                  <a:pt x="149" y="48"/>
                  <a:pt x="150" y="47"/>
                </a:cubicBezTo>
                <a:cubicBezTo>
                  <a:pt x="151" y="46"/>
                  <a:pt x="152" y="44"/>
                  <a:pt x="153" y="43"/>
                </a:cubicBezTo>
                <a:cubicBezTo>
                  <a:pt x="153" y="43"/>
                  <a:pt x="153" y="43"/>
                  <a:pt x="153" y="43"/>
                </a:cubicBezTo>
                <a:cubicBezTo>
                  <a:pt x="151" y="43"/>
                  <a:pt x="150" y="43"/>
                  <a:pt x="149" y="42"/>
                </a:cubicBezTo>
                <a:cubicBezTo>
                  <a:pt x="149" y="44"/>
                  <a:pt x="147" y="45"/>
                  <a:pt x="146" y="46"/>
                </a:cubicBezTo>
                <a:cubicBezTo>
                  <a:pt x="146" y="47"/>
                  <a:pt x="146" y="47"/>
                  <a:pt x="145" y="47"/>
                </a:cubicBezTo>
                <a:cubicBezTo>
                  <a:pt x="145" y="47"/>
                  <a:pt x="145" y="48"/>
                  <a:pt x="144" y="48"/>
                </a:cubicBezTo>
                <a:cubicBezTo>
                  <a:pt x="143" y="49"/>
                  <a:pt x="143" y="50"/>
                  <a:pt x="142" y="51"/>
                </a:cubicBezTo>
                <a:cubicBezTo>
                  <a:pt x="142" y="51"/>
                  <a:pt x="142" y="51"/>
                  <a:pt x="142" y="51"/>
                </a:cubicBezTo>
                <a:close/>
                <a:moveTo>
                  <a:pt x="136" y="50"/>
                </a:moveTo>
                <a:cubicBezTo>
                  <a:pt x="137" y="50"/>
                  <a:pt x="137" y="50"/>
                  <a:pt x="138" y="51"/>
                </a:cubicBezTo>
                <a:cubicBezTo>
                  <a:pt x="139" y="49"/>
                  <a:pt x="140" y="48"/>
                  <a:pt x="141" y="47"/>
                </a:cubicBezTo>
                <a:cubicBezTo>
                  <a:pt x="142" y="46"/>
                  <a:pt x="142" y="46"/>
                  <a:pt x="142" y="46"/>
                </a:cubicBezTo>
                <a:cubicBezTo>
                  <a:pt x="143" y="46"/>
                  <a:pt x="143" y="45"/>
                  <a:pt x="143" y="45"/>
                </a:cubicBezTo>
                <a:cubicBezTo>
                  <a:pt x="144" y="44"/>
                  <a:pt x="145" y="44"/>
                  <a:pt x="145" y="43"/>
                </a:cubicBezTo>
                <a:cubicBezTo>
                  <a:pt x="145" y="43"/>
                  <a:pt x="146" y="43"/>
                  <a:pt x="146" y="43"/>
                </a:cubicBezTo>
                <a:cubicBezTo>
                  <a:pt x="146" y="42"/>
                  <a:pt x="146" y="42"/>
                  <a:pt x="146" y="42"/>
                </a:cubicBezTo>
                <a:cubicBezTo>
                  <a:pt x="145" y="42"/>
                  <a:pt x="143" y="42"/>
                  <a:pt x="143" y="42"/>
                </a:cubicBezTo>
                <a:cubicBezTo>
                  <a:pt x="143" y="42"/>
                  <a:pt x="143" y="42"/>
                  <a:pt x="143" y="42"/>
                </a:cubicBezTo>
                <a:cubicBezTo>
                  <a:pt x="142" y="44"/>
                  <a:pt x="141" y="45"/>
                  <a:pt x="140" y="46"/>
                </a:cubicBezTo>
                <a:cubicBezTo>
                  <a:pt x="140" y="47"/>
                  <a:pt x="139" y="47"/>
                  <a:pt x="139" y="47"/>
                </a:cubicBezTo>
                <a:cubicBezTo>
                  <a:pt x="139" y="48"/>
                  <a:pt x="139" y="48"/>
                  <a:pt x="139" y="48"/>
                </a:cubicBezTo>
                <a:cubicBezTo>
                  <a:pt x="138" y="49"/>
                  <a:pt x="137" y="50"/>
                  <a:pt x="136" y="50"/>
                </a:cubicBezTo>
                <a:close/>
                <a:moveTo>
                  <a:pt x="132" y="50"/>
                </a:moveTo>
                <a:cubicBezTo>
                  <a:pt x="133" y="50"/>
                  <a:pt x="133" y="49"/>
                  <a:pt x="134" y="48"/>
                </a:cubicBezTo>
                <a:cubicBezTo>
                  <a:pt x="134" y="48"/>
                  <a:pt x="134" y="48"/>
                  <a:pt x="134" y="48"/>
                </a:cubicBezTo>
                <a:cubicBezTo>
                  <a:pt x="135" y="47"/>
                  <a:pt x="136" y="46"/>
                  <a:pt x="137" y="45"/>
                </a:cubicBezTo>
                <a:cubicBezTo>
                  <a:pt x="136" y="46"/>
                  <a:pt x="135" y="47"/>
                  <a:pt x="133" y="48"/>
                </a:cubicBezTo>
                <a:cubicBezTo>
                  <a:pt x="133" y="48"/>
                  <a:pt x="132" y="49"/>
                  <a:pt x="132" y="49"/>
                </a:cubicBezTo>
                <a:cubicBezTo>
                  <a:pt x="131" y="50"/>
                  <a:pt x="131" y="50"/>
                  <a:pt x="131" y="50"/>
                </a:cubicBezTo>
                <a:cubicBezTo>
                  <a:pt x="131" y="50"/>
                  <a:pt x="132" y="50"/>
                  <a:pt x="132" y="50"/>
                </a:cubicBezTo>
                <a:close/>
                <a:moveTo>
                  <a:pt x="128" y="46"/>
                </a:moveTo>
                <a:cubicBezTo>
                  <a:pt x="127" y="46"/>
                  <a:pt x="127" y="47"/>
                  <a:pt x="126" y="48"/>
                </a:cubicBezTo>
                <a:cubicBezTo>
                  <a:pt x="126" y="47"/>
                  <a:pt x="126" y="47"/>
                  <a:pt x="127" y="47"/>
                </a:cubicBezTo>
                <a:cubicBezTo>
                  <a:pt x="127" y="46"/>
                  <a:pt x="128" y="46"/>
                  <a:pt x="128" y="46"/>
                </a:cubicBezTo>
                <a:cubicBezTo>
                  <a:pt x="128" y="46"/>
                  <a:pt x="128" y="46"/>
                  <a:pt x="128" y="46"/>
                </a:cubicBezTo>
                <a:close/>
                <a:moveTo>
                  <a:pt x="119" y="41"/>
                </a:moveTo>
                <a:cubicBezTo>
                  <a:pt x="119" y="42"/>
                  <a:pt x="119" y="43"/>
                  <a:pt x="119" y="44"/>
                </a:cubicBezTo>
                <a:cubicBezTo>
                  <a:pt x="120" y="43"/>
                  <a:pt x="121" y="43"/>
                  <a:pt x="121" y="42"/>
                </a:cubicBezTo>
                <a:cubicBezTo>
                  <a:pt x="121" y="42"/>
                  <a:pt x="121" y="42"/>
                  <a:pt x="121" y="42"/>
                </a:cubicBezTo>
                <a:cubicBezTo>
                  <a:pt x="120" y="42"/>
                  <a:pt x="120" y="41"/>
                  <a:pt x="119" y="41"/>
                </a:cubicBezTo>
                <a:close/>
                <a:moveTo>
                  <a:pt x="125" y="39"/>
                </a:moveTo>
                <a:cubicBezTo>
                  <a:pt x="130" y="39"/>
                  <a:pt x="135" y="39"/>
                  <a:pt x="140" y="39"/>
                </a:cubicBezTo>
                <a:cubicBezTo>
                  <a:pt x="142" y="39"/>
                  <a:pt x="143" y="39"/>
                  <a:pt x="144" y="39"/>
                </a:cubicBezTo>
                <a:cubicBezTo>
                  <a:pt x="154" y="40"/>
                  <a:pt x="163" y="40"/>
                  <a:pt x="171" y="41"/>
                </a:cubicBezTo>
                <a:cubicBezTo>
                  <a:pt x="174" y="41"/>
                  <a:pt x="174" y="41"/>
                  <a:pt x="174" y="41"/>
                </a:cubicBezTo>
                <a:cubicBezTo>
                  <a:pt x="190" y="42"/>
                  <a:pt x="206" y="43"/>
                  <a:pt x="222" y="43"/>
                </a:cubicBezTo>
                <a:cubicBezTo>
                  <a:pt x="223" y="43"/>
                  <a:pt x="223" y="43"/>
                  <a:pt x="223" y="43"/>
                </a:cubicBezTo>
                <a:cubicBezTo>
                  <a:pt x="224" y="42"/>
                  <a:pt x="224" y="41"/>
                  <a:pt x="223" y="39"/>
                </a:cubicBezTo>
                <a:cubicBezTo>
                  <a:pt x="223" y="39"/>
                  <a:pt x="223" y="39"/>
                  <a:pt x="223" y="39"/>
                </a:cubicBezTo>
                <a:cubicBezTo>
                  <a:pt x="223" y="39"/>
                  <a:pt x="222" y="38"/>
                  <a:pt x="222" y="38"/>
                </a:cubicBezTo>
                <a:cubicBezTo>
                  <a:pt x="222" y="38"/>
                  <a:pt x="222" y="37"/>
                  <a:pt x="222" y="37"/>
                </a:cubicBezTo>
                <a:cubicBezTo>
                  <a:pt x="222" y="37"/>
                  <a:pt x="222" y="37"/>
                  <a:pt x="222" y="37"/>
                </a:cubicBezTo>
                <a:cubicBezTo>
                  <a:pt x="220" y="34"/>
                  <a:pt x="217" y="31"/>
                  <a:pt x="216" y="29"/>
                </a:cubicBezTo>
                <a:cubicBezTo>
                  <a:pt x="212" y="25"/>
                  <a:pt x="208" y="22"/>
                  <a:pt x="204" y="20"/>
                </a:cubicBezTo>
                <a:cubicBezTo>
                  <a:pt x="197" y="15"/>
                  <a:pt x="187" y="11"/>
                  <a:pt x="177" y="8"/>
                </a:cubicBezTo>
                <a:cubicBezTo>
                  <a:pt x="167" y="6"/>
                  <a:pt x="156" y="4"/>
                  <a:pt x="145" y="3"/>
                </a:cubicBezTo>
                <a:cubicBezTo>
                  <a:pt x="140" y="3"/>
                  <a:pt x="136" y="3"/>
                  <a:pt x="132" y="3"/>
                </a:cubicBezTo>
                <a:cubicBezTo>
                  <a:pt x="130" y="3"/>
                  <a:pt x="128" y="3"/>
                  <a:pt x="126" y="3"/>
                </a:cubicBezTo>
                <a:cubicBezTo>
                  <a:pt x="124" y="3"/>
                  <a:pt x="122" y="3"/>
                  <a:pt x="120" y="3"/>
                </a:cubicBezTo>
                <a:cubicBezTo>
                  <a:pt x="120" y="3"/>
                  <a:pt x="120" y="3"/>
                  <a:pt x="119" y="3"/>
                </a:cubicBezTo>
                <a:cubicBezTo>
                  <a:pt x="119" y="6"/>
                  <a:pt x="119" y="10"/>
                  <a:pt x="120" y="13"/>
                </a:cubicBezTo>
                <a:cubicBezTo>
                  <a:pt x="120" y="21"/>
                  <a:pt x="120" y="30"/>
                  <a:pt x="119" y="39"/>
                </a:cubicBezTo>
                <a:cubicBezTo>
                  <a:pt x="121" y="39"/>
                  <a:pt x="123" y="39"/>
                  <a:pt x="125" y="39"/>
                </a:cubicBezTo>
                <a:close/>
                <a:moveTo>
                  <a:pt x="122" y="42"/>
                </a:moveTo>
                <a:cubicBezTo>
                  <a:pt x="123" y="42"/>
                  <a:pt x="123" y="42"/>
                  <a:pt x="123" y="42"/>
                </a:cubicBezTo>
                <a:cubicBezTo>
                  <a:pt x="123" y="42"/>
                  <a:pt x="123" y="43"/>
                  <a:pt x="123" y="43"/>
                </a:cubicBezTo>
                <a:cubicBezTo>
                  <a:pt x="123" y="43"/>
                  <a:pt x="124" y="42"/>
                  <a:pt x="124" y="42"/>
                </a:cubicBezTo>
                <a:cubicBezTo>
                  <a:pt x="124" y="42"/>
                  <a:pt x="123" y="42"/>
                  <a:pt x="122" y="42"/>
                </a:cubicBezTo>
                <a:close/>
                <a:moveTo>
                  <a:pt x="127" y="42"/>
                </a:moveTo>
                <a:cubicBezTo>
                  <a:pt x="127" y="42"/>
                  <a:pt x="127" y="43"/>
                  <a:pt x="127" y="43"/>
                </a:cubicBezTo>
                <a:cubicBezTo>
                  <a:pt x="127" y="43"/>
                  <a:pt x="127" y="43"/>
                  <a:pt x="127" y="43"/>
                </a:cubicBezTo>
                <a:cubicBezTo>
                  <a:pt x="127" y="43"/>
                  <a:pt x="128" y="42"/>
                  <a:pt x="129" y="42"/>
                </a:cubicBezTo>
                <a:cubicBezTo>
                  <a:pt x="128" y="42"/>
                  <a:pt x="128" y="42"/>
                  <a:pt x="127" y="42"/>
                </a:cubicBezTo>
                <a:close/>
                <a:moveTo>
                  <a:pt x="131" y="42"/>
                </a:moveTo>
                <a:cubicBezTo>
                  <a:pt x="131" y="42"/>
                  <a:pt x="131" y="42"/>
                  <a:pt x="131" y="43"/>
                </a:cubicBezTo>
                <a:cubicBezTo>
                  <a:pt x="131" y="43"/>
                  <a:pt x="131" y="43"/>
                  <a:pt x="131" y="43"/>
                </a:cubicBezTo>
                <a:cubicBezTo>
                  <a:pt x="132" y="43"/>
                  <a:pt x="132" y="42"/>
                  <a:pt x="133" y="42"/>
                </a:cubicBezTo>
                <a:cubicBezTo>
                  <a:pt x="132" y="42"/>
                  <a:pt x="131" y="42"/>
                  <a:pt x="131" y="42"/>
                </a:cubicBez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53" name="Freeform 5"/>
          <p:cNvSpPr>
            <a:spLocks noEditPoints="1"/>
          </p:cNvSpPr>
          <p:nvPr/>
        </p:nvSpPr>
        <p:spPr bwMode="auto">
          <a:xfrm>
            <a:off x="6855675" y="4935662"/>
            <a:ext cx="1196260" cy="736595"/>
          </a:xfrm>
          <a:custGeom>
            <a:gdLst>
              <a:gd fmla="*/ 52 w 231" name="T0"/>
              <a:gd fmla="*/ 126 h 141" name="T1"/>
              <a:gd fmla="*/ 5 w 231" name="T2"/>
              <a:gd fmla="*/ 101 h 141" name="T3"/>
              <a:gd fmla="*/ 116 w 231" name="T4"/>
              <a:gd fmla="*/ 2 h 141" name="T5"/>
              <a:gd fmla="*/ 228 w 231" name="T6"/>
              <a:gd fmla="*/ 52 h 141" name="T7"/>
              <a:gd fmla="*/ 224 w 231" name="T8"/>
              <a:gd fmla="*/ 109 h 141" name="T9"/>
              <a:gd fmla="*/ 190 w 231" name="T10"/>
              <a:gd fmla="*/ 133 h 141" name="T11"/>
              <a:gd fmla="*/ 138 w 231" name="T12"/>
              <a:gd fmla="*/ 117 h 141" name="T13"/>
              <a:gd fmla="*/ 130 w 231" name="T14"/>
              <a:gd fmla="*/ 128 h 141" name="T15"/>
              <a:gd fmla="*/ 129 w 231" name="T16"/>
              <a:gd fmla="*/ 131 h 141" name="T17"/>
              <a:gd fmla="*/ 123 w 231" name="T18"/>
              <a:gd fmla="*/ 116 h 141" name="T19"/>
              <a:gd fmla="*/ 117 w 231" name="T20"/>
              <a:gd fmla="*/ 127 h 141" name="T21"/>
              <a:gd fmla="*/ 109 w 231" name="T22"/>
              <a:gd fmla="*/ 123 h 141" name="T23"/>
              <a:gd fmla="*/ 148 w 231" name="T24"/>
              <a:gd fmla="*/ 134 h 141" name="T25"/>
              <a:gd fmla="*/ 166 w 231" name="T26"/>
              <a:gd fmla="*/ 129 h 141" name="T27"/>
              <a:gd fmla="*/ 106 w 231" name="T28"/>
              <a:gd fmla="*/ 131 h 141" name="T29"/>
              <a:gd fmla="*/ 103 w 231" name="T30"/>
              <a:gd fmla="*/ 119 h 141" name="T31"/>
              <a:gd fmla="*/ 184 w 231" name="T32"/>
              <a:gd fmla="*/ 126 h 141" name="T33"/>
              <a:gd fmla="*/ 87 w 231" name="T34"/>
              <a:gd fmla="*/ 109 h 141" name="T35"/>
              <a:gd fmla="*/ 94 w 231" name="T36"/>
              <a:gd fmla="*/ 113 h 141" name="T37"/>
              <a:gd fmla="*/ 83 w 231" name="T38"/>
              <a:gd fmla="*/ 108 h 141" name="T39"/>
              <a:gd fmla="*/ 75 w 231" name="T40"/>
              <a:gd fmla="*/ 109 h 141" name="T41"/>
              <a:gd fmla="*/ 71 w 231" name="T42"/>
              <a:gd fmla="*/ 127 h 141" name="T43"/>
              <a:gd fmla="*/ 194 w 231" name="T44"/>
              <a:gd fmla="*/ 126 h 141" name="T45"/>
              <a:gd fmla="*/ 176 w 231" name="T46"/>
              <a:gd fmla="*/ 123 h 141" name="T47"/>
              <a:gd fmla="*/ 53 w 231" name="T48"/>
              <a:gd fmla="*/ 121 h 141" name="T49"/>
              <a:gd fmla="*/ 44 w 231" name="T50"/>
              <a:gd fmla="*/ 98 h 141" name="T51"/>
              <a:gd fmla="*/ 186 w 231" name="T52"/>
              <a:gd fmla="*/ 105 h 141" name="T53"/>
              <a:gd fmla="*/ 107 w 231" name="T54"/>
              <a:gd fmla="*/ 111 h 141" name="T55"/>
              <a:gd fmla="*/ 42 w 231" name="T56"/>
              <a:gd fmla="*/ 97 h 141" name="T57"/>
              <a:gd fmla="*/ 200 w 231" name="T58"/>
              <a:gd fmla="*/ 115 h 141" name="T59"/>
              <a:gd fmla="*/ 27 w 231" name="T60"/>
              <a:gd fmla="*/ 102 h 141" name="T61"/>
              <a:gd fmla="*/ 214 w 231" name="T62"/>
              <a:gd fmla="*/ 111 h 141" name="T63"/>
              <a:gd fmla="*/ 189 w 231" name="T64"/>
              <a:gd fmla="*/ 109 h 141" name="T65"/>
              <a:gd fmla="*/ 199 w 231" name="T66"/>
              <a:gd fmla="*/ 105 h 141" name="T67"/>
              <a:gd fmla="*/ 107 w 231" name="T68"/>
              <a:gd fmla="*/ 107 h 141" name="T69"/>
              <a:gd fmla="*/ 217 w 231" name="T70"/>
              <a:gd fmla="*/ 57 h 141" name="T71"/>
              <a:gd fmla="*/ 120 w 231" name="T72"/>
              <a:gd fmla="*/ 53 h 141" name="T73"/>
              <a:gd fmla="*/ 116 w 231" name="T74"/>
              <a:gd fmla="*/ 40 h 141" name="T75"/>
              <a:gd fmla="*/ 15 w 231" name="T76"/>
              <a:gd fmla="*/ 78 h 141" name="T77"/>
              <a:gd fmla="*/ 219 w 231" name="T78"/>
              <a:gd fmla="*/ 108 h 141" name="T79"/>
              <a:gd fmla="*/ 210 w 231" name="T80"/>
              <a:gd fmla="*/ 105 h 141" name="T81"/>
              <a:gd fmla="*/ 183 w 231" name="T82"/>
              <a:gd fmla="*/ 106 h 141" name="T83"/>
              <a:gd fmla="*/ 19 w 231" name="T84"/>
              <a:gd fmla="*/ 86 h 141" name="T85"/>
              <a:gd fmla="*/ 14 w 231" name="T86"/>
              <a:gd fmla="*/ 102 h 141" name="T87"/>
              <a:gd fmla="*/ 9 w 231" name="T88"/>
              <a:gd fmla="*/ 85 h 141" name="T89"/>
              <a:gd fmla="*/ 219 w 231" name="T90"/>
              <a:gd fmla="*/ 99 h 141" name="T91"/>
              <a:gd fmla="*/ 220 w 231" name="T92"/>
              <a:gd fmla="*/ 86 h 141" name="T93"/>
              <a:gd fmla="*/ 225 w 231" name="T94"/>
              <a:gd fmla="*/ 46 h 141" name="T95"/>
              <a:gd fmla="*/ 225 w 231" name="T96"/>
              <a:gd fmla="*/ 54 h 141" name="T97"/>
              <a:gd fmla="*/ 211 w 231" name="T98"/>
              <a:gd fmla="*/ 46 h 141" name="T99"/>
              <a:gd fmla="*/ 193 w 231" name="T100"/>
              <a:gd fmla="*/ 46 h 141" name="T101"/>
              <a:gd fmla="*/ 178 w 231" name="T102"/>
              <a:gd fmla="*/ 48 h 141" name="T103"/>
              <a:gd fmla="*/ 171 w 231" name="T104"/>
              <a:gd fmla="*/ 46 h 141" name="T105"/>
              <a:gd fmla="*/ 173 w 231" name="T106"/>
              <a:gd fmla="*/ 52 h 141" name="T107"/>
              <a:gd fmla="*/ 153 w 231" name="T108"/>
              <a:gd fmla="*/ 43 h 141" name="T109"/>
              <a:gd fmla="*/ 146 w 231" name="T110"/>
              <a:gd fmla="*/ 43 h 141" name="T111"/>
              <a:gd fmla="*/ 131 w 231" name="T112"/>
              <a:gd fmla="*/ 50 h 141" name="T113"/>
              <a:gd fmla="*/ 144 w 231" name="T114"/>
              <a:gd fmla="*/ 39 h 141" name="T115"/>
              <a:gd fmla="*/ 132 w 231" name="T116"/>
              <a:gd fmla="*/ 3 h 141" name="T117"/>
              <a:gd fmla="*/ 127 w 231" name="T118"/>
              <a:gd fmla="*/ 43 h 141" name="T1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b="b" l="0" r="r" t="0"/>
            <a:pathLst>
              <a:path h="141" w="231">
                <a:moveTo>
                  <a:pt x="143" y="141"/>
                </a:moveTo>
                <a:cubicBezTo>
                  <a:pt x="142" y="141"/>
                  <a:pt x="142" y="141"/>
                  <a:pt x="142" y="140"/>
                </a:cubicBezTo>
                <a:cubicBezTo>
                  <a:pt x="141" y="139"/>
                  <a:pt x="141" y="138"/>
                  <a:pt x="141" y="137"/>
                </a:cubicBezTo>
                <a:cubicBezTo>
                  <a:pt x="139" y="137"/>
                  <a:pt x="136" y="137"/>
                  <a:pt x="133" y="137"/>
                </a:cubicBezTo>
                <a:cubicBezTo>
                  <a:pt x="120" y="137"/>
                  <a:pt x="106" y="136"/>
                  <a:pt x="92" y="134"/>
                </a:cubicBezTo>
                <a:cubicBezTo>
                  <a:pt x="92" y="134"/>
                  <a:pt x="92" y="135"/>
                  <a:pt x="92" y="135"/>
                </a:cubicBezTo>
                <a:cubicBezTo>
                  <a:pt x="91" y="136"/>
                  <a:pt x="91" y="136"/>
                  <a:pt x="91" y="136"/>
                </a:cubicBezTo>
                <a:cubicBezTo>
                  <a:pt x="90" y="136"/>
                  <a:pt x="90" y="136"/>
                  <a:pt x="89" y="135"/>
                </a:cubicBezTo>
                <a:cubicBezTo>
                  <a:pt x="89" y="135"/>
                  <a:pt x="89" y="134"/>
                  <a:pt x="89" y="133"/>
                </a:cubicBezTo>
                <a:cubicBezTo>
                  <a:pt x="89" y="133"/>
                  <a:pt x="89" y="133"/>
                  <a:pt x="89" y="133"/>
                </a:cubicBezTo>
                <a:cubicBezTo>
                  <a:pt x="86" y="133"/>
                  <a:pt x="84" y="133"/>
                  <a:pt x="81" y="132"/>
                </a:cubicBezTo>
                <a:cubicBezTo>
                  <a:pt x="81" y="132"/>
                  <a:pt x="81" y="132"/>
                  <a:pt x="81" y="132"/>
                </a:cubicBezTo>
                <a:cubicBezTo>
                  <a:pt x="80" y="132"/>
                  <a:pt x="80" y="132"/>
                  <a:pt x="80" y="132"/>
                </a:cubicBezTo>
                <a:cubicBezTo>
                  <a:pt x="72" y="131"/>
                  <a:pt x="62" y="129"/>
                  <a:pt x="52" y="126"/>
                </a:cubicBezTo>
                <a:cubicBezTo>
                  <a:pt x="52" y="127"/>
                  <a:pt x="51" y="127"/>
                  <a:pt x="51" y="127"/>
                </a:cubicBezTo>
                <a:cubicBezTo>
                  <a:pt x="50" y="127"/>
                  <a:pt x="50" y="126"/>
                  <a:pt x="50" y="126"/>
                </a:cubicBezTo>
                <a:cubicBezTo>
                  <a:pt x="50" y="126"/>
                  <a:pt x="50" y="126"/>
                  <a:pt x="50" y="125"/>
                </a:cubicBezTo>
                <a:cubicBezTo>
                  <a:pt x="49" y="125"/>
                  <a:pt x="48" y="125"/>
                  <a:pt x="47" y="125"/>
                </a:cubicBezTo>
                <a:cubicBezTo>
                  <a:pt x="40" y="122"/>
                  <a:pt x="33" y="118"/>
                  <a:pt x="27" y="114"/>
                </a:cubicBezTo>
                <a:cubicBezTo>
                  <a:pt x="27" y="115"/>
                  <a:pt x="27" y="115"/>
                  <a:pt x="26" y="115"/>
                </a:cubicBezTo>
                <a:cubicBezTo>
                  <a:pt x="26" y="115"/>
                  <a:pt x="26" y="114"/>
                  <a:pt x="25" y="114"/>
                </a:cubicBezTo>
                <a:cubicBezTo>
                  <a:pt x="25" y="114"/>
                  <a:pt x="25" y="113"/>
                  <a:pt x="25" y="113"/>
                </a:cubicBezTo>
                <a:cubicBezTo>
                  <a:pt x="25" y="113"/>
                  <a:pt x="21" y="111"/>
                  <a:pt x="20" y="110"/>
                </a:cubicBezTo>
                <a:cubicBezTo>
                  <a:pt x="20" y="110"/>
                  <a:pt x="20" y="110"/>
                  <a:pt x="20" y="110"/>
                </a:cubicBezTo>
                <a:cubicBezTo>
                  <a:pt x="20" y="110"/>
                  <a:pt x="19" y="110"/>
                  <a:pt x="19" y="109"/>
                </a:cubicBezTo>
                <a:cubicBezTo>
                  <a:pt x="16" y="108"/>
                  <a:pt x="13" y="105"/>
                  <a:pt x="9" y="103"/>
                </a:cubicBezTo>
                <a:cubicBezTo>
                  <a:pt x="9" y="103"/>
                  <a:pt x="8" y="103"/>
                  <a:pt x="8" y="103"/>
                </a:cubicBezTo>
                <a:cubicBezTo>
                  <a:pt x="7" y="103"/>
                  <a:pt x="5" y="102"/>
                  <a:pt x="5" y="101"/>
                </a:cubicBezTo>
                <a:cubicBezTo>
                  <a:pt x="5" y="100"/>
                  <a:pt x="5" y="99"/>
                  <a:pt x="5" y="97"/>
                </a:cubicBezTo>
                <a:cubicBezTo>
                  <a:pt x="4" y="97"/>
                  <a:pt x="4" y="97"/>
                  <a:pt x="4" y="96"/>
                </a:cubicBezTo>
                <a:cubicBezTo>
                  <a:pt x="4" y="93"/>
                  <a:pt x="4" y="89"/>
                  <a:pt x="4" y="86"/>
                </a:cubicBezTo>
                <a:cubicBezTo>
                  <a:pt x="4" y="80"/>
                  <a:pt x="4" y="74"/>
                  <a:pt x="4" y="67"/>
                </a:cubicBezTo>
                <a:cubicBezTo>
                  <a:pt x="0" y="45"/>
                  <a:pt x="26" y="29"/>
                  <a:pt x="42" y="21"/>
                </a:cubicBezTo>
                <a:cubicBezTo>
                  <a:pt x="49" y="18"/>
                  <a:pt x="56" y="15"/>
                  <a:pt x="62" y="14"/>
                </a:cubicBezTo>
                <a:cubicBezTo>
                  <a:pt x="67" y="13"/>
                  <a:pt x="72" y="12"/>
                  <a:pt x="76" y="11"/>
                </a:cubicBezTo>
                <a:cubicBezTo>
                  <a:pt x="78" y="11"/>
                  <a:pt x="79" y="11"/>
                  <a:pt x="80" y="11"/>
                </a:cubicBezTo>
                <a:cubicBezTo>
                  <a:pt x="80" y="11"/>
                  <a:pt x="80" y="11"/>
                  <a:pt x="80" y="11"/>
                </a:cubicBezTo>
                <a:cubicBezTo>
                  <a:pt x="89" y="9"/>
                  <a:pt x="97" y="8"/>
                  <a:pt x="106" y="8"/>
                </a:cubicBezTo>
                <a:cubicBezTo>
                  <a:pt x="110" y="8"/>
                  <a:pt x="113" y="8"/>
                  <a:pt x="116" y="8"/>
                </a:cubicBezTo>
                <a:cubicBezTo>
                  <a:pt x="116" y="8"/>
                  <a:pt x="116" y="8"/>
                  <a:pt x="116" y="8"/>
                </a:cubicBezTo>
                <a:cubicBezTo>
                  <a:pt x="116" y="6"/>
                  <a:pt x="116" y="4"/>
                  <a:pt x="116" y="3"/>
                </a:cubicBezTo>
                <a:cubicBezTo>
                  <a:pt x="116" y="3"/>
                  <a:pt x="116" y="2"/>
                  <a:pt x="116" y="2"/>
                </a:cubicBezTo>
                <a:cubicBezTo>
                  <a:pt x="115" y="1"/>
                  <a:pt x="116" y="1"/>
                  <a:pt x="117" y="0"/>
                </a:cubicBezTo>
                <a:cubicBezTo>
                  <a:pt x="118" y="0"/>
                  <a:pt x="119" y="0"/>
                  <a:pt x="121" y="0"/>
                </a:cubicBezTo>
                <a:cubicBezTo>
                  <a:pt x="124" y="0"/>
                  <a:pt x="128" y="0"/>
                  <a:pt x="131" y="0"/>
                </a:cubicBezTo>
                <a:cubicBezTo>
                  <a:pt x="151" y="0"/>
                  <a:pt x="168" y="2"/>
                  <a:pt x="183" y="7"/>
                </a:cubicBezTo>
                <a:cubicBezTo>
                  <a:pt x="194" y="10"/>
                  <a:pt x="203" y="14"/>
                  <a:pt x="210" y="20"/>
                </a:cubicBezTo>
                <a:cubicBezTo>
                  <a:pt x="215" y="23"/>
                  <a:pt x="218" y="26"/>
                  <a:pt x="221" y="30"/>
                </a:cubicBezTo>
                <a:cubicBezTo>
                  <a:pt x="221" y="30"/>
                  <a:pt x="221" y="30"/>
                  <a:pt x="221" y="30"/>
                </a:cubicBezTo>
                <a:cubicBezTo>
                  <a:pt x="223" y="32"/>
                  <a:pt x="225" y="35"/>
                  <a:pt x="226" y="38"/>
                </a:cubicBezTo>
                <a:cubicBezTo>
                  <a:pt x="227" y="38"/>
                  <a:pt x="227" y="38"/>
                  <a:pt x="228" y="39"/>
                </a:cubicBezTo>
                <a:cubicBezTo>
                  <a:pt x="228" y="40"/>
                  <a:pt x="228" y="41"/>
                  <a:pt x="228" y="42"/>
                </a:cubicBezTo>
                <a:cubicBezTo>
                  <a:pt x="228" y="42"/>
                  <a:pt x="228" y="42"/>
                  <a:pt x="228" y="43"/>
                </a:cubicBezTo>
                <a:cubicBezTo>
                  <a:pt x="228" y="43"/>
                  <a:pt x="229" y="44"/>
                  <a:pt x="229" y="44"/>
                </a:cubicBezTo>
                <a:cubicBezTo>
                  <a:pt x="228" y="46"/>
                  <a:pt x="228" y="49"/>
                  <a:pt x="228" y="51"/>
                </a:cubicBezTo>
                <a:cubicBezTo>
                  <a:pt x="228" y="51"/>
                  <a:pt x="228" y="52"/>
                  <a:pt x="228" y="52"/>
                </a:cubicBezTo>
                <a:cubicBezTo>
                  <a:pt x="228" y="52"/>
                  <a:pt x="228" y="53"/>
                  <a:pt x="228" y="53"/>
                </a:cubicBezTo>
                <a:cubicBezTo>
                  <a:pt x="228" y="53"/>
                  <a:pt x="228" y="53"/>
                  <a:pt x="228" y="53"/>
                </a:cubicBezTo>
                <a:cubicBezTo>
                  <a:pt x="229" y="55"/>
                  <a:pt x="229" y="57"/>
                  <a:pt x="230" y="59"/>
                </a:cubicBezTo>
                <a:cubicBezTo>
                  <a:pt x="230" y="59"/>
                  <a:pt x="230" y="59"/>
                  <a:pt x="230" y="59"/>
                </a:cubicBezTo>
                <a:cubicBezTo>
                  <a:pt x="230" y="60"/>
                  <a:pt x="231" y="60"/>
                  <a:pt x="230" y="60"/>
                </a:cubicBezTo>
                <a:cubicBezTo>
                  <a:pt x="229" y="65"/>
                  <a:pt x="229" y="69"/>
                  <a:pt x="230" y="74"/>
                </a:cubicBezTo>
                <a:cubicBezTo>
                  <a:pt x="230" y="75"/>
                  <a:pt x="230" y="76"/>
                  <a:pt x="230" y="78"/>
                </a:cubicBezTo>
                <a:cubicBezTo>
                  <a:pt x="230" y="80"/>
                  <a:pt x="230" y="83"/>
                  <a:pt x="230" y="86"/>
                </a:cubicBezTo>
                <a:cubicBezTo>
                  <a:pt x="230" y="87"/>
                  <a:pt x="230" y="88"/>
                  <a:pt x="230" y="89"/>
                </a:cubicBezTo>
                <a:cubicBezTo>
                  <a:pt x="230" y="92"/>
                  <a:pt x="229" y="95"/>
                  <a:pt x="229" y="98"/>
                </a:cubicBezTo>
                <a:cubicBezTo>
                  <a:pt x="230" y="99"/>
                  <a:pt x="230" y="99"/>
                  <a:pt x="231" y="100"/>
                </a:cubicBezTo>
                <a:cubicBezTo>
                  <a:pt x="231" y="100"/>
                  <a:pt x="231" y="101"/>
                  <a:pt x="230" y="102"/>
                </a:cubicBezTo>
                <a:cubicBezTo>
                  <a:pt x="229" y="104"/>
                  <a:pt x="226" y="106"/>
                  <a:pt x="224" y="108"/>
                </a:cubicBezTo>
                <a:cubicBezTo>
                  <a:pt x="224" y="109"/>
                  <a:pt x="224" y="109"/>
                  <a:pt x="224" y="109"/>
                </a:cubicBezTo>
                <a:cubicBezTo>
                  <a:pt x="224" y="110"/>
                  <a:pt x="224" y="110"/>
                  <a:pt x="223" y="110"/>
                </a:cubicBezTo>
                <a:cubicBezTo>
                  <a:pt x="223" y="110"/>
                  <a:pt x="223" y="110"/>
                  <a:pt x="223" y="110"/>
                </a:cubicBezTo>
                <a:cubicBezTo>
                  <a:pt x="223" y="110"/>
                  <a:pt x="223" y="110"/>
                  <a:pt x="223" y="110"/>
                </a:cubicBezTo>
                <a:cubicBezTo>
                  <a:pt x="219" y="113"/>
                  <a:pt x="216" y="117"/>
                  <a:pt x="212" y="120"/>
                </a:cubicBezTo>
                <a:cubicBezTo>
                  <a:pt x="211" y="120"/>
                  <a:pt x="211" y="120"/>
                  <a:pt x="211" y="120"/>
                </a:cubicBezTo>
                <a:cubicBezTo>
                  <a:pt x="211" y="120"/>
                  <a:pt x="211" y="120"/>
                  <a:pt x="211" y="120"/>
                </a:cubicBezTo>
                <a:cubicBezTo>
                  <a:pt x="211" y="120"/>
                  <a:pt x="210" y="121"/>
                  <a:pt x="210" y="121"/>
                </a:cubicBezTo>
                <a:cubicBezTo>
                  <a:pt x="209" y="121"/>
                  <a:pt x="209" y="121"/>
                  <a:pt x="209" y="121"/>
                </a:cubicBezTo>
                <a:cubicBezTo>
                  <a:pt x="209" y="122"/>
                  <a:pt x="209" y="122"/>
                  <a:pt x="208" y="122"/>
                </a:cubicBezTo>
                <a:cubicBezTo>
                  <a:pt x="208" y="122"/>
                  <a:pt x="208" y="122"/>
                  <a:pt x="208" y="122"/>
                </a:cubicBezTo>
                <a:cubicBezTo>
                  <a:pt x="203" y="126"/>
                  <a:pt x="198" y="129"/>
                  <a:pt x="193" y="131"/>
                </a:cubicBezTo>
                <a:cubicBezTo>
                  <a:pt x="193" y="132"/>
                  <a:pt x="193" y="133"/>
                  <a:pt x="192" y="133"/>
                </a:cubicBezTo>
                <a:cubicBezTo>
                  <a:pt x="192" y="134"/>
                  <a:pt x="192" y="134"/>
                  <a:pt x="191" y="134"/>
                </a:cubicBezTo>
                <a:cubicBezTo>
                  <a:pt x="190" y="134"/>
                  <a:pt x="190" y="134"/>
                  <a:pt x="190" y="133"/>
                </a:cubicBezTo>
                <a:cubicBezTo>
                  <a:pt x="190" y="133"/>
                  <a:pt x="190" y="132"/>
                  <a:pt x="190" y="132"/>
                </a:cubicBezTo>
                <a:cubicBezTo>
                  <a:pt x="189" y="132"/>
                  <a:pt x="187" y="132"/>
                  <a:pt x="186" y="133"/>
                </a:cubicBezTo>
                <a:cubicBezTo>
                  <a:pt x="175" y="136"/>
                  <a:pt x="162" y="137"/>
                  <a:pt x="145" y="137"/>
                </a:cubicBezTo>
                <a:cubicBezTo>
                  <a:pt x="145" y="137"/>
                  <a:pt x="145" y="137"/>
                  <a:pt x="144" y="137"/>
                </a:cubicBezTo>
                <a:cubicBezTo>
                  <a:pt x="144" y="138"/>
                  <a:pt x="144" y="139"/>
                  <a:pt x="144" y="140"/>
                </a:cubicBezTo>
                <a:cubicBezTo>
                  <a:pt x="144" y="141"/>
                  <a:pt x="143" y="141"/>
                  <a:pt x="143" y="141"/>
                </a:cubicBezTo>
                <a:close/>
                <a:moveTo>
                  <a:pt x="109" y="132"/>
                </a:moveTo>
                <a:cubicBezTo>
                  <a:pt x="119" y="133"/>
                  <a:pt x="129" y="134"/>
                  <a:pt x="138" y="134"/>
                </a:cubicBezTo>
                <a:cubicBezTo>
                  <a:pt x="138" y="133"/>
                  <a:pt x="138" y="133"/>
                  <a:pt x="138" y="133"/>
                </a:cubicBezTo>
                <a:cubicBezTo>
                  <a:pt x="138" y="132"/>
                  <a:pt x="138" y="132"/>
                  <a:pt x="138" y="132"/>
                </a:cubicBezTo>
                <a:cubicBezTo>
                  <a:pt x="138" y="130"/>
                  <a:pt x="138" y="128"/>
                  <a:pt x="138" y="126"/>
                </a:cubicBezTo>
                <a:cubicBezTo>
                  <a:pt x="139" y="125"/>
                  <a:pt x="139" y="123"/>
                  <a:pt x="138" y="121"/>
                </a:cubicBezTo>
                <a:cubicBezTo>
                  <a:pt x="138" y="120"/>
                  <a:pt x="138" y="120"/>
                  <a:pt x="138" y="120"/>
                </a:cubicBezTo>
                <a:cubicBezTo>
                  <a:pt x="138" y="119"/>
                  <a:pt x="138" y="118"/>
                  <a:pt x="138" y="117"/>
                </a:cubicBezTo>
                <a:cubicBezTo>
                  <a:pt x="138" y="117"/>
                  <a:pt x="138" y="116"/>
                  <a:pt x="138" y="116"/>
                </a:cubicBezTo>
                <a:cubicBezTo>
                  <a:pt x="138" y="115"/>
                  <a:pt x="138" y="115"/>
                  <a:pt x="139" y="115"/>
                </a:cubicBezTo>
                <a:cubicBezTo>
                  <a:pt x="139" y="115"/>
                  <a:pt x="139" y="115"/>
                  <a:pt x="140" y="115"/>
                </a:cubicBezTo>
                <a:cubicBezTo>
                  <a:pt x="140" y="116"/>
                  <a:pt x="141" y="117"/>
                  <a:pt x="141" y="118"/>
                </a:cubicBezTo>
                <a:cubicBezTo>
                  <a:pt x="141" y="116"/>
                  <a:pt x="141" y="114"/>
                  <a:pt x="141" y="112"/>
                </a:cubicBezTo>
                <a:cubicBezTo>
                  <a:pt x="139" y="112"/>
                  <a:pt x="137" y="112"/>
                  <a:pt x="134" y="112"/>
                </a:cubicBezTo>
                <a:cubicBezTo>
                  <a:pt x="134" y="113"/>
                  <a:pt x="134" y="113"/>
                  <a:pt x="134" y="114"/>
                </a:cubicBezTo>
                <a:cubicBezTo>
                  <a:pt x="133" y="114"/>
                  <a:pt x="133" y="116"/>
                  <a:pt x="133" y="122"/>
                </a:cubicBezTo>
                <a:cubicBezTo>
                  <a:pt x="133" y="122"/>
                  <a:pt x="133" y="122"/>
                  <a:pt x="133" y="123"/>
                </a:cubicBezTo>
                <a:cubicBezTo>
                  <a:pt x="133" y="123"/>
                  <a:pt x="133" y="124"/>
                  <a:pt x="133" y="125"/>
                </a:cubicBezTo>
                <a:cubicBezTo>
                  <a:pt x="133" y="127"/>
                  <a:pt x="134" y="130"/>
                  <a:pt x="133" y="132"/>
                </a:cubicBezTo>
                <a:cubicBezTo>
                  <a:pt x="133" y="133"/>
                  <a:pt x="132" y="133"/>
                  <a:pt x="132" y="133"/>
                </a:cubicBezTo>
                <a:cubicBezTo>
                  <a:pt x="131" y="133"/>
                  <a:pt x="131" y="133"/>
                  <a:pt x="131" y="132"/>
                </a:cubicBezTo>
                <a:cubicBezTo>
                  <a:pt x="130" y="131"/>
                  <a:pt x="130" y="129"/>
                  <a:pt x="130" y="128"/>
                </a:cubicBezTo>
                <a:cubicBezTo>
                  <a:pt x="130" y="127"/>
                  <a:pt x="130" y="127"/>
                  <a:pt x="130" y="127"/>
                </a:cubicBezTo>
                <a:cubicBezTo>
                  <a:pt x="130" y="124"/>
                  <a:pt x="130" y="122"/>
                  <a:pt x="130" y="119"/>
                </a:cubicBezTo>
                <a:cubicBezTo>
                  <a:pt x="130" y="119"/>
                  <a:pt x="130" y="119"/>
                  <a:pt x="130" y="119"/>
                </a:cubicBezTo>
                <a:cubicBezTo>
                  <a:pt x="130" y="117"/>
                  <a:pt x="130" y="114"/>
                  <a:pt x="131" y="112"/>
                </a:cubicBezTo>
                <a:cubicBezTo>
                  <a:pt x="131" y="112"/>
                  <a:pt x="130" y="112"/>
                  <a:pt x="130" y="112"/>
                </a:cubicBezTo>
                <a:cubicBezTo>
                  <a:pt x="130" y="113"/>
                  <a:pt x="130" y="113"/>
                  <a:pt x="130" y="113"/>
                </a:cubicBezTo>
                <a:cubicBezTo>
                  <a:pt x="130" y="113"/>
                  <a:pt x="130" y="113"/>
                  <a:pt x="130" y="113"/>
                </a:cubicBezTo>
                <a:cubicBezTo>
                  <a:pt x="130" y="113"/>
                  <a:pt x="130" y="114"/>
                  <a:pt x="130" y="114"/>
                </a:cubicBezTo>
                <a:cubicBezTo>
                  <a:pt x="130" y="115"/>
                  <a:pt x="130" y="115"/>
                  <a:pt x="130" y="115"/>
                </a:cubicBezTo>
                <a:cubicBezTo>
                  <a:pt x="130" y="116"/>
                  <a:pt x="130" y="116"/>
                  <a:pt x="130" y="117"/>
                </a:cubicBezTo>
                <a:cubicBezTo>
                  <a:pt x="130" y="118"/>
                  <a:pt x="130" y="120"/>
                  <a:pt x="129" y="121"/>
                </a:cubicBezTo>
                <a:cubicBezTo>
                  <a:pt x="129" y="122"/>
                  <a:pt x="129" y="123"/>
                  <a:pt x="129" y="124"/>
                </a:cubicBezTo>
                <a:cubicBezTo>
                  <a:pt x="129" y="125"/>
                  <a:pt x="129" y="126"/>
                  <a:pt x="129" y="127"/>
                </a:cubicBezTo>
                <a:cubicBezTo>
                  <a:pt x="129" y="128"/>
                  <a:pt x="129" y="130"/>
                  <a:pt x="129" y="131"/>
                </a:cubicBezTo>
                <a:cubicBezTo>
                  <a:pt x="129" y="132"/>
                  <a:pt x="129" y="132"/>
                  <a:pt x="128" y="132"/>
                </a:cubicBezTo>
                <a:cubicBezTo>
                  <a:pt x="128" y="132"/>
                  <a:pt x="127" y="132"/>
                  <a:pt x="127" y="131"/>
                </a:cubicBezTo>
                <a:cubicBezTo>
                  <a:pt x="127" y="131"/>
                  <a:pt x="126" y="130"/>
                  <a:pt x="126" y="130"/>
                </a:cubicBezTo>
                <a:cubicBezTo>
                  <a:pt x="126" y="130"/>
                  <a:pt x="126" y="130"/>
                  <a:pt x="126" y="131"/>
                </a:cubicBezTo>
                <a:cubicBezTo>
                  <a:pt x="126" y="131"/>
                  <a:pt x="125" y="131"/>
                  <a:pt x="125" y="131"/>
                </a:cubicBezTo>
                <a:cubicBezTo>
                  <a:pt x="124" y="131"/>
                  <a:pt x="124" y="131"/>
                  <a:pt x="124" y="131"/>
                </a:cubicBezTo>
                <a:cubicBezTo>
                  <a:pt x="123" y="128"/>
                  <a:pt x="123" y="125"/>
                  <a:pt x="123" y="122"/>
                </a:cubicBezTo>
                <a:cubicBezTo>
                  <a:pt x="123" y="122"/>
                  <a:pt x="123" y="121"/>
                  <a:pt x="123" y="121"/>
                </a:cubicBezTo>
                <a:cubicBezTo>
                  <a:pt x="123" y="117"/>
                  <a:pt x="124" y="115"/>
                  <a:pt x="124" y="112"/>
                </a:cubicBezTo>
                <a:cubicBezTo>
                  <a:pt x="124" y="112"/>
                  <a:pt x="124" y="112"/>
                  <a:pt x="123" y="112"/>
                </a:cubicBezTo>
                <a:cubicBezTo>
                  <a:pt x="123" y="112"/>
                  <a:pt x="123" y="112"/>
                  <a:pt x="123" y="113"/>
                </a:cubicBezTo>
                <a:cubicBezTo>
                  <a:pt x="123" y="113"/>
                  <a:pt x="123" y="113"/>
                  <a:pt x="123" y="114"/>
                </a:cubicBezTo>
                <a:cubicBezTo>
                  <a:pt x="123" y="114"/>
                  <a:pt x="123" y="114"/>
                  <a:pt x="123" y="114"/>
                </a:cubicBezTo>
                <a:cubicBezTo>
                  <a:pt x="123" y="115"/>
                  <a:pt x="123" y="115"/>
                  <a:pt x="123" y="116"/>
                </a:cubicBezTo>
                <a:cubicBezTo>
                  <a:pt x="123" y="116"/>
                  <a:pt x="123" y="116"/>
                  <a:pt x="123" y="117"/>
                </a:cubicBezTo>
                <a:cubicBezTo>
                  <a:pt x="123" y="118"/>
                  <a:pt x="123" y="118"/>
                  <a:pt x="123" y="119"/>
                </a:cubicBezTo>
                <a:cubicBezTo>
                  <a:pt x="123" y="120"/>
                  <a:pt x="123" y="120"/>
                  <a:pt x="123" y="120"/>
                </a:cubicBezTo>
                <a:cubicBezTo>
                  <a:pt x="123" y="124"/>
                  <a:pt x="123" y="128"/>
                  <a:pt x="122" y="132"/>
                </a:cubicBezTo>
                <a:cubicBezTo>
                  <a:pt x="122" y="132"/>
                  <a:pt x="121" y="133"/>
                  <a:pt x="121" y="133"/>
                </a:cubicBezTo>
                <a:cubicBezTo>
                  <a:pt x="120" y="133"/>
                  <a:pt x="120" y="132"/>
                  <a:pt x="120" y="132"/>
                </a:cubicBezTo>
                <a:cubicBezTo>
                  <a:pt x="119" y="129"/>
                  <a:pt x="119" y="125"/>
                  <a:pt x="119" y="122"/>
                </a:cubicBezTo>
                <a:cubicBezTo>
                  <a:pt x="119" y="120"/>
                  <a:pt x="120" y="118"/>
                  <a:pt x="119" y="116"/>
                </a:cubicBezTo>
                <a:cubicBezTo>
                  <a:pt x="119" y="116"/>
                  <a:pt x="119" y="116"/>
                  <a:pt x="119" y="116"/>
                </a:cubicBezTo>
                <a:cubicBezTo>
                  <a:pt x="119" y="114"/>
                  <a:pt x="119" y="113"/>
                  <a:pt x="120" y="112"/>
                </a:cubicBezTo>
                <a:cubicBezTo>
                  <a:pt x="119" y="112"/>
                  <a:pt x="119" y="112"/>
                  <a:pt x="118" y="112"/>
                </a:cubicBezTo>
                <a:cubicBezTo>
                  <a:pt x="118" y="114"/>
                  <a:pt x="118" y="116"/>
                  <a:pt x="118" y="117"/>
                </a:cubicBezTo>
                <a:cubicBezTo>
                  <a:pt x="117" y="119"/>
                  <a:pt x="117" y="120"/>
                  <a:pt x="117" y="121"/>
                </a:cubicBezTo>
                <a:cubicBezTo>
                  <a:pt x="117" y="123"/>
                  <a:pt x="117" y="125"/>
                  <a:pt x="117" y="127"/>
                </a:cubicBezTo>
                <a:cubicBezTo>
                  <a:pt x="117" y="128"/>
                  <a:pt x="117" y="128"/>
                  <a:pt x="117" y="129"/>
                </a:cubicBezTo>
                <a:cubicBezTo>
                  <a:pt x="117" y="130"/>
                  <a:pt x="117" y="131"/>
                  <a:pt x="116" y="131"/>
                </a:cubicBezTo>
                <a:cubicBezTo>
                  <a:pt x="116" y="131"/>
                  <a:pt x="115" y="130"/>
                  <a:pt x="115" y="130"/>
                </a:cubicBezTo>
                <a:cubicBezTo>
                  <a:pt x="113" y="126"/>
                  <a:pt x="114" y="121"/>
                  <a:pt x="114" y="117"/>
                </a:cubicBezTo>
                <a:cubicBezTo>
                  <a:pt x="115" y="115"/>
                  <a:pt x="115" y="113"/>
                  <a:pt x="115" y="112"/>
                </a:cubicBezTo>
                <a:cubicBezTo>
                  <a:pt x="114" y="112"/>
                  <a:pt x="114" y="112"/>
                  <a:pt x="113" y="112"/>
                </a:cubicBezTo>
                <a:cubicBezTo>
                  <a:pt x="113" y="112"/>
                  <a:pt x="113" y="113"/>
                  <a:pt x="113" y="114"/>
                </a:cubicBezTo>
                <a:cubicBezTo>
                  <a:pt x="113" y="119"/>
                  <a:pt x="113" y="124"/>
                  <a:pt x="112" y="129"/>
                </a:cubicBezTo>
                <a:cubicBezTo>
                  <a:pt x="111" y="129"/>
                  <a:pt x="111" y="129"/>
                  <a:pt x="110" y="129"/>
                </a:cubicBezTo>
                <a:cubicBezTo>
                  <a:pt x="110" y="129"/>
                  <a:pt x="109" y="129"/>
                  <a:pt x="109" y="128"/>
                </a:cubicBezTo>
                <a:cubicBezTo>
                  <a:pt x="109" y="125"/>
                  <a:pt x="109" y="122"/>
                  <a:pt x="110" y="119"/>
                </a:cubicBezTo>
                <a:cubicBezTo>
                  <a:pt x="110" y="116"/>
                  <a:pt x="110" y="114"/>
                  <a:pt x="110" y="111"/>
                </a:cubicBezTo>
                <a:cubicBezTo>
                  <a:pt x="110" y="111"/>
                  <a:pt x="110" y="111"/>
                  <a:pt x="110" y="111"/>
                </a:cubicBezTo>
                <a:cubicBezTo>
                  <a:pt x="109" y="115"/>
                  <a:pt x="109" y="118"/>
                  <a:pt x="109" y="123"/>
                </a:cubicBezTo>
                <a:cubicBezTo>
                  <a:pt x="109" y="123"/>
                  <a:pt x="109" y="124"/>
                  <a:pt x="109" y="125"/>
                </a:cubicBezTo>
                <a:cubicBezTo>
                  <a:pt x="109" y="127"/>
                  <a:pt x="109" y="130"/>
                  <a:pt x="109" y="132"/>
                </a:cubicBezTo>
                <a:close/>
                <a:moveTo>
                  <a:pt x="144" y="112"/>
                </a:moveTo>
                <a:cubicBezTo>
                  <a:pt x="144" y="116"/>
                  <a:pt x="144" y="119"/>
                  <a:pt x="144" y="123"/>
                </a:cubicBezTo>
                <a:cubicBezTo>
                  <a:pt x="144" y="124"/>
                  <a:pt x="144" y="125"/>
                  <a:pt x="144" y="126"/>
                </a:cubicBezTo>
                <a:cubicBezTo>
                  <a:pt x="144" y="126"/>
                  <a:pt x="144" y="134"/>
                  <a:pt x="144" y="134"/>
                </a:cubicBezTo>
                <a:cubicBezTo>
                  <a:pt x="145" y="134"/>
                  <a:pt x="145" y="134"/>
                  <a:pt x="145" y="134"/>
                </a:cubicBezTo>
                <a:cubicBezTo>
                  <a:pt x="145" y="131"/>
                  <a:pt x="145" y="129"/>
                  <a:pt x="145" y="126"/>
                </a:cubicBezTo>
                <a:cubicBezTo>
                  <a:pt x="145" y="126"/>
                  <a:pt x="145" y="125"/>
                  <a:pt x="145" y="124"/>
                </a:cubicBezTo>
                <a:cubicBezTo>
                  <a:pt x="145" y="121"/>
                  <a:pt x="145" y="121"/>
                  <a:pt x="145" y="121"/>
                </a:cubicBezTo>
                <a:cubicBezTo>
                  <a:pt x="145" y="119"/>
                  <a:pt x="145" y="116"/>
                  <a:pt x="145" y="113"/>
                </a:cubicBezTo>
                <a:cubicBezTo>
                  <a:pt x="145" y="113"/>
                  <a:pt x="145" y="112"/>
                  <a:pt x="146" y="112"/>
                </a:cubicBezTo>
                <a:cubicBezTo>
                  <a:pt x="145" y="112"/>
                  <a:pt x="145" y="112"/>
                  <a:pt x="144" y="112"/>
                </a:cubicBezTo>
                <a:close/>
                <a:moveTo>
                  <a:pt x="148" y="134"/>
                </a:moveTo>
                <a:cubicBezTo>
                  <a:pt x="148" y="134"/>
                  <a:pt x="148" y="134"/>
                  <a:pt x="148" y="134"/>
                </a:cubicBezTo>
                <a:cubicBezTo>
                  <a:pt x="148" y="133"/>
                  <a:pt x="148" y="133"/>
                  <a:pt x="148" y="133"/>
                </a:cubicBezTo>
                <a:cubicBezTo>
                  <a:pt x="148" y="133"/>
                  <a:pt x="148" y="133"/>
                  <a:pt x="148" y="134"/>
                </a:cubicBezTo>
                <a:close/>
                <a:moveTo>
                  <a:pt x="156" y="112"/>
                </a:moveTo>
                <a:cubicBezTo>
                  <a:pt x="156" y="112"/>
                  <a:pt x="156" y="112"/>
                  <a:pt x="157" y="113"/>
                </a:cubicBezTo>
                <a:cubicBezTo>
                  <a:pt x="157" y="113"/>
                  <a:pt x="157" y="113"/>
                  <a:pt x="157" y="114"/>
                </a:cubicBezTo>
                <a:cubicBezTo>
                  <a:pt x="156" y="118"/>
                  <a:pt x="156" y="121"/>
                  <a:pt x="156" y="125"/>
                </a:cubicBezTo>
                <a:cubicBezTo>
                  <a:pt x="156" y="127"/>
                  <a:pt x="156" y="129"/>
                  <a:pt x="156" y="131"/>
                </a:cubicBezTo>
                <a:cubicBezTo>
                  <a:pt x="156" y="131"/>
                  <a:pt x="156" y="132"/>
                  <a:pt x="156" y="132"/>
                </a:cubicBezTo>
                <a:cubicBezTo>
                  <a:pt x="156" y="132"/>
                  <a:pt x="156" y="133"/>
                  <a:pt x="156" y="133"/>
                </a:cubicBezTo>
                <a:cubicBezTo>
                  <a:pt x="156" y="133"/>
                  <a:pt x="157" y="133"/>
                  <a:pt x="157" y="133"/>
                </a:cubicBezTo>
                <a:cubicBezTo>
                  <a:pt x="160" y="133"/>
                  <a:pt x="164" y="133"/>
                  <a:pt x="167" y="132"/>
                </a:cubicBezTo>
                <a:cubicBezTo>
                  <a:pt x="167" y="132"/>
                  <a:pt x="167" y="131"/>
                  <a:pt x="167" y="130"/>
                </a:cubicBezTo>
                <a:cubicBezTo>
                  <a:pt x="167" y="130"/>
                  <a:pt x="166" y="129"/>
                  <a:pt x="166" y="129"/>
                </a:cubicBezTo>
                <a:cubicBezTo>
                  <a:pt x="166" y="128"/>
                  <a:pt x="166" y="126"/>
                  <a:pt x="166" y="124"/>
                </a:cubicBezTo>
                <a:cubicBezTo>
                  <a:pt x="166" y="124"/>
                  <a:pt x="166" y="123"/>
                  <a:pt x="166" y="123"/>
                </a:cubicBezTo>
                <a:cubicBezTo>
                  <a:pt x="166" y="121"/>
                  <a:pt x="166" y="120"/>
                  <a:pt x="166" y="118"/>
                </a:cubicBezTo>
                <a:cubicBezTo>
                  <a:pt x="166" y="117"/>
                  <a:pt x="166" y="117"/>
                  <a:pt x="166" y="117"/>
                </a:cubicBezTo>
                <a:cubicBezTo>
                  <a:pt x="166" y="116"/>
                  <a:pt x="166" y="115"/>
                  <a:pt x="166" y="114"/>
                </a:cubicBezTo>
                <a:cubicBezTo>
                  <a:pt x="166" y="112"/>
                  <a:pt x="166" y="111"/>
                  <a:pt x="166" y="109"/>
                </a:cubicBezTo>
                <a:cubicBezTo>
                  <a:pt x="162" y="110"/>
                  <a:pt x="158" y="111"/>
                  <a:pt x="154" y="111"/>
                </a:cubicBezTo>
                <a:cubicBezTo>
                  <a:pt x="154" y="111"/>
                  <a:pt x="154" y="112"/>
                  <a:pt x="154" y="112"/>
                </a:cubicBezTo>
                <a:cubicBezTo>
                  <a:pt x="154" y="112"/>
                  <a:pt x="154" y="113"/>
                  <a:pt x="154" y="113"/>
                </a:cubicBezTo>
                <a:cubicBezTo>
                  <a:pt x="154" y="113"/>
                  <a:pt x="154" y="113"/>
                  <a:pt x="154" y="113"/>
                </a:cubicBezTo>
                <a:cubicBezTo>
                  <a:pt x="154" y="112"/>
                  <a:pt x="155" y="112"/>
                  <a:pt x="156" y="112"/>
                </a:cubicBezTo>
                <a:close/>
                <a:moveTo>
                  <a:pt x="106" y="132"/>
                </a:moveTo>
                <a:cubicBezTo>
                  <a:pt x="106" y="131"/>
                  <a:pt x="106" y="130"/>
                  <a:pt x="106" y="129"/>
                </a:cubicBezTo>
                <a:cubicBezTo>
                  <a:pt x="106" y="130"/>
                  <a:pt x="106" y="131"/>
                  <a:pt x="106" y="131"/>
                </a:cubicBezTo>
                <a:cubicBezTo>
                  <a:pt x="106" y="131"/>
                  <a:pt x="105" y="132"/>
                  <a:pt x="105" y="132"/>
                </a:cubicBezTo>
                <a:cubicBezTo>
                  <a:pt x="106" y="132"/>
                  <a:pt x="106" y="132"/>
                  <a:pt x="106" y="132"/>
                </a:cubicBezTo>
                <a:close/>
                <a:moveTo>
                  <a:pt x="174" y="129"/>
                </a:moveTo>
                <a:cubicBezTo>
                  <a:pt x="174" y="130"/>
                  <a:pt x="174" y="131"/>
                  <a:pt x="174" y="132"/>
                </a:cubicBezTo>
                <a:cubicBezTo>
                  <a:pt x="174" y="132"/>
                  <a:pt x="175" y="131"/>
                  <a:pt x="176" y="131"/>
                </a:cubicBezTo>
                <a:cubicBezTo>
                  <a:pt x="176" y="130"/>
                  <a:pt x="176" y="129"/>
                  <a:pt x="176" y="128"/>
                </a:cubicBezTo>
                <a:cubicBezTo>
                  <a:pt x="175" y="128"/>
                  <a:pt x="175" y="128"/>
                  <a:pt x="175" y="128"/>
                </a:cubicBezTo>
                <a:cubicBezTo>
                  <a:pt x="175" y="128"/>
                  <a:pt x="175" y="128"/>
                  <a:pt x="175" y="128"/>
                </a:cubicBezTo>
                <a:cubicBezTo>
                  <a:pt x="175" y="129"/>
                  <a:pt x="175" y="129"/>
                  <a:pt x="174" y="129"/>
                </a:cubicBezTo>
                <a:close/>
                <a:moveTo>
                  <a:pt x="100" y="131"/>
                </a:moveTo>
                <a:cubicBezTo>
                  <a:pt x="101" y="131"/>
                  <a:pt x="102" y="131"/>
                  <a:pt x="103" y="131"/>
                </a:cubicBezTo>
                <a:cubicBezTo>
                  <a:pt x="103" y="131"/>
                  <a:pt x="103" y="131"/>
                  <a:pt x="103" y="131"/>
                </a:cubicBezTo>
                <a:cubicBezTo>
                  <a:pt x="103" y="129"/>
                  <a:pt x="103" y="126"/>
                  <a:pt x="103" y="123"/>
                </a:cubicBezTo>
                <a:cubicBezTo>
                  <a:pt x="103" y="122"/>
                  <a:pt x="103" y="120"/>
                  <a:pt x="103" y="119"/>
                </a:cubicBezTo>
                <a:cubicBezTo>
                  <a:pt x="103" y="116"/>
                  <a:pt x="103" y="113"/>
                  <a:pt x="103" y="111"/>
                </a:cubicBezTo>
                <a:cubicBezTo>
                  <a:pt x="102" y="111"/>
                  <a:pt x="101" y="110"/>
                  <a:pt x="100" y="110"/>
                </a:cubicBezTo>
                <a:cubicBezTo>
                  <a:pt x="100" y="112"/>
                  <a:pt x="101" y="114"/>
                  <a:pt x="101" y="116"/>
                </a:cubicBezTo>
                <a:cubicBezTo>
                  <a:pt x="101" y="121"/>
                  <a:pt x="102" y="126"/>
                  <a:pt x="100" y="131"/>
                </a:cubicBezTo>
                <a:cubicBezTo>
                  <a:pt x="100" y="131"/>
                  <a:pt x="100" y="131"/>
                  <a:pt x="100" y="131"/>
                </a:cubicBezTo>
                <a:close/>
                <a:moveTo>
                  <a:pt x="179" y="129"/>
                </a:moveTo>
                <a:cubicBezTo>
                  <a:pt x="179" y="130"/>
                  <a:pt x="179" y="130"/>
                  <a:pt x="178" y="131"/>
                </a:cubicBezTo>
                <a:cubicBezTo>
                  <a:pt x="181" y="130"/>
                  <a:pt x="184" y="130"/>
                  <a:pt x="187" y="129"/>
                </a:cubicBezTo>
                <a:cubicBezTo>
                  <a:pt x="186" y="129"/>
                  <a:pt x="186" y="129"/>
                  <a:pt x="186" y="129"/>
                </a:cubicBezTo>
                <a:cubicBezTo>
                  <a:pt x="186" y="128"/>
                  <a:pt x="186" y="128"/>
                  <a:pt x="186" y="128"/>
                </a:cubicBezTo>
                <a:cubicBezTo>
                  <a:pt x="186" y="128"/>
                  <a:pt x="186" y="128"/>
                  <a:pt x="186" y="128"/>
                </a:cubicBezTo>
                <a:cubicBezTo>
                  <a:pt x="185" y="128"/>
                  <a:pt x="185" y="127"/>
                  <a:pt x="185" y="127"/>
                </a:cubicBezTo>
                <a:cubicBezTo>
                  <a:pt x="185" y="127"/>
                  <a:pt x="185" y="126"/>
                  <a:pt x="185" y="126"/>
                </a:cubicBezTo>
                <a:cubicBezTo>
                  <a:pt x="184" y="126"/>
                  <a:pt x="184" y="126"/>
                  <a:pt x="184" y="126"/>
                </a:cubicBezTo>
                <a:cubicBezTo>
                  <a:pt x="184" y="127"/>
                  <a:pt x="184" y="127"/>
                  <a:pt x="183" y="128"/>
                </a:cubicBezTo>
                <a:cubicBezTo>
                  <a:pt x="183" y="128"/>
                  <a:pt x="183" y="129"/>
                  <a:pt x="182" y="129"/>
                </a:cubicBezTo>
                <a:cubicBezTo>
                  <a:pt x="182" y="129"/>
                  <a:pt x="181" y="128"/>
                  <a:pt x="181" y="128"/>
                </a:cubicBezTo>
                <a:cubicBezTo>
                  <a:pt x="181" y="127"/>
                  <a:pt x="181" y="127"/>
                  <a:pt x="181" y="127"/>
                </a:cubicBezTo>
                <a:cubicBezTo>
                  <a:pt x="181" y="127"/>
                  <a:pt x="181" y="127"/>
                  <a:pt x="181" y="127"/>
                </a:cubicBezTo>
                <a:cubicBezTo>
                  <a:pt x="180" y="128"/>
                  <a:pt x="180" y="128"/>
                  <a:pt x="180" y="129"/>
                </a:cubicBezTo>
                <a:cubicBezTo>
                  <a:pt x="180" y="129"/>
                  <a:pt x="180" y="129"/>
                  <a:pt x="179" y="129"/>
                </a:cubicBezTo>
                <a:cubicBezTo>
                  <a:pt x="179" y="129"/>
                  <a:pt x="179" y="129"/>
                  <a:pt x="179" y="129"/>
                </a:cubicBezTo>
                <a:close/>
                <a:moveTo>
                  <a:pt x="95" y="130"/>
                </a:moveTo>
                <a:cubicBezTo>
                  <a:pt x="94" y="129"/>
                  <a:pt x="94" y="127"/>
                  <a:pt x="95" y="125"/>
                </a:cubicBezTo>
                <a:cubicBezTo>
                  <a:pt x="95" y="123"/>
                  <a:pt x="95" y="122"/>
                  <a:pt x="95" y="121"/>
                </a:cubicBezTo>
                <a:cubicBezTo>
                  <a:pt x="95" y="118"/>
                  <a:pt x="95" y="114"/>
                  <a:pt x="94" y="110"/>
                </a:cubicBezTo>
                <a:cubicBezTo>
                  <a:pt x="94" y="110"/>
                  <a:pt x="94" y="110"/>
                  <a:pt x="94" y="110"/>
                </a:cubicBezTo>
                <a:cubicBezTo>
                  <a:pt x="92" y="109"/>
                  <a:pt x="89" y="109"/>
                  <a:pt x="87" y="109"/>
                </a:cubicBezTo>
                <a:cubicBezTo>
                  <a:pt x="87" y="111"/>
                  <a:pt x="86" y="114"/>
                  <a:pt x="86" y="117"/>
                </a:cubicBezTo>
                <a:cubicBezTo>
                  <a:pt x="86" y="118"/>
                  <a:pt x="86" y="119"/>
                  <a:pt x="86" y="120"/>
                </a:cubicBezTo>
                <a:cubicBezTo>
                  <a:pt x="86" y="122"/>
                  <a:pt x="86" y="124"/>
                  <a:pt x="86" y="126"/>
                </a:cubicBezTo>
                <a:cubicBezTo>
                  <a:pt x="86" y="127"/>
                  <a:pt x="86" y="127"/>
                  <a:pt x="86" y="128"/>
                </a:cubicBezTo>
                <a:cubicBezTo>
                  <a:pt x="86" y="128"/>
                  <a:pt x="86" y="129"/>
                  <a:pt x="86" y="129"/>
                </a:cubicBezTo>
                <a:cubicBezTo>
                  <a:pt x="87" y="129"/>
                  <a:pt x="88" y="130"/>
                  <a:pt x="89" y="130"/>
                </a:cubicBezTo>
                <a:cubicBezTo>
                  <a:pt x="89" y="130"/>
                  <a:pt x="89" y="129"/>
                  <a:pt x="89" y="129"/>
                </a:cubicBezTo>
                <a:cubicBezTo>
                  <a:pt x="89" y="126"/>
                  <a:pt x="90" y="123"/>
                  <a:pt x="90" y="120"/>
                </a:cubicBezTo>
                <a:cubicBezTo>
                  <a:pt x="90" y="120"/>
                  <a:pt x="90" y="119"/>
                  <a:pt x="90" y="119"/>
                </a:cubicBezTo>
                <a:cubicBezTo>
                  <a:pt x="90" y="114"/>
                  <a:pt x="91" y="110"/>
                  <a:pt x="93" y="110"/>
                </a:cubicBezTo>
                <a:cubicBezTo>
                  <a:pt x="93" y="110"/>
                  <a:pt x="93" y="110"/>
                  <a:pt x="93" y="110"/>
                </a:cubicBezTo>
                <a:cubicBezTo>
                  <a:pt x="94" y="110"/>
                  <a:pt x="94" y="111"/>
                  <a:pt x="94" y="112"/>
                </a:cubicBezTo>
                <a:cubicBezTo>
                  <a:pt x="94" y="112"/>
                  <a:pt x="94" y="112"/>
                  <a:pt x="94" y="112"/>
                </a:cubicBezTo>
                <a:cubicBezTo>
                  <a:pt x="94" y="112"/>
                  <a:pt x="94" y="113"/>
                  <a:pt x="94" y="113"/>
                </a:cubicBezTo>
                <a:cubicBezTo>
                  <a:pt x="94" y="113"/>
                  <a:pt x="94" y="113"/>
                  <a:pt x="94" y="113"/>
                </a:cubicBezTo>
                <a:cubicBezTo>
                  <a:pt x="94" y="114"/>
                  <a:pt x="94" y="114"/>
                  <a:pt x="94" y="114"/>
                </a:cubicBezTo>
                <a:cubicBezTo>
                  <a:pt x="94" y="115"/>
                  <a:pt x="94" y="115"/>
                  <a:pt x="94" y="116"/>
                </a:cubicBezTo>
                <a:cubicBezTo>
                  <a:pt x="93" y="118"/>
                  <a:pt x="93" y="121"/>
                  <a:pt x="93" y="123"/>
                </a:cubicBezTo>
                <a:cubicBezTo>
                  <a:pt x="93" y="124"/>
                  <a:pt x="93" y="125"/>
                  <a:pt x="93" y="126"/>
                </a:cubicBezTo>
                <a:cubicBezTo>
                  <a:pt x="93" y="127"/>
                  <a:pt x="93" y="129"/>
                  <a:pt x="93" y="130"/>
                </a:cubicBezTo>
                <a:cubicBezTo>
                  <a:pt x="93" y="130"/>
                  <a:pt x="94" y="130"/>
                  <a:pt x="95" y="130"/>
                </a:cubicBezTo>
                <a:close/>
                <a:moveTo>
                  <a:pt x="83" y="129"/>
                </a:moveTo>
                <a:cubicBezTo>
                  <a:pt x="82" y="126"/>
                  <a:pt x="83" y="124"/>
                  <a:pt x="83" y="122"/>
                </a:cubicBezTo>
                <a:cubicBezTo>
                  <a:pt x="83" y="121"/>
                  <a:pt x="83" y="121"/>
                  <a:pt x="83" y="120"/>
                </a:cubicBezTo>
                <a:cubicBezTo>
                  <a:pt x="83" y="119"/>
                  <a:pt x="83" y="117"/>
                  <a:pt x="83" y="115"/>
                </a:cubicBezTo>
                <a:cubicBezTo>
                  <a:pt x="84" y="113"/>
                  <a:pt x="84" y="111"/>
                  <a:pt x="84" y="108"/>
                </a:cubicBezTo>
                <a:cubicBezTo>
                  <a:pt x="84" y="108"/>
                  <a:pt x="84" y="108"/>
                  <a:pt x="84" y="108"/>
                </a:cubicBezTo>
                <a:cubicBezTo>
                  <a:pt x="84" y="108"/>
                  <a:pt x="83" y="108"/>
                  <a:pt x="83" y="108"/>
                </a:cubicBezTo>
                <a:cubicBezTo>
                  <a:pt x="83" y="112"/>
                  <a:pt x="83" y="116"/>
                  <a:pt x="82" y="120"/>
                </a:cubicBezTo>
                <a:cubicBezTo>
                  <a:pt x="82" y="121"/>
                  <a:pt x="82" y="122"/>
                  <a:pt x="82" y="123"/>
                </a:cubicBezTo>
                <a:cubicBezTo>
                  <a:pt x="82" y="126"/>
                  <a:pt x="82" y="126"/>
                  <a:pt x="82" y="126"/>
                </a:cubicBezTo>
                <a:cubicBezTo>
                  <a:pt x="82" y="126"/>
                  <a:pt x="82" y="127"/>
                  <a:pt x="82" y="127"/>
                </a:cubicBezTo>
                <a:cubicBezTo>
                  <a:pt x="82" y="128"/>
                  <a:pt x="82" y="128"/>
                  <a:pt x="82" y="129"/>
                </a:cubicBezTo>
                <a:cubicBezTo>
                  <a:pt x="82" y="129"/>
                  <a:pt x="83" y="129"/>
                  <a:pt x="83" y="129"/>
                </a:cubicBezTo>
                <a:close/>
                <a:moveTo>
                  <a:pt x="74" y="127"/>
                </a:moveTo>
                <a:cubicBezTo>
                  <a:pt x="75" y="127"/>
                  <a:pt x="76" y="128"/>
                  <a:pt x="77" y="128"/>
                </a:cubicBezTo>
                <a:cubicBezTo>
                  <a:pt x="77" y="125"/>
                  <a:pt x="77" y="123"/>
                  <a:pt x="77" y="120"/>
                </a:cubicBezTo>
                <a:cubicBezTo>
                  <a:pt x="77" y="120"/>
                  <a:pt x="78" y="119"/>
                  <a:pt x="78" y="118"/>
                </a:cubicBezTo>
                <a:cubicBezTo>
                  <a:pt x="78" y="115"/>
                  <a:pt x="78" y="111"/>
                  <a:pt x="78" y="108"/>
                </a:cubicBezTo>
                <a:cubicBezTo>
                  <a:pt x="78" y="108"/>
                  <a:pt x="78" y="107"/>
                  <a:pt x="78" y="107"/>
                </a:cubicBezTo>
                <a:cubicBezTo>
                  <a:pt x="77" y="107"/>
                  <a:pt x="76" y="107"/>
                  <a:pt x="75" y="107"/>
                </a:cubicBezTo>
                <a:cubicBezTo>
                  <a:pt x="75" y="107"/>
                  <a:pt x="75" y="108"/>
                  <a:pt x="75" y="109"/>
                </a:cubicBezTo>
                <a:cubicBezTo>
                  <a:pt x="75" y="109"/>
                  <a:pt x="75" y="109"/>
                  <a:pt x="75" y="109"/>
                </a:cubicBezTo>
                <a:cubicBezTo>
                  <a:pt x="74" y="111"/>
                  <a:pt x="74" y="113"/>
                  <a:pt x="74" y="116"/>
                </a:cubicBezTo>
                <a:cubicBezTo>
                  <a:pt x="74" y="118"/>
                  <a:pt x="74" y="121"/>
                  <a:pt x="74" y="123"/>
                </a:cubicBezTo>
                <a:cubicBezTo>
                  <a:pt x="74" y="123"/>
                  <a:pt x="74" y="123"/>
                  <a:pt x="74" y="124"/>
                </a:cubicBezTo>
                <a:cubicBezTo>
                  <a:pt x="74" y="125"/>
                  <a:pt x="74" y="126"/>
                  <a:pt x="74" y="127"/>
                </a:cubicBezTo>
                <a:close/>
                <a:moveTo>
                  <a:pt x="189" y="126"/>
                </a:moveTo>
                <a:cubicBezTo>
                  <a:pt x="189" y="126"/>
                  <a:pt x="190" y="127"/>
                  <a:pt x="190" y="127"/>
                </a:cubicBezTo>
                <a:cubicBezTo>
                  <a:pt x="190" y="127"/>
                  <a:pt x="190" y="127"/>
                  <a:pt x="190" y="127"/>
                </a:cubicBezTo>
                <a:cubicBezTo>
                  <a:pt x="190" y="127"/>
                  <a:pt x="190" y="126"/>
                  <a:pt x="190" y="125"/>
                </a:cubicBezTo>
                <a:cubicBezTo>
                  <a:pt x="190" y="124"/>
                  <a:pt x="190" y="124"/>
                  <a:pt x="190" y="124"/>
                </a:cubicBezTo>
                <a:cubicBezTo>
                  <a:pt x="190" y="124"/>
                  <a:pt x="190" y="124"/>
                  <a:pt x="190" y="124"/>
                </a:cubicBezTo>
                <a:cubicBezTo>
                  <a:pt x="190" y="124"/>
                  <a:pt x="190" y="124"/>
                  <a:pt x="190" y="124"/>
                </a:cubicBezTo>
                <a:cubicBezTo>
                  <a:pt x="189" y="125"/>
                  <a:pt x="189" y="126"/>
                  <a:pt x="189" y="126"/>
                </a:cubicBezTo>
                <a:close/>
                <a:moveTo>
                  <a:pt x="71" y="127"/>
                </a:moveTo>
                <a:cubicBezTo>
                  <a:pt x="71" y="126"/>
                  <a:pt x="71" y="124"/>
                  <a:pt x="71" y="123"/>
                </a:cubicBezTo>
                <a:cubicBezTo>
                  <a:pt x="71" y="123"/>
                  <a:pt x="71" y="122"/>
                  <a:pt x="71" y="122"/>
                </a:cubicBezTo>
                <a:cubicBezTo>
                  <a:pt x="71" y="119"/>
                  <a:pt x="71" y="116"/>
                  <a:pt x="72" y="114"/>
                </a:cubicBezTo>
                <a:cubicBezTo>
                  <a:pt x="72" y="111"/>
                  <a:pt x="72" y="109"/>
                  <a:pt x="73" y="107"/>
                </a:cubicBezTo>
                <a:cubicBezTo>
                  <a:pt x="73" y="107"/>
                  <a:pt x="73" y="106"/>
                  <a:pt x="73" y="106"/>
                </a:cubicBezTo>
                <a:cubicBezTo>
                  <a:pt x="72" y="106"/>
                  <a:pt x="71" y="106"/>
                  <a:pt x="70" y="106"/>
                </a:cubicBezTo>
                <a:cubicBezTo>
                  <a:pt x="70" y="106"/>
                  <a:pt x="69" y="106"/>
                  <a:pt x="68" y="105"/>
                </a:cubicBezTo>
                <a:cubicBezTo>
                  <a:pt x="68" y="108"/>
                  <a:pt x="69" y="110"/>
                  <a:pt x="69" y="113"/>
                </a:cubicBezTo>
                <a:cubicBezTo>
                  <a:pt x="69" y="117"/>
                  <a:pt x="69" y="122"/>
                  <a:pt x="69" y="126"/>
                </a:cubicBezTo>
                <a:cubicBezTo>
                  <a:pt x="69" y="126"/>
                  <a:pt x="69" y="126"/>
                  <a:pt x="69" y="126"/>
                </a:cubicBezTo>
                <a:cubicBezTo>
                  <a:pt x="70" y="127"/>
                  <a:pt x="71" y="127"/>
                  <a:pt x="71" y="127"/>
                </a:cubicBezTo>
                <a:close/>
                <a:moveTo>
                  <a:pt x="193" y="123"/>
                </a:moveTo>
                <a:cubicBezTo>
                  <a:pt x="193" y="124"/>
                  <a:pt x="193" y="125"/>
                  <a:pt x="193" y="126"/>
                </a:cubicBezTo>
                <a:cubicBezTo>
                  <a:pt x="194" y="126"/>
                  <a:pt x="194" y="126"/>
                  <a:pt x="194" y="126"/>
                </a:cubicBezTo>
                <a:cubicBezTo>
                  <a:pt x="195" y="125"/>
                  <a:pt x="195" y="123"/>
                  <a:pt x="195" y="122"/>
                </a:cubicBezTo>
                <a:cubicBezTo>
                  <a:pt x="194" y="122"/>
                  <a:pt x="194" y="123"/>
                  <a:pt x="193" y="123"/>
                </a:cubicBezTo>
                <a:close/>
                <a:moveTo>
                  <a:pt x="60" y="125"/>
                </a:moveTo>
                <a:cubicBezTo>
                  <a:pt x="63" y="125"/>
                  <a:pt x="65" y="126"/>
                  <a:pt x="67" y="126"/>
                </a:cubicBezTo>
                <a:cubicBezTo>
                  <a:pt x="66" y="119"/>
                  <a:pt x="66" y="112"/>
                  <a:pt x="66" y="105"/>
                </a:cubicBezTo>
                <a:cubicBezTo>
                  <a:pt x="66" y="105"/>
                  <a:pt x="66" y="105"/>
                  <a:pt x="66" y="105"/>
                </a:cubicBezTo>
                <a:cubicBezTo>
                  <a:pt x="64" y="105"/>
                  <a:pt x="62" y="104"/>
                  <a:pt x="60" y="104"/>
                </a:cubicBezTo>
                <a:cubicBezTo>
                  <a:pt x="60" y="107"/>
                  <a:pt x="60" y="111"/>
                  <a:pt x="60" y="115"/>
                </a:cubicBezTo>
                <a:cubicBezTo>
                  <a:pt x="60" y="116"/>
                  <a:pt x="60" y="117"/>
                  <a:pt x="60" y="118"/>
                </a:cubicBezTo>
                <a:cubicBezTo>
                  <a:pt x="61" y="120"/>
                  <a:pt x="61" y="122"/>
                  <a:pt x="60" y="125"/>
                </a:cubicBezTo>
                <a:close/>
                <a:moveTo>
                  <a:pt x="176" y="123"/>
                </a:moveTo>
                <a:cubicBezTo>
                  <a:pt x="176" y="123"/>
                  <a:pt x="176" y="124"/>
                  <a:pt x="176" y="125"/>
                </a:cubicBezTo>
                <a:cubicBezTo>
                  <a:pt x="176" y="125"/>
                  <a:pt x="176" y="125"/>
                  <a:pt x="176" y="125"/>
                </a:cubicBezTo>
                <a:cubicBezTo>
                  <a:pt x="176" y="124"/>
                  <a:pt x="176" y="123"/>
                  <a:pt x="176" y="123"/>
                </a:cubicBezTo>
                <a:close/>
                <a:moveTo>
                  <a:pt x="197" y="123"/>
                </a:moveTo>
                <a:cubicBezTo>
                  <a:pt x="197" y="123"/>
                  <a:pt x="197" y="124"/>
                  <a:pt x="197" y="124"/>
                </a:cubicBezTo>
                <a:cubicBezTo>
                  <a:pt x="197" y="124"/>
                  <a:pt x="197" y="124"/>
                  <a:pt x="198" y="124"/>
                </a:cubicBezTo>
                <a:cubicBezTo>
                  <a:pt x="198" y="124"/>
                  <a:pt x="198" y="123"/>
                  <a:pt x="197" y="123"/>
                </a:cubicBezTo>
                <a:close/>
                <a:moveTo>
                  <a:pt x="53" y="123"/>
                </a:moveTo>
                <a:cubicBezTo>
                  <a:pt x="54" y="123"/>
                  <a:pt x="56" y="123"/>
                  <a:pt x="57" y="124"/>
                </a:cubicBezTo>
                <a:cubicBezTo>
                  <a:pt x="57" y="121"/>
                  <a:pt x="57" y="119"/>
                  <a:pt x="57" y="116"/>
                </a:cubicBezTo>
                <a:cubicBezTo>
                  <a:pt x="57" y="115"/>
                  <a:pt x="57" y="115"/>
                  <a:pt x="57" y="114"/>
                </a:cubicBezTo>
                <a:cubicBezTo>
                  <a:pt x="57" y="109"/>
                  <a:pt x="57" y="106"/>
                  <a:pt x="58" y="103"/>
                </a:cubicBezTo>
                <a:cubicBezTo>
                  <a:pt x="56" y="102"/>
                  <a:pt x="55" y="102"/>
                  <a:pt x="54" y="102"/>
                </a:cubicBezTo>
                <a:cubicBezTo>
                  <a:pt x="54" y="106"/>
                  <a:pt x="54" y="109"/>
                  <a:pt x="53" y="113"/>
                </a:cubicBezTo>
                <a:cubicBezTo>
                  <a:pt x="53" y="115"/>
                  <a:pt x="53" y="115"/>
                  <a:pt x="53" y="115"/>
                </a:cubicBezTo>
                <a:cubicBezTo>
                  <a:pt x="53" y="116"/>
                  <a:pt x="53" y="118"/>
                  <a:pt x="53" y="120"/>
                </a:cubicBezTo>
                <a:cubicBezTo>
                  <a:pt x="53" y="120"/>
                  <a:pt x="53" y="121"/>
                  <a:pt x="53" y="121"/>
                </a:cubicBezTo>
                <a:cubicBezTo>
                  <a:pt x="53" y="122"/>
                  <a:pt x="53" y="122"/>
                  <a:pt x="53" y="123"/>
                </a:cubicBezTo>
                <a:close/>
                <a:moveTo>
                  <a:pt x="98" y="119"/>
                </a:moveTo>
                <a:cubicBezTo>
                  <a:pt x="98" y="120"/>
                  <a:pt x="98" y="121"/>
                  <a:pt x="98" y="121"/>
                </a:cubicBezTo>
                <a:cubicBezTo>
                  <a:pt x="98" y="122"/>
                  <a:pt x="98" y="122"/>
                  <a:pt x="98" y="122"/>
                </a:cubicBezTo>
                <a:cubicBezTo>
                  <a:pt x="98" y="122"/>
                  <a:pt x="98" y="121"/>
                  <a:pt x="98" y="120"/>
                </a:cubicBezTo>
                <a:cubicBezTo>
                  <a:pt x="98" y="120"/>
                  <a:pt x="98" y="120"/>
                  <a:pt x="98" y="119"/>
                </a:cubicBezTo>
                <a:close/>
                <a:moveTo>
                  <a:pt x="44" y="119"/>
                </a:moveTo>
                <a:cubicBezTo>
                  <a:pt x="45" y="120"/>
                  <a:pt x="45" y="120"/>
                  <a:pt x="46" y="120"/>
                </a:cubicBezTo>
                <a:cubicBezTo>
                  <a:pt x="47" y="121"/>
                  <a:pt x="48" y="121"/>
                  <a:pt x="49" y="121"/>
                </a:cubicBezTo>
                <a:cubicBezTo>
                  <a:pt x="49" y="120"/>
                  <a:pt x="50" y="118"/>
                  <a:pt x="50" y="116"/>
                </a:cubicBezTo>
                <a:cubicBezTo>
                  <a:pt x="50" y="116"/>
                  <a:pt x="50" y="115"/>
                  <a:pt x="50" y="114"/>
                </a:cubicBezTo>
                <a:cubicBezTo>
                  <a:pt x="50" y="112"/>
                  <a:pt x="50" y="112"/>
                  <a:pt x="50" y="112"/>
                </a:cubicBezTo>
                <a:cubicBezTo>
                  <a:pt x="51" y="108"/>
                  <a:pt x="51" y="104"/>
                  <a:pt x="51" y="101"/>
                </a:cubicBezTo>
                <a:cubicBezTo>
                  <a:pt x="49" y="100"/>
                  <a:pt x="46" y="99"/>
                  <a:pt x="44" y="98"/>
                </a:cubicBezTo>
                <a:cubicBezTo>
                  <a:pt x="44" y="102"/>
                  <a:pt x="45" y="105"/>
                  <a:pt x="45" y="108"/>
                </a:cubicBezTo>
                <a:cubicBezTo>
                  <a:pt x="45" y="109"/>
                  <a:pt x="45" y="110"/>
                  <a:pt x="45" y="111"/>
                </a:cubicBezTo>
                <a:cubicBezTo>
                  <a:pt x="45" y="113"/>
                  <a:pt x="45" y="116"/>
                  <a:pt x="44" y="119"/>
                </a:cubicBezTo>
                <a:cubicBezTo>
                  <a:pt x="44" y="119"/>
                  <a:pt x="44" y="119"/>
                  <a:pt x="44" y="119"/>
                </a:cubicBezTo>
                <a:close/>
                <a:moveTo>
                  <a:pt x="203" y="120"/>
                </a:moveTo>
                <a:cubicBezTo>
                  <a:pt x="203" y="120"/>
                  <a:pt x="203" y="120"/>
                  <a:pt x="203" y="121"/>
                </a:cubicBezTo>
                <a:cubicBezTo>
                  <a:pt x="204" y="120"/>
                  <a:pt x="205" y="119"/>
                  <a:pt x="206" y="119"/>
                </a:cubicBezTo>
                <a:cubicBezTo>
                  <a:pt x="206" y="118"/>
                  <a:pt x="206" y="117"/>
                  <a:pt x="206" y="117"/>
                </a:cubicBezTo>
                <a:cubicBezTo>
                  <a:pt x="206" y="117"/>
                  <a:pt x="206" y="117"/>
                  <a:pt x="206" y="117"/>
                </a:cubicBezTo>
                <a:cubicBezTo>
                  <a:pt x="206" y="117"/>
                  <a:pt x="205" y="117"/>
                  <a:pt x="205" y="117"/>
                </a:cubicBezTo>
                <a:cubicBezTo>
                  <a:pt x="205" y="118"/>
                  <a:pt x="205" y="118"/>
                  <a:pt x="204" y="119"/>
                </a:cubicBezTo>
                <a:cubicBezTo>
                  <a:pt x="204" y="120"/>
                  <a:pt x="204" y="120"/>
                  <a:pt x="203" y="120"/>
                </a:cubicBezTo>
                <a:cubicBezTo>
                  <a:pt x="203" y="120"/>
                  <a:pt x="203" y="120"/>
                  <a:pt x="203" y="120"/>
                </a:cubicBezTo>
                <a:close/>
                <a:moveTo>
                  <a:pt x="186" y="105"/>
                </a:moveTo>
                <a:cubicBezTo>
                  <a:pt x="186" y="106"/>
                  <a:pt x="186" y="107"/>
                  <a:pt x="186" y="108"/>
                </a:cubicBezTo>
                <a:cubicBezTo>
                  <a:pt x="186" y="108"/>
                  <a:pt x="186" y="109"/>
                  <a:pt x="186" y="109"/>
                </a:cubicBezTo>
                <a:cubicBezTo>
                  <a:pt x="185" y="111"/>
                  <a:pt x="185" y="113"/>
                  <a:pt x="185" y="116"/>
                </a:cubicBezTo>
                <a:cubicBezTo>
                  <a:pt x="185" y="117"/>
                  <a:pt x="185" y="118"/>
                  <a:pt x="185" y="119"/>
                </a:cubicBezTo>
                <a:cubicBezTo>
                  <a:pt x="185" y="120"/>
                  <a:pt x="185" y="120"/>
                  <a:pt x="185" y="120"/>
                </a:cubicBezTo>
                <a:cubicBezTo>
                  <a:pt x="185" y="120"/>
                  <a:pt x="185" y="119"/>
                  <a:pt x="185" y="119"/>
                </a:cubicBezTo>
                <a:cubicBezTo>
                  <a:pt x="185" y="118"/>
                  <a:pt x="185" y="118"/>
                  <a:pt x="185" y="118"/>
                </a:cubicBezTo>
                <a:cubicBezTo>
                  <a:pt x="185" y="116"/>
                  <a:pt x="185" y="115"/>
                  <a:pt x="186" y="114"/>
                </a:cubicBezTo>
                <a:cubicBezTo>
                  <a:pt x="186" y="113"/>
                  <a:pt x="186" y="111"/>
                  <a:pt x="186" y="109"/>
                </a:cubicBezTo>
                <a:cubicBezTo>
                  <a:pt x="186" y="108"/>
                  <a:pt x="186" y="107"/>
                  <a:pt x="186" y="106"/>
                </a:cubicBezTo>
                <a:cubicBezTo>
                  <a:pt x="186" y="106"/>
                  <a:pt x="186" y="105"/>
                  <a:pt x="186" y="105"/>
                </a:cubicBezTo>
                <a:close/>
                <a:moveTo>
                  <a:pt x="106" y="111"/>
                </a:moveTo>
                <a:cubicBezTo>
                  <a:pt x="106" y="114"/>
                  <a:pt x="106" y="116"/>
                  <a:pt x="106" y="119"/>
                </a:cubicBezTo>
                <a:cubicBezTo>
                  <a:pt x="106" y="116"/>
                  <a:pt x="107" y="113"/>
                  <a:pt x="107" y="111"/>
                </a:cubicBezTo>
                <a:lnTo>
                  <a:pt x="106" y="111"/>
                </a:lnTo>
                <a:close/>
                <a:moveTo>
                  <a:pt x="193" y="119"/>
                </a:moveTo>
                <a:cubicBezTo>
                  <a:pt x="193" y="119"/>
                  <a:pt x="193" y="118"/>
                  <a:pt x="194" y="118"/>
                </a:cubicBezTo>
                <a:cubicBezTo>
                  <a:pt x="194" y="118"/>
                  <a:pt x="195" y="118"/>
                  <a:pt x="195" y="117"/>
                </a:cubicBezTo>
                <a:cubicBezTo>
                  <a:pt x="195" y="117"/>
                  <a:pt x="195" y="117"/>
                  <a:pt x="195" y="116"/>
                </a:cubicBezTo>
                <a:cubicBezTo>
                  <a:pt x="194" y="117"/>
                  <a:pt x="194" y="117"/>
                  <a:pt x="193" y="117"/>
                </a:cubicBezTo>
                <a:cubicBezTo>
                  <a:pt x="193" y="118"/>
                  <a:pt x="193" y="118"/>
                  <a:pt x="193" y="119"/>
                </a:cubicBezTo>
                <a:cubicBezTo>
                  <a:pt x="193" y="119"/>
                  <a:pt x="193" y="119"/>
                  <a:pt x="193" y="119"/>
                </a:cubicBezTo>
                <a:close/>
                <a:moveTo>
                  <a:pt x="35" y="115"/>
                </a:moveTo>
                <a:cubicBezTo>
                  <a:pt x="38" y="117"/>
                  <a:pt x="40" y="118"/>
                  <a:pt x="42" y="119"/>
                </a:cubicBezTo>
                <a:cubicBezTo>
                  <a:pt x="41" y="116"/>
                  <a:pt x="41" y="114"/>
                  <a:pt x="42" y="111"/>
                </a:cubicBezTo>
                <a:cubicBezTo>
                  <a:pt x="42" y="110"/>
                  <a:pt x="42" y="109"/>
                  <a:pt x="42" y="108"/>
                </a:cubicBezTo>
                <a:cubicBezTo>
                  <a:pt x="42" y="107"/>
                  <a:pt x="42" y="107"/>
                  <a:pt x="42" y="107"/>
                </a:cubicBezTo>
                <a:cubicBezTo>
                  <a:pt x="42" y="104"/>
                  <a:pt x="42" y="101"/>
                  <a:pt x="42" y="97"/>
                </a:cubicBezTo>
                <a:cubicBezTo>
                  <a:pt x="39" y="96"/>
                  <a:pt x="37" y="95"/>
                  <a:pt x="35" y="94"/>
                </a:cubicBezTo>
                <a:cubicBezTo>
                  <a:pt x="35" y="98"/>
                  <a:pt x="35" y="102"/>
                  <a:pt x="35" y="106"/>
                </a:cubicBezTo>
                <a:cubicBezTo>
                  <a:pt x="35" y="106"/>
                  <a:pt x="35" y="107"/>
                  <a:pt x="35" y="108"/>
                </a:cubicBezTo>
                <a:cubicBezTo>
                  <a:pt x="35" y="110"/>
                  <a:pt x="36" y="113"/>
                  <a:pt x="35" y="115"/>
                </a:cubicBezTo>
                <a:close/>
                <a:moveTo>
                  <a:pt x="97" y="110"/>
                </a:moveTo>
                <a:cubicBezTo>
                  <a:pt x="97" y="112"/>
                  <a:pt x="98" y="115"/>
                  <a:pt x="98" y="118"/>
                </a:cubicBezTo>
                <a:cubicBezTo>
                  <a:pt x="98" y="118"/>
                  <a:pt x="98" y="118"/>
                  <a:pt x="98" y="117"/>
                </a:cubicBezTo>
                <a:cubicBezTo>
                  <a:pt x="98" y="115"/>
                  <a:pt x="97" y="112"/>
                  <a:pt x="97" y="110"/>
                </a:cubicBezTo>
                <a:cubicBezTo>
                  <a:pt x="97" y="110"/>
                  <a:pt x="97" y="110"/>
                  <a:pt x="97" y="110"/>
                </a:cubicBezTo>
                <a:close/>
                <a:moveTo>
                  <a:pt x="210" y="114"/>
                </a:moveTo>
                <a:cubicBezTo>
                  <a:pt x="210" y="115"/>
                  <a:pt x="210" y="115"/>
                  <a:pt x="210" y="115"/>
                </a:cubicBezTo>
                <a:cubicBezTo>
                  <a:pt x="210" y="115"/>
                  <a:pt x="210" y="114"/>
                  <a:pt x="210" y="114"/>
                </a:cubicBezTo>
                <a:cubicBezTo>
                  <a:pt x="210" y="114"/>
                  <a:pt x="210" y="114"/>
                  <a:pt x="210" y="114"/>
                </a:cubicBezTo>
                <a:close/>
                <a:moveTo>
                  <a:pt x="200" y="115"/>
                </a:moveTo>
                <a:cubicBezTo>
                  <a:pt x="200" y="114"/>
                  <a:pt x="200" y="114"/>
                  <a:pt x="200" y="114"/>
                </a:cubicBezTo>
                <a:cubicBezTo>
                  <a:pt x="200" y="114"/>
                  <a:pt x="200" y="113"/>
                  <a:pt x="200" y="113"/>
                </a:cubicBezTo>
                <a:cubicBezTo>
                  <a:pt x="200" y="113"/>
                  <a:pt x="200" y="113"/>
                  <a:pt x="199" y="113"/>
                </a:cubicBezTo>
                <a:cubicBezTo>
                  <a:pt x="199" y="113"/>
                  <a:pt x="199" y="114"/>
                  <a:pt x="200" y="115"/>
                </a:cubicBezTo>
                <a:close/>
                <a:moveTo>
                  <a:pt x="27" y="110"/>
                </a:moveTo>
                <a:cubicBezTo>
                  <a:pt x="29" y="111"/>
                  <a:pt x="31" y="112"/>
                  <a:pt x="32" y="113"/>
                </a:cubicBezTo>
                <a:cubicBezTo>
                  <a:pt x="32" y="112"/>
                  <a:pt x="32" y="110"/>
                  <a:pt x="32" y="108"/>
                </a:cubicBezTo>
                <a:cubicBezTo>
                  <a:pt x="32" y="107"/>
                  <a:pt x="32" y="106"/>
                  <a:pt x="32" y="105"/>
                </a:cubicBezTo>
                <a:cubicBezTo>
                  <a:pt x="32" y="100"/>
                  <a:pt x="32" y="97"/>
                  <a:pt x="32" y="93"/>
                </a:cubicBezTo>
                <a:cubicBezTo>
                  <a:pt x="32" y="93"/>
                  <a:pt x="32" y="93"/>
                  <a:pt x="32" y="93"/>
                </a:cubicBezTo>
                <a:cubicBezTo>
                  <a:pt x="32" y="93"/>
                  <a:pt x="31" y="93"/>
                  <a:pt x="31" y="92"/>
                </a:cubicBezTo>
                <a:cubicBezTo>
                  <a:pt x="30" y="92"/>
                  <a:pt x="29" y="91"/>
                  <a:pt x="28" y="91"/>
                </a:cubicBezTo>
                <a:cubicBezTo>
                  <a:pt x="28" y="93"/>
                  <a:pt x="27" y="96"/>
                  <a:pt x="27" y="99"/>
                </a:cubicBezTo>
                <a:cubicBezTo>
                  <a:pt x="27" y="100"/>
                  <a:pt x="27" y="101"/>
                  <a:pt x="27" y="102"/>
                </a:cubicBezTo>
                <a:cubicBezTo>
                  <a:pt x="27" y="104"/>
                  <a:pt x="27" y="106"/>
                  <a:pt x="27" y="108"/>
                </a:cubicBezTo>
                <a:cubicBezTo>
                  <a:pt x="27" y="109"/>
                  <a:pt x="27" y="109"/>
                  <a:pt x="27" y="109"/>
                </a:cubicBezTo>
                <a:cubicBezTo>
                  <a:pt x="27" y="110"/>
                  <a:pt x="27" y="110"/>
                  <a:pt x="27" y="110"/>
                </a:cubicBezTo>
                <a:close/>
                <a:moveTo>
                  <a:pt x="150" y="112"/>
                </a:moveTo>
                <a:cubicBezTo>
                  <a:pt x="150" y="112"/>
                  <a:pt x="151" y="112"/>
                  <a:pt x="151" y="113"/>
                </a:cubicBezTo>
                <a:cubicBezTo>
                  <a:pt x="151" y="112"/>
                  <a:pt x="151" y="112"/>
                  <a:pt x="151" y="112"/>
                </a:cubicBezTo>
                <a:cubicBezTo>
                  <a:pt x="150" y="112"/>
                  <a:pt x="149" y="112"/>
                  <a:pt x="148" y="112"/>
                </a:cubicBezTo>
                <a:cubicBezTo>
                  <a:pt x="148" y="112"/>
                  <a:pt x="148" y="112"/>
                  <a:pt x="148" y="113"/>
                </a:cubicBezTo>
                <a:cubicBezTo>
                  <a:pt x="149" y="112"/>
                  <a:pt x="149" y="112"/>
                  <a:pt x="150" y="112"/>
                </a:cubicBezTo>
                <a:close/>
                <a:moveTo>
                  <a:pt x="214" y="111"/>
                </a:moveTo>
                <a:cubicBezTo>
                  <a:pt x="214" y="112"/>
                  <a:pt x="214" y="112"/>
                  <a:pt x="214" y="113"/>
                </a:cubicBezTo>
                <a:cubicBezTo>
                  <a:pt x="214" y="113"/>
                  <a:pt x="215" y="112"/>
                  <a:pt x="215" y="112"/>
                </a:cubicBezTo>
                <a:cubicBezTo>
                  <a:pt x="215" y="111"/>
                  <a:pt x="215" y="111"/>
                  <a:pt x="215" y="110"/>
                </a:cubicBezTo>
                <a:cubicBezTo>
                  <a:pt x="215" y="110"/>
                  <a:pt x="214" y="111"/>
                  <a:pt x="214" y="111"/>
                </a:cubicBezTo>
                <a:close/>
                <a:moveTo>
                  <a:pt x="193" y="102"/>
                </a:moveTo>
                <a:cubicBezTo>
                  <a:pt x="194" y="102"/>
                  <a:pt x="194" y="103"/>
                  <a:pt x="194" y="103"/>
                </a:cubicBezTo>
                <a:cubicBezTo>
                  <a:pt x="195" y="106"/>
                  <a:pt x="195" y="109"/>
                  <a:pt x="194" y="113"/>
                </a:cubicBezTo>
                <a:cubicBezTo>
                  <a:pt x="194" y="112"/>
                  <a:pt x="195" y="112"/>
                  <a:pt x="195" y="112"/>
                </a:cubicBezTo>
                <a:cubicBezTo>
                  <a:pt x="195" y="112"/>
                  <a:pt x="195" y="111"/>
                  <a:pt x="195" y="111"/>
                </a:cubicBezTo>
                <a:cubicBezTo>
                  <a:pt x="195" y="110"/>
                  <a:pt x="195" y="109"/>
                  <a:pt x="195" y="108"/>
                </a:cubicBezTo>
                <a:cubicBezTo>
                  <a:pt x="195" y="105"/>
                  <a:pt x="194" y="102"/>
                  <a:pt x="194" y="99"/>
                </a:cubicBezTo>
                <a:cubicBezTo>
                  <a:pt x="193" y="100"/>
                  <a:pt x="191" y="100"/>
                  <a:pt x="189" y="101"/>
                </a:cubicBezTo>
                <a:cubicBezTo>
                  <a:pt x="190" y="101"/>
                  <a:pt x="190" y="102"/>
                  <a:pt x="190" y="102"/>
                </a:cubicBezTo>
                <a:cubicBezTo>
                  <a:pt x="189" y="102"/>
                  <a:pt x="189" y="102"/>
                  <a:pt x="189" y="102"/>
                </a:cubicBezTo>
                <a:cubicBezTo>
                  <a:pt x="189" y="102"/>
                  <a:pt x="189" y="102"/>
                  <a:pt x="189" y="102"/>
                </a:cubicBezTo>
                <a:cubicBezTo>
                  <a:pt x="189" y="103"/>
                  <a:pt x="189" y="103"/>
                  <a:pt x="189" y="104"/>
                </a:cubicBezTo>
                <a:cubicBezTo>
                  <a:pt x="189" y="104"/>
                  <a:pt x="189" y="105"/>
                  <a:pt x="189" y="105"/>
                </a:cubicBezTo>
                <a:cubicBezTo>
                  <a:pt x="189" y="106"/>
                  <a:pt x="189" y="108"/>
                  <a:pt x="189" y="109"/>
                </a:cubicBezTo>
                <a:cubicBezTo>
                  <a:pt x="189" y="110"/>
                  <a:pt x="189" y="111"/>
                  <a:pt x="189" y="112"/>
                </a:cubicBezTo>
                <a:cubicBezTo>
                  <a:pt x="189" y="110"/>
                  <a:pt x="190" y="107"/>
                  <a:pt x="190" y="105"/>
                </a:cubicBezTo>
                <a:cubicBezTo>
                  <a:pt x="190" y="104"/>
                  <a:pt x="190" y="104"/>
                  <a:pt x="190" y="104"/>
                </a:cubicBezTo>
                <a:cubicBezTo>
                  <a:pt x="190" y="103"/>
                  <a:pt x="191" y="102"/>
                  <a:pt x="191" y="101"/>
                </a:cubicBezTo>
                <a:cubicBezTo>
                  <a:pt x="191" y="101"/>
                  <a:pt x="191" y="100"/>
                  <a:pt x="192" y="100"/>
                </a:cubicBezTo>
                <a:cubicBezTo>
                  <a:pt x="192" y="100"/>
                  <a:pt x="193" y="100"/>
                  <a:pt x="193" y="101"/>
                </a:cubicBezTo>
                <a:cubicBezTo>
                  <a:pt x="193" y="101"/>
                  <a:pt x="193" y="101"/>
                  <a:pt x="193" y="102"/>
                </a:cubicBezTo>
                <a:cubicBezTo>
                  <a:pt x="193" y="102"/>
                  <a:pt x="193" y="102"/>
                  <a:pt x="193" y="102"/>
                </a:cubicBezTo>
                <a:close/>
                <a:moveTo>
                  <a:pt x="198" y="97"/>
                </a:moveTo>
                <a:cubicBezTo>
                  <a:pt x="198" y="101"/>
                  <a:pt x="198" y="105"/>
                  <a:pt x="199" y="109"/>
                </a:cubicBezTo>
                <a:cubicBezTo>
                  <a:pt x="199" y="109"/>
                  <a:pt x="200" y="108"/>
                  <a:pt x="200" y="108"/>
                </a:cubicBezTo>
                <a:cubicBezTo>
                  <a:pt x="200" y="107"/>
                  <a:pt x="200" y="106"/>
                  <a:pt x="200" y="106"/>
                </a:cubicBezTo>
                <a:cubicBezTo>
                  <a:pt x="200" y="106"/>
                  <a:pt x="200" y="106"/>
                  <a:pt x="200" y="106"/>
                </a:cubicBezTo>
                <a:cubicBezTo>
                  <a:pt x="199" y="106"/>
                  <a:pt x="199" y="105"/>
                  <a:pt x="199" y="105"/>
                </a:cubicBezTo>
                <a:cubicBezTo>
                  <a:pt x="199" y="104"/>
                  <a:pt x="199" y="104"/>
                  <a:pt x="199" y="104"/>
                </a:cubicBezTo>
                <a:cubicBezTo>
                  <a:pt x="199" y="103"/>
                  <a:pt x="200" y="103"/>
                  <a:pt x="200" y="103"/>
                </a:cubicBezTo>
                <a:cubicBezTo>
                  <a:pt x="200" y="101"/>
                  <a:pt x="200" y="100"/>
                  <a:pt x="200" y="99"/>
                </a:cubicBezTo>
                <a:cubicBezTo>
                  <a:pt x="200" y="99"/>
                  <a:pt x="200" y="99"/>
                  <a:pt x="200" y="99"/>
                </a:cubicBezTo>
                <a:cubicBezTo>
                  <a:pt x="199" y="98"/>
                  <a:pt x="199" y="98"/>
                  <a:pt x="200" y="97"/>
                </a:cubicBezTo>
                <a:cubicBezTo>
                  <a:pt x="200" y="97"/>
                  <a:pt x="200" y="97"/>
                  <a:pt x="200" y="97"/>
                </a:cubicBezTo>
                <a:cubicBezTo>
                  <a:pt x="200" y="97"/>
                  <a:pt x="200" y="96"/>
                  <a:pt x="200" y="96"/>
                </a:cubicBezTo>
                <a:cubicBezTo>
                  <a:pt x="199" y="96"/>
                  <a:pt x="199" y="96"/>
                  <a:pt x="198" y="97"/>
                </a:cubicBezTo>
                <a:close/>
                <a:moveTo>
                  <a:pt x="81" y="108"/>
                </a:moveTo>
                <a:cubicBezTo>
                  <a:pt x="81" y="108"/>
                  <a:pt x="81" y="108"/>
                  <a:pt x="81" y="108"/>
                </a:cubicBezTo>
                <a:cubicBezTo>
                  <a:pt x="81" y="108"/>
                  <a:pt x="81" y="109"/>
                  <a:pt x="81" y="109"/>
                </a:cubicBezTo>
                <a:cubicBezTo>
                  <a:pt x="81" y="109"/>
                  <a:pt x="81" y="108"/>
                  <a:pt x="81" y="108"/>
                </a:cubicBezTo>
                <a:cubicBezTo>
                  <a:pt x="81" y="108"/>
                  <a:pt x="81" y="108"/>
                  <a:pt x="81" y="108"/>
                </a:cubicBezTo>
                <a:close/>
                <a:moveTo>
                  <a:pt x="107" y="107"/>
                </a:moveTo>
                <a:cubicBezTo>
                  <a:pt x="116" y="108"/>
                  <a:pt x="125" y="109"/>
                  <a:pt x="132" y="109"/>
                </a:cubicBezTo>
                <a:cubicBezTo>
                  <a:pt x="145" y="109"/>
                  <a:pt x="156" y="108"/>
                  <a:pt x="166" y="105"/>
                </a:cubicBezTo>
                <a:cubicBezTo>
                  <a:pt x="166" y="105"/>
                  <a:pt x="166" y="105"/>
                  <a:pt x="166" y="105"/>
                </a:cubicBezTo>
                <a:cubicBezTo>
                  <a:pt x="166" y="104"/>
                  <a:pt x="167" y="104"/>
                  <a:pt x="168" y="104"/>
                </a:cubicBezTo>
                <a:cubicBezTo>
                  <a:pt x="168" y="104"/>
                  <a:pt x="169" y="104"/>
                  <a:pt x="169" y="105"/>
                </a:cubicBezTo>
                <a:cubicBezTo>
                  <a:pt x="171" y="104"/>
                  <a:pt x="174" y="103"/>
                  <a:pt x="176" y="103"/>
                </a:cubicBezTo>
                <a:cubicBezTo>
                  <a:pt x="188" y="99"/>
                  <a:pt x="200" y="93"/>
                  <a:pt x="210" y="85"/>
                </a:cubicBezTo>
                <a:cubicBezTo>
                  <a:pt x="219" y="77"/>
                  <a:pt x="228" y="69"/>
                  <a:pt x="226" y="57"/>
                </a:cubicBezTo>
                <a:cubicBezTo>
                  <a:pt x="224" y="57"/>
                  <a:pt x="222" y="57"/>
                  <a:pt x="220" y="57"/>
                </a:cubicBezTo>
                <a:cubicBezTo>
                  <a:pt x="220" y="58"/>
                  <a:pt x="220" y="58"/>
                  <a:pt x="219" y="59"/>
                </a:cubicBezTo>
                <a:cubicBezTo>
                  <a:pt x="219" y="59"/>
                  <a:pt x="219" y="59"/>
                  <a:pt x="218" y="59"/>
                </a:cubicBezTo>
                <a:cubicBezTo>
                  <a:pt x="218" y="59"/>
                  <a:pt x="218" y="59"/>
                  <a:pt x="217" y="59"/>
                </a:cubicBezTo>
                <a:cubicBezTo>
                  <a:pt x="217" y="59"/>
                  <a:pt x="217" y="58"/>
                  <a:pt x="217" y="58"/>
                </a:cubicBezTo>
                <a:cubicBezTo>
                  <a:pt x="217" y="58"/>
                  <a:pt x="217" y="57"/>
                  <a:pt x="217" y="57"/>
                </a:cubicBezTo>
                <a:cubicBezTo>
                  <a:pt x="217" y="57"/>
                  <a:pt x="216" y="57"/>
                  <a:pt x="215" y="57"/>
                </a:cubicBezTo>
                <a:cubicBezTo>
                  <a:pt x="215" y="57"/>
                  <a:pt x="215" y="57"/>
                  <a:pt x="215" y="57"/>
                </a:cubicBezTo>
                <a:cubicBezTo>
                  <a:pt x="214" y="57"/>
                  <a:pt x="214" y="57"/>
                  <a:pt x="214" y="57"/>
                </a:cubicBezTo>
                <a:cubicBezTo>
                  <a:pt x="209" y="57"/>
                  <a:pt x="204" y="57"/>
                  <a:pt x="198" y="57"/>
                </a:cubicBezTo>
                <a:cubicBezTo>
                  <a:pt x="198" y="57"/>
                  <a:pt x="198" y="57"/>
                  <a:pt x="198" y="57"/>
                </a:cubicBezTo>
                <a:cubicBezTo>
                  <a:pt x="198" y="57"/>
                  <a:pt x="198" y="57"/>
                  <a:pt x="197" y="57"/>
                </a:cubicBezTo>
                <a:cubicBezTo>
                  <a:pt x="192" y="57"/>
                  <a:pt x="186" y="56"/>
                  <a:pt x="180" y="56"/>
                </a:cubicBezTo>
                <a:cubicBezTo>
                  <a:pt x="177" y="56"/>
                  <a:pt x="174" y="56"/>
                  <a:pt x="171" y="56"/>
                </a:cubicBezTo>
                <a:cubicBezTo>
                  <a:pt x="161" y="55"/>
                  <a:pt x="151" y="55"/>
                  <a:pt x="140" y="54"/>
                </a:cubicBezTo>
                <a:cubicBezTo>
                  <a:pt x="138" y="54"/>
                  <a:pt x="135" y="54"/>
                  <a:pt x="132" y="54"/>
                </a:cubicBezTo>
                <a:cubicBezTo>
                  <a:pt x="131" y="54"/>
                  <a:pt x="129" y="54"/>
                  <a:pt x="127" y="53"/>
                </a:cubicBezTo>
                <a:cubicBezTo>
                  <a:pt x="125" y="53"/>
                  <a:pt x="123" y="53"/>
                  <a:pt x="121" y="53"/>
                </a:cubicBezTo>
                <a:cubicBezTo>
                  <a:pt x="121" y="53"/>
                  <a:pt x="121" y="53"/>
                  <a:pt x="121" y="53"/>
                </a:cubicBezTo>
                <a:cubicBezTo>
                  <a:pt x="120" y="53"/>
                  <a:pt x="120" y="53"/>
                  <a:pt x="120" y="53"/>
                </a:cubicBezTo>
                <a:cubicBezTo>
                  <a:pt x="120" y="53"/>
                  <a:pt x="119" y="53"/>
                  <a:pt x="119" y="52"/>
                </a:cubicBezTo>
                <a:cubicBezTo>
                  <a:pt x="119" y="52"/>
                  <a:pt x="119" y="52"/>
                  <a:pt x="119" y="52"/>
                </a:cubicBezTo>
                <a:cubicBezTo>
                  <a:pt x="118" y="53"/>
                  <a:pt x="118" y="53"/>
                  <a:pt x="118" y="53"/>
                </a:cubicBezTo>
                <a:cubicBezTo>
                  <a:pt x="118" y="53"/>
                  <a:pt x="118" y="53"/>
                  <a:pt x="117" y="53"/>
                </a:cubicBezTo>
                <a:cubicBezTo>
                  <a:pt x="117" y="53"/>
                  <a:pt x="117" y="53"/>
                  <a:pt x="117" y="53"/>
                </a:cubicBezTo>
                <a:cubicBezTo>
                  <a:pt x="117" y="53"/>
                  <a:pt x="117" y="53"/>
                  <a:pt x="117" y="53"/>
                </a:cubicBezTo>
                <a:cubicBezTo>
                  <a:pt x="116" y="53"/>
                  <a:pt x="116" y="53"/>
                  <a:pt x="116" y="52"/>
                </a:cubicBezTo>
                <a:cubicBezTo>
                  <a:pt x="116" y="52"/>
                  <a:pt x="116" y="52"/>
                  <a:pt x="116" y="51"/>
                </a:cubicBezTo>
                <a:cubicBezTo>
                  <a:pt x="116" y="51"/>
                  <a:pt x="116" y="51"/>
                  <a:pt x="115" y="52"/>
                </a:cubicBezTo>
                <a:cubicBezTo>
                  <a:pt x="115" y="52"/>
                  <a:pt x="115" y="52"/>
                  <a:pt x="115" y="52"/>
                </a:cubicBezTo>
                <a:cubicBezTo>
                  <a:pt x="114" y="52"/>
                  <a:pt x="114" y="51"/>
                  <a:pt x="114" y="51"/>
                </a:cubicBezTo>
                <a:cubicBezTo>
                  <a:pt x="114" y="49"/>
                  <a:pt x="115" y="48"/>
                  <a:pt x="116" y="47"/>
                </a:cubicBezTo>
                <a:cubicBezTo>
                  <a:pt x="116" y="47"/>
                  <a:pt x="116" y="46"/>
                  <a:pt x="116" y="45"/>
                </a:cubicBezTo>
                <a:cubicBezTo>
                  <a:pt x="116" y="43"/>
                  <a:pt x="116" y="42"/>
                  <a:pt x="116" y="40"/>
                </a:cubicBezTo>
                <a:cubicBezTo>
                  <a:pt x="116" y="40"/>
                  <a:pt x="116" y="39"/>
                  <a:pt x="116" y="39"/>
                </a:cubicBezTo>
                <a:cubicBezTo>
                  <a:pt x="117" y="31"/>
                  <a:pt x="117" y="23"/>
                  <a:pt x="116" y="14"/>
                </a:cubicBezTo>
                <a:cubicBezTo>
                  <a:pt x="116" y="13"/>
                  <a:pt x="116" y="12"/>
                  <a:pt x="116" y="11"/>
                </a:cubicBezTo>
                <a:cubicBezTo>
                  <a:pt x="113" y="11"/>
                  <a:pt x="110" y="11"/>
                  <a:pt x="106" y="11"/>
                </a:cubicBezTo>
                <a:cubicBezTo>
                  <a:pt x="96" y="11"/>
                  <a:pt x="86" y="12"/>
                  <a:pt x="77" y="14"/>
                </a:cubicBezTo>
                <a:cubicBezTo>
                  <a:pt x="76" y="14"/>
                  <a:pt x="74" y="15"/>
                  <a:pt x="73" y="15"/>
                </a:cubicBezTo>
                <a:cubicBezTo>
                  <a:pt x="66" y="16"/>
                  <a:pt x="58" y="18"/>
                  <a:pt x="50" y="21"/>
                </a:cubicBezTo>
                <a:cubicBezTo>
                  <a:pt x="43" y="24"/>
                  <a:pt x="36" y="27"/>
                  <a:pt x="29" y="32"/>
                </a:cubicBezTo>
                <a:cubicBezTo>
                  <a:pt x="19" y="39"/>
                  <a:pt x="9" y="47"/>
                  <a:pt x="7" y="58"/>
                </a:cubicBezTo>
                <a:cubicBezTo>
                  <a:pt x="6" y="65"/>
                  <a:pt x="8" y="71"/>
                  <a:pt x="14" y="77"/>
                </a:cubicBezTo>
                <a:cubicBezTo>
                  <a:pt x="14" y="77"/>
                  <a:pt x="14" y="77"/>
                  <a:pt x="14" y="77"/>
                </a:cubicBezTo>
                <a:cubicBezTo>
                  <a:pt x="14" y="77"/>
                  <a:pt x="14" y="77"/>
                  <a:pt x="15" y="77"/>
                </a:cubicBezTo>
                <a:cubicBezTo>
                  <a:pt x="15" y="77"/>
                  <a:pt x="15" y="78"/>
                  <a:pt x="15" y="78"/>
                </a:cubicBezTo>
                <a:cubicBezTo>
                  <a:pt x="15" y="78"/>
                  <a:pt x="15" y="78"/>
                  <a:pt x="15" y="78"/>
                </a:cubicBezTo>
                <a:cubicBezTo>
                  <a:pt x="17" y="80"/>
                  <a:pt x="20" y="82"/>
                  <a:pt x="23" y="84"/>
                </a:cubicBezTo>
                <a:cubicBezTo>
                  <a:pt x="35" y="91"/>
                  <a:pt x="48" y="97"/>
                  <a:pt x="62" y="100"/>
                </a:cubicBezTo>
                <a:cubicBezTo>
                  <a:pt x="74" y="103"/>
                  <a:pt x="86" y="105"/>
                  <a:pt x="101" y="107"/>
                </a:cubicBezTo>
                <a:cubicBezTo>
                  <a:pt x="102" y="107"/>
                  <a:pt x="103" y="107"/>
                  <a:pt x="104" y="107"/>
                </a:cubicBezTo>
                <a:cubicBezTo>
                  <a:pt x="104" y="107"/>
                  <a:pt x="104" y="107"/>
                  <a:pt x="104" y="107"/>
                </a:cubicBezTo>
                <a:cubicBezTo>
                  <a:pt x="105" y="107"/>
                  <a:pt x="105" y="106"/>
                  <a:pt x="106" y="106"/>
                </a:cubicBezTo>
                <a:cubicBezTo>
                  <a:pt x="106" y="106"/>
                  <a:pt x="107" y="106"/>
                  <a:pt x="107" y="107"/>
                </a:cubicBezTo>
                <a:cubicBezTo>
                  <a:pt x="107" y="107"/>
                  <a:pt x="107" y="107"/>
                  <a:pt x="107" y="107"/>
                </a:cubicBezTo>
                <a:close/>
                <a:moveTo>
                  <a:pt x="218" y="109"/>
                </a:moveTo>
                <a:cubicBezTo>
                  <a:pt x="219" y="108"/>
                  <a:pt x="220" y="107"/>
                  <a:pt x="221" y="106"/>
                </a:cubicBezTo>
                <a:cubicBezTo>
                  <a:pt x="221" y="106"/>
                  <a:pt x="221" y="106"/>
                  <a:pt x="221" y="106"/>
                </a:cubicBezTo>
                <a:cubicBezTo>
                  <a:pt x="220" y="105"/>
                  <a:pt x="220" y="104"/>
                  <a:pt x="220" y="103"/>
                </a:cubicBezTo>
                <a:cubicBezTo>
                  <a:pt x="220" y="104"/>
                  <a:pt x="220" y="105"/>
                  <a:pt x="219" y="106"/>
                </a:cubicBezTo>
                <a:cubicBezTo>
                  <a:pt x="219" y="107"/>
                  <a:pt x="219" y="107"/>
                  <a:pt x="219" y="108"/>
                </a:cubicBezTo>
                <a:cubicBezTo>
                  <a:pt x="218" y="108"/>
                  <a:pt x="218" y="108"/>
                  <a:pt x="218" y="108"/>
                </a:cubicBezTo>
                <a:cubicBezTo>
                  <a:pt x="218" y="109"/>
                  <a:pt x="218" y="109"/>
                  <a:pt x="218" y="109"/>
                </a:cubicBezTo>
                <a:close/>
                <a:moveTo>
                  <a:pt x="24" y="108"/>
                </a:moveTo>
                <a:cubicBezTo>
                  <a:pt x="24" y="107"/>
                  <a:pt x="24" y="105"/>
                  <a:pt x="24" y="104"/>
                </a:cubicBezTo>
                <a:cubicBezTo>
                  <a:pt x="24" y="103"/>
                  <a:pt x="24" y="103"/>
                  <a:pt x="24" y="102"/>
                </a:cubicBezTo>
                <a:cubicBezTo>
                  <a:pt x="24" y="100"/>
                  <a:pt x="25" y="99"/>
                  <a:pt x="25" y="97"/>
                </a:cubicBezTo>
                <a:cubicBezTo>
                  <a:pt x="25" y="95"/>
                  <a:pt x="25" y="92"/>
                  <a:pt x="25" y="90"/>
                </a:cubicBezTo>
                <a:cubicBezTo>
                  <a:pt x="25" y="90"/>
                  <a:pt x="25" y="90"/>
                  <a:pt x="25" y="89"/>
                </a:cubicBezTo>
                <a:cubicBezTo>
                  <a:pt x="24" y="89"/>
                  <a:pt x="23" y="88"/>
                  <a:pt x="21" y="87"/>
                </a:cubicBezTo>
                <a:cubicBezTo>
                  <a:pt x="22" y="90"/>
                  <a:pt x="22" y="94"/>
                  <a:pt x="22" y="98"/>
                </a:cubicBezTo>
                <a:cubicBezTo>
                  <a:pt x="22" y="99"/>
                  <a:pt x="22" y="99"/>
                  <a:pt x="22" y="100"/>
                </a:cubicBezTo>
                <a:cubicBezTo>
                  <a:pt x="22" y="102"/>
                  <a:pt x="22" y="105"/>
                  <a:pt x="22" y="107"/>
                </a:cubicBezTo>
                <a:cubicBezTo>
                  <a:pt x="22" y="107"/>
                  <a:pt x="24" y="108"/>
                  <a:pt x="24" y="108"/>
                </a:cubicBezTo>
                <a:close/>
                <a:moveTo>
                  <a:pt x="210" y="105"/>
                </a:moveTo>
                <a:cubicBezTo>
                  <a:pt x="210" y="106"/>
                  <a:pt x="210" y="106"/>
                  <a:pt x="209" y="107"/>
                </a:cubicBezTo>
                <a:cubicBezTo>
                  <a:pt x="210" y="107"/>
                  <a:pt x="212" y="105"/>
                  <a:pt x="212" y="105"/>
                </a:cubicBezTo>
                <a:cubicBezTo>
                  <a:pt x="212" y="105"/>
                  <a:pt x="212" y="104"/>
                  <a:pt x="212" y="104"/>
                </a:cubicBezTo>
                <a:cubicBezTo>
                  <a:pt x="212" y="103"/>
                  <a:pt x="212" y="103"/>
                  <a:pt x="212" y="103"/>
                </a:cubicBezTo>
                <a:cubicBezTo>
                  <a:pt x="211" y="103"/>
                  <a:pt x="210" y="104"/>
                  <a:pt x="210" y="105"/>
                </a:cubicBezTo>
                <a:close/>
                <a:moveTo>
                  <a:pt x="177" y="106"/>
                </a:moveTo>
                <a:cubicBezTo>
                  <a:pt x="177" y="106"/>
                  <a:pt x="177" y="106"/>
                  <a:pt x="177" y="106"/>
                </a:cubicBezTo>
                <a:cubicBezTo>
                  <a:pt x="177" y="107"/>
                  <a:pt x="177" y="107"/>
                  <a:pt x="177" y="107"/>
                </a:cubicBezTo>
                <a:cubicBezTo>
                  <a:pt x="177" y="107"/>
                  <a:pt x="178" y="106"/>
                  <a:pt x="178" y="106"/>
                </a:cubicBezTo>
                <a:cubicBezTo>
                  <a:pt x="178" y="106"/>
                  <a:pt x="177" y="106"/>
                  <a:pt x="177" y="106"/>
                </a:cubicBezTo>
                <a:close/>
                <a:moveTo>
                  <a:pt x="183" y="104"/>
                </a:moveTo>
                <a:cubicBezTo>
                  <a:pt x="183" y="104"/>
                  <a:pt x="183" y="104"/>
                  <a:pt x="183" y="105"/>
                </a:cubicBezTo>
                <a:cubicBezTo>
                  <a:pt x="183" y="105"/>
                  <a:pt x="183" y="106"/>
                  <a:pt x="183" y="107"/>
                </a:cubicBezTo>
                <a:cubicBezTo>
                  <a:pt x="183" y="107"/>
                  <a:pt x="183" y="106"/>
                  <a:pt x="183" y="106"/>
                </a:cubicBezTo>
                <a:cubicBezTo>
                  <a:pt x="183" y="105"/>
                  <a:pt x="183" y="104"/>
                  <a:pt x="184" y="104"/>
                </a:cubicBezTo>
                <a:cubicBezTo>
                  <a:pt x="184" y="104"/>
                  <a:pt x="183" y="104"/>
                  <a:pt x="183" y="104"/>
                </a:cubicBezTo>
                <a:close/>
                <a:moveTo>
                  <a:pt x="203" y="106"/>
                </a:moveTo>
                <a:cubicBezTo>
                  <a:pt x="203" y="106"/>
                  <a:pt x="203" y="106"/>
                  <a:pt x="203" y="106"/>
                </a:cubicBezTo>
                <a:cubicBezTo>
                  <a:pt x="203" y="106"/>
                  <a:pt x="203" y="106"/>
                  <a:pt x="203" y="106"/>
                </a:cubicBezTo>
                <a:cubicBezTo>
                  <a:pt x="203" y="105"/>
                  <a:pt x="203" y="105"/>
                  <a:pt x="203" y="104"/>
                </a:cubicBezTo>
                <a:cubicBezTo>
                  <a:pt x="203" y="104"/>
                  <a:pt x="203" y="104"/>
                  <a:pt x="202" y="104"/>
                </a:cubicBezTo>
                <a:cubicBezTo>
                  <a:pt x="202" y="105"/>
                  <a:pt x="203" y="105"/>
                  <a:pt x="203" y="106"/>
                </a:cubicBezTo>
                <a:close/>
                <a:moveTo>
                  <a:pt x="16" y="104"/>
                </a:moveTo>
                <a:cubicBezTo>
                  <a:pt x="17" y="104"/>
                  <a:pt x="18" y="105"/>
                  <a:pt x="19" y="105"/>
                </a:cubicBezTo>
                <a:cubicBezTo>
                  <a:pt x="19" y="104"/>
                  <a:pt x="19" y="102"/>
                  <a:pt x="19" y="101"/>
                </a:cubicBezTo>
                <a:cubicBezTo>
                  <a:pt x="19" y="100"/>
                  <a:pt x="19" y="99"/>
                  <a:pt x="19" y="98"/>
                </a:cubicBezTo>
                <a:cubicBezTo>
                  <a:pt x="19" y="94"/>
                  <a:pt x="20" y="90"/>
                  <a:pt x="19" y="86"/>
                </a:cubicBezTo>
                <a:cubicBezTo>
                  <a:pt x="19" y="86"/>
                  <a:pt x="19" y="86"/>
                  <a:pt x="19" y="86"/>
                </a:cubicBezTo>
                <a:cubicBezTo>
                  <a:pt x="18" y="85"/>
                  <a:pt x="18" y="85"/>
                  <a:pt x="17" y="84"/>
                </a:cubicBezTo>
                <a:cubicBezTo>
                  <a:pt x="17" y="85"/>
                  <a:pt x="17" y="86"/>
                  <a:pt x="17" y="87"/>
                </a:cubicBezTo>
                <a:cubicBezTo>
                  <a:pt x="17" y="89"/>
                  <a:pt x="17" y="91"/>
                  <a:pt x="17" y="94"/>
                </a:cubicBezTo>
                <a:cubicBezTo>
                  <a:pt x="17" y="94"/>
                  <a:pt x="17" y="94"/>
                  <a:pt x="17" y="94"/>
                </a:cubicBezTo>
                <a:cubicBezTo>
                  <a:pt x="17" y="97"/>
                  <a:pt x="17" y="101"/>
                  <a:pt x="16" y="104"/>
                </a:cubicBezTo>
                <a:close/>
                <a:moveTo>
                  <a:pt x="186" y="103"/>
                </a:moveTo>
                <a:cubicBezTo>
                  <a:pt x="186" y="103"/>
                  <a:pt x="186" y="103"/>
                  <a:pt x="187" y="103"/>
                </a:cubicBezTo>
                <a:cubicBezTo>
                  <a:pt x="187" y="103"/>
                  <a:pt x="187" y="103"/>
                  <a:pt x="187" y="102"/>
                </a:cubicBezTo>
                <a:cubicBezTo>
                  <a:pt x="187" y="102"/>
                  <a:pt x="186" y="103"/>
                  <a:pt x="186" y="103"/>
                </a:cubicBezTo>
                <a:close/>
                <a:moveTo>
                  <a:pt x="224" y="103"/>
                </a:moveTo>
                <a:cubicBezTo>
                  <a:pt x="224" y="103"/>
                  <a:pt x="224" y="103"/>
                  <a:pt x="224" y="103"/>
                </a:cubicBezTo>
                <a:cubicBezTo>
                  <a:pt x="224" y="102"/>
                  <a:pt x="224" y="102"/>
                  <a:pt x="224" y="102"/>
                </a:cubicBezTo>
                <a:cubicBezTo>
                  <a:pt x="224" y="102"/>
                  <a:pt x="224" y="103"/>
                  <a:pt x="224" y="103"/>
                </a:cubicBezTo>
                <a:close/>
                <a:moveTo>
                  <a:pt x="14" y="102"/>
                </a:moveTo>
                <a:cubicBezTo>
                  <a:pt x="14" y="101"/>
                  <a:pt x="14" y="101"/>
                  <a:pt x="14" y="100"/>
                </a:cubicBezTo>
                <a:cubicBezTo>
                  <a:pt x="14" y="101"/>
                  <a:pt x="14" y="101"/>
                  <a:pt x="14" y="102"/>
                </a:cubicBezTo>
                <a:cubicBezTo>
                  <a:pt x="14" y="102"/>
                  <a:pt x="14" y="102"/>
                  <a:pt x="14" y="102"/>
                </a:cubicBezTo>
                <a:close/>
                <a:moveTo>
                  <a:pt x="7" y="73"/>
                </a:moveTo>
                <a:cubicBezTo>
                  <a:pt x="7" y="79"/>
                  <a:pt x="7" y="85"/>
                  <a:pt x="7" y="91"/>
                </a:cubicBezTo>
                <a:cubicBezTo>
                  <a:pt x="7" y="93"/>
                  <a:pt x="8" y="95"/>
                  <a:pt x="8" y="98"/>
                </a:cubicBezTo>
                <a:cubicBezTo>
                  <a:pt x="8" y="99"/>
                  <a:pt x="9" y="99"/>
                  <a:pt x="10" y="100"/>
                </a:cubicBezTo>
                <a:cubicBezTo>
                  <a:pt x="10" y="100"/>
                  <a:pt x="11" y="100"/>
                  <a:pt x="11" y="100"/>
                </a:cubicBezTo>
                <a:cubicBezTo>
                  <a:pt x="11" y="100"/>
                  <a:pt x="11" y="99"/>
                  <a:pt x="11" y="99"/>
                </a:cubicBezTo>
                <a:cubicBezTo>
                  <a:pt x="11" y="99"/>
                  <a:pt x="10" y="99"/>
                  <a:pt x="10" y="99"/>
                </a:cubicBezTo>
                <a:cubicBezTo>
                  <a:pt x="9" y="99"/>
                  <a:pt x="9" y="99"/>
                  <a:pt x="9" y="98"/>
                </a:cubicBezTo>
                <a:cubicBezTo>
                  <a:pt x="8" y="97"/>
                  <a:pt x="8" y="95"/>
                  <a:pt x="9" y="94"/>
                </a:cubicBezTo>
                <a:cubicBezTo>
                  <a:pt x="9" y="93"/>
                  <a:pt x="9" y="93"/>
                  <a:pt x="9" y="92"/>
                </a:cubicBezTo>
                <a:cubicBezTo>
                  <a:pt x="9" y="90"/>
                  <a:pt x="9" y="88"/>
                  <a:pt x="9" y="85"/>
                </a:cubicBezTo>
                <a:cubicBezTo>
                  <a:pt x="9" y="82"/>
                  <a:pt x="9" y="79"/>
                  <a:pt x="8" y="76"/>
                </a:cubicBezTo>
                <a:cubicBezTo>
                  <a:pt x="8" y="75"/>
                  <a:pt x="7" y="74"/>
                  <a:pt x="7" y="73"/>
                </a:cubicBezTo>
                <a:close/>
                <a:moveTo>
                  <a:pt x="202" y="99"/>
                </a:moveTo>
                <a:cubicBezTo>
                  <a:pt x="202" y="99"/>
                  <a:pt x="202" y="100"/>
                  <a:pt x="202" y="100"/>
                </a:cubicBezTo>
                <a:cubicBezTo>
                  <a:pt x="202" y="100"/>
                  <a:pt x="202" y="100"/>
                  <a:pt x="202" y="100"/>
                </a:cubicBezTo>
                <a:cubicBezTo>
                  <a:pt x="202" y="100"/>
                  <a:pt x="202" y="99"/>
                  <a:pt x="202" y="99"/>
                </a:cubicBezTo>
                <a:cubicBezTo>
                  <a:pt x="202" y="99"/>
                  <a:pt x="202" y="99"/>
                  <a:pt x="202" y="99"/>
                </a:cubicBezTo>
                <a:close/>
                <a:moveTo>
                  <a:pt x="210" y="97"/>
                </a:moveTo>
                <a:cubicBezTo>
                  <a:pt x="210" y="98"/>
                  <a:pt x="210" y="99"/>
                  <a:pt x="210" y="100"/>
                </a:cubicBezTo>
                <a:cubicBezTo>
                  <a:pt x="211" y="99"/>
                  <a:pt x="212" y="98"/>
                  <a:pt x="212" y="98"/>
                </a:cubicBezTo>
                <a:cubicBezTo>
                  <a:pt x="212" y="97"/>
                  <a:pt x="212" y="96"/>
                  <a:pt x="212" y="95"/>
                </a:cubicBezTo>
                <a:cubicBezTo>
                  <a:pt x="212" y="96"/>
                  <a:pt x="211" y="96"/>
                  <a:pt x="210" y="97"/>
                </a:cubicBezTo>
                <a:close/>
                <a:moveTo>
                  <a:pt x="219" y="96"/>
                </a:moveTo>
                <a:cubicBezTo>
                  <a:pt x="219" y="97"/>
                  <a:pt x="219" y="98"/>
                  <a:pt x="219" y="99"/>
                </a:cubicBezTo>
                <a:cubicBezTo>
                  <a:pt x="220" y="99"/>
                  <a:pt x="220" y="99"/>
                  <a:pt x="220" y="99"/>
                </a:cubicBezTo>
                <a:cubicBezTo>
                  <a:pt x="220" y="97"/>
                  <a:pt x="220" y="96"/>
                  <a:pt x="220" y="95"/>
                </a:cubicBezTo>
                <a:cubicBezTo>
                  <a:pt x="220" y="96"/>
                  <a:pt x="220" y="96"/>
                  <a:pt x="219" y="96"/>
                </a:cubicBezTo>
                <a:close/>
                <a:moveTo>
                  <a:pt x="14" y="91"/>
                </a:moveTo>
                <a:cubicBezTo>
                  <a:pt x="14" y="92"/>
                  <a:pt x="14" y="93"/>
                  <a:pt x="14" y="94"/>
                </a:cubicBezTo>
                <a:cubicBezTo>
                  <a:pt x="14" y="94"/>
                  <a:pt x="14" y="94"/>
                  <a:pt x="14" y="94"/>
                </a:cubicBezTo>
                <a:cubicBezTo>
                  <a:pt x="14" y="94"/>
                  <a:pt x="14" y="93"/>
                  <a:pt x="14" y="92"/>
                </a:cubicBezTo>
                <a:cubicBezTo>
                  <a:pt x="14" y="92"/>
                  <a:pt x="14" y="91"/>
                  <a:pt x="14" y="91"/>
                </a:cubicBezTo>
                <a:close/>
                <a:moveTo>
                  <a:pt x="204" y="94"/>
                </a:moveTo>
                <a:cubicBezTo>
                  <a:pt x="205" y="94"/>
                  <a:pt x="205" y="94"/>
                  <a:pt x="205" y="94"/>
                </a:cubicBezTo>
                <a:cubicBezTo>
                  <a:pt x="205" y="93"/>
                  <a:pt x="205" y="93"/>
                  <a:pt x="205" y="93"/>
                </a:cubicBezTo>
                <a:cubicBezTo>
                  <a:pt x="205" y="93"/>
                  <a:pt x="205" y="93"/>
                  <a:pt x="204" y="93"/>
                </a:cubicBezTo>
                <a:cubicBezTo>
                  <a:pt x="204" y="93"/>
                  <a:pt x="204" y="93"/>
                  <a:pt x="204" y="94"/>
                </a:cubicBezTo>
                <a:close/>
                <a:moveTo>
                  <a:pt x="220" y="86"/>
                </a:moveTo>
                <a:cubicBezTo>
                  <a:pt x="220" y="88"/>
                  <a:pt x="220" y="89"/>
                  <a:pt x="220" y="91"/>
                </a:cubicBezTo>
                <a:cubicBezTo>
                  <a:pt x="220" y="91"/>
                  <a:pt x="220" y="91"/>
                  <a:pt x="220" y="91"/>
                </a:cubicBezTo>
                <a:cubicBezTo>
                  <a:pt x="220" y="89"/>
                  <a:pt x="220" y="87"/>
                  <a:pt x="220" y="86"/>
                </a:cubicBezTo>
                <a:cubicBezTo>
                  <a:pt x="220" y="86"/>
                  <a:pt x="220" y="86"/>
                  <a:pt x="220" y="86"/>
                </a:cubicBezTo>
                <a:close/>
                <a:moveTo>
                  <a:pt x="224" y="81"/>
                </a:moveTo>
                <a:cubicBezTo>
                  <a:pt x="224" y="83"/>
                  <a:pt x="225" y="84"/>
                  <a:pt x="225" y="85"/>
                </a:cubicBezTo>
                <a:cubicBezTo>
                  <a:pt x="225" y="83"/>
                  <a:pt x="225" y="82"/>
                  <a:pt x="225" y="81"/>
                </a:cubicBezTo>
                <a:cubicBezTo>
                  <a:pt x="225" y="81"/>
                  <a:pt x="224" y="81"/>
                  <a:pt x="224" y="81"/>
                </a:cubicBezTo>
                <a:close/>
                <a:moveTo>
                  <a:pt x="225" y="54"/>
                </a:moveTo>
                <a:cubicBezTo>
                  <a:pt x="225" y="54"/>
                  <a:pt x="225" y="53"/>
                  <a:pt x="225" y="53"/>
                </a:cubicBezTo>
                <a:cubicBezTo>
                  <a:pt x="225" y="52"/>
                  <a:pt x="225" y="52"/>
                  <a:pt x="225" y="51"/>
                </a:cubicBezTo>
                <a:cubicBezTo>
                  <a:pt x="225" y="51"/>
                  <a:pt x="225" y="51"/>
                  <a:pt x="225" y="50"/>
                </a:cubicBezTo>
                <a:cubicBezTo>
                  <a:pt x="225" y="49"/>
                  <a:pt x="225" y="47"/>
                  <a:pt x="225" y="46"/>
                </a:cubicBezTo>
                <a:cubicBezTo>
                  <a:pt x="225" y="46"/>
                  <a:pt x="225" y="46"/>
                  <a:pt x="225" y="46"/>
                </a:cubicBezTo>
                <a:cubicBezTo>
                  <a:pt x="225" y="46"/>
                  <a:pt x="225" y="46"/>
                  <a:pt x="224" y="46"/>
                </a:cubicBezTo>
                <a:cubicBezTo>
                  <a:pt x="224" y="46"/>
                  <a:pt x="224" y="46"/>
                  <a:pt x="224" y="46"/>
                </a:cubicBezTo>
                <a:cubicBezTo>
                  <a:pt x="224" y="46"/>
                  <a:pt x="224" y="46"/>
                  <a:pt x="223" y="46"/>
                </a:cubicBezTo>
                <a:cubicBezTo>
                  <a:pt x="222" y="46"/>
                  <a:pt x="222" y="46"/>
                  <a:pt x="221" y="46"/>
                </a:cubicBezTo>
                <a:cubicBezTo>
                  <a:pt x="221" y="46"/>
                  <a:pt x="221" y="47"/>
                  <a:pt x="222" y="47"/>
                </a:cubicBezTo>
                <a:cubicBezTo>
                  <a:pt x="222" y="47"/>
                  <a:pt x="222" y="47"/>
                  <a:pt x="222" y="47"/>
                </a:cubicBezTo>
                <a:cubicBezTo>
                  <a:pt x="223" y="47"/>
                  <a:pt x="223" y="47"/>
                  <a:pt x="223" y="48"/>
                </a:cubicBezTo>
                <a:cubicBezTo>
                  <a:pt x="223" y="49"/>
                  <a:pt x="223" y="49"/>
                  <a:pt x="223" y="50"/>
                </a:cubicBezTo>
                <a:cubicBezTo>
                  <a:pt x="223" y="50"/>
                  <a:pt x="223" y="50"/>
                  <a:pt x="223" y="50"/>
                </a:cubicBezTo>
                <a:cubicBezTo>
                  <a:pt x="223" y="50"/>
                  <a:pt x="223" y="50"/>
                  <a:pt x="223" y="50"/>
                </a:cubicBezTo>
                <a:cubicBezTo>
                  <a:pt x="224" y="50"/>
                  <a:pt x="224" y="50"/>
                  <a:pt x="224" y="51"/>
                </a:cubicBezTo>
                <a:cubicBezTo>
                  <a:pt x="225" y="51"/>
                  <a:pt x="225" y="52"/>
                  <a:pt x="224" y="52"/>
                </a:cubicBezTo>
                <a:cubicBezTo>
                  <a:pt x="224" y="53"/>
                  <a:pt x="223" y="53"/>
                  <a:pt x="223" y="54"/>
                </a:cubicBezTo>
                <a:cubicBezTo>
                  <a:pt x="224" y="54"/>
                  <a:pt x="224" y="54"/>
                  <a:pt x="225" y="54"/>
                </a:cubicBezTo>
                <a:close/>
                <a:moveTo>
                  <a:pt x="219" y="54"/>
                </a:moveTo>
                <a:cubicBezTo>
                  <a:pt x="219" y="53"/>
                  <a:pt x="221" y="51"/>
                  <a:pt x="221" y="51"/>
                </a:cubicBezTo>
                <a:cubicBezTo>
                  <a:pt x="221" y="51"/>
                  <a:pt x="221" y="51"/>
                  <a:pt x="221" y="51"/>
                </a:cubicBezTo>
                <a:cubicBezTo>
                  <a:pt x="220" y="52"/>
                  <a:pt x="219" y="53"/>
                  <a:pt x="218" y="54"/>
                </a:cubicBezTo>
                <a:cubicBezTo>
                  <a:pt x="218" y="54"/>
                  <a:pt x="218" y="54"/>
                  <a:pt x="218" y="54"/>
                </a:cubicBezTo>
                <a:cubicBezTo>
                  <a:pt x="218" y="54"/>
                  <a:pt x="219" y="54"/>
                  <a:pt x="219" y="54"/>
                </a:cubicBezTo>
                <a:close/>
                <a:moveTo>
                  <a:pt x="202" y="53"/>
                </a:moveTo>
                <a:cubicBezTo>
                  <a:pt x="203" y="53"/>
                  <a:pt x="205" y="54"/>
                  <a:pt x="206" y="54"/>
                </a:cubicBezTo>
                <a:cubicBezTo>
                  <a:pt x="206" y="53"/>
                  <a:pt x="206" y="53"/>
                  <a:pt x="206" y="53"/>
                </a:cubicBezTo>
                <a:cubicBezTo>
                  <a:pt x="207" y="51"/>
                  <a:pt x="209" y="50"/>
                  <a:pt x="210" y="48"/>
                </a:cubicBezTo>
                <a:cubicBezTo>
                  <a:pt x="211" y="48"/>
                  <a:pt x="211" y="48"/>
                  <a:pt x="211" y="48"/>
                </a:cubicBezTo>
                <a:cubicBezTo>
                  <a:pt x="212" y="47"/>
                  <a:pt x="212" y="47"/>
                  <a:pt x="212" y="47"/>
                </a:cubicBezTo>
                <a:cubicBezTo>
                  <a:pt x="212" y="47"/>
                  <a:pt x="212" y="46"/>
                  <a:pt x="213" y="46"/>
                </a:cubicBezTo>
                <a:cubicBezTo>
                  <a:pt x="212" y="46"/>
                  <a:pt x="211" y="46"/>
                  <a:pt x="211" y="46"/>
                </a:cubicBezTo>
                <a:cubicBezTo>
                  <a:pt x="208" y="47"/>
                  <a:pt x="206" y="49"/>
                  <a:pt x="204" y="51"/>
                </a:cubicBezTo>
                <a:cubicBezTo>
                  <a:pt x="203" y="52"/>
                  <a:pt x="203" y="52"/>
                  <a:pt x="202" y="53"/>
                </a:cubicBezTo>
                <a:cubicBezTo>
                  <a:pt x="202" y="53"/>
                  <a:pt x="202" y="53"/>
                  <a:pt x="202" y="53"/>
                </a:cubicBezTo>
                <a:close/>
                <a:moveTo>
                  <a:pt x="198" y="53"/>
                </a:moveTo>
                <a:cubicBezTo>
                  <a:pt x="199" y="51"/>
                  <a:pt x="201" y="49"/>
                  <a:pt x="203" y="48"/>
                </a:cubicBezTo>
                <a:cubicBezTo>
                  <a:pt x="202" y="48"/>
                  <a:pt x="200" y="50"/>
                  <a:pt x="199" y="51"/>
                </a:cubicBezTo>
                <a:cubicBezTo>
                  <a:pt x="198" y="52"/>
                  <a:pt x="197" y="53"/>
                  <a:pt x="196" y="53"/>
                </a:cubicBezTo>
                <a:lnTo>
                  <a:pt x="198" y="53"/>
                </a:lnTo>
                <a:close/>
                <a:moveTo>
                  <a:pt x="185" y="53"/>
                </a:moveTo>
                <a:cubicBezTo>
                  <a:pt x="187" y="53"/>
                  <a:pt x="190" y="53"/>
                  <a:pt x="193" y="53"/>
                </a:cubicBezTo>
                <a:cubicBezTo>
                  <a:pt x="193" y="53"/>
                  <a:pt x="193" y="53"/>
                  <a:pt x="193" y="53"/>
                </a:cubicBezTo>
                <a:cubicBezTo>
                  <a:pt x="195" y="50"/>
                  <a:pt x="198" y="47"/>
                  <a:pt x="202" y="46"/>
                </a:cubicBezTo>
                <a:cubicBezTo>
                  <a:pt x="199" y="45"/>
                  <a:pt x="196" y="45"/>
                  <a:pt x="193" y="45"/>
                </a:cubicBezTo>
                <a:cubicBezTo>
                  <a:pt x="193" y="45"/>
                  <a:pt x="193" y="46"/>
                  <a:pt x="193" y="46"/>
                </a:cubicBezTo>
                <a:cubicBezTo>
                  <a:pt x="191" y="47"/>
                  <a:pt x="189" y="49"/>
                  <a:pt x="187" y="51"/>
                </a:cubicBezTo>
                <a:cubicBezTo>
                  <a:pt x="186" y="51"/>
                  <a:pt x="185" y="52"/>
                  <a:pt x="185" y="53"/>
                </a:cubicBezTo>
                <a:close/>
                <a:moveTo>
                  <a:pt x="181" y="53"/>
                </a:moveTo>
                <a:cubicBezTo>
                  <a:pt x="184" y="49"/>
                  <a:pt x="187" y="47"/>
                  <a:pt x="190" y="45"/>
                </a:cubicBezTo>
                <a:cubicBezTo>
                  <a:pt x="188" y="45"/>
                  <a:pt x="187" y="45"/>
                  <a:pt x="185" y="45"/>
                </a:cubicBezTo>
                <a:cubicBezTo>
                  <a:pt x="185" y="45"/>
                  <a:pt x="185" y="45"/>
                  <a:pt x="185" y="45"/>
                </a:cubicBezTo>
                <a:cubicBezTo>
                  <a:pt x="186" y="45"/>
                  <a:pt x="185" y="46"/>
                  <a:pt x="185" y="46"/>
                </a:cubicBezTo>
                <a:cubicBezTo>
                  <a:pt x="183" y="48"/>
                  <a:pt x="181" y="49"/>
                  <a:pt x="179" y="51"/>
                </a:cubicBezTo>
                <a:cubicBezTo>
                  <a:pt x="179" y="51"/>
                  <a:pt x="179" y="52"/>
                  <a:pt x="178" y="52"/>
                </a:cubicBezTo>
                <a:cubicBezTo>
                  <a:pt x="178" y="52"/>
                  <a:pt x="178" y="52"/>
                  <a:pt x="178" y="53"/>
                </a:cubicBezTo>
                <a:cubicBezTo>
                  <a:pt x="179" y="53"/>
                  <a:pt x="180" y="53"/>
                  <a:pt x="181" y="53"/>
                </a:cubicBezTo>
                <a:close/>
                <a:moveTo>
                  <a:pt x="174" y="52"/>
                </a:moveTo>
                <a:cubicBezTo>
                  <a:pt x="175" y="51"/>
                  <a:pt x="177" y="49"/>
                  <a:pt x="178" y="48"/>
                </a:cubicBezTo>
                <a:cubicBezTo>
                  <a:pt x="178" y="48"/>
                  <a:pt x="178" y="48"/>
                  <a:pt x="178" y="48"/>
                </a:cubicBezTo>
                <a:cubicBezTo>
                  <a:pt x="179" y="47"/>
                  <a:pt x="181" y="45"/>
                  <a:pt x="183" y="44"/>
                </a:cubicBezTo>
                <a:cubicBezTo>
                  <a:pt x="180" y="44"/>
                  <a:pt x="170" y="44"/>
                  <a:pt x="170" y="44"/>
                </a:cubicBezTo>
                <a:cubicBezTo>
                  <a:pt x="168" y="44"/>
                  <a:pt x="166" y="43"/>
                  <a:pt x="165" y="43"/>
                </a:cubicBezTo>
                <a:cubicBezTo>
                  <a:pt x="165" y="43"/>
                  <a:pt x="165" y="43"/>
                  <a:pt x="165" y="43"/>
                </a:cubicBezTo>
                <a:cubicBezTo>
                  <a:pt x="165" y="43"/>
                  <a:pt x="164" y="44"/>
                  <a:pt x="164" y="44"/>
                </a:cubicBezTo>
                <a:cubicBezTo>
                  <a:pt x="163" y="45"/>
                  <a:pt x="161" y="47"/>
                  <a:pt x="159" y="48"/>
                </a:cubicBezTo>
                <a:cubicBezTo>
                  <a:pt x="159" y="49"/>
                  <a:pt x="158" y="50"/>
                  <a:pt x="157" y="51"/>
                </a:cubicBezTo>
                <a:cubicBezTo>
                  <a:pt x="157" y="51"/>
                  <a:pt x="157" y="52"/>
                  <a:pt x="157" y="52"/>
                </a:cubicBezTo>
                <a:cubicBezTo>
                  <a:pt x="158" y="52"/>
                  <a:pt x="160" y="52"/>
                  <a:pt x="161" y="52"/>
                </a:cubicBezTo>
                <a:cubicBezTo>
                  <a:pt x="162" y="50"/>
                  <a:pt x="163" y="49"/>
                  <a:pt x="165" y="47"/>
                </a:cubicBezTo>
                <a:cubicBezTo>
                  <a:pt x="167" y="46"/>
                  <a:pt x="168" y="45"/>
                  <a:pt x="170" y="44"/>
                </a:cubicBezTo>
                <a:cubicBezTo>
                  <a:pt x="170" y="44"/>
                  <a:pt x="170" y="44"/>
                  <a:pt x="170" y="44"/>
                </a:cubicBezTo>
                <a:cubicBezTo>
                  <a:pt x="171" y="44"/>
                  <a:pt x="171" y="44"/>
                  <a:pt x="171" y="45"/>
                </a:cubicBezTo>
                <a:cubicBezTo>
                  <a:pt x="172" y="45"/>
                  <a:pt x="171" y="46"/>
                  <a:pt x="171" y="46"/>
                </a:cubicBezTo>
                <a:cubicBezTo>
                  <a:pt x="169" y="47"/>
                  <a:pt x="168" y="48"/>
                  <a:pt x="166" y="50"/>
                </a:cubicBezTo>
                <a:cubicBezTo>
                  <a:pt x="166" y="50"/>
                  <a:pt x="165" y="51"/>
                  <a:pt x="165" y="51"/>
                </a:cubicBezTo>
                <a:cubicBezTo>
                  <a:pt x="165" y="52"/>
                  <a:pt x="165" y="52"/>
                  <a:pt x="164" y="52"/>
                </a:cubicBezTo>
                <a:cubicBezTo>
                  <a:pt x="166" y="52"/>
                  <a:pt x="167" y="52"/>
                  <a:pt x="169" y="52"/>
                </a:cubicBezTo>
                <a:cubicBezTo>
                  <a:pt x="169" y="51"/>
                  <a:pt x="170" y="49"/>
                  <a:pt x="171" y="48"/>
                </a:cubicBezTo>
                <a:cubicBezTo>
                  <a:pt x="172" y="48"/>
                  <a:pt x="172" y="48"/>
                  <a:pt x="172" y="48"/>
                </a:cubicBezTo>
                <a:cubicBezTo>
                  <a:pt x="173" y="47"/>
                  <a:pt x="174" y="45"/>
                  <a:pt x="176" y="44"/>
                </a:cubicBezTo>
                <a:cubicBezTo>
                  <a:pt x="176" y="44"/>
                  <a:pt x="177" y="44"/>
                  <a:pt x="177" y="44"/>
                </a:cubicBezTo>
                <a:cubicBezTo>
                  <a:pt x="177" y="44"/>
                  <a:pt x="178" y="45"/>
                  <a:pt x="178" y="45"/>
                </a:cubicBezTo>
                <a:cubicBezTo>
                  <a:pt x="178" y="46"/>
                  <a:pt x="178" y="47"/>
                  <a:pt x="177" y="47"/>
                </a:cubicBezTo>
                <a:cubicBezTo>
                  <a:pt x="176" y="48"/>
                  <a:pt x="175" y="49"/>
                  <a:pt x="174" y="50"/>
                </a:cubicBezTo>
                <a:cubicBezTo>
                  <a:pt x="174" y="50"/>
                  <a:pt x="174" y="50"/>
                  <a:pt x="174" y="50"/>
                </a:cubicBezTo>
                <a:cubicBezTo>
                  <a:pt x="174" y="51"/>
                  <a:pt x="174" y="51"/>
                  <a:pt x="173" y="51"/>
                </a:cubicBezTo>
                <a:cubicBezTo>
                  <a:pt x="173" y="52"/>
                  <a:pt x="173" y="52"/>
                  <a:pt x="173" y="52"/>
                </a:cubicBezTo>
                <a:cubicBezTo>
                  <a:pt x="173" y="52"/>
                  <a:pt x="174" y="52"/>
                  <a:pt x="174" y="52"/>
                </a:cubicBezTo>
                <a:close/>
                <a:moveTo>
                  <a:pt x="154" y="51"/>
                </a:moveTo>
                <a:cubicBezTo>
                  <a:pt x="154" y="48"/>
                  <a:pt x="158" y="45"/>
                  <a:pt x="161" y="43"/>
                </a:cubicBezTo>
                <a:cubicBezTo>
                  <a:pt x="159" y="43"/>
                  <a:pt x="157" y="43"/>
                  <a:pt x="155" y="43"/>
                </a:cubicBezTo>
                <a:cubicBezTo>
                  <a:pt x="155" y="44"/>
                  <a:pt x="154" y="46"/>
                  <a:pt x="152" y="48"/>
                </a:cubicBezTo>
                <a:cubicBezTo>
                  <a:pt x="152" y="48"/>
                  <a:pt x="152" y="48"/>
                  <a:pt x="152" y="48"/>
                </a:cubicBezTo>
                <a:cubicBezTo>
                  <a:pt x="152" y="49"/>
                  <a:pt x="151" y="50"/>
                  <a:pt x="150" y="51"/>
                </a:cubicBezTo>
                <a:cubicBezTo>
                  <a:pt x="151" y="51"/>
                  <a:pt x="152" y="51"/>
                  <a:pt x="154" y="51"/>
                </a:cubicBezTo>
                <a:close/>
                <a:moveTo>
                  <a:pt x="142" y="51"/>
                </a:moveTo>
                <a:cubicBezTo>
                  <a:pt x="142" y="51"/>
                  <a:pt x="143" y="51"/>
                  <a:pt x="143" y="51"/>
                </a:cubicBezTo>
                <a:cubicBezTo>
                  <a:pt x="146" y="51"/>
                  <a:pt x="146" y="51"/>
                  <a:pt x="146" y="51"/>
                </a:cubicBezTo>
                <a:cubicBezTo>
                  <a:pt x="147" y="50"/>
                  <a:pt x="148" y="49"/>
                  <a:pt x="148" y="49"/>
                </a:cubicBezTo>
                <a:cubicBezTo>
                  <a:pt x="149" y="48"/>
                  <a:pt x="149" y="48"/>
                  <a:pt x="150" y="47"/>
                </a:cubicBezTo>
                <a:cubicBezTo>
                  <a:pt x="151" y="46"/>
                  <a:pt x="152" y="44"/>
                  <a:pt x="153" y="43"/>
                </a:cubicBezTo>
                <a:cubicBezTo>
                  <a:pt x="153" y="43"/>
                  <a:pt x="153" y="43"/>
                  <a:pt x="153" y="43"/>
                </a:cubicBezTo>
                <a:cubicBezTo>
                  <a:pt x="151" y="43"/>
                  <a:pt x="150" y="43"/>
                  <a:pt x="149" y="42"/>
                </a:cubicBezTo>
                <a:cubicBezTo>
                  <a:pt x="149" y="44"/>
                  <a:pt x="147" y="45"/>
                  <a:pt x="146" y="46"/>
                </a:cubicBezTo>
                <a:cubicBezTo>
                  <a:pt x="146" y="47"/>
                  <a:pt x="146" y="47"/>
                  <a:pt x="145" y="47"/>
                </a:cubicBezTo>
                <a:cubicBezTo>
                  <a:pt x="145" y="47"/>
                  <a:pt x="145" y="48"/>
                  <a:pt x="144" y="48"/>
                </a:cubicBezTo>
                <a:cubicBezTo>
                  <a:pt x="143" y="49"/>
                  <a:pt x="143" y="50"/>
                  <a:pt x="142" y="51"/>
                </a:cubicBezTo>
                <a:cubicBezTo>
                  <a:pt x="142" y="51"/>
                  <a:pt x="142" y="51"/>
                  <a:pt x="142" y="51"/>
                </a:cubicBezTo>
                <a:close/>
                <a:moveTo>
                  <a:pt x="136" y="50"/>
                </a:moveTo>
                <a:cubicBezTo>
                  <a:pt x="137" y="50"/>
                  <a:pt x="137" y="50"/>
                  <a:pt x="138" y="51"/>
                </a:cubicBezTo>
                <a:cubicBezTo>
                  <a:pt x="139" y="49"/>
                  <a:pt x="140" y="48"/>
                  <a:pt x="141" y="47"/>
                </a:cubicBezTo>
                <a:cubicBezTo>
                  <a:pt x="142" y="46"/>
                  <a:pt x="142" y="46"/>
                  <a:pt x="142" y="46"/>
                </a:cubicBezTo>
                <a:cubicBezTo>
                  <a:pt x="143" y="46"/>
                  <a:pt x="143" y="45"/>
                  <a:pt x="143" y="45"/>
                </a:cubicBezTo>
                <a:cubicBezTo>
                  <a:pt x="144" y="44"/>
                  <a:pt x="145" y="44"/>
                  <a:pt x="145" y="43"/>
                </a:cubicBezTo>
                <a:cubicBezTo>
                  <a:pt x="145" y="43"/>
                  <a:pt x="146" y="43"/>
                  <a:pt x="146" y="43"/>
                </a:cubicBezTo>
                <a:cubicBezTo>
                  <a:pt x="146" y="42"/>
                  <a:pt x="146" y="42"/>
                  <a:pt x="146" y="42"/>
                </a:cubicBezTo>
                <a:cubicBezTo>
                  <a:pt x="145" y="42"/>
                  <a:pt x="143" y="42"/>
                  <a:pt x="143" y="42"/>
                </a:cubicBezTo>
                <a:cubicBezTo>
                  <a:pt x="143" y="42"/>
                  <a:pt x="143" y="42"/>
                  <a:pt x="143" y="42"/>
                </a:cubicBezTo>
                <a:cubicBezTo>
                  <a:pt x="142" y="44"/>
                  <a:pt x="141" y="45"/>
                  <a:pt x="140" y="46"/>
                </a:cubicBezTo>
                <a:cubicBezTo>
                  <a:pt x="140" y="47"/>
                  <a:pt x="139" y="47"/>
                  <a:pt x="139" y="47"/>
                </a:cubicBezTo>
                <a:cubicBezTo>
                  <a:pt x="139" y="48"/>
                  <a:pt x="139" y="48"/>
                  <a:pt x="139" y="48"/>
                </a:cubicBezTo>
                <a:cubicBezTo>
                  <a:pt x="138" y="49"/>
                  <a:pt x="137" y="50"/>
                  <a:pt x="136" y="50"/>
                </a:cubicBezTo>
                <a:close/>
                <a:moveTo>
                  <a:pt x="132" y="50"/>
                </a:moveTo>
                <a:cubicBezTo>
                  <a:pt x="133" y="50"/>
                  <a:pt x="133" y="49"/>
                  <a:pt x="134" y="48"/>
                </a:cubicBezTo>
                <a:cubicBezTo>
                  <a:pt x="134" y="48"/>
                  <a:pt x="134" y="48"/>
                  <a:pt x="134" y="48"/>
                </a:cubicBezTo>
                <a:cubicBezTo>
                  <a:pt x="135" y="47"/>
                  <a:pt x="136" y="46"/>
                  <a:pt x="137" y="45"/>
                </a:cubicBezTo>
                <a:cubicBezTo>
                  <a:pt x="136" y="46"/>
                  <a:pt x="135" y="47"/>
                  <a:pt x="133" y="48"/>
                </a:cubicBezTo>
                <a:cubicBezTo>
                  <a:pt x="133" y="48"/>
                  <a:pt x="132" y="49"/>
                  <a:pt x="132" y="49"/>
                </a:cubicBezTo>
                <a:cubicBezTo>
                  <a:pt x="131" y="50"/>
                  <a:pt x="131" y="50"/>
                  <a:pt x="131" y="50"/>
                </a:cubicBezTo>
                <a:cubicBezTo>
                  <a:pt x="131" y="50"/>
                  <a:pt x="132" y="50"/>
                  <a:pt x="132" y="50"/>
                </a:cubicBezTo>
                <a:close/>
                <a:moveTo>
                  <a:pt x="128" y="46"/>
                </a:moveTo>
                <a:cubicBezTo>
                  <a:pt x="127" y="46"/>
                  <a:pt x="127" y="47"/>
                  <a:pt x="126" y="48"/>
                </a:cubicBezTo>
                <a:cubicBezTo>
                  <a:pt x="126" y="47"/>
                  <a:pt x="126" y="47"/>
                  <a:pt x="127" y="47"/>
                </a:cubicBezTo>
                <a:cubicBezTo>
                  <a:pt x="127" y="46"/>
                  <a:pt x="128" y="46"/>
                  <a:pt x="128" y="46"/>
                </a:cubicBezTo>
                <a:cubicBezTo>
                  <a:pt x="128" y="46"/>
                  <a:pt x="128" y="46"/>
                  <a:pt x="128" y="46"/>
                </a:cubicBezTo>
                <a:close/>
                <a:moveTo>
                  <a:pt x="119" y="41"/>
                </a:moveTo>
                <a:cubicBezTo>
                  <a:pt x="119" y="42"/>
                  <a:pt x="119" y="43"/>
                  <a:pt x="119" y="44"/>
                </a:cubicBezTo>
                <a:cubicBezTo>
                  <a:pt x="120" y="43"/>
                  <a:pt x="121" y="43"/>
                  <a:pt x="121" y="42"/>
                </a:cubicBezTo>
                <a:cubicBezTo>
                  <a:pt x="121" y="42"/>
                  <a:pt x="121" y="42"/>
                  <a:pt x="121" y="42"/>
                </a:cubicBezTo>
                <a:cubicBezTo>
                  <a:pt x="120" y="42"/>
                  <a:pt x="120" y="41"/>
                  <a:pt x="119" y="41"/>
                </a:cubicBezTo>
                <a:close/>
                <a:moveTo>
                  <a:pt x="125" y="39"/>
                </a:moveTo>
                <a:cubicBezTo>
                  <a:pt x="130" y="39"/>
                  <a:pt x="135" y="39"/>
                  <a:pt x="140" y="39"/>
                </a:cubicBezTo>
                <a:cubicBezTo>
                  <a:pt x="142" y="39"/>
                  <a:pt x="143" y="39"/>
                  <a:pt x="144" y="39"/>
                </a:cubicBezTo>
                <a:cubicBezTo>
                  <a:pt x="154" y="40"/>
                  <a:pt x="163" y="40"/>
                  <a:pt x="171" y="41"/>
                </a:cubicBezTo>
                <a:cubicBezTo>
                  <a:pt x="174" y="41"/>
                  <a:pt x="174" y="41"/>
                  <a:pt x="174" y="41"/>
                </a:cubicBezTo>
                <a:cubicBezTo>
                  <a:pt x="190" y="42"/>
                  <a:pt x="206" y="43"/>
                  <a:pt x="222" y="43"/>
                </a:cubicBezTo>
                <a:cubicBezTo>
                  <a:pt x="223" y="43"/>
                  <a:pt x="223" y="43"/>
                  <a:pt x="223" y="43"/>
                </a:cubicBezTo>
                <a:cubicBezTo>
                  <a:pt x="224" y="42"/>
                  <a:pt x="224" y="41"/>
                  <a:pt x="223" y="39"/>
                </a:cubicBezTo>
                <a:cubicBezTo>
                  <a:pt x="223" y="39"/>
                  <a:pt x="223" y="39"/>
                  <a:pt x="223" y="39"/>
                </a:cubicBezTo>
                <a:cubicBezTo>
                  <a:pt x="223" y="39"/>
                  <a:pt x="222" y="38"/>
                  <a:pt x="222" y="38"/>
                </a:cubicBezTo>
                <a:cubicBezTo>
                  <a:pt x="222" y="38"/>
                  <a:pt x="222" y="37"/>
                  <a:pt x="222" y="37"/>
                </a:cubicBezTo>
                <a:cubicBezTo>
                  <a:pt x="222" y="37"/>
                  <a:pt x="222" y="37"/>
                  <a:pt x="222" y="37"/>
                </a:cubicBezTo>
                <a:cubicBezTo>
                  <a:pt x="220" y="34"/>
                  <a:pt x="217" y="31"/>
                  <a:pt x="216" y="29"/>
                </a:cubicBezTo>
                <a:cubicBezTo>
                  <a:pt x="212" y="25"/>
                  <a:pt x="208" y="22"/>
                  <a:pt x="204" y="20"/>
                </a:cubicBezTo>
                <a:cubicBezTo>
                  <a:pt x="197" y="15"/>
                  <a:pt x="187" y="11"/>
                  <a:pt x="177" y="8"/>
                </a:cubicBezTo>
                <a:cubicBezTo>
                  <a:pt x="167" y="6"/>
                  <a:pt x="156" y="4"/>
                  <a:pt x="145" y="3"/>
                </a:cubicBezTo>
                <a:cubicBezTo>
                  <a:pt x="140" y="3"/>
                  <a:pt x="136" y="3"/>
                  <a:pt x="132" y="3"/>
                </a:cubicBezTo>
                <a:cubicBezTo>
                  <a:pt x="130" y="3"/>
                  <a:pt x="128" y="3"/>
                  <a:pt x="126" y="3"/>
                </a:cubicBezTo>
                <a:cubicBezTo>
                  <a:pt x="124" y="3"/>
                  <a:pt x="122" y="3"/>
                  <a:pt x="120" y="3"/>
                </a:cubicBezTo>
                <a:cubicBezTo>
                  <a:pt x="120" y="3"/>
                  <a:pt x="120" y="3"/>
                  <a:pt x="119" y="3"/>
                </a:cubicBezTo>
                <a:cubicBezTo>
                  <a:pt x="119" y="6"/>
                  <a:pt x="119" y="10"/>
                  <a:pt x="120" y="13"/>
                </a:cubicBezTo>
                <a:cubicBezTo>
                  <a:pt x="120" y="21"/>
                  <a:pt x="120" y="30"/>
                  <a:pt x="119" y="39"/>
                </a:cubicBezTo>
                <a:cubicBezTo>
                  <a:pt x="121" y="39"/>
                  <a:pt x="123" y="39"/>
                  <a:pt x="125" y="39"/>
                </a:cubicBezTo>
                <a:close/>
                <a:moveTo>
                  <a:pt x="122" y="42"/>
                </a:moveTo>
                <a:cubicBezTo>
                  <a:pt x="123" y="42"/>
                  <a:pt x="123" y="42"/>
                  <a:pt x="123" y="42"/>
                </a:cubicBezTo>
                <a:cubicBezTo>
                  <a:pt x="123" y="42"/>
                  <a:pt x="123" y="43"/>
                  <a:pt x="123" y="43"/>
                </a:cubicBezTo>
                <a:cubicBezTo>
                  <a:pt x="123" y="43"/>
                  <a:pt x="124" y="42"/>
                  <a:pt x="124" y="42"/>
                </a:cubicBezTo>
                <a:cubicBezTo>
                  <a:pt x="124" y="42"/>
                  <a:pt x="123" y="42"/>
                  <a:pt x="122" y="42"/>
                </a:cubicBezTo>
                <a:close/>
                <a:moveTo>
                  <a:pt x="127" y="42"/>
                </a:moveTo>
                <a:cubicBezTo>
                  <a:pt x="127" y="42"/>
                  <a:pt x="127" y="43"/>
                  <a:pt x="127" y="43"/>
                </a:cubicBezTo>
                <a:cubicBezTo>
                  <a:pt x="127" y="43"/>
                  <a:pt x="127" y="43"/>
                  <a:pt x="127" y="43"/>
                </a:cubicBezTo>
                <a:cubicBezTo>
                  <a:pt x="127" y="43"/>
                  <a:pt x="128" y="42"/>
                  <a:pt x="129" y="42"/>
                </a:cubicBezTo>
                <a:cubicBezTo>
                  <a:pt x="128" y="42"/>
                  <a:pt x="128" y="42"/>
                  <a:pt x="127" y="42"/>
                </a:cubicBezTo>
                <a:close/>
                <a:moveTo>
                  <a:pt x="131" y="42"/>
                </a:moveTo>
                <a:cubicBezTo>
                  <a:pt x="131" y="42"/>
                  <a:pt x="131" y="42"/>
                  <a:pt x="131" y="43"/>
                </a:cubicBezTo>
                <a:cubicBezTo>
                  <a:pt x="131" y="43"/>
                  <a:pt x="131" y="43"/>
                  <a:pt x="131" y="43"/>
                </a:cubicBezTo>
                <a:cubicBezTo>
                  <a:pt x="132" y="43"/>
                  <a:pt x="132" y="42"/>
                  <a:pt x="133" y="42"/>
                </a:cubicBezTo>
                <a:cubicBezTo>
                  <a:pt x="132" y="42"/>
                  <a:pt x="131" y="42"/>
                  <a:pt x="131" y="42"/>
                </a:cubicBez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54" name="Freeform 5"/>
          <p:cNvSpPr>
            <a:spLocks noEditPoints="1"/>
          </p:cNvSpPr>
          <p:nvPr/>
        </p:nvSpPr>
        <p:spPr bwMode="auto">
          <a:xfrm>
            <a:off x="5184935" y="2246161"/>
            <a:ext cx="1205694" cy="742404"/>
          </a:xfrm>
          <a:custGeom>
            <a:gdLst>
              <a:gd fmla="*/ 52 w 231" name="T0"/>
              <a:gd fmla="*/ 126 h 141" name="T1"/>
              <a:gd fmla="*/ 5 w 231" name="T2"/>
              <a:gd fmla="*/ 101 h 141" name="T3"/>
              <a:gd fmla="*/ 116 w 231" name="T4"/>
              <a:gd fmla="*/ 2 h 141" name="T5"/>
              <a:gd fmla="*/ 228 w 231" name="T6"/>
              <a:gd fmla="*/ 52 h 141" name="T7"/>
              <a:gd fmla="*/ 224 w 231" name="T8"/>
              <a:gd fmla="*/ 109 h 141" name="T9"/>
              <a:gd fmla="*/ 190 w 231" name="T10"/>
              <a:gd fmla="*/ 133 h 141" name="T11"/>
              <a:gd fmla="*/ 138 w 231" name="T12"/>
              <a:gd fmla="*/ 117 h 141" name="T13"/>
              <a:gd fmla="*/ 130 w 231" name="T14"/>
              <a:gd fmla="*/ 128 h 141" name="T15"/>
              <a:gd fmla="*/ 129 w 231" name="T16"/>
              <a:gd fmla="*/ 131 h 141" name="T17"/>
              <a:gd fmla="*/ 123 w 231" name="T18"/>
              <a:gd fmla="*/ 116 h 141" name="T19"/>
              <a:gd fmla="*/ 117 w 231" name="T20"/>
              <a:gd fmla="*/ 127 h 141" name="T21"/>
              <a:gd fmla="*/ 109 w 231" name="T22"/>
              <a:gd fmla="*/ 123 h 141" name="T23"/>
              <a:gd fmla="*/ 148 w 231" name="T24"/>
              <a:gd fmla="*/ 134 h 141" name="T25"/>
              <a:gd fmla="*/ 166 w 231" name="T26"/>
              <a:gd fmla="*/ 129 h 141" name="T27"/>
              <a:gd fmla="*/ 106 w 231" name="T28"/>
              <a:gd fmla="*/ 131 h 141" name="T29"/>
              <a:gd fmla="*/ 103 w 231" name="T30"/>
              <a:gd fmla="*/ 119 h 141" name="T31"/>
              <a:gd fmla="*/ 184 w 231" name="T32"/>
              <a:gd fmla="*/ 126 h 141" name="T33"/>
              <a:gd fmla="*/ 87 w 231" name="T34"/>
              <a:gd fmla="*/ 109 h 141" name="T35"/>
              <a:gd fmla="*/ 94 w 231" name="T36"/>
              <a:gd fmla="*/ 113 h 141" name="T37"/>
              <a:gd fmla="*/ 83 w 231" name="T38"/>
              <a:gd fmla="*/ 108 h 141" name="T39"/>
              <a:gd fmla="*/ 75 w 231" name="T40"/>
              <a:gd fmla="*/ 109 h 141" name="T41"/>
              <a:gd fmla="*/ 71 w 231" name="T42"/>
              <a:gd fmla="*/ 127 h 141" name="T43"/>
              <a:gd fmla="*/ 194 w 231" name="T44"/>
              <a:gd fmla="*/ 126 h 141" name="T45"/>
              <a:gd fmla="*/ 176 w 231" name="T46"/>
              <a:gd fmla="*/ 123 h 141" name="T47"/>
              <a:gd fmla="*/ 53 w 231" name="T48"/>
              <a:gd fmla="*/ 121 h 141" name="T49"/>
              <a:gd fmla="*/ 44 w 231" name="T50"/>
              <a:gd fmla="*/ 98 h 141" name="T51"/>
              <a:gd fmla="*/ 186 w 231" name="T52"/>
              <a:gd fmla="*/ 105 h 141" name="T53"/>
              <a:gd fmla="*/ 107 w 231" name="T54"/>
              <a:gd fmla="*/ 111 h 141" name="T55"/>
              <a:gd fmla="*/ 42 w 231" name="T56"/>
              <a:gd fmla="*/ 97 h 141" name="T57"/>
              <a:gd fmla="*/ 200 w 231" name="T58"/>
              <a:gd fmla="*/ 115 h 141" name="T59"/>
              <a:gd fmla="*/ 27 w 231" name="T60"/>
              <a:gd fmla="*/ 102 h 141" name="T61"/>
              <a:gd fmla="*/ 214 w 231" name="T62"/>
              <a:gd fmla="*/ 111 h 141" name="T63"/>
              <a:gd fmla="*/ 189 w 231" name="T64"/>
              <a:gd fmla="*/ 109 h 141" name="T65"/>
              <a:gd fmla="*/ 199 w 231" name="T66"/>
              <a:gd fmla="*/ 105 h 141" name="T67"/>
              <a:gd fmla="*/ 107 w 231" name="T68"/>
              <a:gd fmla="*/ 107 h 141" name="T69"/>
              <a:gd fmla="*/ 217 w 231" name="T70"/>
              <a:gd fmla="*/ 57 h 141" name="T71"/>
              <a:gd fmla="*/ 120 w 231" name="T72"/>
              <a:gd fmla="*/ 53 h 141" name="T73"/>
              <a:gd fmla="*/ 116 w 231" name="T74"/>
              <a:gd fmla="*/ 40 h 141" name="T75"/>
              <a:gd fmla="*/ 15 w 231" name="T76"/>
              <a:gd fmla="*/ 78 h 141" name="T77"/>
              <a:gd fmla="*/ 219 w 231" name="T78"/>
              <a:gd fmla="*/ 108 h 141" name="T79"/>
              <a:gd fmla="*/ 210 w 231" name="T80"/>
              <a:gd fmla="*/ 105 h 141" name="T81"/>
              <a:gd fmla="*/ 183 w 231" name="T82"/>
              <a:gd fmla="*/ 106 h 141" name="T83"/>
              <a:gd fmla="*/ 19 w 231" name="T84"/>
              <a:gd fmla="*/ 86 h 141" name="T85"/>
              <a:gd fmla="*/ 14 w 231" name="T86"/>
              <a:gd fmla="*/ 102 h 141" name="T87"/>
              <a:gd fmla="*/ 9 w 231" name="T88"/>
              <a:gd fmla="*/ 85 h 141" name="T89"/>
              <a:gd fmla="*/ 219 w 231" name="T90"/>
              <a:gd fmla="*/ 99 h 141" name="T91"/>
              <a:gd fmla="*/ 220 w 231" name="T92"/>
              <a:gd fmla="*/ 86 h 141" name="T93"/>
              <a:gd fmla="*/ 225 w 231" name="T94"/>
              <a:gd fmla="*/ 46 h 141" name="T95"/>
              <a:gd fmla="*/ 225 w 231" name="T96"/>
              <a:gd fmla="*/ 54 h 141" name="T97"/>
              <a:gd fmla="*/ 211 w 231" name="T98"/>
              <a:gd fmla="*/ 46 h 141" name="T99"/>
              <a:gd fmla="*/ 193 w 231" name="T100"/>
              <a:gd fmla="*/ 46 h 141" name="T101"/>
              <a:gd fmla="*/ 178 w 231" name="T102"/>
              <a:gd fmla="*/ 48 h 141" name="T103"/>
              <a:gd fmla="*/ 171 w 231" name="T104"/>
              <a:gd fmla="*/ 46 h 141" name="T105"/>
              <a:gd fmla="*/ 173 w 231" name="T106"/>
              <a:gd fmla="*/ 52 h 141" name="T107"/>
              <a:gd fmla="*/ 153 w 231" name="T108"/>
              <a:gd fmla="*/ 43 h 141" name="T109"/>
              <a:gd fmla="*/ 146 w 231" name="T110"/>
              <a:gd fmla="*/ 43 h 141" name="T111"/>
              <a:gd fmla="*/ 131 w 231" name="T112"/>
              <a:gd fmla="*/ 50 h 141" name="T113"/>
              <a:gd fmla="*/ 144 w 231" name="T114"/>
              <a:gd fmla="*/ 39 h 141" name="T115"/>
              <a:gd fmla="*/ 132 w 231" name="T116"/>
              <a:gd fmla="*/ 3 h 141" name="T117"/>
              <a:gd fmla="*/ 127 w 231" name="T118"/>
              <a:gd fmla="*/ 43 h 141" name="T1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b="b" l="0" r="r" t="0"/>
            <a:pathLst>
              <a:path h="141" w="231">
                <a:moveTo>
                  <a:pt x="143" y="141"/>
                </a:moveTo>
                <a:cubicBezTo>
                  <a:pt x="142" y="141"/>
                  <a:pt x="142" y="141"/>
                  <a:pt x="142" y="140"/>
                </a:cubicBezTo>
                <a:cubicBezTo>
                  <a:pt x="141" y="139"/>
                  <a:pt x="141" y="138"/>
                  <a:pt x="141" y="137"/>
                </a:cubicBezTo>
                <a:cubicBezTo>
                  <a:pt x="139" y="137"/>
                  <a:pt x="136" y="137"/>
                  <a:pt x="133" y="137"/>
                </a:cubicBezTo>
                <a:cubicBezTo>
                  <a:pt x="120" y="137"/>
                  <a:pt x="106" y="136"/>
                  <a:pt x="92" y="134"/>
                </a:cubicBezTo>
                <a:cubicBezTo>
                  <a:pt x="92" y="134"/>
                  <a:pt x="92" y="135"/>
                  <a:pt x="92" y="135"/>
                </a:cubicBezTo>
                <a:cubicBezTo>
                  <a:pt x="91" y="136"/>
                  <a:pt x="91" y="136"/>
                  <a:pt x="91" y="136"/>
                </a:cubicBezTo>
                <a:cubicBezTo>
                  <a:pt x="90" y="136"/>
                  <a:pt x="90" y="136"/>
                  <a:pt x="89" y="135"/>
                </a:cubicBezTo>
                <a:cubicBezTo>
                  <a:pt x="89" y="135"/>
                  <a:pt x="89" y="134"/>
                  <a:pt x="89" y="133"/>
                </a:cubicBezTo>
                <a:cubicBezTo>
                  <a:pt x="89" y="133"/>
                  <a:pt x="89" y="133"/>
                  <a:pt x="89" y="133"/>
                </a:cubicBezTo>
                <a:cubicBezTo>
                  <a:pt x="86" y="133"/>
                  <a:pt x="84" y="133"/>
                  <a:pt x="81" y="132"/>
                </a:cubicBezTo>
                <a:cubicBezTo>
                  <a:pt x="81" y="132"/>
                  <a:pt x="81" y="132"/>
                  <a:pt x="81" y="132"/>
                </a:cubicBezTo>
                <a:cubicBezTo>
                  <a:pt x="80" y="132"/>
                  <a:pt x="80" y="132"/>
                  <a:pt x="80" y="132"/>
                </a:cubicBezTo>
                <a:cubicBezTo>
                  <a:pt x="72" y="131"/>
                  <a:pt x="62" y="129"/>
                  <a:pt x="52" y="126"/>
                </a:cubicBezTo>
                <a:cubicBezTo>
                  <a:pt x="52" y="127"/>
                  <a:pt x="51" y="127"/>
                  <a:pt x="51" y="127"/>
                </a:cubicBezTo>
                <a:cubicBezTo>
                  <a:pt x="50" y="127"/>
                  <a:pt x="50" y="126"/>
                  <a:pt x="50" y="126"/>
                </a:cubicBezTo>
                <a:cubicBezTo>
                  <a:pt x="50" y="126"/>
                  <a:pt x="50" y="126"/>
                  <a:pt x="50" y="125"/>
                </a:cubicBezTo>
                <a:cubicBezTo>
                  <a:pt x="49" y="125"/>
                  <a:pt x="48" y="125"/>
                  <a:pt x="47" y="125"/>
                </a:cubicBezTo>
                <a:cubicBezTo>
                  <a:pt x="40" y="122"/>
                  <a:pt x="33" y="118"/>
                  <a:pt x="27" y="114"/>
                </a:cubicBezTo>
                <a:cubicBezTo>
                  <a:pt x="27" y="115"/>
                  <a:pt x="27" y="115"/>
                  <a:pt x="26" y="115"/>
                </a:cubicBezTo>
                <a:cubicBezTo>
                  <a:pt x="26" y="115"/>
                  <a:pt x="26" y="114"/>
                  <a:pt x="25" y="114"/>
                </a:cubicBezTo>
                <a:cubicBezTo>
                  <a:pt x="25" y="114"/>
                  <a:pt x="25" y="113"/>
                  <a:pt x="25" y="113"/>
                </a:cubicBezTo>
                <a:cubicBezTo>
                  <a:pt x="25" y="113"/>
                  <a:pt x="21" y="111"/>
                  <a:pt x="20" y="110"/>
                </a:cubicBezTo>
                <a:cubicBezTo>
                  <a:pt x="20" y="110"/>
                  <a:pt x="20" y="110"/>
                  <a:pt x="20" y="110"/>
                </a:cubicBezTo>
                <a:cubicBezTo>
                  <a:pt x="20" y="110"/>
                  <a:pt x="19" y="110"/>
                  <a:pt x="19" y="109"/>
                </a:cubicBezTo>
                <a:cubicBezTo>
                  <a:pt x="16" y="108"/>
                  <a:pt x="13" y="105"/>
                  <a:pt x="9" y="103"/>
                </a:cubicBezTo>
                <a:cubicBezTo>
                  <a:pt x="9" y="103"/>
                  <a:pt x="8" y="103"/>
                  <a:pt x="8" y="103"/>
                </a:cubicBezTo>
                <a:cubicBezTo>
                  <a:pt x="7" y="103"/>
                  <a:pt x="5" y="102"/>
                  <a:pt x="5" y="101"/>
                </a:cubicBezTo>
                <a:cubicBezTo>
                  <a:pt x="5" y="100"/>
                  <a:pt x="5" y="99"/>
                  <a:pt x="5" y="97"/>
                </a:cubicBezTo>
                <a:cubicBezTo>
                  <a:pt x="4" y="97"/>
                  <a:pt x="4" y="97"/>
                  <a:pt x="4" y="96"/>
                </a:cubicBezTo>
                <a:cubicBezTo>
                  <a:pt x="4" y="93"/>
                  <a:pt x="4" y="89"/>
                  <a:pt x="4" y="86"/>
                </a:cubicBezTo>
                <a:cubicBezTo>
                  <a:pt x="4" y="80"/>
                  <a:pt x="4" y="74"/>
                  <a:pt x="4" y="67"/>
                </a:cubicBezTo>
                <a:cubicBezTo>
                  <a:pt x="0" y="45"/>
                  <a:pt x="26" y="29"/>
                  <a:pt x="42" y="21"/>
                </a:cubicBezTo>
                <a:cubicBezTo>
                  <a:pt x="49" y="18"/>
                  <a:pt x="56" y="15"/>
                  <a:pt x="62" y="14"/>
                </a:cubicBezTo>
                <a:cubicBezTo>
                  <a:pt x="67" y="13"/>
                  <a:pt x="72" y="12"/>
                  <a:pt x="76" y="11"/>
                </a:cubicBezTo>
                <a:cubicBezTo>
                  <a:pt x="78" y="11"/>
                  <a:pt x="79" y="11"/>
                  <a:pt x="80" y="11"/>
                </a:cubicBezTo>
                <a:cubicBezTo>
                  <a:pt x="80" y="11"/>
                  <a:pt x="80" y="11"/>
                  <a:pt x="80" y="11"/>
                </a:cubicBezTo>
                <a:cubicBezTo>
                  <a:pt x="89" y="9"/>
                  <a:pt x="97" y="8"/>
                  <a:pt x="106" y="8"/>
                </a:cubicBezTo>
                <a:cubicBezTo>
                  <a:pt x="110" y="8"/>
                  <a:pt x="113" y="8"/>
                  <a:pt x="116" y="8"/>
                </a:cubicBezTo>
                <a:cubicBezTo>
                  <a:pt x="116" y="8"/>
                  <a:pt x="116" y="8"/>
                  <a:pt x="116" y="8"/>
                </a:cubicBezTo>
                <a:cubicBezTo>
                  <a:pt x="116" y="6"/>
                  <a:pt x="116" y="4"/>
                  <a:pt x="116" y="3"/>
                </a:cubicBezTo>
                <a:cubicBezTo>
                  <a:pt x="116" y="3"/>
                  <a:pt x="116" y="2"/>
                  <a:pt x="116" y="2"/>
                </a:cubicBezTo>
                <a:cubicBezTo>
                  <a:pt x="115" y="1"/>
                  <a:pt x="116" y="1"/>
                  <a:pt x="117" y="0"/>
                </a:cubicBezTo>
                <a:cubicBezTo>
                  <a:pt x="118" y="0"/>
                  <a:pt x="119" y="0"/>
                  <a:pt x="121" y="0"/>
                </a:cubicBezTo>
                <a:cubicBezTo>
                  <a:pt x="124" y="0"/>
                  <a:pt x="128" y="0"/>
                  <a:pt x="131" y="0"/>
                </a:cubicBezTo>
                <a:cubicBezTo>
                  <a:pt x="151" y="0"/>
                  <a:pt x="168" y="2"/>
                  <a:pt x="183" y="7"/>
                </a:cubicBezTo>
                <a:cubicBezTo>
                  <a:pt x="194" y="10"/>
                  <a:pt x="203" y="14"/>
                  <a:pt x="210" y="20"/>
                </a:cubicBezTo>
                <a:cubicBezTo>
                  <a:pt x="215" y="23"/>
                  <a:pt x="218" y="26"/>
                  <a:pt x="221" y="30"/>
                </a:cubicBezTo>
                <a:cubicBezTo>
                  <a:pt x="221" y="30"/>
                  <a:pt x="221" y="30"/>
                  <a:pt x="221" y="30"/>
                </a:cubicBezTo>
                <a:cubicBezTo>
                  <a:pt x="223" y="32"/>
                  <a:pt x="225" y="35"/>
                  <a:pt x="226" y="38"/>
                </a:cubicBezTo>
                <a:cubicBezTo>
                  <a:pt x="227" y="38"/>
                  <a:pt x="227" y="38"/>
                  <a:pt x="228" y="39"/>
                </a:cubicBezTo>
                <a:cubicBezTo>
                  <a:pt x="228" y="40"/>
                  <a:pt x="228" y="41"/>
                  <a:pt x="228" y="42"/>
                </a:cubicBezTo>
                <a:cubicBezTo>
                  <a:pt x="228" y="42"/>
                  <a:pt x="228" y="42"/>
                  <a:pt x="228" y="43"/>
                </a:cubicBezTo>
                <a:cubicBezTo>
                  <a:pt x="228" y="43"/>
                  <a:pt x="229" y="44"/>
                  <a:pt x="229" y="44"/>
                </a:cubicBezTo>
                <a:cubicBezTo>
                  <a:pt x="228" y="46"/>
                  <a:pt x="228" y="49"/>
                  <a:pt x="228" y="51"/>
                </a:cubicBezTo>
                <a:cubicBezTo>
                  <a:pt x="228" y="51"/>
                  <a:pt x="228" y="52"/>
                  <a:pt x="228" y="52"/>
                </a:cubicBezTo>
                <a:cubicBezTo>
                  <a:pt x="228" y="52"/>
                  <a:pt x="228" y="53"/>
                  <a:pt x="228" y="53"/>
                </a:cubicBezTo>
                <a:cubicBezTo>
                  <a:pt x="228" y="53"/>
                  <a:pt x="228" y="53"/>
                  <a:pt x="228" y="53"/>
                </a:cubicBezTo>
                <a:cubicBezTo>
                  <a:pt x="229" y="55"/>
                  <a:pt x="229" y="57"/>
                  <a:pt x="230" y="59"/>
                </a:cubicBezTo>
                <a:cubicBezTo>
                  <a:pt x="230" y="59"/>
                  <a:pt x="230" y="59"/>
                  <a:pt x="230" y="59"/>
                </a:cubicBezTo>
                <a:cubicBezTo>
                  <a:pt x="230" y="60"/>
                  <a:pt x="231" y="60"/>
                  <a:pt x="230" y="60"/>
                </a:cubicBezTo>
                <a:cubicBezTo>
                  <a:pt x="229" y="65"/>
                  <a:pt x="229" y="69"/>
                  <a:pt x="230" y="74"/>
                </a:cubicBezTo>
                <a:cubicBezTo>
                  <a:pt x="230" y="75"/>
                  <a:pt x="230" y="76"/>
                  <a:pt x="230" y="78"/>
                </a:cubicBezTo>
                <a:cubicBezTo>
                  <a:pt x="230" y="80"/>
                  <a:pt x="230" y="83"/>
                  <a:pt x="230" y="86"/>
                </a:cubicBezTo>
                <a:cubicBezTo>
                  <a:pt x="230" y="87"/>
                  <a:pt x="230" y="88"/>
                  <a:pt x="230" y="89"/>
                </a:cubicBezTo>
                <a:cubicBezTo>
                  <a:pt x="230" y="92"/>
                  <a:pt x="229" y="95"/>
                  <a:pt x="229" y="98"/>
                </a:cubicBezTo>
                <a:cubicBezTo>
                  <a:pt x="230" y="99"/>
                  <a:pt x="230" y="99"/>
                  <a:pt x="231" y="100"/>
                </a:cubicBezTo>
                <a:cubicBezTo>
                  <a:pt x="231" y="100"/>
                  <a:pt x="231" y="101"/>
                  <a:pt x="230" y="102"/>
                </a:cubicBezTo>
                <a:cubicBezTo>
                  <a:pt x="229" y="104"/>
                  <a:pt x="226" y="106"/>
                  <a:pt x="224" y="108"/>
                </a:cubicBezTo>
                <a:cubicBezTo>
                  <a:pt x="224" y="109"/>
                  <a:pt x="224" y="109"/>
                  <a:pt x="224" y="109"/>
                </a:cubicBezTo>
                <a:cubicBezTo>
                  <a:pt x="224" y="110"/>
                  <a:pt x="224" y="110"/>
                  <a:pt x="223" y="110"/>
                </a:cubicBezTo>
                <a:cubicBezTo>
                  <a:pt x="223" y="110"/>
                  <a:pt x="223" y="110"/>
                  <a:pt x="223" y="110"/>
                </a:cubicBezTo>
                <a:cubicBezTo>
                  <a:pt x="223" y="110"/>
                  <a:pt x="223" y="110"/>
                  <a:pt x="223" y="110"/>
                </a:cubicBezTo>
                <a:cubicBezTo>
                  <a:pt x="219" y="113"/>
                  <a:pt x="216" y="117"/>
                  <a:pt x="212" y="120"/>
                </a:cubicBezTo>
                <a:cubicBezTo>
                  <a:pt x="211" y="120"/>
                  <a:pt x="211" y="120"/>
                  <a:pt x="211" y="120"/>
                </a:cubicBezTo>
                <a:cubicBezTo>
                  <a:pt x="211" y="120"/>
                  <a:pt x="211" y="120"/>
                  <a:pt x="211" y="120"/>
                </a:cubicBezTo>
                <a:cubicBezTo>
                  <a:pt x="211" y="120"/>
                  <a:pt x="210" y="121"/>
                  <a:pt x="210" y="121"/>
                </a:cubicBezTo>
                <a:cubicBezTo>
                  <a:pt x="209" y="121"/>
                  <a:pt x="209" y="121"/>
                  <a:pt x="209" y="121"/>
                </a:cubicBezTo>
                <a:cubicBezTo>
                  <a:pt x="209" y="122"/>
                  <a:pt x="209" y="122"/>
                  <a:pt x="208" y="122"/>
                </a:cubicBezTo>
                <a:cubicBezTo>
                  <a:pt x="208" y="122"/>
                  <a:pt x="208" y="122"/>
                  <a:pt x="208" y="122"/>
                </a:cubicBezTo>
                <a:cubicBezTo>
                  <a:pt x="203" y="126"/>
                  <a:pt x="198" y="129"/>
                  <a:pt x="193" y="131"/>
                </a:cubicBezTo>
                <a:cubicBezTo>
                  <a:pt x="193" y="132"/>
                  <a:pt x="193" y="133"/>
                  <a:pt x="192" y="133"/>
                </a:cubicBezTo>
                <a:cubicBezTo>
                  <a:pt x="192" y="134"/>
                  <a:pt x="192" y="134"/>
                  <a:pt x="191" y="134"/>
                </a:cubicBezTo>
                <a:cubicBezTo>
                  <a:pt x="190" y="134"/>
                  <a:pt x="190" y="134"/>
                  <a:pt x="190" y="133"/>
                </a:cubicBezTo>
                <a:cubicBezTo>
                  <a:pt x="190" y="133"/>
                  <a:pt x="190" y="132"/>
                  <a:pt x="190" y="132"/>
                </a:cubicBezTo>
                <a:cubicBezTo>
                  <a:pt x="189" y="132"/>
                  <a:pt x="187" y="132"/>
                  <a:pt x="186" y="133"/>
                </a:cubicBezTo>
                <a:cubicBezTo>
                  <a:pt x="175" y="136"/>
                  <a:pt x="162" y="137"/>
                  <a:pt x="145" y="137"/>
                </a:cubicBezTo>
                <a:cubicBezTo>
                  <a:pt x="145" y="137"/>
                  <a:pt x="145" y="137"/>
                  <a:pt x="144" y="137"/>
                </a:cubicBezTo>
                <a:cubicBezTo>
                  <a:pt x="144" y="138"/>
                  <a:pt x="144" y="139"/>
                  <a:pt x="144" y="140"/>
                </a:cubicBezTo>
                <a:cubicBezTo>
                  <a:pt x="144" y="141"/>
                  <a:pt x="143" y="141"/>
                  <a:pt x="143" y="141"/>
                </a:cubicBezTo>
                <a:close/>
                <a:moveTo>
                  <a:pt x="109" y="132"/>
                </a:moveTo>
                <a:cubicBezTo>
                  <a:pt x="119" y="133"/>
                  <a:pt x="129" y="134"/>
                  <a:pt x="138" y="134"/>
                </a:cubicBezTo>
                <a:cubicBezTo>
                  <a:pt x="138" y="133"/>
                  <a:pt x="138" y="133"/>
                  <a:pt x="138" y="133"/>
                </a:cubicBezTo>
                <a:cubicBezTo>
                  <a:pt x="138" y="132"/>
                  <a:pt x="138" y="132"/>
                  <a:pt x="138" y="132"/>
                </a:cubicBezTo>
                <a:cubicBezTo>
                  <a:pt x="138" y="130"/>
                  <a:pt x="138" y="128"/>
                  <a:pt x="138" y="126"/>
                </a:cubicBezTo>
                <a:cubicBezTo>
                  <a:pt x="139" y="125"/>
                  <a:pt x="139" y="123"/>
                  <a:pt x="138" y="121"/>
                </a:cubicBezTo>
                <a:cubicBezTo>
                  <a:pt x="138" y="120"/>
                  <a:pt x="138" y="120"/>
                  <a:pt x="138" y="120"/>
                </a:cubicBezTo>
                <a:cubicBezTo>
                  <a:pt x="138" y="119"/>
                  <a:pt x="138" y="118"/>
                  <a:pt x="138" y="117"/>
                </a:cubicBezTo>
                <a:cubicBezTo>
                  <a:pt x="138" y="117"/>
                  <a:pt x="138" y="116"/>
                  <a:pt x="138" y="116"/>
                </a:cubicBezTo>
                <a:cubicBezTo>
                  <a:pt x="138" y="115"/>
                  <a:pt x="138" y="115"/>
                  <a:pt x="139" y="115"/>
                </a:cubicBezTo>
                <a:cubicBezTo>
                  <a:pt x="139" y="115"/>
                  <a:pt x="139" y="115"/>
                  <a:pt x="140" y="115"/>
                </a:cubicBezTo>
                <a:cubicBezTo>
                  <a:pt x="140" y="116"/>
                  <a:pt x="141" y="117"/>
                  <a:pt x="141" y="118"/>
                </a:cubicBezTo>
                <a:cubicBezTo>
                  <a:pt x="141" y="116"/>
                  <a:pt x="141" y="114"/>
                  <a:pt x="141" y="112"/>
                </a:cubicBezTo>
                <a:cubicBezTo>
                  <a:pt x="139" y="112"/>
                  <a:pt x="137" y="112"/>
                  <a:pt x="134" y="112"/>
                </a:cubicBezTo>
                <a:cubicBezTo>
                  <a:pt x="134" y="113"/>
                  <a:pt x="134" y="113"/>
                  <a:pt x="134" y="114"/>
                </a:cubicBezTo>
                <a:cubicBezTo>
                  <a:pt x="133" y="114"/>
                  <a:pt x="133" y="116"/>
                  <a:pt x="133" y="122"/>
                </a:cubicBezTo>
                <a:cubicBezTo>
                  <a:pt x="133" y="122"/>
                  <a:pt x="133" y="122"/>
                  <a:pt x="133" y="123"/>
                </a:cubicBezTo>
                <a:cubicBezTo>
                  <a:pt x="133" y="123"/>
                  <a:pt x="133" y="124"/>
                  <a:pt x="133" y="125"/>
                </a:cubicBezTo>
                <a:cubicBezTo>
                  <a:pt x="133" y="127"/>
                  <a:pt x="134" y="130"/>
                  <a:pt x="133" y="132"/>
                </a:cubicBezTo>
                <a:cubicBezTo>
                  <a:pt x="133" y="133"/>
                  <a:pt x="132" y="133"/>
                  <a:pt x="132" y="133"/>
                </a:cubicBezTo>
                <a:cubicBezTo>
                  <a:pt x="131" y="133"/>
                  <a:pt x="131" y="133"/>
                  <a:pt x="131" y="132"/>
                </a:cubicBezTo>
                <a:cubicBezTo>
                  <a:pt x="130" y="131"/>
                  <a:pt x="130" y="129"/>
                  <a:pt x="130" y="128"/>
                </a:cubicBezTo>
                <a:cubicBezTo>
                  <a:pt x="130" y="127"/>
                  <a:pt x="130" y="127"/>
                  <a:pt x="130" y="127"/>
                </a:cubicBezTo>
                <a:cubicBezTo>
                  <a:pt x="130" y="124"/>
                  <a:pt x="130" y="122"/>
                  <a:pt x="130" y="119"/>
                </a:cubicBezTo>
                <a:cubicBezTo>
                  <a:pt x="130" y="119"/>
                  <a:pt x="130" y="119"/>
                  <a:pt x="130" y="119"/>
                </a:cubicBezTo>
                <a:cubicBezTo>
                  <a:pt x="130" y="117"/>
                  <a:pt x="130" y="114"/>
                  <a:pt x="131" y="112"/>
                </a:cubicBezTo>
                <a:cubicBezTo>
                  <a:pt x="131" y="112"/>
                  <a:pt x="130" y="112"/>
                  <a:pt x="130" y="112"/>
                </a:cubicBezTo>
                <a:cubicBezTo>
                  <a:pt x="130" y="113"/>
                  <a:pt x="130" y="113"/>
                  <a:pt x="130" y="113"/>
                </a:cubicBezTo>
                <a:cubicBezTo>
                  <a:pt x="130" y="113"/>
                  <a:pt x="130" y="113"/>
                  <a:pt x="130" y="113"/>
                </a:cubicBezTo>
                <a:cubicBezTo>
                  <a:pt x="130" y="113"/>
                  <a:pt x="130" y="114"/>
                  <a:pt x="130" y="114"/>
                </a:cubicBezTo>
                <a:cubicBezTo>
                  <a:pt x="130" y="115"/>
                  <a:pt x="130" y="115"/>
                  <a:pt x="130" y="115"/>
                </a:cubicBezTo>
                <a:cubicBezTo>
                  <a:pt x="130" y="116"/>
                  <a:pt x="130" y="116"/>
                  <a:pt x="130" y="117"/>
                </a:cubicBezTo>
                <a:cubicBezTo>
                  <a:pt x="130" y="118"/>
                  <a:pt x="130" y="120"/>
                  <a:pt x="129" y="121"/>
                </a:cubicBezTo>
                <a:cubicBezTo>
                  <a:pt x="129" y="122"/>
                  <a:pt x="129" y="123"/>
                  <a:pt x="129" y="124"/>
                </a:cubicBezTo>
                <a:cubicBezTo>
                  <a:pt x="129" y="125"/>
                  <a:pt x="129" y="126"/>
                  <a:pt x="129" y="127"/>
                </a:cubicBezTo>
                <a:cubicBezTo>
                  <a:pt x="129" y="128"/>
                  <a:pt x="129" y="130"/>
                  <a:pt x="129" y="131"/>
                </a:cubicBezTo>
                <a:cubicBezTo>
                  <a:pt x="129" y="132"/>
                  <a:pt x="129" y="132"/>
                  <a:pt x="128" y="132"/>
                </a:cubicBezTo>
                <a:cubicBezTo>
                  <a:pt x="128" y="132"/>
                  <a:pt x="127" y="132"/>
                  <a:pt x="127" y="131"/>
                </a:cubicBezTo>
                <a:cubicBezTo>
                  <a:pt x="127" y="131"/>
                  <a:pt x="126" y="130"/>
                  <a:pt x="126" y="130"/>
                </a:cubicBezTo>
                <a:cubicBezTo>
                  <a:pt x="126" y="130"/>
                  <a:pt x="126" y="130"/>
                  <a:pt x="126" y="131"/>
                </a:cubicBezTo>
                <a:cubicBezTo>
                  <a:pt x="126" y="131"/>
                  <a:pt x="125" y="131"/>
                  <a:pt x="125" y="131"/>
                </a:cubicBezTo>
                <a:cubicBezTo>
                  <a:pt x="124" y="131"/>
                  <a:pt x="124" y="131"/>
                  <a:pt x="124" y="131"/>
                </a:cubicBezTo>
                <a:cubicBezTo>
                  <a:pt x="123" y="128"/>
                  <a:pt x="123" y="125"/>
                  <a:pt x="123" y="122"/>
                </a:cubicBezTo>
                <a:cubicBezTo>
                  <a:pt x="123" y="122"/>
                  <a:pt x="123" y="121"/>
                  <a:pt x="123" y="121"/>
                </a:cubicBezTo>
                <a:cubicBezTo>
                  <a:pt x="123" y="117"/>
                  <a:pt x="124" y="115"/>
                  <a:pt x="124" y="112"/>
                </a:cubicBezTo>
                <a:cubicBezTo>
                  <a:pt x="124" y="112"/>
                  <a:pt x="124" y="112"/>
                  <a:pt x="123" y="112"/>
                </a:cubicBezTo>
                <a:cubicBezTo>
                  <a:pt x="123" y="112"/>
                  <a:pt x="123" y="112"/>
                  <a:pt x="123" y="113"/>
                </a:cubicBezTo>
                <a:cubicBezTo>
                  <a:pt x="123" y="113"/>
                  <a:pt x="123" y="113"/>
                  <a:pt x="123" y="114"/>
                </a:cubicBezTo>
                <a:cubicBezTo>
                  <a:pt x="123" y="114"/>
                  <a:pt x="123" y="114"/>
                  <a:pt x="123" y="114"/>
                </a:cubicBezTo>
                <a:cubicBezTo>
                  <a:pt x="123" y="115"/>
                  <a:pt x="123" y="115"/>
                  <a:pt x="123" y="116"/>
                </a:cubicBezTo>
                <a:cubicBezTo>
                  <a:pt x="123" y="116"/>
                  <a:pt x="123" y="116"/>
                  <a:pt x="123" y="117"/>
                </a:cubicBezTo>
                <a:cubicBezTo>
                  <a:pt x="123" y="118"/>
                  <a:pt x="123" y="118"/>
                  <a:pt x="123" y="119"/>
                </a:cubicBezTo>
                <a:cubicBezTo>
                  <a:pt x="123" y="120"/>
                  <a:pt x="123" y="120"/>
                  <a:pt x="123" y="120"/>
                </a:cubicBezTo>
                <a:cubicBezTo>
                  <a:pt x="123" y="124"/>
                  <a:pt x="123" y="128"/>
                  <a:pt x="122" y="132"/>
                </a:cubicBezTo>
                <a:cubicBezTo>
                  <a:pt x="122" y="132"/>
                  <a:pt x="121" y="133"/>
                  <a:pt x="121" y="133"/>
                </a:cubicBezTo>
                <a:cubicBezTo>
                  <a:pt x="120" y="133"/>
                  <a:pt x="120" y="132"/>
                  <a:pt x="120" y="132"/>
                </a:cubicBezTo>
                <a:cubicBezTo>
                  <a:pt x="119" y="129"/>
                  <a:pt x="119" y="125"/>
                  <a:pt x="119" y="122"/>
                </a:cubicBezTo>
                <a:cubicBezTo>
                  <a:pt x="119" y="120"/>
                  <a:pt x="120" y="118"/>
                  <a:pt x="119" y="116"/>
                </a:cubicBezTo>
                <a:cubicBezTo>
                  <a:pt x="119" y="116"/>
                  <a:pt x="119" y="116"/>
                  <a:pt x="119" y="116"/>
                </a:cubicBezTo>
                <a:cubicBezTo>
                  <a:pt x="119" y="114"/>
                  <a:pt x="119" y="113"/>
                  <a:pt x="120" y="112"/>
                </a:cubicBezTo>
                <a:cubicBezTo>
                  <a:pt x="119" y="112"/>
                  <a:pt x="119" y="112"/>
                  <a:pt x="118" y="112"/>
                </a:cubicBezTo>
                <a:cubicBezTo>
                  <a:pt x="118" y="114"/>
                  <a:pt x="118" y="116"/>
                  <a:pt x="118" y="117"/>
                </a:cubicBezTo>
                <a:cubicBezTo>
                  <a:pt x="117" y="119"/>
                  <a:pt x="117" y="120"/>
                  <a:pt x="117" y="121"/>
                </a:cubicBezTo>
                <a:cubicBezTo>
                  <a:pt x="117" y="123"/>
                  <a:pt x="117" y="125"/>
                  <a:pt x="117" y="127"/>
                </a:cubicBezTo>
                <a:cubicBezTo>
                  <a:pt x="117" y="128"/>
                  <a:pt x="117" y="128"/>
                  <a:pt x="117" y="129"/>
                </a:cubicBezTo>
                <a:cubicBezTo>
                  <a:pt x="117" y="130"/>
                  <a:pt x="117" y="131"/>
                  <a:pt x="116" y="131"/>
                </a:cubicBezTo>
                <a:cubicBezTo>
                  <a:pt x="116" y="131"/>
                  <a:pt x="115" y="130"/>
                  <a:pt x="115" y="130"/>
                </a:cubicBezTo>
                <a:cubicBezTo>
                  <a:pt x="113" y="126"/>
                  <a:pt x="114" y="121"/>
                  <a:pt x="114" y="117"/>
                </a:cubicBezTo>
                <a:cubicBezTo>
                  <a:pt x="115" y="115"/>
                  <a:pt x="115" y="113"/>
                  <a:pt x="115" y="112"/>
                </a:cubicBezTo>
                <a:cubicBezTo>
                  <a:pt x="114" y="112"/>
                  <a:pt x="114" y="112"/>
                  <a:pt x="113" y="112"/>
                </a:cubicBezTo>
                <a:cubicBezTo>
                  <a:pt x="113" y="112"/>
                  <a:pt x="113" y="113"/>
                  <a:pt x="113" y="114"/>
                </a:cubicBezTo>
                <a:cubicBezTo>
                  <a:pt x="113" y="119"/>
                  <a:pt x="113" y="124"/>
                  <a:pt x="112" y="129"/>
                </a:cubicBezTo>
                <a:cubicBezTo>
                  <a:pt x="111" y="129"/>
                  <a:pt x="111" y="129"/>
                  <a:pt x="110" y="129"/>
                </a:cubicBezTo>
                <a:cubicBezTo>
                  <a:pt x="110" y="129"/>
                  <a:pt x="109" y="129"/>
                  <a:pt x="109" y="128"/>
                </a:cubicBezTo>
                <a:cubicBezTo>
                  <a:pt x="109" y="125"/>
                  <a:pt x="109" y="122"/>
                  <a:pt x="110" y="119"/>
                </a:cubicBezTo>
                <a:cubicBezTo>
                  <a:pt x="110" y="116"/>
                  <a:pt x="110" y="114"/>
                  <a:pt x="110" y="111"/>
                </a:cubicBezTo>
                <a:cubicBezTo>
                  <a:pt x="110" y="111"/>
                  <a:pt x="110" y="111"/>
                  <a:pt x="110" y="111"/>
                </a:cubicBezTo>
                <a:cubicBezTo>
                  <a:pt x="109" y="115"/>
                  <a:pt x="109" y="118"/>
                  <a:pt x="109" y="123"/>
                </a:cubicBezTo>
                <a:cubicBezTo>
                  <a:pt x="109" y="123"/>
                  <a:pt x="109" y="124"/>
                  <a:pt x="109" y="125"/>
                </a:cubicBezTo>
                <a:cubicBezTo>
                  <a:pt x="109" y="127"/>
                  <a:pt x="109" y="130"/>
                  <a:pt x="109" y="132"/>
                </a:cubicBezTo>
                <a:close/>
                <a:moveTo>
                  <a:pt x="144" y="112"/>
                </a:moveTo>
                <a:cubicBezTo>
                  <a:pt x="144" y="116"/>
                  <a:pt x="144" y="119"/>
                  <a:pt x="144" y="123"/>
                </a:cubicBezTo>
                <a:cubicBezTo>
                  <a:pt x="144" y="124"/>
                  <a:pt x="144" y="125"/>
                  <a:pt x="144" y="126"/>
                </a:cubicBezTo>
                <a:cubicBezTo>
                  <a:pt x="144" y="126"/>
                  <a:pt x="144" y="134"/>
                  <a:pt x="144" y="134"/>
                </a:cubicBezTo>
                <a:cubicBezTo>
                  <a:pt x="145" y="134"/>
                  <a:pt x="145" y="134"/>
                  <a:pt x="145" y="134"/>
                </a:cubicBezTo>
                <a:cubicBezTo>
                  <a:pt x="145" y="131"/>
                  <a:pt x="145" y="129"/>
                  <a:pt x="145" y="126"/>
                </a:cubicBezTo>
                <a:cubicBezTo>
                  <a:pt x="145" y="126"/>
                  <a:pt x="145" y="125"/>
                  <a:pt x="145" y="124"/>
                </a:cubicBezTo>
                <a:cubicBezTo>
                  <a:pt x="145" y="121"/>
                  <a:pt x="145" y="121"/>
                  <a:pt x="145" y="121"/>
                </a:cubicBezTo>
                <a:cubicBezTo>
                  <a:pt x="145" y="119"/>
                  <a:pt x="145" y="116"/>
                  <a:pt x="145" y="113"/>
                </a:cubicBezTo>
                <a:cubicBezTo>
                  <a:pt x="145" y="113"/>
                  <a:pt x="145" y="112"/>
                  <a:pt x="146" y="112"/>
                </a:cubicBezTo>
                <a:cubicBezTo>
                  <a:pt x="145" y="112"/>
                  <a:pt x="145" y="112"/>
                  <a:pt x="144" y="112"/>
                </a:cubicBezTo>
                <a:close/>
                <a:moveTo>
                  <a:pt x="148" y="134"/>
                </a:moveTo>
                <a:cubicBezTo>
                  <a:pt x="148" y="134"/>
                  <a:pt x="148" y="134"/>
                  <a:pt x="148" y="134"/>
                </a:cubicBezTo>
                <a:cubicBezTo>
                  <a:pt x="148" y="133"/>
                  <a:pt x="148" y="133"/>
                  <a:pt x="148" y="133"/>
                </a:cubicBezTo>
                <a:cubicBezTo>
                  <a:pt x="148" y="133"/>
                  <a:pt x="148" y="133"/>
                  <a:pt x="148" y="134"/>
                </a:cubicBezTo>
                <a:close/>
                <a:moveTo>
                  <a:pt x="156" y="112"/>
                </a:moveTo>
                <a:cubicBezTo>
                  <a:pt x="156" y="112"/>
                  <a:pt x="156" y="112"/>
                  <a:pt x="157" y="113"/>
                </a:cubicBezTo>
                <a:cubicBezTo>
                  <a:pt x="157" y="113"/>
                  <a:pt x="157" y="113"/>
                  <a:pt x="157" y="114"/>
                </a:cubicBezTo>
                <a:cubicBezTo>
                  <a:pt x="156" y="118"/>
                  <a:pt x="156" y="121"/>
                  <a:pt x="156" y="125"/>
                </a:cubicBezTo>
                <a:cubicBezTo>
                  <a:pt x="156" y="127"/>
                  <a:pt x="156" y="129"/>
                  <a:pt x="156" y="131"/>
                </a:cubicBezTo>
                <a:cubicBezTo>
                  <a:pt x="156" y="131"/>
                  <a:pt x="156" y="132"/>
                  <a:pt x="156" y="132"/>
                </a:cubicBezTo>
                <a:cubicBezTo>
                  <a:pt x="156" y="132"/>
                  <a:pt x="156" y="133"/>
                  <a:pt x="156" y="133"/>
                </a:cubicBezTo>
                <a:cubicBezTo>
                  <a:pt x="156" y="133"/>
                  <a:pt x="157" y="133"/>
                  <a:pt x="157" y="133"/>
                </a:cubicBezTo>
                <a:cubicBezTo>
                  <a:pt x="160" y="133"/>
                  <a:pt x="164" y="133"/>
                  <a:pt x="167" y="132"/>
                </a:cubicBezTo>
                <a:cubicBezTo>
                  <a:pt x="167" y="132"/>
                  <a:pt x="167" y="131"/>
                  <a:pt x="167" y="130"/>
                </a:cubicBezTo>
                <a:cubicBezTo>
                  <a:pt x="167" y="130"/>
                  <a:pt x="166" y="129"/>
                  <a:pt x="166" y="129"/>
                </a:cubicBezTo>
                <a:cubicBezTo>
                  <a:pt x="166" y="128"/>
                  <a:pt x="166" y="126"/>
                  <a:pt x="166" y="124"/>
                </a:cubicBezTo>
                <a:cubicBezTo>
                  <a:pt x="166" y="124"/>
                  <a:pt x="166" y="123"/>
                  <a:pt x="166" y="123"/>
                </a:cubicBezTo>
                <a:cubicBezTo>
                  <a:pt x="166" y="121"/>
                  <a:pt x="166" y="120"/>
                  <a:pt x="166" y="118"/>
                </a:cubicBezTo>
                <a:cubicBezTo>
                  <a:pt x="166" y="117"/>
                  <a:pt x="166" y="117"/>
                  <a:pt x="166" y="117"/>
                </a:cubicBezTo>
                <a:cubicBezTo>
                  <a:pt x="166" y="116"/>
                  <a:pt x="166" y="115"/>
                  <a:pt x="166" y="114"/>
                </a:cubicBezTo>
                <a:cubicBezTo>
                  <a:pt x="166" y="112"/>
                  <a:pt x="166" y="111"/>
                  <a:pt x="166" y="109"/>
                </a:cubicBezTo>
                <a:cubicBezTo>
                  <a:pt x="162" y="110"/>
                  <a:pt x="158" y="111"/>
                  <a:pt x="154" y="111"/>
                </a:cubicBezTo>
                <a:cubicBezTo>
                  <a:pt x="154" y="111"/>
                  <a:pt x="154" y="112"/>
                  <a:pt x="154" y="112"/>
                </a:cubicBezTo>
                <a:cubicBezTo>
                  <a:pt x="154" y="112"/>
                  <a:pt x="154" y="113"/>
                  <a:pt x="154" y="113"/>
                </a:cubicBezTo>
                <a:cubicBezTo>
                  <a:pt x="154" y="113"/>
                  <a:pt x="154" y="113"/>
                  <a:pt x="154" y="113"/>
                </a:cubicBezTo>
                <a:cubicBezTo>
                  <a:pt x="154" y="112"/>
                  <a:pt x="155" y="112"/>
                  <a:pt x="156" y="112"/>
                </a:cubicBezTo>
                <a:close/>
                <a:moveTo>
                  <a:pt x="106" y="132"/>
                </a:moveTo>
                <a:cubicBezTo>
                  <a:pt x="106" y="131"/>
                  <a:pt x="106" y="130"/>
                  <a:pt x="106" y="129"/>
                </a:cubicBezTo>
                <a:cubicBezTo>
                  <a:pt x="106" y="130"/>
                  <a:pt x="106" y="131"/>
                  <a:pt x="106" y="131"/>
                </a:cubicBezTo>
                <a:cubicBezTo>
                  <a:pt x="106" y="131"/>
                  <a:pt x="105" y="132"/>
                  <a:pt x="105" y="132"/>
                </a:cubicBezTo>
                <a:cubicBezTo>
                  <a:pt x="106" y="132"/>
                  <a:pt x="106" y="132"/>
                  <a:pt x="106" y="132"/>
                </a:cubicBezTo>
                <a:close/>
                <a:moveTo>
                  <a:pt x="174" y="129"/>
                </a:moveTo>
                <a:cubicBezTo>
                  <a:pt x="174" y="130"/>
                  <a:pt x="174" y="131"/>
                  <a:pt x="174" y="132"/>
                </a:cubicBezTo>
                <a:cubicBezTo>
                  <a:pt x="174" y="132"/>
                  <a:pt x="175" y="131"/>
                  <a:pt x="176" y="131"/>
                </a:cubicBezTo>
                <a:cubicBezTo>
                  <a:pt x="176" y="130"/>
                  <a:pt x="176" y="129"/>
                  <a:pt x="176" y="128"/>
                </a:cubicBezTo>
                <a:cubicBezTo>
                  <a:pt x="175" y="128"/>
                  <a:pt x="175" y="128"/>
                  <a:pt x="175" y="128"/>
                </a:cubicBezTo>
                <a:cubicBezTo>
                  <a:pt x="175" y="128"/>
                  <a:pt x="175" y="128"/>
                  <a:pt x="175" y="128"/>
                </a:cubicBezTo>
                <a:cubicBezTo>
                  <a:pt x="175" y="129"/>
                  <a:pt x="175" y="129"/>
                  <a:pt x="174" y="129"/>
                </a:cubicBezTo>
                <a:close/>
                <a:moveTo>
                  <a:pt x="100" y="131"/>
                </a:moveTo>
                <a:cubicBezTo>
                  <a:pt x="101" y="131"/>
                  <a:pt x="102" y="131"/>
                  <a:pt x="103" y="131"/>
                </a:cubicBezTo>
                <a:cubicBezTo>
                  <a:pt x="103" y="131"/>
                  <a:pt x="103" y="131"/>
                  <a:pt x="103" y="131"/>
                </a:cubicBezTo>
                <a:cubicBezTo>
                  <a:pt x="103" y="129"/>
                  <a:pt x="103" y="126"/>
                  <a:pt x="103" y="123"/>
                </a:cubicBezTo>
                <a:cubicBezTo>
                  <a:pt x="103" y="122"/>
                  <a:pt x="103" y="120"/>
                  <a:pt x="103" y="119"/>
                </a:cubicBezTo>
                <a:cubicBezTo>
                  <a:pt x="103" y="116"/>
                  <a:pt x="103" y="113"/>
                  <a:pt x="103" y="111"/>
                </a:cubicBezTo>
                <a:cubicBezTo>
                  <a:pt x="102" y="111"/>
                  <a:pt x="101" y="110"/>
                  <a:pt x="100" y="110"/>
                </a:cubicBezTo>
                <a:cubicBezTo>
                  <a:pt x="100" y="112"/>
                  <a:pt x="101" y="114"/>
                  <a:pt x="101" y="116"/>
                </a:cubicBezTo>
                <a:cubicBezTo>
                  <a:pt x="101" y="121"/>
                  <a:pt x="102" y="126"/>
                  <a:pt x="100" y="131"/>
                </a:cubicBezTo>
                <a:cubicBezTo>
                  <a:pt x="100" y="131"/>
                  <a:pt x="100" y="131"/>
                  <a:pt x="100" y="131"/>
                </a:cubicBezTo>
                <a:close/>
                <a:moveTo>
                  <a:pt x="179" y="129"/>
                </a:moveTo>
                <a:cubicBezTo>
                  <a:pt x="179" y="130"/>
                  <a:pt x="179" y="130"/>
                  <a:pt x="178" y="131"/>
                </a:cubicBezTo>
                <a:cubicBezTo>
                  <a:pt x="181" y="130"/>
                  <a:pt x="184" y="130"/>
                  <a:pt x="187" y="129"/>
                </a:cubicBezTo>
                <a:cubicBezTo>
                  <a:pt x="186" y="129"/>
                  <a:pt x="186" y="129"/>
                  <a:pt x="186" y="129"/>
                </a:cubicBezTo>
                <a:cubicBezTo>
                  <a:pt x="186" y="128"/>
                  <a:pt x="186" y="128"/>
                  <a:pt x="186" y="128"/>
                </a:cubicBezTo>
                <a:cubicBezTo>
                  <a:pt x="186" y="128"/>
                  <a:pt x="186" y="128"/>
                  <a:pt x="186" y="128"/>
                </a:cubicBezTo>
                <a:cubicBezTo>
                  <a:pt x="185" y="128"/>
                  <a:pt x="185" y="127"/>
                  <a:pt x="185" y="127"/>
                </a:cubicBezTo>
                <a:cubicBezTo>
                  <a:pt x="185" y="127"/>
                  <a:pt x="185" y="126"/>
                  <a:pt x="185" y="126"/>
                </a:cubicBezTo>
                <a:cubicBezTo>
                  <a:pt x="184" y="126"/>
                  <a:pt x="184" y="126"/>
                  <a:pt x="184" y="126"/>
                </a:cubicBezTo>
                <a:cubicBezTo>
                  <a:pt x="184" y="127"/>
                  <a:pt x="184" y="127"/>
                  <a:pt x="183" y="128"/>
                </a:cubicBezTo>
                <a:cubicBezTo>
                  <a:pt x="183" y="128"/>
                  <a:pt x="183" y="129"/>
                  <a:pt x="182" y="129"/>
                </a:cubicBezTo>
                <a:cubicBezTo>
                  <a:pt x="182" y="129"/>
                  <a:pt x="181" y="128"/>
                  <a:pt x="181" y="128"/>
                </a:cubicBezTo>
                <a:cubicBezTo>
                  <a:pt x="181" y="127"/>
                  <a:pt x="181" y="127"/>
                  <a:pt x="181" y="127"/>
                </a:cubicBezTo>
                <a:cubicBezTo>
                  <a:pt x="181" y="127"/>
                  <a:pt x="181" y="127"/>
                  <a:pt x="181" y="127"/>
                </a:cubicBezTo>
                <a:cubicBezTo>
                  <a:pt x="180" y="128"/>
                  <a:pt x="180" y="128"/>
                  <a:pt x="180" y="129"/>
                </a:cubicBezTo>
                <a:cubicBezTo>
                  <a:pt x="180" y="129"/>
                  <a:pt x="180" y="129"/>
                  <a:pt x="179" y="129"/>
                </a:cubicBezTo>
                <a:cubicBezTo>
                  <a:pt x="179" y="129"/>
                  <a:pt x="179" y="129"/>
                  <a:pt x="179" y="129"/>
                </a:cubicBezTo>
                <a:close/>
                <a:moveTo>
                  <a:pt x="95" y="130"/>
                </a:moveTo>
                <a:cubicBezTo>
                  <a:pt x="94" y="129"/>
                  <a:pt x="94" y="127"/>
                  <a:pt x="95" y="125"/>
                </a:cubicBezTo>
                <a:cubicBezTo>
                  <a:pt x="95" y="123"/>
                  <a:pt x="95" y="122"/>
                  <a:pt x="95" y="121"/>
                </a:cubicBezTo>
                <a:cubicBezTo>
                  <a:pt x="95" y="118"/>
                  <a:pt x="95" y="114"/>
                  <a:pt x="94" y="110"/>
                </a:cubicBezTo>
                <a:cubicBezTo>
                  <a:pt x="94" y="110"/>
                  <a:pt x="94" y="110"/>
                  <a:pt x="94" y="110"/>
                </a:cubicBezTo>
                <a:cubicBezTo>
                  <a:pt x="92" y="109"/>
                  <a:pt x="89" y="109"/>
                  <a:pt x="87" y="109"/>
                </a:cubicBezTo>
                <a:cubicBezTo>
                  <a:pt x="87" y="111"/>
                  <a:pt x="86" y="114"/>
                  <a:pt x="86" y="117"/>
                </a:cubicBezTo>
                <a:cubicBezTo>
                  <a:pt x="86" y="118"/>
                  <a:pt x="86" y="119"/>
                  <a:pt x="86" y="120"/>
                </a:cubicBezTo>
                <a:cubicBezTo>
                  <a:pt x="86" y="122"/>
                  <a:pt x="86" y="124"/>
                  <a:pt x="86" y="126"/>
                </a:cubicBezTo>
                <a:cubicBezTo>
                  <a:pt x="86" y="127"/>
                  <a:pt x="86" y="127"/>
                  <a:pt x="86" y="128"/>
                </a:cubicBezTo>
                <a:cubicBezTo>
                  <a:pt x="86" y="128"/>
                  <a:pt x="86" y="129"/>
                  <a:pt x="86" y="129"/>
                </a:cubicBezTo>
                <a:cubicBezTo>
                  <a:pt x="87" y="129"/>
                  <a:pt x="88" y="130"/>
                  <a:pt x="89" y="130"/>
                </a:cubicBezTo>
                <a:cubicBezTo>
                  <a:pt x="89" y="130"/>
                  <a:pt x="89" y="129"/>
                  <a:pt x="89" y="129"/>
                </a:cubicBezTo>
                <a:cubicBezTo>
                  <a:pt x="89" y="126"/>
                  <a:pt x="90" y="123"/>
                  <a:pt x="90" y="120"/>
                </a:cubicBezTo>
                <a:cubicBezTo>
                  <a:pt x="90" y="120"/>
                  <a:pt x="90" y="119"/>
                  <a:pt x="90" y="119"/>
                </a:cubicBezTo>
                <a:cubicBezTo>
                  <a:pt x="90" y="114"/>
                  <a:pt x="91" y="110"/>
                  <a:pt x="93" y="110"/>
                </a:cubicBezTo>
                <a:cubicBezTo>
                  <a:pt x="93" y="110"/>
                  <a:pt x="93" y="110"/>
                  <a:pt x="93" y="110"/>
                </a:cubicBezTo>
                <a:cubicBezTo>
                  <a:pt x="94" y="110"/>
                  <a:pt x="94" y="111"/>
                  <a:pt x="94" y="112"/>
                </a:cubicBezTo>
                <a:cubicBezTo>
                  <a:pt x="94" y="112"/>
                  <a:pt x="94" y="112"/>
                  <a:pt x="94" y="112"/>
                </a:cubicBezTo>
                <a:cubicBezTo>
                  <a:pt x="94" y="112"/>
                  <a:pt x="94" y="113"/>
                  <a:pt x="94" y="113"/>
                </a:cubicBezTo>
                <a:cubicBezTo>
                  <a:pt x="94" y="113"/>
                  <a:pt x="94" y="113"/>
                  <a:pt x="94" y="113"/>
                </a:cubicBezTo>
                <a:cubicBezTo>
                  <a:pt x="94" y="114"/>
                  <a:pt x="94" y="114"/>
                  <a:pt x="94" y="114"/>
                </a:cubicBezTo>
                <a:cubicBezTo>
                  <a:pt x="94" y="115"/>
                  <a:pt x="94" y="115"/>
                  <a:pt x="94" y="116"/>
                </a:cubicBezTo>
                <a:cubicBezTo>
                  <a:pt x="93" y="118"/>
                  <a:pt x="93" y="121"/>
                  <a:pt x="93" y="123"/>
                </a:cubicBezTo>
                <a:cubicBezTo>
                  <a:pt x="93" y="124"/>
                  <a:pt x="93" y="125"/>
                  <a:pt x="93" y="126"/>
                </a:cubicBezTo>
                <a:cubicBezTo>
                  <a:pt x="93" y="127"/>
                  <a:pt x="93" y="129"/>
                  <a:pt x="93" y="130"/>
                </a:cubicBezTo>
                <a:cubicBezTo>
                  <a:pt x="93" y="130"/>
                  <a:pt x="94" y="130"/>
                  <a:pt x="95" y="130"/>
                </a:cubicBezTo>
                <a:close/>
                <a:moveTo>
                  <a:pt x="83" y="129"/>
                </a:moveTo>
                <a:cubicBezTo>
                  <a:pt x="82" y="126"/>
                  <a:pt x="83" y="124"/>
                  <a:pt x="83" y="122"/>
                </a:cubicBezTo>
                <a:cubicBezTo>
                  <a:pt x="83" y="121"/>
                  <a:pt x="83" y="121"/>
                  <a:pt x="83" y="120"/>
                </a:cubicBezTo>
                <a:cubicBezTo>
                  <a:pt x="83" y="119"/>
                  <a:pt x="83" y="117"/>
                  <a:pt x="83" y="115"/>
                </a:cubicBezTo>
                <a:cubicBezTo>
                  <a:pt x="84" y="113"/>
                  <a:pt x="84" y="111"/>
                  <a:pt x="84" y="108"/>
                </a:cubicBezTo>
                <a:cubicBezTo>
                  <a:pt x="84" y="108"/>
                  <a:pt x="84" y="108"/>
                  <a:pt x="84" y="108"/>
                </a:cubicBezTo>
                <a:cubicBezTo>
                  <a:pt x="84" y="108"/>
                  <a:pt x="83" y="108"/>
                  <a:pt x="83" y="108"/>
                </a:cubicBezTo>
                <a:cubicBezTo>
                  <a:pt x="83" y="112"/>
                  <a:pt x="83" y="116"/>
                  <a:pt x="82" y="120"/>
                </a:cubicBezTo>
                <a:cubicBezTo>
                  <a:pt x="82" y="121"/>
                  <a:pt x="82" y="122"/>
                  <a:pt x="82" y="123"/>
                </a:cubicBezTo>
                <a:cubicBezTo>
                  <a:pt x="82" y="126"/>
                  <a:pt x="82" y="126"/>
                  <a:pt x="82" y="126"/>
                </a:cubicBezTo>
                <a:cubicBezTo>
                  <a:pt x="82" y="126"/>
                  <a:pt x="82" y="127"/>
                  <a:pt x="82" y="127"/>
                </a:cubicBezTo>
                <a:cubicBezTo>
                  <a:pt x="82" y="128"/>
                  <a:pt x="82" y="128"/>
                  <a:pt x="82" y="129"/>
                </a:cubicBezTo>
                <a:cubicBezTo>
                  <a:pt x="82" y="129"/>
                  <a:pt x="83" y="129"/>
                  <a:pt x="83" y="129"/>
                </a:cubicBezTo>
                <a:close/>
                <a:moveTo>
                  <a:pt x="74" y="127"/>
                </a:moveTo>
                <a:cubicBezTo>
                  <a:pt x="75" y="127"/>
                  <a:pt x="76" y="128"/>
                  <a:pt x="77" y="128"/>
                </a:cubicBezTo>
                <a:cubicBezTo>
                  <a:pt x="77" y="125"/>
                  <a:pt x="77" y="123"/>
                  <a:pt x="77" y="120"/>
                </a:cubicBezTo>
                <a:cubicBezTo>
                  <a:pt x="77" y="120"/>
                  <a:pt x="78" y="119"/>
                  <a:pt x="78" y="118"/>
                </a:cubicBezTo>
                <a:cubicBezTo>
                  <a:pt x="78" y="115"/>
                  <a:pt x="78" y="111"/>
                  <a:pt x="78" y="108"/>
                </a:cubicBezTo>
                <a:cubicBezTo>
                  <a:pt x="78" y="108"/>
                  <a:pt x="78" y="107"/>
                  <a:pt x="78" y="107"/>
                </a:cubicBezTo>
                <a:cubicBezTo>
                  <a:pt x="77" y="107"/>
                  <a:pt x="76" y="107"/>
                  <a:pt x="75" y="107"/>
                </a:cubicBezTo>
                <a:cubicBezTo>
                  <a:pt x="75" y="107"/>
                  <a:pt x="75" y="108"/>
                  <a:pt x="75" y="109"/>
                </a:cubicBezTo>
                <a:cubicBezTo>
                  <a:pt x="75" y="109"/>
                  <a:pt x="75" y="109"/>
                  <a:pt x="75" y="109"/>
                </a:cubicBezTo>
                <a:cubicBezTo>
                  <a:pt x="74" y="111"/>
                  <a:pt x="74" y="113"/>
                  <a:pt x="74" y="116"/>
                </a:cubicBezTo>
                <a:cubicBezTo>
                  <a:pt x="74" y="118"/>
                  <a:pt x="74" y="121"/>
                  <a:pt x="74" y="123"/>
                </a:cubicBezTo>
                <a:cubicBezTo>
                  <a:pt x="74" y="123"/>
                  <a:pt x="74" y="123"/>
                  <a:pt x="74" y="124"/>
                </a:cubicBezTo>
                <a:cubicBezTo>
                  <a:pt x="74" y="125"/>
                  <a:pt x="74" y="126"/>
                  <a:pt x="74" y="127"/>
                </a:cubicBezTo>
                <a:close/>
                <a:moveTo>
                  <a:pt x="189" y="126"/>
                </a:moveTo>
                <a:cubicBezTo>
                  <a:pt x="189" y="126"/>
                  <a:pt x="190" y="127"/>
                  <a:pt x="190" y="127"/>
                </a:cubicBezTo>
                <a:cubicBezTo>
                  <a:pt x="190" y="127"/>
                  <a:pt x="190" y="127"/>
                  <a:pt x="190" y="127"/>
                </a:cubicBezTo>
                <a:cubicBezTo>
                  <a:pt x="190" y="127"/>
                  <a:pt x="190" y="126"/>
                  <a:pt x="190" y="125"/>
                </a:cubicBezTo>
                <a:cubicBezTo>
                  <a:pt x="190" y="124"/>
                  <a:pt x="190" y="124"/>
                  <a:pt x="190" y="124"/>
                </a:cubicBezTo>
                <a:cubicBezTo>
                  <a:pt x="190" y="124"/>
                  <a:pt x="190" y="124"/>
                  <a:pt x="190" y="124"/>
                </a:cubicBezTo>
                <a:cubicBezTo>
                  <a:pt x="190" y="124"/>
                  <a:pt x="190" y="124"/>
                  <a:pt x="190" y="124"/>
                </a:cubicBezTo>
                <a:cubicBezTo>
                  <a:pt x="189" y="125"/>
                  <a:pt x="189" y="126"/>
                  <a:pt x="189" y="126"/>
                </a:cubicBezTo>
                <a:close/>
                <a:moveTo>
                  <a:pt x="71" y="127"/>
                </a:moveTo>
                <a:cubicBezTo>
                  <a:pt x="71" y="126"/>
                  <a:pt x="71" y="124"/>
                  <a:pt x="71" y="123"/>
                </a:cubicBezTo>
                <a:cubicBezTo>
                  <a:pt x="71" y="123"/>
                  <a:pt x="71" y="122"/>
                  <a:pt x="71" y="122"/>
                </a:cubicBezTo>
                <a:cubicBezTo>
                  <a:pt x="71" y="119"/>
                  <a:pt x="71" y="116"/>
                  <a:pt x="72" y="114"/>
                </a:cubicBezTo>
                <a:cubicBezTo>
                  <a:pt x="72" y="111"/>
                  <a:pt x="72" y="109"/>
                  <a:pt x="73" y="107"/>
                </a:cubicBezTo>
                <a:cubicBezTo>
                  <a:pt x="73" y="107"/>
                  <a:pt x="73" y="106"/>
                  <a:pt x="73" y="106"/>
                </a:cubicBezTo>
                <a:cubicBezTo>
                  <a:pt x="72" y="106"/>
                  <a:pt x="71" y="106"/>
                  <a:pt x="70" y="106"/>
                </a:cubicBezTo>
                <a:cubicBezTo>
                  <a:pt x="70" y="106"/>
                  <a:pt x="69" y="106"/>
                  <a:pt x="68" y="105"/>
                </a:cubicBezTo>
                <a:cubicBezTo>
                  <a:pt x="68" y="108"/>
                  <a:pt x="69" y="110"/>
                  <a:pt x="69" y="113"/>
                </a:cubicBezTo>
                <a:cubicBezTo>
                  <a:pt x="69" y="117"/>
                  <a:pt x="69" y="122"/>
                  <a:pt x="69" y="126"/>
                </a:cubicBezTo>
                <a:cubicBezTo>
                  <a:pt x="69" y="126"/>
                  <a:pt x="69" y="126"/>
                  <a:pt x="69" y="126"/>
                </a:cubicBezTo>
                <a:cubicBezTo>
                  <a:pt x="70" y="127"/>
                  <a:pt x="71" y="127"/>
                  <a:pt x="71" y="127"/>
                </a:cubicBezTo>
                <a:close/>
                <a:moveTo>
                  <a:pt x="193" y="123"/>
                </a:moveTo>
                <a:cubicBezTo>
                  <a:pt x="193" y="124"/>
                  <a:pt x="193" y="125"/>
                  <a:pt x="193" y="126"/>
                </a:cubicBezTo>
                <a:cubicBezTo>
                  <a:pt x="194" y="126"/>
                  <a:pt x="194" y="126"/>
                  <a:pt x="194" y="126"/>
                </a:cubicBezTo>
                <a:cubicBezTo>
                  <a:pt x="195" y="125"/>
                  <a:pt x="195" y="123"/>
                  <a:pt x="195" y="122"/>
                </a:cubicBezTo>
                <a:cubicBezTo>
                  <a:pt x="194" y="122"/>
                  <a:pt x="194" y="123"/>
                  <a:pt x="193" y="123"/>
                </a:cubicBezTo>
                <a:close/>
                <a:moveTo>
                  <a:pt x="60" y="125"/>
                </a:moveTo>
                <a:cubicBezTo>
                  <a:pt x="63" y="125"/>
                  <a:pt x="65" y="126"/>
                  <a:pt x="67" y="126"/>
                </a:cubicBezTo>
                <a:cubicBezTo>
                  <a:pt x="66" y="119"/>
                  <a:pt x="66" y="112"/>
                  <a:pt x="66" y="105"/>
                </a:cubicBezTo>
                <a:cubicBezTo>
                  <a:pt x="66" y="105"/>
                  <a:pt x="66" y="105"/>
                  <a:pt x="66" y="105"/>
                </a:cubicBezTo>
                <a:cubicBezTo>
                  <a:pt x="64" y="105"/>
                  <a:pt x="62" y="104"/>
                  <a:pt x="60" y="104"/>
                </a:cubicBezTo>
                <a:cubicBezTo>
                  <a:pt x="60" y="107"/>
                  <a:pt x="60" y="111"/>
                  <a:pt x="60" y="115"/>
                </a:cubicBezTo>
                <a:cubicBezTo>
                  <a:pt x="60" y="116"/>
                  <a:pt x="60" y="117"/>
                  <a:pt x="60" y="118"/>
                </a:cubicBezTo>
                <a:cubicBezTo>
                  <a:pt x="61" y="120"/>
                  <a:pt x="61" y="122"/>
                  <a:pt x="60" y="125"/>
                </a:cubicBezTo>
                <a:close/>
                <a:moveTo>
                  <a:pt x="176" y="123"/>
                </a:moveTo>
                <a:cubicBezTo>
                  <a:pt x="176" y="123"/>
                  <a:pt x="176" y="124"/>
                  <a:pt x="176" y="125"/>
                </a:cubicBezTo>
                <a:cubicBezTo>
                  <a:pt x="176" y="125"/>
                  <a:pt x="176" y="125"/>
                  <a:pt x="176" y="125"/>
                </a:cubicBezTo>
                <a:cubicBezTo>
                  <a:pt x="176" y="124"/>
                  <a:pt x="176" y="123"/>
                  <a:pt x="176" y="123"/>
                </a:cubicBezTo>
                <a:close/>
                <a:moveTo>
                  <a:pt x="197" y="123"/>
                </a:moveTo>
                <a:cubicBezTo>
                  <a:pt x="197" y="123"/>
                  <a:pt x="197" y="124"/>
                  <a:pt x="197" y="124"/>
                </a:cubicBezTo>
                <a:cubicBezTo>
                  <a:pt x="197" y="124"/>
                  <a:pt x="197" y="124"/>
                  <a:pt x="198" y="124"/>
                </a:cubicBezTo>
                <a:cubicBezTo>
                  <a:pt x="198" y="124"/>
                  <a:pt x="198" y="123"/>
                  <a:pt x="197" y="123"/>
                </a:cubicBezTo>
                <a:close/>
                <a:moveTo>
                  <a:pt x="53" y="123"/>
                </a:moveTo>
                <a:cubicBezTo>
                  <a:pt x="54" y="123"/>
                  <a:pt x="56" y="123"/>
                  <a:pt x="57" y="124"/>
                </a:cubicBezTo>
                <a:cubicBezTo>
                  <a:pt x="57" y="121"/>
                  <a:pt x="57" y="119"/>
                  <a:pt x="57" y="116"/>
                </a:cubicBezTo>
                <a:cubicBezTo>
                  <a:pt x="57" y="115"/>
                  <a:pt x="57" y="115"/>
                  <a:pt x="57" y="114"/>
                </a:cubicBezTo>
                <a:cubicBezTo>
                  <a:pt x="57" y="109"/>
                  <a:pt x="57" y="106"/>
                  <a:pt x="58" y="103"/>
                </a:cubicBezTo>
                <a:cubicBezTo>
                  <a:pt x="56" y="102"/>
                  <a:pt x="55" y="102"/>
                  <a:pt x="54" y="102"/>
                </a:cubicBezTo>
                <a:cubicBezTo>
                  <a:pt x="54" y="106"/>
                  <a:pt x="54" y="109"/>
                  <a:pt x="53" y="113"/>
                </a:cubicBezTo>
                <a:cubicBezTo>
                  <a:pt x="53" y="115"/>
                  <a:pt x="53" y="115"/>
                  <a:pt x="53" y="115"/>
                </a:cubicBezTo>
                <a:cubicBezTo>
                  <a:pt x="53" y="116"/>
                  <a:pt x="53" y="118"/>
                  <a:pt x="53" y="120"/>
                </a:cubicBezTo>
                <a:cubicBezTo>
                  <a:pt x="53" y="120"/>
                  <a:pt x="53" y="121"/>
                  <a:pt x="53" y="121"/>
                </a:cubicBezTo>
                <a:cubicBezTo>
                  <a:pt x="53" y="122"/>
                  <a:pt x="53" y="122"/>
                  <a:pt x="53" y="123"/>
                </a:cubicBezTo>
                <a:close/>
                <a:moveTo>
                  <a:pt x="98" y="119"/>
                </a:moveTo>
                <a:cubicBezTo>
                  <a:pt x="98" y="120"/>
                  <a:pt x="98" y="121"/>
                  <a:pt x="98" y="121"/>
                </a:cubicBezTo>
                <a:cubicBezTo>
                  <a:pt x="98" y="122"/>
                  <a:pt x="98" y="122"/>
                  <a:pt x="98" y="122"/>
                </a:cubicBezTo>
                <a:cubicBezTo>
                  <a:pt x="98" y="122"/>
                  <a:pt x="98" y="121"/>
                  <a:pt x="98" y="120"/>
                </a:cubicBezTo>
                <a:cubicBezTo>
                  <a:pt x="98" y="120"/>
                  <a:pt x="98" y="120"/>
                  <a:pt x="98" y="119"/>
                </a:cubicBezTo>
                <a:close/>
                <a:moveTo>
                  <a:pt x="44" y="119"/>
                </a:moveTo>
                <a:cubicBezTo>
                  <a:pt x="45" y="120"/>
                  <a:pt x="45" y="120"/>
                  <a:pt x="46" y="120"/>
                </a:cubicBezTo>
                <a:cubicBezTo>
                  <a:pt x="47" y="121"/>
                  <a:pt x="48" y="121"/>
                  <a:pt x="49" y="121"/>
                </a:cubicBezTo>
                <a:cubicBezTo>
                  <a:pt x="49" y="120"/>
                  <a:pt x="50" y="118"/>
                  <a:pt x="50" y="116"/>
                </a:cubicBezTo>
                <a:cubicBezTo>
                  <a:pt x="50" y="116"/>
                  <a:pt x="50" y="115"/>
                  <a:pt x="50" y="114"/>
                </a:cubicBezTo>
                <a:cubicBezTo>
                  <a:pt x="50" y="112"/>
                  <a:pt x="50" y="112"/>
                  <a:pt x="50" y="112"/>
                </a:cubicBezTo>
                <a:cubicBezTo>
                  <a:pt x="51" y="108"/>
                  <a:pt x="51" y="104"/>
                  <a:pt x="51" y="101"/>
                </a:cubicBezTo>
                <a:cubicBezTo>
                  <a:pt x="49" y="100"/>
                  <a:pt x="46" y="99"/>
                  <a:pt x="44" y="98"/>
                </a:cubicBezTo>
                <a:cubicBezTo>
                  <a:pt x="44" y="102"/>
                  <a:pt x="45" y="105"/>
                  <a:pt x="45" y="108"/>
                </a:cubicBezTo>
                <a:cubicBezTo>
                  <a:pt x="45" y="109"/>
                  <a:pt x="45" y="110"/>
                  <a:pt x="45" y="111"/>
                </a:cubicBezTo>
                <a:cubicBezTo>
                  <a:pt x="45" y="113"/>
                  <a:pt x="45" y="116"/>
                  <a:pt x="44" y="119"/>
                </a:cubicBezTo>
                <a:cubicBezTo>
                  <a:pt x="44" y="119"/>
                  <a:pt x="44" y="119"/>
                  <a:pt x="44" y="119"/>
                </a:cubicBezTo>
                <a:close/>
                <a:moveTo>
                  <a:pt x="203" y="120"/>
                </a:moveTo>
                <a:cubicBezTo>
                  <a:pt x="203" y="120"/>
                  <a:pt x="203" y="120"/>
                  <a:pt x="203" y="121"/>
                </a:cubicBezTo>
                <a:cubicBezTo>
                  <a:pt x="204" y="120"/>
                  <a:pt x="205" y="119"/>
                  <a:pt x="206" y="119"/>
                </a:cubicBezTo>
                <a:cubicBezTo>
                  <a:pt x="206" y="118"/>
                  <a:pt x="206" y="117"/>
                  <a:pt x="206" y="117"/>
                </a:cubicBezTo>
                <a:cubicBezTo>
                  <a:pt x="206" y="117"/>
                  <a:pt x="206" y="117"/>
                  <a:pt x="206" y="117"/>
                </a:cubicBezTo>
                <a:cubicBezTo>
                  <a:pt x="206" y="117"/>
                  <a:pt x="205" y="117"/>
                  <a:pt x="205" y="117"/>
                </a:cubicBezTo>
                <a:cubicBezTo>
                  <a:pt x="205" y="118"/>
                  <a:pt x="205" y="118"/>
                  <a:pt x="204" y="119"/>
                </a:cubicBezTo>
                <a:cubicBezTo>
                  <a:pt x="204" y="120"/>
                  <a:pt x="204" y="120"/>
                  <a:pt x="203" y="120"/>
                </a:cubicBezTo>
                <a:cubicBezTo>
                  <a:pt x="203" y="120"/>
                  <a:pt x="203" y="120"/>
                  <a:pt x="203" y="120"/>
                </a:cubicBezTo>
                <a:close/>
                <a:moveTo>
                  <a:pt x="186" y="105"/>
                </a:moveTo>
                <a:cubicBezTo>
                  <a:pt x="186" y="106"/>
                  <a:pt x="186" y="107"/>
                  <a:pt x="186" y="108"/>
                </a:cubicBezTo>
                <a:cubicBezTo>
                  <a:pt x="186" y="108"/>
                  <a:pt x="186" y="109"/>
                  <a:pt x="186" y="109"/>
                </a:cubicBezTo>
                <a:cubicBezTo>
                  <a:pt x="185" y="111"/>
                  <a:pt x="185" y="113"/>
                  <a:pt x="185" y="116"/>
                </a:cubicBezTo>
                <a:cubicBezTo>
                  <a:pt x="185" y="117"/>
                  <a:pt x="185" y="118"/>
                  <a:pt x="185" y="119"/>
                </a:cubicBezTo>
                <a:cubicBezTo>
                  <a:pt x="185" y="120"/>
                  <a:pt x="185" y="120"/>
                  <a:pt x="185" y="120"/>
                </a:cubicBezTo>
                <a:cubicBezTo>
                  <a:pt x="185" y="120"/>
                  <a:pt x="185" y="119"/>
                  <a:pt x="185" y="119"/>
                </a:cubicBezTo>
                <a:cubicBezTo>
                  <a:pt x="185" y="118"/>
                  <a:pt x="185" y="118"/>
                  <a:pt x="185" y="118"/>
                </a:cubicBezTo>
                <a:cubicBezTo>
                  <a:pt x="185" y="116"/>
                  <a:pt x="185" y="115"/>
                  <a:pt x="186" y="114"/>
                </a:cubicBezTo>
                <a:cubicBezTo>
                  <a:pt x="186" y="113"/>
                  <a:pt x="186" y="111"/>
                  <a:pt x="186" y="109"/>
                </a:cubicBezTo>
                <a:cubicBezTo>
                  <a:pt x="186" y="108"/>
                  <a:pt x="186" y="107"/>
                  <a:pt x="186" y="106"/>
                </a:cubicBezTo>
                <a:cubicBezTo>
                  <a:pt x="186" y="106"/>
                  <a:pt x="186" y="105"/>
                  <a:pt x="186" y="105"/>
                </a:cubicBezTo>
                <a:close/>
                <a:moveTo>
                  <a:pt x="106" y="111"/>
                </a:moveTo>
                <a:cubicBezTo>
                  <a:pt x="106" y="114"/>
                  <a:pt x="106" y="116"/>
                  <a:pt x="106" y="119"/>
                </a:cubicBezTo>
                <a:cubicBezTo>
                  <a:pt x="106" y="116"/>
                  <a:pt x="107" y="113"/>
                  <a:pt x="107" y="111"/>
                </a:cubicBezTo>
                <a:lnTo>
                  <a:pt x="106" y="111"/>
                </a:lnTo>
                <a:close/>
                <a:moveTo>
                  <a:pt x="193" y="119"/>
                </a:moveTo>
                <a:cubicBezTo>
                  <a:pt x="193" y="119"/>
                  <a:pt x="193" y="118"/>
                  <a:pt x="194" y="118"/>
                </a:cubicBezTo>
                <a:cubicBezTo>
                  <a:pt x="194" y="118"/>
                  <a:pt x="195" y="118"/>
                  <a:pt x="195" y="117"/>
                </a:cubicBezTo>
                <a:cubicBezTo>
                  <a:pt x="195" y="117"/>
                  <a:pt x="195" y="117"/>
                  <a:pt x="195" y="116"/>
                </a:cubicBezTo>
                <a:cubicBezTo>
                  <a:pt x="194" y="117"/>
                  <a:pt x="194" y="117"/>
                  <a:pt x="193" y="117"/>
                </a:cubicBezTo>
                <a:cubicBezTo>
                  <a:pt x="193" y="118"/>
                  <a:pt x="193" y="118"/>
                  <a:pt x="193" y="119"/>
                </a:cubicBezTo>
                <a:cubicBezTo>
                  <a:pt x="193" y="119"/>
                  <a:pt x="193" y="119"/>
                  <a:pt x="193" y="119"/>
                </a:cubicBezTo>
                <a:close/>
                <a:moveTo>
                  <a:pt x="35" y="115"/>
                </a:moveTo>
                <a:cubicBezTo>
                  <a:pt x="38" y="117"/>
                  <a:pt x="40" y="118"/>
                  <a:pt x="42" y="119"/>
                </a:cubicBezTo>
                <a:cubicBezTo>
                  <a:pt x="41" y="116"/>
                  <a:pt x="41" y="114"/>
                  <a:pt x="42" y="111"/>
                </a:cubicBezTo>
                <a:cubicBezTo>
                  <a:pt x="42" y="110"/>
                  <a:pt x="42" y="109"/>
                  <a:pt x="42" y="108"/>
                </a:cubicBezTo>
                <a:cubicBezTo>
                  <a:pt x="42" y="107"/>
                  <a:pt x="42" y="107"/>
                  <a:pt x="42" y="107"/>
                </a:cubicBezTo>
                <a:cubicBezTo>
                  <a:pt x="42" y="104"/>
                  <a:pt x="42" y="101"/>
                  <a:pt x="42" y="97"/>
                </a:cubicBezTo>
                <a:cubicBezTo>
                  <a:pt x="39" y="96"/>
                  <a:pt x="37" y="95"/>
                  <a:pt x="35" y="94"/>
                </a:cubicBezTo>
                <a:cubicBezTo>
                  <a:pt x="35" y="98"/>
                  <a:pt x="35" y="102"/>
                  <a:pt x="35" y="106"/>
                </a:cubicBezTo>
                <a:cubicBezTo>
                  <a:pt x="35" y="106"/>
                  <a:pt x="35" y="107"/>
                  <a:pt x="35" y="108"/>
                </a:cubicBezTo>
                <a:cubicBezTo>
                  <a:pt x="35" y="110"/>
                  <a:pt x="36" y="113"/>
                  <a:pt x="35" y="115"/>
                </a:cubicBezTo>
                <a:close/>
                <a:moveTo>
                  <a:pt x="97" y="110"/>
                </a:moveTo>
                <a:cubicBezTo>
                  <a:pt x="97" y="112"/>
                  <a:pt x="98" y="115"/>
                  <a:pt x="98" y="118"/>
                </a:cubicBezTo>
                <a:cubicBezTo>
                  <a:pt x="98" y="118"/>
                  <a:pt x="98" y="118"/>
                  <a:pt x="98" y="117"/>
                </a:cubicBezTo>
                <a:cubicBezTo>
                  <a:pt x="98" y="115"/>
                  <a:pt x="97" y="112"/>
                  <a:pt x="97" y="110"/>
                </a:cubicBezTo>
                <a:cubicBezTo>
                  <a:pt x="97" y="110"/>
                  <a:pt x="97" y="110"/>
                  <a:pt x="97" y="110"/>
                </a:cubicBezTo>
                <a:close/>
                <a:moveTo>
                  <a:pt x="210" y="114"/>
                </a:moveTo>
                <a:cubicBezTo>
                  <a:pt x="210" y="115"/>
                  <a:pt x="210" y="115"/>
                  <a:pt x="210" y="115"/>
                </a:cubicBezTo>
                <a:cubicBezTo>
                  <a:pt x="210" y="115"/>
                  <a:pt x="210" y="114"/>
                  <a:pt x="210" y="114"/>
                </a:cubicBezTo>
                <a:cubicBezTo>
                  <a:pt x="210" y="114"/>
                  <a:pt x="210" y="114"/>
                  <a:pt x="210" y="114"/>
                </a:cubicBezTo>
                <a:close/>
                <a:moveTo>
                  <a:pt x="200" y="115"/>
                </a:moveTo>
                <a:cubicBezTo>
                  <a:pt x="200" y="114"/>
                  <a:pt x="200" y="114"/>
                  <a:pt x="200" y="114"/>
                </a:cubicBezTo>
                <a:cubicBezTo>
                  <a:pt x="200" y="114"/>
                  <a:pt x="200" y="113"/>
                  <a:pt x="200" y="113"/>
                </a:cubicBezTo>
                <a:cubicBezTo>
                  <a:pt x="200" y="113"/>
                  <a:pt x="200" y="113"/>
                  <a:pt x="199" y="113"/>
                </a:cubicBezTo>
                <a:cubicBezTo>
                  <a:pt x="199" y="113"/>
                  <a:pt x="199" y="114"/>
                  <a:pt x="200" y="115"/>
                </a:cubicBezTo>
                <a:close/>
                <a:moveTo>
                  <a:pt x="27" y="110"/>
                </a:moveTo>
                <a:cubicBezTo>
                  <a:pt x="29" y="111"/>
                  <a:pt x="31" y="112"/>
                  <a:pt x="32" y="113"/>
                </a:cubicBezTo>
                <a:cubicBezTo>
                  <a:pt x="32" y="112"/>
                  <a:pt x="32" y="110"/>
                  <a:pt x="32" y="108"/>
                </a:cubicBezTo>
                <a:cubicBezTo>
                  <a:pt x="32" y="107"/>
                  <a:pt x="32" y="106"/>
                  <a:pt x="32" y="105"/>
                </a:cubicBezTo>
                <a:cubicBezTo>
                  <a:pt x="32" y="100"/>
                  <a:pt x="32" y="97"/>
                  <a:pt x="32" y="93"/>
                </a:cubicBezTo>
                <a:cubicBezTo>
                  <a:pt x="32" y="93"/>
                  <a:pt x="32" y="93"/>
                  <a:pt x="32" y="93"/>
                </a:cubicBezTo>
                <a:cubicBezTo>
                  <a:pt x="32" y="93"/>
                  <a:pt x="31" y="93"/>
                  <a:pt x="31" y="92"/>
                </a:cubicBezTo>
                <a:cubicBezTo>
                  <a:pt x="30" y="92"/>
                  <a:pt x="29" y="91"/>
                  <a:pt x="28" y="91"/>
                </a:cubicBezTo>
                <a:cubicBezTo>
                  <a:pt x="28" y="93"/>
                  <a:pt x="27" y="96"/>
                  <a:pt x="27" y="99"/>
                </a:cubicBezTo>
                <a:cubicBezTo>
                  <a:pt x="27" y="100"/>
                  <a:pt x="27" y="101"/>
                  <a:pt x="27" y="102"/>
                </a:cubicBezTo>
                <a:cubicBezTo>
                  <a:pt x="27" y="104"/>
                  <a:pt x="27" y="106"/>
                  <a:pt x="27" y="108"/>
                </a:cubicBezTo>
                <a:cubicBezTo>
                  <a:pt x="27" y="109"/>
                  <a:pt x="27" y="109"/>
                  <a:pt x="27" y="109"/>
                </a:cubicBezTo>
                <a:cubicBezTo>
                  <a:pt x="27" y="110"/>
                  <a:pt x="27" y="110"/>
                  <a:pt x="27" y="110"/>
                </a:cubicBezTo>
                <a:close/>
                <a:moveTo>
                  <a:pt x="150" y="112"/>
                </a:moveTo>
                <a:cubicBezTo>
                  <a:pt x="150" y="112"/>
                  <a:pt x="151" y="112"/>
                  <a:pt x="151" y="113"/>
                </a:cubicBezTo>
                <a:cubicBezTo>
                  <a:pt x="151" y="112"/>
                  <a:pt x="151" y="112"/>
                  <a:pt x="151" y="112"/>
                </a:cubicBezTo>
                <a:cubicBezTo>
                  <a:pt x="150" y="112"/>
                  <a:pt x="149" y="112"/>
                  <a:pt x="148" y="112"/>
                </a:cubicBezTo>
                <a:cubicBezTo>
                  <a:pt x="148" y="112"/>
                  <a:pt x="148" y="112"/>
                  <a:pt x="148" y="113"/>
                </a:cubicBezTo>
                <a:cubicBezTo>
                  <a:pt x="149" y="112"/>
                  <a:pt x="149" y="112"/>
                  <a:pt x="150" y="112"/>
                </a:cubicBezTo>
                <a:close/>
                <a:moveTo>
                  <a:pt x="214" y="111"/>
                </a:moveTo>
                <a:cubicBezTo>
                  <a:pt x="214" y="112"/>
                  <a:pt x="214" y="112"/>
                  <a:pt x="214" y="113"/>
                </a:cubicBezTo>
                <a:cubicBezTo>
                  <a:pt x="214" y="113"/>
                  <a:pt x="215" y="112"/>
                  <a:pt x="215" y="112"/>
                </a:cubicBezTo>
                <a:cubicBezTo>
                  <a:pt x="215" y="111"/>
                  <a:pt x="215" y="111"/>
                  <a:pt x="215" y="110"/>
                </a:cubicBezTo>
                <a:cubicBezTo>
                  <a:pt x="215" y="110"/>
                  <a:pt x="214" y="111"/>
                  <a:pt x="214" y="111"/>
                </a:cubicBezTo>
                <a:close/>
                <a:moveTo>
                  <a:pt x="193" y="102"/>
                </a:moveTo>
                <a:cubicBezTo>
                  <a:pt x="194" y="102"/>
                  <a:pt x="194" y="103"/>
                  <a:pt x="194" y="103"/>
                </a:cubicBezTo>
                <a:cubicBezTo>
                  <a:pt x="195" y="106"/>
                  <a:pt x="195" y="109"/>
                  <a:pt x="194" y="113"/>
                </a:cubicBezTo>
                <a:cubicBezTo>
                  <a:pt x="194" y="112"/>
                  <a:pt x="195" y="112"/>
                  <a:pt x="195" y="112"/>
                </a:cubicBezTo>
                <a:cubicBezTo>
                  <a:pt x="195" y="112"/>
                  <a:pt x="195" y="111"/>
                  <a:pt x="195" y="111"/>
                </a:cubicBezTo>
                <a:cubicBezTo>
                  <a:pt x="195" y="110"/>
                  <a:pt x="195" y="109"/>
                  <a:pt x="195" y="108"/>
                </a:cubicBezTo>
                <a:cubicBezTo>
                  <a:pt x="195" y="105"/>
                  <a:pt x="194" y="102"/>
                  <a:pt x="194" y="99"/>
                </a:cubicBezTo>
                <a:cubicBezTo>
                  <a:pt x="193" y="100"/>
                  <a:pt x="191" y="100"/>
                  <a:pt x="189" y="101"/>
                </a:cubicBezTo>
                <a:cubicBezTo>
                  <a:pt x="190" y="101"/>
                  <a:pt x="190" y="102"/>
                  <a:pt x="190" y="102"/>
                </a:cubicBezTo>
                <a:cubicBezTo>
                  <a:pt x="189" y="102"/>
                  <a:pt x="189" y="102"/>
                  <a:pt x="189" y="102"/>
                </a:cubicBezTo>
                <a:cubicBezTo>
                  <a:pt x="189" y="102"/>
                  <a:pt x="189" y="102"/>
                  <a:pt x="189" y="102"/>
                </a:cubicBezTo>
                <a:cubicBezTo>
                  <a:pt x="189" y="103"/>
                  <a:pt x="189" y="103"/>
                  <a:pt x="189" y="104"/>
                </a:cubicBezTo>
                <a:cubicBezTo>
                  <a:pt x="189" y="104"/>
                  <a:pt x="189" y="105"/>
                  <a:pt x="189" y="105"/>
                </a:cubicBezTo>
                <a:cubicBezTo>
                  <a:pt x="189" y="106"/>
                  <a:pt x="189" y="108"/>
                  <a:pt x="189" y="109"/>
                </a:cubicBezTo>
                <a:cubicBezTo>
                  <a:pt x="189" y="110"/>
                  <a:pt x="189" y="111"/>
                  <a:pt x="189" y="112"/>
                </a:cubicBezTo>
                <a:cubicBezTo>
                  <a:pt x="189" y="110"/>
                  <a:pt x="190" y="107"/>
                  <a:pt x="190" y="105"/>
                </a:cubicBezTo>
                <a:cubicBezTo>
                  <a:pt x="190" y="104"/>
                  <a:pt x="190" y="104"/>
                  <a:pt x="190" y="104"/>
                </a:cubicBezTo>
                <a:cubicBezTo>
                  <a:pt x="190" y="103"/>
                  <a:pt x="191" y="102"/>
                  <a:pt x="191" y="101"/>
                </a:cubicBezTo>
                <a:cubicBezTo>
                  <a:pt x="191" y="101"/>
                  <a:pt x="191" y="100"/>
                  <a:pt x="192" y="100"/>
                </a:cubicBezTo>
                <a:cubicBezTo>
                  <a:pt x="192" y="100"/>
                  <a:pt x="193" y="100"/>
                  <a:pt x="193" y="101"/>
                </a:cubicBezTo>
                <a:cubicBezTo>
                  <a:pt x="193" y="101"/>
                  <a:pt x="193" y="101"/>
                  <a:pt x="193" y="102"/>
                </a:cubicBezTo>
                <a:cubicBezTo>
                  <a:pt x="193" y="102"/>
                  <a:pt x="193" y="102"/>
                  <a:pt x="193" y="102"/>
                </a:cubicBezTo>
                <a:close/>
                <a:moveTo>
                  <a:pt x="198" y="97"/>
                </a:moveTo>
                <a:cubicBezTo>
                  <a:pt x="198" y="101"/>
                  <a:pt x="198" y="105"/>
                  <a:pt x="199" y="109"/>
                </a:cubicBezTo>
                <a:cubicBezTo>
                  <a:pt x="199" y="109"/>
                  <a:pt x="200" y="108"/>
                  <a:pt x="200" y="108"/>
                </a:cubicBezTo>
                <a:cubicBezTo>
                  <a:pt x="200" y="107"/>
                  <a:pt x="200" y="106"/>
                  <a:pt x="200" y="106"/>
                </a:cubicBezTo>
                <a:cubicBezTo>
                  <a:pt x="200" y="106"/>
                  <a:pt x="200" y="106"/>
                  <a:pt x="200" y="106"/>
                </a:cubicBezTo>
                <a:cubicBezTo>
                  <a:pt x="199" y="106"/>
                  <a:pt x="199" y="105"/>
                  <a:pt x="199" y="105"/>
                </a:cubicBezTo>
                <a:cubicBezTo>
                  <a:pt x="199" y="104"/>
                  <a:pt x="199" y="104"/>
                  <a:pt x="199" y="104"/>
                </a:cubicBezTo>
                <a:cubicBezTo>
                  <a:pt x="199" y="103"/>
                  <a:pt x="200" y="103"/>
                  <a:pt x="200" y="103"/>
                </a:cubicBezTo>
                <a:cubicBezTo>
                  <a:pt x="200" y="101"/>
                  <a:pt x="200" y="100"/>
                  <a:pt x="200" y="99"/>
                </a:cubicBezTo>
                <a:cubicBezTo>
                  <a:pt x="200" y="99"/>
                  <a:pt x="200" y="99"/>
                  <a:pt x="200" y="99"/>
                </a:cubicBezTo>
                <a:cubicBezTo>
                  <a:pt x="199" y="98"/>
                  <a:pt x="199" y="98"/>
                  <a:pt x="200" y="97"/>
                </a:cubicBezTo>
                <a:cubicBezTo>
                  <a:pt x="200" y="97"/>
                  <a:pt x="200" y="97"/>
                  <a:pt x="200" y="97"/>
                </a:cubicBezTo>
                <a:cubicBezTo>
                  <a:pt x="200" y="97"/>
                  <a:pt x="200" y="96"/>
                  <a:pt x="200" y="96"/>
                </a:cubicBezTo>
                <a:cubicBezTo>
                  <a:pt x="199" y="96"/>
                  <a:pt x="199" y="96"/>
                  <a:pt x="198" y="97"/>
                </a:cubicBezTo>
                <a:close/>
                <a:moveTo>
                  <a:pt x="81" y="108"/>
                </a:moveTo>
                <a:cubicBezTo>
                  <a:pt x="81" y="108"/>
                  <a:pt x="81" y="108"/>
                  <a:pt x="81" y="108"/>
                </a:cubicBezTo>
                <a:cubicBezTo>
                  <a:pt x="81" y="108"/>
                  <a:pt x="81" y="109"/>
                  <a:pt x="81" y="109"/>
                </a:cubicBezTo>
                <a:cubicBezTo>
                  <a:pt x="81" y="109"/>
                  <a:pt x="81" y="108"/>
                  <a:pt x="81" y="108"/>
                </a:cubicBezTo>
                <a:cubicBezTo>
                  <a:pt x="81" y="108"/>
                  <a:pt x="81" y="108"/>
                  <a:pt x="81" y="108"/>
                </a:cubicBezTo>
                <a:close/>
                <a:moveTo>
                  <a:pt x="107" y="107"/>
                </a:moveTo>
                <a:cubicBezTo>
                  <a:pt x="116" y="108"/>
                  <a:pt x="125" y="109"/>
                  <a:pt x="132" y="109"/>
                </a:cubicBezTo>
                <a:cubicBezTo>
                  <a:pt x="145" y="109"/>
                  <a:pt x="156" y="108"/>
                  <a:pt x="166" y="105"/>
                </a:cubicBezTo>
                <a:cubicBezTo>
                  <a:pt x="166" y="105"/>
                  <a:pt x="166" y="105"/>
                  <a:pt x="166" y="105"/>
                </a:cubicBezTo>
                <a:cubicBezTo>
                  <a:pt x="166" y="104"/>
                  <a:pt x="167" y="104"/>
                  <a:pt x="168" y="104"/>
                </a:cubicBezTo>
                <a:cubicBezTo>
                  <a:pt x="168" y="104"/>
                  <a:pt x="169" y="104"/>
                  <a:pt x="169" y="105"/>
                </a:cubicBezTo>
                <a:cubicBezTo>
                  <a:pt x="171" y="104"/>
                  <a:pt x="174" y="103"/>
                  <a:pt x="176" y="103"/>
                </a:cubicBezTo>
                <a:cubicBezTo>
                  <a:pt x="188" y="99"/>
                  <a:pt x="200" y="93"/>
                  <a:pt x="210" y="85"/>
                </a:cubicBezTo>
                <a:cubicBezTo>
                  <a:pt x="219" y="77"/>
                  <a:pt x="228" y="69"/>
                  <a:pt x="226" y="57"/>
                </a:cubicBezTo>
                <a:cubicBezTo>
                  <a:pt x="224" y="57"/>
                  <a:pt x="222" y="57"/>
                  <a:pt x="220" y="57"/>
                </a:cubicBezTo>
                <a:cubicBezTo>
                  <a:pt x="220" y="58"/>
                  <a:pt x="220" y="58"/>
                  <a:pt x="219" y="59"/>
                </a:cubicBezTo>
                <a:cubicBezTo>
                  <a:pt x="219" y="59"/>
                  <a:pt x="219" y="59"/>
                  <a:pt x="218" y="59"/>
                </a:cubicBezTo>
                <a:cubicBezTo>
                  <a:pt x="218" y="59"/>
                  <a:pt x="218" y="59"/>
                  <a:pt x="217" y="59"/>
                </a:cubicBezTo>
                <a:cubicBezTo>
                  <a:pt x="217" y="59"/>
                  <a:pt x="217" y="58"/>
                  <a:pt x="217" y="58"/>
                </a:cubicBezTo>
                <a:cubicBezTo>
                  <a:pt x="217" y="58"/>
                  <a:pt x="217" y="57"/>
                  <a:pt x="217" y="57"/>
                </a:cubicBezTo>
                <a:cubicBezTo>
                  <a:pt x="217" y="57"/>
                  <a:pt x="216" y="57"/>
                  <a:pt x="215" y="57"/>
                </a:cubicBezTo>
                <a:cubicBezTo>
                  <a:pt x="215" y="57"/>
                  <a:pt x="215" y="57"/>
                  <a:pt x="215" y="57"/>
                </a:cubicBezTo>
                <a:cubicBezTo>
                  <a:pt x="214" y="57"/>
                  <a:pt x="214" y="57"/>
                  <a:pt x="214" y="57"/>
                </a:cubicBezTo>
                <a:cubicBezTo>
                  <a:pt x="209" y="57"/>
                  <a:pt x="204" y="57"/>
                  <a:pt x="198" y="57"/>
                </a:cubicBezTo>
                <a:cubicBezTo>
                  <a:pt x="198" y="57"/>
                  <a:pt x="198" y="57"/>
                  <a:pt x="198" y="57"/>
                </a:cubicBezTo>
                <a:cubicBezTo>
                  <a:pt x="198" y="57"/>
                  <a:pt x="198" y="57"/>
                  <a:pt x="197" y="57"/>
                </a:cubicBezTo>
                <a:cubicBezTo>
                  <a:pt x="192" y="57"/>
                  <a:pt x="186" y="56"/>
                  <a:pt x="180" y="56"/>
                </a:cubicBezTo>
                <a:cubicBezTo>
                  <a:pt x="177" y="56"/>
                  <a:pt x="174" y="56"/>
                  <a:pt x="171" y="56"/>
                </a:cubicBezTo>
                <a:cubicBezTo>
                  <a:pt x="161" y="55"/>
                  <a:pt x="151" y="55"/>
                  <a:pt x="140" y="54"/>
                </a:cubicBezTo>
                <a:cubicBezTo>
                  <a:pt x="138" y="54"/>
                  <a:pt x="135" y="54"/>
                  <a:pt x="132" y="54"/>
                </a:cubicBezTo>
                <a:cubicBezTo>
                  <a:pt x="131" y="54"/>
                  <a:pt x="129" y="54"/>
                  <a:pt x="127" y="53"/>
                </a:cubicBezTo>
                <a:cubicBezTo>
                  <a:pt x="125" y="53"/>
                  <a:pt x="123" y="53"/>
                  <a:pt x="121" y="53"/>
                </a:cubicBezTo>
                <a:cubicBezTo>
                  <a:pt x="121" y="53"/>
                  <a:pt x="121" y="53"/>
                  <a:pt x="121" y="53"/>
                </a:cubicBezTo>
                <a:cubicBezTo>
                  <a:pt x="120" y="53"/>
                  <a:pt x="120" y="53"/>
                  <a:pt x="120" y="53"/>
                </a:cubicBezTo>
                <a:cubicBezTo>
                  <a:pt x="120" y="53"/>
                  <a:pt x="119" y="53"/>
                  <a:pt x="119" y="52"/>
                </a:cubicBezTo>
                <a:cubicBezTo>
                  <a:pt x="119" y="52"/>
                  <a:pt x="119" y="52"/>
                  <a:pt x="119" y="52"/>
                </a:cubicBezTo>
                <a:cubicBezTo>
                  <a:pt x="118" y="53"/>
                  <a:pt x="118" y="53"/>
                  <a:pt x="118" y="53"/>
                </a:cubicBezTo>
                <a:cubicBezTo>
                  <a:pt x="118" y="53"/>
                  <a:pt x="118" y="53"/>
                  <a:pt x="117" y="53"/>
                </a:cubicBezTo>
                <a:cubicBezTo>
                  <a:pt x="117" y="53"/>
                  <a:pt x="117" y="53"/>
                  <a:pt x="117" y="53"/>
                </a:cubicBezTo>
                <a:cubicBezTo>
                  <a:pt x="117" y="53"/>
                  <a:pt x="117" y="53"/>
                  <a:pt x="117" y="53"/>
                </a:cubicBezTo>
                <a:cubicBezTo>
                  <a:pt x="116" y="53"/>
                  <a:pt x="116" y="53"/>
                  <a:pt x="116" y="52"/>
                </a:cubicBezTo>
                <a:cubicBezTo>
                  <a:pt x="116" y="52"/>
                  <a:pt x="116" y="52"/>
                  <a:pt x="116" y="51"/>
                </a:cubicBezTo>
                <a:cubicBezTo>
                  <a:pt x="116" y="51"/>
                  <a:pt x="116" y="51"/>
                  <a:pt x="115" y="52"/>
                </a:cubicBezTo>
                <a:cubicBezTo>
                  <a:pt x="115" y="52"/>
                  <a:pt x="115" y="52"/>
                  <a:pt x="115" y="52"/>
                </a:cubicBezTo>
                <a:cubicBezTo>
                  <a:pt x="114" y="52"/>
                  <a:pt x="114" y="51"/>
                  <a:pt x="114" y="51"/>
                </a:cubicBezTo>
                <a:cubicBezTo>
                  <a:pt x="114" y="49"/>
                  <a:pt x="115" y="48"/>
                  <a:pt x="116" y="47"/>
                </a:cubicBezTo>
                <a:cubicBezTo>
                  <a:pt x="116" y="47"/>
                  <a:pt x="116" y="46"/>
                  <a:pt x="116" y="45"/>
                </a:cubicBezTo>
                <a:cubicBezTo>
                  <a:pt x="116" y="43"/>
                  <a:pt x="116" y="42"/>
                  <a:pt x="116" y="40"/>
                </a:cubicBezTo>
                <a:cubicBezTo>
                  <a:pt x="116" y="40"/>
                  <a:pt x="116" y="39"/>
                  <a:pt x="116" y="39"/>
                </a:cubicBezTo>
                <a:cubicBezTo>
                  <a:pt x="117" y="31"/>
                  <a:pt x="117" y="23"/>
                  <a:pt x="116" y="14"/>
                </a:cubicBezTo>
                <a:cubicBezTo>
                  <a:pt x="116" y="13"/>
                  <a:pt x="116" y="12"/>
                  <a:pt x="116" y="11"/>
                </a:cubicBezTo>
                <a:cubicBezTo>
                  <a:pt x="113" y="11"/>
                  <a:pt x="110" y="11"/>
                  <a:pt x="106" y="11"/>
                </a:cubicBezTo>
                <a:cubicBezTo>
                  <a:pt x="96" y="11"/>
                  <a:pt x="86" y="12"/>
                  <a:pt x="77" y="14"/>
                </a:cubicBezTo>
                <a:cubicBezTo>
                  <a:pt x="76" y="14"/>
                  <a:pt x="74" y="15"/>
                  <a:pt x="73" y="15"/>
                </a:cubicBezTo>
                <a:cubicBezTo>
                  <a:pt x="66" y="16"/>
                  <a:pt x="58" y="18"/>
                  <a:pt x="50" y="21"/>
                </a:cubicBezTo>
                <a:cubicBezTo>
                  <a:pt x="43" y="24"/>
                  <a:pt x="36" y="27"/>
                  <a:pt x="29" y="32"/>
                </a:cubicBezTo>
                <a:cubicBezTo>
                  <a:pt x="19" y="39"/>
                  <a:pt x="9" y="47"/>
                  <a:pt x="7" y="58"/>
                </a:cubicBezTo>
                <a:cubicBezTo>
                  <a:pt x="6" y="65"/>
                  <a:pt x="8" y="71"/>
                  <a:pt x="14" y="77"/>
                </a:cubicBezTo>
                <a:cubicBezTo>
                  <a:pt x="14" y="77"/>
                  <a:pt x="14" y="77"/>
                  <a:pt x="14" y="77"/>
                </a:cubicBezTo>
                <a:cubicBezTo>
                  <a:pt x="14" y="77"/>
                  <a:pt x="14" y="77"/>
                  <a:pt x="15" y="77"/>
                </a:cubicBezTo>
                <a:cubicBezTo>
                  <a:pt x="15" y="77"/>
                  <a:pt x="15" y="78"/>
                  <a:pt x="15" y="78"/>
                </a:cubicBezTo>
                <a:cubicBezTo>
                  <a:pt x="15" y="78"/>
                  <a:pt x="15" y="78"/>
                  <a:pt x="15" y="78"/>
                </a:cubicBezTo>
                <a:cubicBezTo>
                  <a:pt x="17" y="80"/>
                  <a:pt x="20" y="82"/>
                  <a:pt x="23" y="84"/>
                </a:cubicBezTo>
                <a:cubicBezTo>
                  <a:pt x="35" y="91"/>
                  <a:pt x="48" y="97"/>
                  <a:pt x="62" y="100"/>
                </a:cubicBezTo>
                <a:cubicBezTo>
                  <a:pt x="74" y="103"/>
                  <a:pt x="86" y="105"/>
                  <a:pt x="101" y="107"/>
                </a:cubicBezTo>
                <a:cubicBezTo>
                  <a:pt x="102" y="107"/>
                  <a:pt x="103" y="107"/>
                  <a:pt x="104" y="107"/>
                </a:cubicBezTo>
                <a:cubicBezTo>
                  <a:pt x="104" y="107"/>
                  <a:pt x="104" y="107"/>
                  <a:pt x="104" y="107"/>
                </a:cubicBezTo>
                <a:cubicBezTo>
                  <a:pt x="105" y="107"/>
                  <a:pt x="105" y="106"/>
                  <a:pt x="106" y="106"/>
                </a:cubicBezTo>
                <a:cubicBezTo>
                  <a:pt x="106" y="106"/>
                  <a:pt x="107" y="106"/>
                  <a:pt x="107" y="107"/>
                </a:cubicBezTo>
                <a:cubicBezTo>
                  <a:pt x="107" y="107"/>
                  <a:pt x="107" y="107"/>
                  <a:pt x="107" y="107"/>
                </a:cubicBezTo>
                <a:close/>
                <a:moveTo>
                  <a:pt x="218" y="109"/>
                </a:moveTo>
                <a:cubicBezTo>
                  <a:pt x="219" y="108"/>
                  <a:pt x="220" y="107"/>
                  <a:pt x="221" y="106"/>
                </a:cubicBezTo>
                <a:cubicBezTo>
                  <a:pt x="221" y="106"/>
                  <a:pt x="221" y="106"/>
                  <a:pt x="221" y="106"/>
                </a:cubicBezTo>
                <a:cubicBezTo>
                  <a:pt x="220" y="105"/>
                  <a:pt x="220" y="104"/>
                  <a:pt x="220" y="103"/>
                </a:cubicBezTo>
                <a:cubicBezTo>
                  <a:pt x="220" y="104"/>
                  <a:pt x="220" y="105"/>
                  <a:pt x="219" y="106"/>
                </a:cubicBezTo>
                <a:cubicBezTo>
                  <a:pt x="219" y="107"/>
                  <a:pt x="219" y="107"/>
                  <a:pt x="219" y="108"/>
                </a:cubicBezTo>
                <a:cubicBezTo>
                  <a:pt x="218" y="108"/>
                  <a:pt x="218" y="108"/>
                  <a:pt x="218" y="108"/>
                </a:cubicBezTo>
                <a:cubicBezTo>
                  <a:pt x="218" y="109"/>
                  <a:pt x="218" y="109"/>
                  <a:pt x="218" y="109"/>
                </a:cubicBezTo>
                <a:close/>
                <a:moveTo>
                  <a:pt x="24" y="108"/>
                </a:moveTo>
                <a:cubicBezTo>
                  <a:pt x="24" y="107"/>
                  <a:pt x="24" y="105"/>
                  <a:pt x="24" y="104"/>
                </a:cubicBezTo>
                <a:cubicBezTo>
                  <a:pt x="24" y="103"/>
                  <a:pt x="24" y="103"/>
                  <a:pt x="24" y="102"/>
                </a:cubicBezTo>
                <a:cubicBezTo>
                  <a:pt x="24" y="100"/>
                  <a:pt x="25" y="99"/>
                  <a:pt x="25" y="97"/>
                </a:cubicBezTo>
                <a:cubicBezTo>
                  <a:pt x="25" y="95"/>
                  <a:pt x="25" y="92"/>
                  <a:pt x="25" y="90"/>
                </a:cubicBezTo>
                <a:cubicBezTo>
                  <a:pt x="25" y="90"/>
                  <a:pt x="25" y="90"/>
                  <a:pt x="25" y="89"/>
                </a:cubicBezTo>
                <a:cubicBezTo>
                  <a:pt x="24" y="89"/>
                  <a:pt x="23" y="88"/>
                  <a:pt x="21" y="87"/>
                </a:cubicBezTo>
                <a:cubicBezTo>
                  <a:pt x="22" y="90"/>
                  <a:pt x="22" y="94"/>
                  <a:pt x="22" y="98"/>
                </a:cubicBezTo>
                <a:cubicBezTo>
                  <a:pt x="22" y="99"/>
                  <a:pt x="22" y="99"/>
                  <a:pt x="22" y="100"/>
                </a:cubicBezTo>
                <a:cubicBezTo>
                  <a:pt x="22" y="102"/>
                  <a:pt x="22" y="105"/>
                  <a:pt x="22" y="107"/>
                </a:cubicBezTo>
                <a:cubicBezTo>
                  <a:pt x="22" y="107"/>
                  <a:pt x="24" y="108"/>
                  <a:pt x="24" y="108"/>
                </a:cubicBezTo>
                <a:close/>
                <a:moveTo>
                  <a:pt x="210" y="105"/>
                </a:moveTo>
                <a:cubicBezTo>
                  <a:pt x="210" y="106"/>
                  <a:pt x="210" y="106"/>
                  <a:pt x="209" y="107"/>
                </a:cubicBezTo>
                <a:cubicBezTo>
                  <a:pt x="210" y="107"/>
                  <a:pt x="212" y="105"/>
                  <a:pt x="212" y="105"/>
                </a:cubicBezTo>
                <a:cubicBezTo>
                  <a:pt x="212" y="105"/>
                  <a:pt x="212" y="104"/>
                  <a:pt x="212" y="104"/>
                </a:cubicBezTo>
                <a:cubicBezTo>
                  <a:pt x="212" y="103"/>
                  <a:pt x="212" y="103"/>
                  <a:pt x="212" y="103"/>
                </a:cubicBezTo>
                <a:cubicBezTo>
                  <a:pt x="211" y="103"/>
                  <a:pt x="210" y="104"/>
                  <a:pt x="210" y="105"/>
                </a:cubicBezTo>
                <a:close/>
                <a:moveTo>
                  <a:pt x="177" y="106"/>
                </a:moveTo>
                <a:cubicBezTo>
                  <a:pt x="177" y="106"/>
                  <a:pt x="177" y="106"/>
                  <a:pt x="177" y="106"/>
                </a:cubicBezTo>
                <a:cubicBezTo>
                  <a:pt x="177" y="107"/>
                  <a:pt x="177" y="107"/>
                  <a:pt x="177" y="107"/>
                </a:cubicBezTo>
                <a:cubicBezTo>
                  <a:pt x="177" y="107"/>
                  <a:pt x="178" y="106"/>
                  <a:pt x="178" y="106"/>
                </a:cubicBezTo>
                <a:cubicBezTo>
                  <a:pt x="178" y="106"/>
                  <a:pt x="177" y="106"/>
                  <a:pt x="177" y="106"/>
                </a:cubicBezTo>
                <a:close/>
                <a:moveTo>
                  <a:pt x="183" y="104"/>
                </a:moveTo>
                <a:cubicBezTo>
                  <a:pt x="183" y="104"/>
                  <a:pt x="183" y="104"/>
                  <a:pt x="183" y="105"/>
                </a:cubicBezTo>
                <a:cubicBezTo>
                  <a:pt x="183" y="105"/>
                  <a:pt x="183" y="106"/>
                  <a:pt x="183" y="107"/>
                </a:cubicBezTo>
                <a:cubicBezTo>
                  <a:pt x="183" y="107"/>
                  <a:pt x="183" y="106"/>
                  <a:pt x="183" y="106"/>
                </a:cubicBezTo>
                <a:cubicBezTo>
                  <a:pt x="183" y="105"/>
                  <a:pt x="183" y="104"/>
                  <a:pt x="184" y="104"/>
                </a:cubicBezTo>
                <a:cubicBezTo>
                  <a:pt x="184" y="104"/>
                  <a:pt x="183" y="104"/>
                  <a:pt x="183" y="104"/>
                </a:cubicBezTo>
                <a:close/>
                <a:moveTo>
                  <a:pt x="203" y="106"/>
                </a:moveTo>
                <a:cubicBezTo>
                  <a:pt x="203" y="106"/>
                  <a:pt x="203" y="106"/>
                  <a:pt x="203" y="106"/>
                </a:cubicBezTo>
                <a:cubicBezTo>
                  <a:pt x="203" y="106"/>
                  <a:pt x="203" y="106"/>
                  <a:pt x="203" y="106"/>
                </a:cubicBezTo>
                <a:cubicBezTo>
                  <a:pt x="203" y="105"/>
                  <a:pt x="203" y="105"/>
                  <a:pt x="203" y="104"/>
                </a:cubicBezTo>
                <a:cubicBezTo>
                  <a:pt x="203" y="104"/>
                  <a:pt x="203" y="104"/>
                  <a:pt x="202" y="104"/>
                </a:cubicBezTo>
                <a:cubicBezTo>
                  <a:pt x="202" y="105"/>
                  <a:pt x="203" y="105"/>
                  <a:pt x="203" y="106"/>
                </a:cubicBezTo>
                <a:close/>
                <a:moveTo>
                  <a:pt x="16" y="104"/>
                </a:moveTo>
                <a:cubicBezTo>
                  <a:pt x="17" y="104"/>
                  <a:pt x="18" y="105"/>
                  <a:pt x="19" y="105"/>
                </a:cubicBezTo>
                <a:cubicBezTo>
                  <a:pt x="19" y="104"/>
                  <a:pt x="19" y="102"/>
                  <a:pt x="19" y="101"/>
                </a:cubicBezTo>
                <a:cubicBezTo>
                  <a:pt x="19" y="100"/>
                  <a:pt x="19" y="99"/>
                  <a:pt x="19" y="98"/>
                </a:cubicBezTo>
                <a:cubicBezTo>
                  <a:pt x="19" y="94"/>
                  <a:pt x="20" y="90"/>
                  <a:pt x="19" y="86"/>
                </a:cubicBezTo>
                <a:cubicBezTo>
                  <a:pt x="19" y="86"/>
                  <a:pt x="19" y="86"/>
                  <a:pt x="19" y="86"/>
                </a:cubicBezTo>
                <a:cubicBezTo>
                  <a:pt x="18" y="85"/>
                  <a:pt x="18" y="85"/>
                  <a:pt x="17" y="84"/>
                </a:cubicBezTo>
                <a:cubicBezTo>
                  <a:pt x="17" y="85"/>
                  <a:pt x="17" y="86"/>
                  <a:pt x="17" y="87"/>
                </a:cubicBezTo>
                <a:cubicBezTo>
                  <a:pt x="17" y="89"/>
                  <a:pt x="17" y="91"/>
                  <a:pt x="17" y="94"/>
                </a:cubicBezTo>
                <a:cubicBezTo>
                  <a:pt x="17" y="94"/>
                  <a:pt x="17" y="94"/>
                  <a:pt x="17" y="94"/>
                </a:cubicBezTo>
                <a:cubicBezTo>
                  <a:pt x="17" y="97"/>
                  <a:pt x="17" y="101"/>
                  <a:pt x="16" y="104"/>
                </a:cubicBezTo>
                <a:close/>
                <a:moveTo>
                  <a:pt x="186" y="103"/>
                </a:moveTo>
                <a:cubicBezTo>
                  <a:pt x="186" y="103"/>
                  <a:pt x="186" y="103"/>
                  <a:pt x="187" y="103"/>
                </a:cubicBezTo>
                <a:cubicBezTo>
                  <a:pt x="187" y="103"/>
                  <a:pt x="187" y="103"/>
                  <a:pt x="187" y="102"/>
                </a:cubicBezTo>
                <a:cubicBezTo>
                  <a:pt x="187" y="102"/>
                  <a:pt x="186" y="103"/>
                  <a:pt x="186" y="103"/>
                </a:cubicBezTo>
                <a:close/>
                <a:moveTo>
                  <a:pt x="224" y="103"/>
                </a:moveTo>
                <a:cubicBezTo>
                  <a:pt x="224" y="103"/>
                  <a:pt x="224" y="103"/>
                  <a:pt x="224" y="103"/>
                </a:cubicBezTo>
                <a:cubicBezTo>
                  <a:pt x="224" y="102"/>
                  <a:pt x="224" y="102"/>
                  <a:pt x="224" y="102"/>
                </a:cubicBezTo>
                <a:cubicBezTo>
                  <a:pt x="224" y="102"/>
                  <a:pt x="224" y="103"/>
                  <a:pt x="224" y="103"/>
                </a:cubicBezTo>
                <a:close/>
                <a:moveTo>
                  <a:pt x="14" y="102"/>
                </a:moveTo>
                <a:cubicBezTo>
                  <a:pt x="14" y="101"/>
                  <a:pt x="14" y="101"/>
                  <a:pt x="14" y="100"/>
                </a:cubicBezTo>
                <a:cubicBezTo>
                  <a:pt x="14" y="101"/>
                  <a:pt x="14" y="101"/>
                  <a:pt x="14" y="102"/>
                </a:cubicBezTo>
                <a:cubicBezTo>
                  <a:pt x="14" y="102"/>
                  <a:pt x="14" y="102"/>
                  <a:pt x="14" y="102"/>
                </a:cubicBezTo>
                <a:close/>
                <a:moveTo>
                  <a:pt x="7" y="73"/>
                </a:moveTo>
                <a:cubicBezTo>
                  <a:pt x="7" y="79"/>
                  <a:pt x="7" y="85"/>
                  <a:pt x="7" y="91"/>
                </a:cubicBezTo>
                <a:cubicBezTo>
                  <a:pt x="7" y="93"/>
                  <a:pt x="8" y="95"/>
                  <a:pt x="8" y="98"/>
                </a:cubicBezTo>
                <a:cubicBezTo>
                  <a:pt x="8" y="99"/>
                  <a:pt x="9" y="99"/>
                  <a:pt x="10" y="100"/>
                </a:cubicBezTo>
                <a:cubicBezTo>
                  <a:pt x="10" y="100"/>
                  <a:pt x="11" y="100"/>
                  <a:pt x="11" y="100"/>
                </a:cubicBezTo>
                <a:cubicBezTo>
                  <a:pt x="11" y="100"/>
                  <a:pt x="11" y="99"/>
                  <a:pt x="11" y="99"/>
                </a:cubicBezTo>
                <a:cubicBezTo>
                  <a:pt x="11" y="99"/>
                  <a:pt x="10" y="99"/>
                  <a:pt x="10" y="99"/>
                </a:cubicBezTo>
                <a:cubicBezTo>
                  <a:pt x="9" y="99"/>
                  <a:pt x="9" y="99"/>
                  <a:pt x="9" y="98"/>
                </a:cubicBezTo>
                <a:cubicBezTo>
                  <a:pt x="8" y="97"/>
                  <a:pt x="8" y="95"/>
                  <a:pt x="9" y="94"/>
                </a:cubicBezTo>
                <a:cubicBezTo>
                  <a:pt x="9" y="93"/>
                  <a:pt x="9" y="93"/>
                  <a:pt x="9" y="92"/>
                </a:cubicBezTo>
                <a:cubicBezTo>
                  <a:pt x="9" y="90"/>
                  <a:pt x="9" y="88"/>
                  <a:pt x="9" y="85"/>
                </a:cubicBezTo>
                <a:cubicBezTo>
                  <a:pt x="9" y="82"/>
                  <a:pt x="9" y="79"/>
                  <a:pt x="8" y="76"/>
                </a:cubicBezTo>
                <a:cubicBezTo>
                  <a:pt x="8" y="75"/>
                  <a:pt x="7" y="74"/>
                  <a:pt x="7" y="73"/>
                </a:cubicBezTo>
                <a:close/>
                <a:moveTo>
                  <a:pt x="202" y="99"/>
                </a:moveTo>
                <a:cubicBezTo>
                  <a:pt x="202" y="99"/>
                  <a:pt x="202" y="100"/>
                  <a:pt x="202" y="100"/>
                </a:cubicBezTo>
                <a:cubicBezTo>
                  <a:pt x="202" y="100"/>
                  <a:pt x="202" y="100"/>
                  <a:pt x="202" y="100"/>
                </a:cubicBezTo>
                <a:cubicBezTo>
                  <a:pt x="202" y="100"/>
                  <a:pt x="202" y="99"/>
                  <a:pt x="202" y="99"/>
                </a:cubicBezTo>
                <a:cubicBezTo>
                  <a:pt x="202" y="99"/>
                  <a:pt x="202" y="99"/>
                  <a:pt x="202" y="99"/>
                </a:cubicBezTo>
                <a:close/>
                <a:moveTo>
                  <a:pt x="210" y="97"/>
                </a:moveTo>
                <a:cubicBezTo>
                  <a:pt x="210" y="98"/>
                  <a:pt x="210" y="99"/>
                  <a:pt x="210" y="100"/>
                </a:cubicBezTo>
                <a:cubicBezTo>
                  <a:pt x="211" y="99"/>
                  <a:pt x="212" y="98"/>
                  <a:pt x="212" y="98"/>
                </a:cubicBezTo>
                <a:cubicBezTo>
                  <a:pt x="212" y="97"/>
                  <a:pt x="212" y="96"/>
                  <a:pt x="212" y="95"/>
                </a:cubicBezTo>
                <a:cubicBezTo>
                  <a:pt x="212" y="96"/>
                  <a:pt x="211" y="96"/>
                  <a:pt x="210" y="97"/>
                </a:cubicBezTo>
                <a:close/>
                <a:moveTo>
                  <a:pt x="219" y="96"/>
                </a:moveTo>
                <a:cubicBezTo>
                  <a:pt x="219" y="97"/>
                  <a:pt x="219" y="98"/>
                  <a:pt x="219" y="99"/>
                </a:cubicBezTo>
                <a:cubicBezTo>
                  <a:pt x="220" y="99"/>
                  <a:pt x="220" y="99"/>
                  <a:pt x="220" y="99"/>
                </a:cubicBezTo>
                <a:cubicBezTo>
                  <a:pt x="220" y="97"/>
                  <a:pt x="220" y="96"/>
                  <a:pt x="220" y="95"/>
                </a:cubicBezTo>
                <a:cubicBezTo>
                  <a:pt x="220" y="96"/>
                  <a:pt x="220" y="96"/>
                  <a:pt x="219" y="96"/>
                </a:cubicBezTo>
                <a:close/>
                <a:moveTo>
                  <a:pt x="14" y="91"/>
                </a:moveTo>
                <a:cubicBezTo>
                  <a:pt x="14" y="92"/>
                  <a:pt x="14" y="93"/>
                  <a:pt x="14" y="94"/>
                </a:cubicBezTo>
                <a:cubicBezTo>
                  <a:pt x="14" y="94"/>
                  <a:pt x="14" y="94"/>
                  <a:pt x="14" y="94"/>
                </a:cubicBezTo>
                <a:cubicBezTo>
                  <a:pt x="14" y="94"/>
                  <a:pt x="14" y="93"/>
                  <a:pt x="14" y="92"/>
                </a:cubicBezTo>
                <a:cubicBezTo>
                  <a:pt x="14" y="92"/>
                  <a:pt x="14" y="91"/>
                  <a:pt x="14" y="91"/>
                </a:cubicBezTo>
                <a:close/>
                <a:moveTo>
                  <a:pt x="204" y="94"/>
                </a:moveTo>
                <a:cubicBezTo>
                  <a:pt x="205" y="94"/>
                  <a:pt x="205" y="94"/>
                  <a:pt x="205" y="94"/>
                </a:cubicBezTo>
                <a:cubicBezTo>
                  <a:pt x="205" y="93"/>
                  <a:pt x="205" y="93"/>
                  <a:pt x="205" y="93"/>
                </a:cubicBezTo>
                <a:cubicBezTo>
                  <a:pt x="205" y="93"/>
                  <a:pt x="205" y="93"/>
                  <a:pt x="204" y="93"/>
                </a:cubicBezTo>
                <a:cubicBezTo>
                  <a:pt x="204" y="93"/>
                  <a:pt x="204" y="93"/>
                  <a:pt x="204" y="94"/>
                </a:cubicBezTo>
                <a:close/>
                <a:moveTo>
                  <a:pt x="220" y="86"/>
                </a:moveTo>
                <a:cubicBezTo>
                  <a:pt x="220" y="88"/>
                  <a:pt x="220" y="89"/>
                  <a:pt x="220" y="91"/>
                </a:cubicBezTo>
                <a:cubicBezTo>
                  <a:pt x="220" y="91"/>
                  <a:pt x="220" y="91"/>
                  <a:pt x="220" y="91"/>
                </a:cubicBezTo>
                <a:cubicBezTo>
                  <a:pt x="220" y="89"/>
                  <a:pt x="220" y="87"/>
                  <a:pt x="220" y="86"/>
                </a:cubicBezTo>
                <a:cubicBezTo>
                  <a:pt x="220" y="86"/>
                  <a:pt x="220" y="86"/>
                  <a:pt x="220" y="86"/>
                </a:cubicBezTo>
                <a:close/>
                <a:moveTo>
                  <a:pt x="224" y="81"/>
                </a:moveTo>
                <a:cubicBezTo>
                  <a:pt x="224" y="83"/>
                  <a:pt x="225" y="84"/>
                  <a:pt x="225" y="85"/>
                </a:cubicBezTo>
                <a:cubicBezTo>
                  <a:pt x="225" y="83"/>
                  <a:pt x="225" y="82"/>
                  <a:pt x="225" y="81"/>
                </a:cubicBezTo>
                <a:cubicBezTo>
                  <a:pt x="225" y="81"/>
                  <a:pt x="224" y="81"/>
                  <a:pt x="224" y="81"/>
                </a:cubicBezTo>
                <a:close/>
                <a:moveTo>
                  <a:pt x="225" y="54"/>
                </a:moveTo>
                <a:cubicBezTo>
                  <a:pt x="225" y="54"/>
                  <a:pt x="225" y="53"/>
                  <a:pt x="225" y="53"/>
                </a:cubicBezTo>
                <a:cubicBezTo>
                  <a:pt x="225" y="52"/>
                  <a:pt x="225" y="52"/>
                  <a:pt x="225" y="51"/>
                </a:cubicBezTo>
                <a:cubicBezTo>
                  <a:pt x="225" y="51"/>
                  <a:pt x="225" y="51"/>
                  <a:pt x="225" y="50"/>
                </a:cubicBezTo>
                <a:cubicBezTo>
                  <a:pt x="225" y="49"/>
                  <a:pt x="225" y="47"/>
                  <a:pt x="225" y="46"/>
                </a:cubicBezTo>
                <a:cubicBezTo>
                  <a:pt x="225" y="46"/>
                  <a:pt x="225" y="46"/>
                  <a:pt x="225" y="46"/>
                </a:cubicBezTo>
                <a:cubicBezTo>
                  <a:pt x="225" y="46"/>
                  <a:pt x="225" y="46"/>
                  <a:pt x="224" y="46"/>
                </a:cubicBezTo>
                <a:cubicBezTo>
                  <a:pt x="224" y="46"/>
                  <a:pt x="224" y="46"/>
                  <a:pt x="224" y="46"/>
                </a:cubicBezTo>
                <a:cubicBezTo>
                  <a:pt x="224" y="46"/>
                  <a:pt x="224" y="46"/>
                  <a:pt x="223" y="46"/>
                </a:cubicBezTo>
                <a:cubicBezTo>
                  <a:pt x="222" y="46"/>
                  <a:pt x="222" y="46"/>
                  <a:pt x="221" y="46"/>
                </a:cubicBezTo>
                <a:cubicBezTo>
                  <a:pt x="221" y="46"/>
                  <a:pt x="221" y="47"/>
                  <a:pt x="222" y="47"/>
                </a:cubicBezTo>
                <a:cubicBezTo>
                  <a:pt x="222" y="47"/>
                  <a:pt x="222" y="47"/>
                  <a:pt x="222" y="47"/>
                </a:cubicBezTo>
                <a:cubicBezTo>
                  <a:pt x="223" y="47"/>
                  <a:pt x="223" y="47"/>
                  <a:pt x="223" y="48"/>
                </a:cubicBezTo>
                <a:cubicBezTo>
                  <a:pt x="223" y="49"/>
                  <a:pt x="223" y="49"/>
                  <a:pt x="223" y="50"/>
                </a:cubicBezTo>
                <a:cubicBezTo>
                  <a:pt x="223" y="50"/>
                  <a:pt x="223" y="50"/>
                  <a:pt x="223" y="50"/>
                </a:cubicBezTo>
                <a:cubicBezTo>
                  <a:pt x="223" y="50"/>
                  <a:pt x="223" y="50"/>
                  <a:pt x="223" y="50"/>
                </a:cubicBezTo>
                <a:cubicBezTo>
                  <a:pt x="224" y="50"/>
                  <a:pt x="224" y="50"/>
                  <a:pt x="224" y="51"/>
                </a:cubicBezTo>
                <a:cubicBezTo>
                  <a:pt x="225" y="51"/>
                  <a:pt x="225" y="52"/>
                  <a:pt x="224" y="52"/>
                </a:cubicBezTo>
                <a:cubicBezTo>
                  <a:pt x="224" y="53"/>
                  <a:pt x="223" y="53"/>
                  <a:pt x="223" y="54"/>
                </a:cubicBezTo>
                <a:cubicBezTo>
                  <a:pt x="224" y="54"/>
                  <a:pt x="224" y="54"/>
                  <a:pt x="225" y="54"/>
                </a:cubicBezTo>
                <a:close/>
                <a:moveTo>
                  <a:pt x="219" y="54"/>
                </a:moveTo>
                <a:cubicBezTo>
                  <a:pt x="219" y="53"/>
                  <a:pt x="221" y="51"/>
                  <a:pt x="221" y="51"/>
                </a:cubicBezTo>
                <a:cubicBezTo>
                  <a:pt x="221" y="51"/>
                  <a:pt x="221" y="51"/>
                  <a:pt x="221" y="51"/>
                </a:cubicBezTo>
                <a:cubicBezTo>
                  <a:pt x="220" y="52"/>
                  <a:pt x="219" y="53"/>
                  <a:pt x="218" y="54"/>
                </a:cubicBezTo>
                <a:cubicBezTo>
                  <a:pt x="218" y="54"/>
                  <a:pt x="218" y="54"/>
                  <a:pt x="218" y="54"/>
                </a:cubicBezTo>
                <a:cubicBezTo>
                  <a:pt x="218" y="54"/>
                  <a:pt x="219" y="54"/>
                  <a:pt x="219" y="54"/>
                </a:cubicBezTo>
                <a:close/>
                <a:moveTo>
                  <a:pt x="202" y="53"/>
                </a:moveTo>
                <a:cubicBezTo>
                  <a:pt x="203" y="53"/>
                  <a:pt x="205" y="54"/>
                  <a:pt x="206" y="54"/>
                </a:cubicBezTo>
                <a:cubicBezTo>
                  <a:pt x="206" y="53"/>
                  <a:pt x="206" y="53"/>
                  <a:pt x="206" y="53"/>
                </a:cubicBezTo>
                <a:cubicBezTo>
                  <a:pt x="207" y="51"/>
                  <a:pt x="209" y="50"/>
                  <a:pt x="210" y="48"/>
                </a:cubicBezTo>
                <a:cubicBezTo>
                  <a:pt x="211" y="48"/>
                  <a:pt x="211" y="48"/>
                  <a:pt x="211" y="48"/>
                </a:cubicBezTo>
                <a:cubicBezTo>
                  <a:pt x="212" y="47"/>
                  <a:pt x="212" y="47"/>
                  <a:pt x="212" y="47"/>
                </a:cubicBezTo>
                <a:cubicBezTo>
                  <a:pt x="212" y="47"/>
                  <a:pt x="212" y="46"/>
                  <a:pt x="213" y="46"/>
                </a:cubicBezTo>
                <a:cubicBezTo>
                  <a:pt x="212" y="46"/>
                  <a:pt x="211" y="46"/>
                  <a:pt x="211" y="46"/>
                </a:cubicBezTo>
                <a:cubicBezTo>
                  <a:pt x="208" y="47"/>
                  <a:pt x="206" y="49"/>
                  <a:pt x="204" y="51"/>
                </a:cubicBezTo>
                <a:cubicBezTo>
                  <a:pt x="203" y="52"/>
                  <a:pt x="203" y="52"/>
                  <a:pt x="202" y="53"/>
                </a:cubicBezTo>
                <a:cubicBezTo>
                  <a:pt x="202" y="53"/>
                  <a:pt x="202" y="53"/>
                  <a:pt x="202" y="53"/>
                </a:cubicBezTo>
                <a:close/>
                <a:moveTo>
                  <a:pt x="198" y="53"/>
                </a:moveTo>
                <a:cubicBezTo>
                  <a:pt x="199" y="51"/>
                  <a:pt x="201" y="49"/>
                  <a:pt x="203" y="48"/>
                </a:cubicBezTo>
                <a:cubicBezTo>
                  <a:pt x="202" y="48"/>
                  <a:pt x="200" y="50"/>
                  <a:pt x="199" y="51"/>
                </a:cubicBezTo>
                <a:cubicBezTo>
                  <a:pt x="198" y="52"/>
                  <a:pt x="197" y="53"/>
                  <a:pt x="196" y="53"/>
                </a:cubicBezTo>
                <a:lnTo>
                  <a:pt x="198" y="53"/>
                </a:lnTo>
                <a:close/>
                <a:moveTo>
                  <a:pt x="185" y="53"/>
                </a:moveTo>
                <a:cubicBezTo>
                  <a:pt x="187" y="53"/>
                  <a:pt x="190" y="53"/>
                  <a:pt x="193" y="53"/>
                </a:cubicBezTo>
                <a:cubicBezTo>
                  <a:pt x="193" y="53"/>
                  <a:pt x="193" y="53"/>
                  <a:pt x="193" y="53"/>
                </a:cubicBezTo>
                <a:cubicBezTo>
                  <a:pt x="195" y="50"/>
                  <a:pt x="198" y="47"/>
                  <a:pt x="202" y="46"/>
                </a:cubicBezTo>
                <a:cubicBezTo>
                  <a:pt x="199" y="45"/>
                  <a:pt x="196" y="45"/>
                  <a:pt x="193" y="45"/>
                </a:cubicBezTo>
                <a:cubicBezTo>
                  <a:pt x="193" y="45"/>
                  <a:pt x="193" y="46"/>
                  <a:pt x="193" y="46"/>
                </a:cubicBezTo>
                <a:cubicBezTo>
                  <a:pt x="191" y="47"/>
                  <a:pt x="189" y="49"/>
                  <a:pt x="187" y="51"/>
                </a:cubicBezTo>
                <a:cubicBezTo>
                  <a:pt x="186" y="51"/>
                  <a:pt x="185" y="52"/>
                  <a:pt x="185" y="53"/>
                </a:cubicBezTo>
                <a:close/>
                <a:moveTo>
                  <a:pt x="181" y="53"/>
                </a:moveTo>
                <a:cubicBezTo>
                  <a:pt x="184" y="49"/>
                  <a:pt x="187" y="47"/>
                  <a:pt x="190" y="45"/>
                </a:cubicBezTo>
                <a:cubicBezTo>
                  <a:pt x="188" y="45"/>
                  <a:pt x="187" y="45"/>
                  <a:pt x="185" y="45"/>
                </a:cubicBezTo>
                <a:cubicBezTo>
                  <a:pt x="185" y="45"/>
                  <a:pt x="185" y="45"/>
                  <a:pt x="185" y="45"/>
                </a:cubicBezTo>
                <a:cubicBezTo>
                  <a:pt x="186" y="45"/>
                  <a:pt x="185" y="46"/>
                  <a:pt x="185" y="46"/>
                </a:cubicBezTo>
                <a:cubicBezTo>
                  <a:pt x="183" y="48"/>
                  <a:pt x="181" y="49"/>
                  <a:pt x="179" y="51"/>
                </a:cubicBezTo>
                <a:cubicBezTo>
                  <a:pt x="179" y="51"/>
                  <a:pt x="179" y="52"/>
                  <a:pt x="178" y="52"/>
                </a:cubicBezTo>
                <a:cubicBezTo>
                  <a:pt x="178" y="52"/>
                  <a:pt x="178" y="52"/>
                  <a:pt x="178" y="53"/>
                </a:cubicBezTo>
                <a:cubicBezTo>
                  <a:pt x="179" y="53"/>
                  <a:pt x="180" y="53"/>
                  <a:pt x="181" y="53"/>
                </a:cubicBezTo>
                <a:close/>
                <a:moveTo>
                  <a:pt x="174" y="52"/>
                </a:moveTo>
                <a:cubicBezTo>
                  <a:pt x="175" y="51"/>
                  <a:pt x="177" y="49"/>
                  <a:pt x="178" y="48"/>
                </a:cubicBezTo>
                <a:cubicBezTo>
                  <a:pt x="178" y="48"/>
                  <a:pt x="178" y="48"/>
                  <a:pt x="178" y="48"/>
                </a:cubicBezTo>
                <a:cubicBezTo>
                  <a:pt x="179" y="47"/>
                  <a:pt x="181" y="45"/>
                  <a:pt x="183" y="44"/>
                </a:cubicBezTo>
                <a:cubicBezTo>
                  <a:pt x="180" y="44"/>
                  <a:pt x="170" y="44"/>
                  <a:pt x="170" y="44"/>
                </a:cubicBezTo>
                <a:cubicBezTo>
                  <a:pt x="168" y="44"/>
                  <a:pt x="166" y="43"/>
                  <a:pt x="165" y="43"/>
                </a:cubicBezTo>
                <a:cubicBezTo>
                  <a:pt x="165" y="43"/>
                  <a:pt x="165" y="43"/>
                  <a:pt x="165" y="43"/>
                </a:cubicBezTo>
                <a:cubicBezTo>
                  <a:pt x="165" y="43"/>
                  <a:pt x="164" y="44"/>
                  <a:pt x="164" y="44"/>
                </a:cubicBezTo>
                <a:cubicBezTo>
                  <a:pt x="163" y="45"/>
                  <a:pt x="161" y="47"/>
                  <a:pt x="159" y="48"/>
                </a:cubicBezTo>
                <a:cubicBezTo>
                  <a:pt x="159" y="49"/>
                  <a:pt x="158" y="50"/>
                  <a:pt x="157" y="51"/>
                </a:cubicBezTo>
                <a:cubicBezTo>
                  <a:pt x="157" y="51"/>
                  <a:pt x="157" y="52"/>
                  <a:pt x="157" y="52"/>
                </a:cubicBezTo>
                <a:cubicBezTo>
                  <a:pt x="158" y="52"/>
                  <a:pt x="160" y="52"/>
                  <a:pt x="161" y="52"/>
                </a:cubicBezTo>
                <a:cubicBezTo>
                  <a:pt x="162" y="50"/>
                  <a:pt x="163" y="49"/>
                  <a:pt x="165" y="47"/>
                </a:cubicBezTo>
                <a:cubicBezTo>
                  <a:pt x="167" y="46"/>
                  <a:pt x="168" y="45"/>
                  <a:pt x="170" y="44"/>
                </a:cubicBezTo>
                <a:cubicBezTo>
                  <a:pt x="170" y="44"/>
                  <a:pt x="170" y="44"/>
                  <a:pt x="170" y="44"/>
                </a:cubicBezTo>
                <a:cubicBezTo>
                  <a:pt x="171" y="44"/>
                  <a:pt x="171" y="44"/>
                  <a:pt x="171" y="45"/>
                </a:cubicBezTo>
                <a:cubicBezTo>
                  <a:pt x="172" y="45"/>
                  <a:pt x="171" y="46"/>
                  <a:pt x="171" y="46"/>
                </a:cubicBezTo>
                <a:cubicBezTo>
                  <a:pt x="169" y="47"/>
                  <a:pt x="168" y="48"/>
                  <a:pt x="166" y="50"/>
                </a:cubicBezTo>
                <a:cubicBezTo>
                  <a:pt x="166" y="50"/>
                  <a:pt x="165" y="51"/>
                  <a:pt x="165" y="51"/>
                </a:cubicBezTo>
                <a:cubicBezTo>
                  <a:pt x="165" y="52"/>
                  <a:pt x="165" y="52"/>
                  <a:pt x="164" y="52"/>
                </a:cubicBezTo>
                <a:cubicBezTo>
                  <a:pt x="166" y="52"/>
                  <a:pt x="167" y="52"/>
                  <a:pt x="169" y="52"/>
                </a:cubicBezTo>
                <a:cubicBezTo>
                  <a:pt x="169" y="51"/>
                  <a:pt x="170" y="49"/>
                  <a:pt x="171" y="48"/>
                </a:cubicBezTo>
                <a:cubicBezTo>
                  <a:pt x="172" y="48"/>
                  <a:pt x="172" y="48"/>
                  <a:pt x="172" y="48"/>
                </a:cubicBezTo>
                <a:cubicBezTo>
                  <a:pt x="173" y="47"/>
                  <a:pt x="174" y="45"/>
                  <a:pt x="176" y="44"/>
                </a:cubicBezTo>
                <a:cubicBezTo>
                  <a:pt x="176" y="44"/>
                  <a:pt x="177" y="44"/>
                  <a:pt x="177" y="44"/>
                </a:cubicBezTo>
                <a:cubicBezTo>
                  <a:pt x="177" y="44"/>
                  <a:pt x="178" y="45"/>
                  <a:pt x="178" y="45"/>
                </a:cubicBezTo>
                <a:cubicBezTo>
                  <a:pt x="178" y="46"/>
                  <a:pt x="178" y="47"/>
                  <a:pt x="177" y="47"/>
                </a:cubicBezTo>
                <a:cubicBezTo>
                  <a:pt x="176" y="48"/>
                  <a:pt x="175" y="49"/>
                  <a:pt x="174" y="50"/>
                </a:cubicBezTo>
                <a:cubicBezTo>
                  <a:pt x="174" y="50"/>
                  <a:pt x="174" y="50"/>
                  <a:pt x="174" y="50"/>
                </a:cubicBezTo>
                <a:cubicBezTo>
                  <a:pt x="174" y="51"/>
                  <a:pt x="174" y="51"/>
                  <a:pt x="173" y="51"/>
                </a:cubicBezTo>
                <a:cubicBezTo>
                  <a:pt x="173" y="52"/>
                  <a:pt x="173" y="52"/>
                  <a:pt x="173" y="52"/>
                </a:cubicBezTo>
                <a:cubicBezTo>
                  <a:pt x="173" y="52"/>
                  <a:pt x="174" y="52"/>
                  <a:pt x="174" y="52"/>
                </a:cubicBezTo>
                <a:close/>
                <a:moveTo>
                  <a:pt x="154" y="51"/>
                </a:moveTo>
                <a:cubicBezTo>
                  <a:pt x="154" y="48"/>
                  <a:pt x="158" y="45"/>
                  <a:pt x="161" y="43"/>
                </a:cubicBezTo>
                <a:cubicBezTo>
                  <a:pt x="159" y="43"/>
                  <a:pt x="157" y="43"/>
                  <a:pt x="155" y="43"/>
                </a:cubicBezTo>
                <a:cubicBezTo>
                  <a:pt x="155" y="44"/>
                  <a:pt x="154" y="46"/>
                  <a:pt x="152" y="48"/>
                </a:cubicBezTo>
                <a:cubicBezTo>
                  <a:pt x="152" y="48"/>
                  <a:pt x="152" y="48"/>
                  <a:pt x="152" y="48"/>
                </a:cubicBezTo>
                <a:cubicBezTo>
                  <a:pt x="152" y="49"/>
                  <a:pt x="151" y="50"/>
                  <a:pt x="150" y="51"/>
                </a:cubicBezTo>
                <a:cubicBezTo>
                  <a:pt x="151" y="51"/>
                  <a:pt x="152" y="51"/>
                  <a:pt x="154" y="51"/>
                </a:cubicBezTo>
                <a:close/>
                <a:moveTo>
                  <a:pt x="142" y="51"/>
                </a:moveTo>
                <a:cubicBezTo>
                  <a:pt x="142" y="51"/>
                  <a:pt x="143" y="51"/>
                  <a:pt x="143" y="51"/>
                </a:cubicBezTo>
                <a:cubicBezTo>
                  <a:pt x="146" y="51"/>
                  <a:pt x="146" y="51"/>
                  <a:pt x="146" y="51"/>
                </a:cubicBezTo>
                <a:cubicBezTo>
                  <a:pt x="147" y="50"/>
                  <a:pt x="148" y="49"/>
                  <a:pt x="148" y="49"/>
                </a:cubicBezTo>
                <a:cubicBezTo>
                  <a:pt x="149" y="48"/>
                  <a:pt x="149" y="48"/>
                  <a:pt x="150" y="47"/>
                </a:cubicBezTo>
                <a:cubicBezTo>
                  <a:pt x="151" y="46"/>
                  <a:pt x="152" y="44"/>
                  <a:pt x="153" y="43"/>
                </a:cubicBezTo>
                <a:cubicBezTo>
                  <a:pt x="153" y="43"/>
                  <a:pt x="153" y="43"/>
                  <a:pt x="153" y="43"/>
                </a:cubicBezTo>
                <a:cubicBezTo>
                  <a:pt x="151" y="43"/>
                  <a:pt x="150" y="43"/>
                  <a:pt x="149" y="42"/>
                </a:cubicBezTo>
                <a:cubicBezTo>
                  <a:pt x="149" y="44"/>
                  <a:pt x="147" y="45"/>
                  <a:pt x="146" y="46"/>
                </a:cubicBezTo>
                <a:cubicBezTo>
                  <a:pt x="146" y="47"/>
                  <a:pt x="146" y="47"/>
                  <a:pt x="145" y="47"/>
                </a:cubicBezTo>
                <a:cubicBezTo>
                  <a:pt x="145" y="47"/>
                  <a:pt x="145" y="48"/>
                  <a:pt x="144" y="48"/>
                </a:cubicBezTo>
                <a:cubicBezTo>
                  <a:pt x="143" y="49"/>
                  <a:pt x="143" y="50"/>
                  <a:pt x="142" y="51"/>
                </a:cubicBezTo>
                <a:cubicBezTo>
                  <a:pt x="142" y="51"/>
                  <a:pt x="142" y="51"/>
                  <a:pt x="142" y="51"/>
                </a:cubicBezTo>
                <a:close/>
                <a:moveTo>
                  <a:pt x="136" y="50"/>
                </a:moveTo>
                <a:cubicBezTo>
                  <a:pt x="137" y="50"/>
                  <a:pt x="137" y="50"/>
                  <a:pt x="138" y="51"/>
                </a:cubicBezTo>
                <a:cubicBezTo>
                  <a:pt x="139" y="49"/>
                  <a:pt x="140" y="48"/>
                  <a:pt x="141" y="47"/>
                </a:cubicBezTo>
                <a:cubicBezTo>
                  <a:pt x="142" y="46"/>
                  <a:pt x="142" y="46"/>
                  <a:pt x="142" y="46"/>
                </a:cubicBezTo>
                <a:cubicBezTo>
                  <a:pt x="143" y="46"/>
                  <a:pt x="143" y="45"/>
                  <a:pt x="143" y="45"/>
                </a:cubicBezTo>
                <a:cubicBezTo>
                  <a:pt x="144" y="44"/>
                  <a:pt x="145" y="44"/>
                  <a:pt x="145" y="43"/>
                </a:cubicBezTo>
                <a:cubicBezTo>
                  <a:pt x="145" y="43"/>
                  <a:pt x="146" y="43"/>
                  <a:pt x="146" y="43"/>
                </a:cubicBezTo>
                <a:cubicBezTo>
                  <a:pt x="146" y="42"/>
                  <a:pt x="146" y="42"/>
                  <a:pt x="146" y="42"/>
                </a:cubicBezTo>
                <a:cubicBezTo>
                  <a:pt x="145" y="42"/>
                  <a:pt x="143" y="42"/>
                  <a:pt x="143" y="42"/>
                </a:cubicBezTo>
                <a:cubicBezTo>
                  <a:pt x="143" y="42"/>
                  <a:pt x="143" y="42"/>
                  <a:pt x="143" y="42"/>
                </a:cubicBezTo>
                <a:cubicBezTo>
                  <a:pt x="142" y="44"/>
                  <a:pt x="141" y="45"/>
                  <a:pt x="140" y="46"/>
                </a:cubicBezTo>
                <a:cubicBezTo>
                  <a:pt x="140" y="47"/>
                  <a:pt x="139" y="47"/>
                  <a:pt x="139" y="47"/>
                </a:cubicBezTo>
                <a:cubicBezTo>
                  <a:pt x="139" y="48"/>
                  <a:pt x="139" y="48"/>
                  <a:pt x="139" y="48"/>
                </a:cubicBezTo>
                <a:cubicBezTo>
                  <a:pt x="138" y="49"/>
                  <a:pt x="137" y="50"/>
                  <a:pt x="136" y="50"/>
                </a:cubicBezTo>
                <a:close/>
                <a:moveTo>
                  <a:pt x="132" y="50"/>
                </a:moveTo>
                <a:cubicBezTo>
                  <a:pt x="133" y="50"/>
                  <a:pt x="133" y="49"/>
                  <a:pt x="134" y="48"/>
                </a:cubicBezTo>
                <a:cubicBezTo>
                  <a:pt x="134" y="48"/>
                  <a:pt x="134" y="48"/>
                  <a:pt x="134" y="48"/>
                </a:cubicBezTo>
                <a:cubicBezTo>
                  <a:pt x="135" y="47"/>
                  <a:pt x="136" y="46"/>
                  <a:pt x="137" y="45"/>
                </a:cubicBezTo>
                <a:cubicBezTo>
                  <a:pt x="136" y="46"/>
                  <a:pt x="135" y="47"/>
                  <a:pt x="133" y="48"/>
                </a:cubicBezTo>
                <a:cubicBezTo>
                  <a:pt x="133" y="48"/>
                  <a:pt x="132" y="49"/>
                  <a:pt x="132" y="49"/>
                </a:cubicBezTo>
                <a:cubicBezTo>
                  <a:pt x="131" y="50"/>
                  <a:pt x="131" y="50"/>
                  <a:pt x="131" y="50"/>
                </a:cubicBezTo>
                <a:cubicBezTo>
                  <a:pt x="131" y="50"/>
                  <a:pt x="132" y="50"/>
                  <a:pt x="132" y="50"/>
                </a:cubicBezTo>
                <a:close/>
                <a:moveTo>
                  <a:pt x="128" y="46"/>
                </a:moveTo>
                <a:cubicBezTo>
                  <a:pt x="127" y="46"/>
                  <a:pt x="127" y="47"/>
                  <a:pt x="126" y="48"/>
                </a:cubicBezTo>
                <a:cubicBezTo>
                  <a:pt x="126" y="47"/>
                  <a:pt x="126" y="47"/>
                  <a:pt x="127" y="47"/>
                </a:cubicBezTo>
                <a:cubicBezTo>
                  <a:pt x="127" y="46"/>
                  <a:pt x="128" y="46"/>
                  <a:pt x="128" y="46"/>
                </a:cubicBezTo>
                <a:cubicBezTo>
                  <a:pt x="128" y="46"/>
                  <a:pt x="128" y="46"/>
                  <a:pt x="128" y="46"/>
                </a:cubicBezTo>
                <a:close/>
                <a:moveTo>
                  <a:pt x="119" y="41"/>
                </a:moveTo>
                <a:cubicBezTo>
                  <a:pt x="119" y="42"/>
                  <a:pt x="119" y="43"/>
                  <a:pt x="119" y="44"/>
                </a:cubicBezTo>
                <a:cubicBezTo>
                  <a:pt x="120" y="43"/>
                  <a:pt x="121" y="43"/>
                  <a:pt x="121" y="42"/>
                </a:cubicBezTo>
                <a:cubicBezTo>
                  <a:pt x="121" y="42"/>
                  <a:pt x="121" y="42"/>
                  <a:pt x="121" y="42"/>
                </a:cubicBezTo>
                <a:cubicBezTo>
                  <a:pt x="120" y="42"/>
                  <a:pt x="120" y="41"/>
                  <a:pt x="119" y="41"/>
                </a:cubicBezTo>
                <a:close/>
                <a:moveTo>
                  <a:pt x="125" y="39"/>
                </a:moveTo>
                <a:cubicBezTo>
                  <a:pt x="130" y="39"/>
                  <a:pt x="135" y="39"/>
                  <a:pt x="140" y="39"/>
                </a:cubicBezTo>
                <a:cubicBezTo>
                  <a:pt x="142" y="39"/>
                  <a:pt x="143" y="39"/>
                  <a:pt x="144" y="39"/>
                </a:cubicBezTo>
                <a:cubicBezTo>
                  <a:pt x="154" y="40"/>
                  <a:pt x="163" y="40"/>
                  <a:pt x="171" y="41"/>
                </a:cubicBezTo>
                <a:cubicBezTo>
                  <a:pt x="174" y="41"/>
                  <a:pt x="174" y="41"/>
                  <a:pt x="174" y="41"/>
                </a:cubicBezTo>
                <a:cubicBezTo>
                  <a:pt x="190" y="42"/>
                  <a:pt x="206" y="43"/>
                  <a:pt x="222" y="43"/>
                </a:cubicBezTo>
                <a:cubicBezTo>
                  <a:pt x="223" y="43"/>
                  <a:pt x="223" y="43"/>
                  <a:pt x="223" y="43"/>
                </a:cubicBezTo>
                <a:cubicBezTo>
                  <a:pt x="224" y="42"/>
                  <a:pt x="224" y="41"/>
                  <a:pt x="223" y="39"/>
                </a:cubicBezTo>
                <a:cubicBezTo>
                  <a:pt x="223" y="39"/>
                  <a:pt x="223" y="39"/>
                  <a:pt x="223" y="39"/>
                </a:cubicBezTo>
                <a:cubicBezTo>
                  <a:pt x="223" y="39"/>
                  <a:pt x="222" y="38"/>
                  <a:pt x="222" y="38"/>
                </a:cubicBezTo>
                <a:cubicBezTo>
                  <a:pt x="222" y="38"/>
                  <a:pt x="222" y="37"/>
                  <a:pt x="222" y="37"/>
                </a:cubicBezTo>
                <a:cubicBezTo>
                  <a:pt x="222" y="37"/>
                  <a:pt x="222" y="37"/>
                  <a:pt x="222" y="37"/>
                </a:cubicBezTo>
                <a:cubicBezTo>
                  <a:pt x="220" y="34"/>
                  <a:pt x="217" y="31"/>
                  <a:pt x="216" y="29"/>
                </a:cubicBezTo>
                <a:cubicBezTo>
                  <a:pt x="212" y="25"/>
                  <a:pt x="208" y="22"/>
                  <a:pt x="204" y="20"/>
                </a:cubicBezTo>
                <a:cubicBezTo>
                  <a:pt x="197" y="15"/>
                  <a:pt x="187" y="11"/>
                  <a:pt x="177" y="8"/>
                </a:cubicBezTo>
                <a:cubicBezTo>
                  <a:pt x="167" y="6"/>
                  <a:pt x="156" y="4"/>
                  <a:pt x="145" y="3"/>
                </a:cubicBezTo>
                <a:cubicBezTo>
                  <a:pt x="140" y="3"/>
                  <a:pt x="136" y="3"/>
                  <a:pt x="132" y="3"/>
                </a:cubicBezTo>
                <a:cubicBezTo>
                  <a:pt x="130" y="3"/>
                  <a:pt x="128" y="3"/>
                  <a:pt x="126" y="3"/>
                </a:cubicBezTo>
                <a:cubicBezTo>
                  <a:pt x="124" y="3"/>
                  <a:pt x="122" y="3"/>
                  <a:pt x="120" y="3"/>
                </a:cubicBezTo>
                <a:cubicBezTo>
                  <a:pt x="120" y="3"/>
                  <a:pt x="120" y="3"/>
                  <a:pt x="119" y="3"/>
                </a:cubicBezTo>
                <a:cubicBezTo>
                  <a:pt x="119" y="6"/>
                  <a:pt x="119" y="10"/>
                  <a:pt x="120" y="13"/>
                </a:cubicBezTo>
                <a:cubicBezTo>
                  <a:pt x="120" y="21"/>
                  <a:pt x="120" y="30"/>
                  <a:pt x="119" y="39"/>
                </a:cubicBezTo>
                <a:cubicBezTo>
                  <a:pt x="121" y="39"/>
                  <a:pt x="123" y="39"/>
                  <a:pt x="125" y="39"/>
                </a:cubicBezTo>
                <a:close/>
                <a:moveTo>
                  <a:pt x="122" y="42"/>
                </a:moveTo>
                <a:cubicBezTo>
                  <a:pt x="123" y="42"/>
                  <a:pt x="123" y="42"/>
                  <a:pt x="123" y="42"/>
                </a:cubicBezTo>
                <a:cubicBezTo>
                  <a:pt x="123" y="42"/>
                  <a:pt x="123" y="43"/>
                  <a:pt x="123" y="43"/>
                </a:cubicBezTo>
                <a:cubicBezTo>
                  <a:pt x="123" y="43"/>
                  <a:pt x="124" y="42"/>
                  <a:pt x="124" y="42"/>
                </a:cubicBezTo>
                <a:cubicBezTo>
                  <a:pt x="124" y="42"/>
                  <a:pt x="123" y="42"/>
                  <a:pt x="122" y="42"/>
                </a:cubicBezTo>
                <a:close/>
                <a:moveTo>
                  <a:pt x="127" y="42"/>
                </a:moveTo>
                <a:cubicBezTo>
                  <a:pt x="127" y="42"/>
                  <a:pt x="127" y="43"/>
                  <a:pt x="127" y="43"/>
                </a:cubicBezTo>
                <a:cubicBezTo>
                  <a:pt x="127" y="43"/>
                  <a:pt x="127" y="43"/>
                  <a:pt x="127" y="43"/>
                </a:cubicBezTo>
                <a:cubicBezTo>
                  <a:pt x="127" y="43"/>
                  <a:pt x="128" y="42"/>
                  <a:pt x="129" y="42"/>
                </a:cubicBezTo>
                <a:cubicBezTo>
                  <a:pt x="128" y="42"/>
                  <a:pt x="128" y="42"/>
                  <a:pt x="127" y="42"/>
                </a:cubicBezTo>
                <a:close/>
                <a:moveTo>
                  <a:pt x="131" y="42"/>
                </a:moveTo>
                <a:cubicBezTo>
                  <a:pt x="131" y="42"/>
                  <a:pt x="131" y="42"/>
                  <a:pt x="131" y="43"/>
                </a:cubicBezTo>
                <a:cubicBezTo>
                  <a:pt x="131" y="43"/>
                  <a:pt x="131" y="43"/>
                  <a:pt x="131" y="43"/>
                </a:cubicBezTo>
                <a:cubicBezTo>
                  <a:pt x="132" y="43"/>
                  <a:pt x="132" y="42"/>
                  <a:pt x="133" y="42"/>
                </a:cubicBezTo>
                <a:cubicBezTo>
                  <a:pt x="132" y="42"/>
                  <a:pt x="131" y="42"/>
                  <a:pt x="131" y="42"/>
                </a:cubicBez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55" name="文本框 54"/>
          <p:cNvSpPr txBox="1"/>
          <p:nvPr/>
        </p:nvSpPr>
        <p:spPr>
          <a:xfrm>
            <a:off x="6592074" y="2138697"/>
            <a:ext cx="2464839" cy="579120"/>
          </a:xfrm>
          <a:prstGeom prst="rect">
            <a:avLst/>
          </a:prstGeom>
          <a:noFill/>
        </p:spPr>
        <p:txBody>
          <a:bodyPr rtlCol="0" wrap="square">
            <a:spAutoFit/>
          </a:bodyPr>
          <a:lstStyle/>
          <a:p>
            <a:r>
              <a:rPr altLang="en-US" lang="zh-CN" sz="1600">
                <a:solidFill>
                  <a:schemeClr val="bg1"/>
                </a:solidFill>
                <a:cs typeface="+mn-ea"/>
                <a:sym typeface="+mn-lt"/>
              </a:rPr>
              <a:t>请在此添加文字请在此添加文字请在此添加文字</a:t>
            </a:r>
          </a:p>
        </p:txBody>
      </p:sp>
      <p:sp>
        <p:nvSpPr>
          <p:cNvPr id="56" name="文本框 55"/>
          <p:cNvSpPr txBox="1"/>
          <p:nvPr/>
        </p:nvSpPr>
        <p:spPr>
          <a:xfrm>
            <a:off x="6592074" y="1738587"/>
            <a:ext cx="1985378" cy="457200"/>
          </a:xfrm>
          <a:prstGeom prst="rect">
            <a:avLst/>
          </a:prstGeom>
          <a:noFill/>
        </p:spPr>
        <p:txBody>
          <a:bodyPr rtlCol="0" wrap="square">
            <a:spAutoFit/>
          </a:bodyPr>
          <a:lstStyle/>
          <a:p>
            <a:r>
              <a:rPr altLang="en-US" b="1" lang="zh-CN" sz="2400">
                <a:solidFill>
                  <a:schemeClr val="bg1"/>
                </a:solidFill>
                <a:cs typeface="+mn-ea"/>
                <a:sym typeface="+mn-lt"/>
              </a:rPr>
              <a:t>输入小标题</a:t>
            </a:r>
          </a:p>
        </p:txBody>
      </p:sp>
      <p:sp>
        <p:nvSpPr>
          <p:cNvPr id="57" name="文本框 56"/>
          <p:cNvSpPr txBox="1"/>
          <p:nvPr/>
        </p:nvSpPr>
        <p:spPr>
          <a:xfrm>
            <a:off x="8676868" y="4032185"/>
            <a:ext cx="2464839" cy="579120"/>
          </a:xfrm>
          <a:prstGeom prst="rect">
            <a:avLst/>
          </a:prstGeom>
          <a:noFill/>
        </p:spPr>
        <p:txBody>
          <a:bodyPr rtlCol="0" wrap="square">
            <a:spAutoFit/>
          </a:bodyPr>
          <a:lstStyle/>
          <a:p>
            <a:r>
              <a:rPr altLang="en-US" lang="zh-CN" sz="1600">
                <a:solidFill>
                  <a:schemeClr val="bg1"/>
                </a:solidFill>
                <a:cs typeface="+mn-ea"/>
                <a:sym typeface="+mn-lt"/>
              </a:rPr>
              <a:t>请在此添加文字请在此添加文字请在此添加文字</a:t>
            </a:r>
          </a:p>
        </p:txBody>
      </p:sp>
      <p:sp>
        <p:nvSpPr>
          <p:cNvPr id="58" name="文本框 57"/>
          <p:cNvSpPr txBox="1"/>
          <p:nvPr/>
        </p:nvSpPr>
        <p:spPr>
          <a:xfrm>
            <a:off x="8676868" y="3632075"/>
            <a:ext cx="1985378" cy="457200"/>
          </a:xfrm>
          <a:prstGeom prst="rect">
            <a:avLst/>
          </a:prstGeom>
          <a:noFill/>
        </p:spPr>
        <p:txBody>
          <a:bodyPr rtlCol="0" wrap="square">
            <a:spAutoFit/>
          </a:bodyPr>
          <a:lstStyle/>
          <a:p>
            <a:r>
              <a:rPr altLang="en-US" b="1" lang="zh-CN" sz="2400">
                <a:solidFill>
                  <a:schemeClr val="bg1"/>
                </a:solidFill>
                <a:cs typeface="+mn-ea"/>
                <a:sym typeface="+mn-lt"/>
              </a:rPr>
              <a:t>输入小标题</a:t>
            </a:r>
          </a:p>
        </p:txBody>
      </p:sp>
      <p:sp>
        <p:nvSpPr>
          <p:cNvPr id="59" name="文本框 58"/>
          <p:cNvSpPr txBox="1"/>
          <p:nvPr/>
        </p:nvSpPr>
        <p:spPr>
          <a:xfrm>
            <a:off x="1310049" y="4468127"/>
            <a:ext cx="2464839" cy="579120"/>
          </a:xfrm>
          <a:prstGeom prst="rect">
            <a:avLst/>
          </a:prstGeom>
          <a:noFill/>
        </p:spPr>
        <p:txBody>
          <a:bodyPr rtlCol="0" wrap="square">
            <a:spAutoFit/>
          </a:bodyPr>
          <a:lstStyle/>
          <a:p>
            <a:pPr algn="r"/>
            <a:r>
              <a:rPr altLang="en-US" lang="zh-CN" sz="1600">
                <a:solidFill>
                  <a:schemeClr val="bg1"/>
                </a:solidFill>
                <a:cs typeface="+mn-ea"/>
                <a:sym typeface="+mn-lt"/>
              </a:rPr>
              <a:t>请在此添加文字请在此添加文字请在此添加文字</a:t>
            </a:r>
          </a:p>
        </p:txBody>
      </p:sp>
      <p:sp>
        <p:nvSpPr>
          <p:cNvPr id="60" name="文本框 59"/>
          <p:cNvSpPr txBox="1"/>
          <p:nvPr/>
        </p:nvSpPr>
        <p:spPr>
          <a:xfrm>
            <a:off x="2059652" y="4093740"/>
            <a:ext cx="1985378" cy="457200"/>
          </a:xfrm>
          <a:prstGeom prst="rect">
            <a:avLst/>
          </a:prstGeom>
          <a:noFill/>
        </p:spPr>
        <p:txBody>
          <a:bodyPr rtlCol="0" wrap="square">
            <a:spAutoFit/>
          </a:bodyPr>
          <a:lstStyle/>
          <a:p>
            <a:r>
              <a:rPr altLang="en-US" b="1" lang="zh-CN" sz="2400">
                <a:solidFill>
                  <a:schemeClr val="bg1"/>
                </a:solidFill>
                <a:cs typeface="+mn-ea"/>
                <a:sym typeface="+mn-lt"/>
              </a:rPr>
              <a:t>输入小标题</a:t>
            </a:r>
          </a:p>
        </p:txBody>
      </p:sp>
      <p:sp>
        <p:nvSpPr>
          <p:cNvPr id="61" name="文本框 60"/>
          <p:cNvSpPr txBox="1"/>
          <p:nvPr/>
        </p:nvSpPr>
        <p:spPr>
          <a:xfrm>
            <a:off x="4120694" y="5584979"/>
            <a:ext cx="2464839" cy="579120"/>
          </a:xfrm>
          <a:prstGeom prst="rect">
            <a:avLst/>
          </a:prstGeom>
          <a:noFill/>
        </p:spPr>
        <p:txBody>
          <a:bodyPr rtlCol="0" wrap="square">
            <a:spAutoFit/>
          </a:bodyPr>
          <a:lstStyle/>
          <a:p>
            <a:pPr algn="r"/>
            <a:r>
              <a:rPr altLang="en-US" lang="zh-CN" sz="1600">
                <a:solidFill>
                  <a:schemeClr val="bg1"/>
                </a:solidFill>
                <a:cs typeface="+mn-ea"/>
                <a:sym typeface="+mn-lt"/>
              </a:rPr>
              <a:t>请在此添加文字请在此添加文字请在此添加文字</a:t>
            </a:r>
          </a:p>
        </p:txBody>
      </p:sp>
      <p:sp>
        <p:nvSpPr>
          <p:cNvPr id="75" name="文本框 74"/>
          <p:cNvSpPr txBox="1"/>
          <p:nvPr/>
        </p:nvSpPr>
        <p:spPr>
          <a:xfrm>
            <a:off x="4870297" y="5210592"/>
            <a:ext cx="1985378" cy="457200"/>
          </a:xfrm>
          <a:prstGeom prst="rect">
            <a:avLst/>
          </a:prstGeom>
          <a:noFill/>
        </p:spPr>
        <p:txBody>
          <a:bodyPr rtlCol="0" wrap="square">
            <a:spAutoFit/>
          </a:bodyPr>
          <a:lstStyle/>
          <a:p>
            <a:r>
              <a:rPr altLang="en-US" b="1" lang="zh-CN" sz="2400">
                <a:solidFill>
                  <a:schemeClr val="bg1"/>
                </a:solidFill>
                <a:cs typeface="+mn-ea"/>
                <a:sym typeface="+mn-lt"/>
              </a:rPr>
              <a:t>输入小标题</a:t>
            </a:r>
          </a:p>
        </p:txBody>
      </p:sp>
    </p:spTree>
    <p:extLst>
      <p:ext uri="{BB962C8B-B14F-4D97-AF65-F5344CB8AC3E}">
        <p14:creationId val="1860122377"/>
      </p:ext>
    </p:extLst>
  </p:cSld>
  <p:clrMapOvr>
    <a:masterClrMapping/>
  </p:clrMapOvr>
  <p:transition/>
  <p:timing/>
</p:sld>
</file>

<file path=ppt/slides/slide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rgbClr val="FF9899"/>
        </a:solidFill>
        <a:effectLst/>
      </p:bgPr>
    </p:bg>
    <p:spTree>
      <p:nvGrpSpPr>
        <p:cNvPr id="1" name=""/>
        <p:cNvGrpSpPr/>
        <p:nvPr/>
      </p:nvGrpSpPr>
      <p:grpSpPr>
        <a:xfrm>
          <a:off x="0" y="0"/>
          <a:ext cx="0" cy="0"/>
        </a:xfrm>
      </p:grpSpPr>
      <p:grpSp>
        <p:nvGrpSpPr>
          <p:cNvPr id="45" name="Group 4"/>
          <p:cNvGrpSpPr>
            <a:grpSpLocks noChangeAspect="1"/>
          </p:cNvGrpSpPr>
          <p:nvPr/>
        </p:nvGrpSpPr>
        <p:grpSpPr>
          <a:xfrm>
            <a:off x="0" y="1786449"/>
            <a:ext cx="5098312" cy="7056017"/>
            <a:chOff x="586" y="743"/>
            <a:chExt cx="2586" cy="3579"/>
          </a:xfrm>
        </p:grpSpPr>
        <p:sp>
          <p:nvSpPr>
            <p:cNvPr id="46" name="Freeform 8"/>
            <p:cNvSpPr/>
            <p:nvPr/>
          </p:nvSpPr>
          <p:spPr bwMode="auto">
            <a:xfrm>
              <a:off x="586" y="1482"/>
              <a:ext cx="2586" cy="2840"/>
            </a:xfrm>
            <a:custGeom>
              <a:gdLst>
                <a:gd fmla="*/ 1181 w 1192" name="T0"/>
                <a:gd fmla="*/ 646 h 1310" name="T1"/>
                <a:gd fmla="*/ 1155 w 1192" name="T2"/>
                <a:gd fmla="*/ 406 h 1310" name="T3"/>
                <a:gd fmla="*/ 1033 w 1192" name="T4"/>
                <a:gd fmla="*/ 179 h 1310" name="T5"/>
                <a:gd fmla="*/ 636 w 1192" name="T6"/>
                <a:gd fmla="*/ 2 h 1310" name="T7"/>
                <a:gd fmla="*/ 597 w 1192" name="T8"/>
                <a:gd fmla="*/ 0 h 1310" name="T9"/>
                <a:gd fmla="*/ 597 w 1192" name="T10"/>
                <a:gd fmla="*/ 0 h 1310" name="T11"/>
                <a:gd fmla="*/ 596 w 1192" name="T12"/>
                <a:gd fmla="*/ 0 h 1310" name="T13"/>
                <a:gd fmla="*/ 595 w 1192" name="T14"/>
                <a:gd fmla="*/ 0 h 1310" name="T15"/>
                <a:gd fmla="*/ 595 w 1192" name="T16"/>
                <a:gd fmla="*/ 0 h 1310" name="T17"/>
                <a:gd fmla="*/ 556 w 1192" name="T18"/>
                <a:gd fmla="*/ 2 h 1310" name="T19"/>
                <a:gd fmla="*/ 159 w 1192" name="T20"/>
                <a:gd fmla="*/ 179 h 1310" name="T21"/>
                <a:gd fmla="*/ 37 w 1192" name="T22"/>
                <a:gd fmla="*/ 406 h 1310" name="T23"/>
                <a:gd fmla="*/ 10 w 1192" name="T24"/>
                <a:gd fmla="*/ 646 h 1310" name="T25"/>
                <a:gd fmla="*/ 3 w 1192" name="T26"/>
                <a:gd fmla="*/ 925 h 1310" name="T27"/>
                <a:gd fmla="*/ 16 w 1192" name="T28"/>
                <a:gd fmla="*/ 1073 h 1310" name="T29"/>
                <a:gd fmla="*/ 56 w 1192" name="T30"/>
                <a:gd fmla="*/ 1210 h 1310" name="T31"/>
                <a:gd fmla="*/ 139 w 1192" name="T32"/>
                <a:gd fmla="*/ 1234 h 1310" name="T33"/>
                <a:gd fmla="*/ 386 w 1192" name="T34"/>
                <a:gd fmla="*/ 1305 h 1310" name="T35"/>
                <a:gd fmla="*/ 596 w 1192" name="T36"/>
                <a:gd fmla="*/ 1305 h 1310" name="T37"/>
                <a:gd fmla="*/ 806 w 1192" name="T38"/>
                <a:gd fmla="*/ 1305 h 1310" name="T39"/>
                <a:gd fmla="*/ 1053 w 1192" name="T40"/>
                <a:gd fmla="*/ 1234 h 1310" name="T41"/>
                <a:gd fmla="*/ 1136 w 1192" name="T42"/>
                <a:gd fmla="*/ 1210 h 1310" name="T43"/>
                <a:gd fmla="*/ 1176 w 1192" name="T44"/>
                <a:gd fmla="*/ 1073 h 1310" name="T45"/>
                <a:gd fmla="*/ 1189 w 1192" name="T46"/>
                <a:gd fmla="*/ 925 h 1310" name="T47"/>
                <a:gd fmla="*/ 1181 w 1192" name="T48"/>
                <a:gd fmla="*/ 646 h 1310" name="T4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b="b" l="0" r="r" t="0"/>
              <a:pathLst>
                <a:path h="1310" w="1192">
                  <a:moveTo>
                    <a:pt x="1181" y="646"/>
                  </a:moveTo>
                  <a:cubicBezTo>
                    <a:pt x="1175" y="566"/>
                    <a:pt x="1172" y="485"/>
                    <a:pt x="1155" y="406"/>
                  </a:cubicBezTo>
                  <a:cubicBezTo>
                    <a:pt x="1137" y="323"/>
                    <a:pt x="1089" y="243"/>
                    <a:pt x="1033" y="179"/>
                  </a:cubicBezTo>
                  <a:cubicBezTo>
                    <a:pt x="928" y="58"/>
                    <a:pt x="790" y="13"/>
                    <a:pt x="636" y="2"/>
                  </a:cubicBezTo>
                  <a:cubicBezTo>
                    <a:pt x="623" y="1"/>
                    <a:pt x="610" y="1"/>
                    <a:pt x="597" y="0"/>
                  </a:cubicBezTo>
                  <a:cubicBezTo>
                    <a:pt x="597" y="0"/>
                    <a:pt x="597" y="0"/>
                    <a:pt x="597" y="0"/>
                  </a:cubicBezTo>
                  <a:cubicBezTo>
                    <a:pt x="596" y="0"/>
                    <a:pt x="596" y="0"/>
                    <a:pt x="596" y="0"/>
                  </a:cubicBezTo>
                  <a:cubicBezTo>
                    <a:pt x="596" y="0"/>
                    <a:pt x="595" y="0"/>
                    <a:pt x="595" y="0"/>
                  </a:cubicBezTo>
                  <a:cubicBezTo>
                    <a:pt x="595" y="0"/>
                    <a:pt x="595" y="0"/>
                    <a:pt x="595" y="0"/>
                  </a:cubicBezTo>
                  <a:cubicBezTo>
                    <a:pt x="582" y="1"/>
                    <a:pt x="569" y="1"/>
                    <a:pt x="556" y="2"/>
                  </a:cubicBezTo>
                  <a:cubicBezTo>
                    <a:pt x="402" y="13"/>
                    <a:pt x="264" y="58"/>
                    <a:pt x="159" y="179"/>
                  </a:cubicBezTo>
                  <a:cubicBezTo>
                    <a:pt x="103" y="243"/>
                    <a:pt x="54" y="323"/>
                    <a:pt x="37" y="406"/>
                  </a:cubicBezTo>
                  <a:cubicBezTo>
                    <a:pt x="20" y="485"/>
                    <a:pt x="17" y="566"/>
                    <a:pt x="10" y="646"/>
                  </a:cubicBezTo>
                  <a:cubicBezTo>
                    <a:pt x="3" y="739"/>
                    <a:pt x="0" y="832"/>
                    <a:pt x="3" y="925"/>
                  </a:cubicBezTo>
                  <a:cubicBezTo>
                    <a:pt x="5" y="974"/>
                    <a:pt x="9" y="1024"/>
                    <a:pt x="16" y="1073"/>
                  </a:cubicBezTo>
                  <a:cubicBezTo>
                    <a:pt x="23" y="1117"/>
                    <a:pt x="28" y="1173"/>
                    <a:pt x="56" y="1210"/>
                  </a:cubicBezTo>
                  <a:cubicBezTo>
                    <a:pt x="77" y="1240"/>
                    <a:pt x="112" y="1246"/>
                    <a:pt x="139" y="1234"/>
                  </a:cubicBezTo>
                  <a:cubicBezTo>
                    <a:pt x="207" y="1287"/>
                    <a:pt x="304" y="1300"/>
                    <a:pt x="386" y="1305"/>
                  </a:cubicBezTo>
                  <a:cubicBezTo>
                    <a:pt x="456" y="1310"/>
                    <a:pt x="526" y="1307"/>
                    <a:pt x="596" y="1305"/>
                  </a:cubicBezTo>
                  <a:cubicBezTo>
                    <a:pt x="666" y="1307"/>
                    <a:pt x="736" y="1310"/>
                    <a:pt x="806" y="1305"/>
                  </a:cubicBezTo>
                  <a:cubicBezTo>
                    <a:pt x="888" y="1300"/>
                    <a:pt x="985" y="1287"/>
                    <a:pt x="1053" y="1234"/>
                  </a:cubicBezTo>
                  <a:cubicBezTo>
                    <a:pt x="1080" y="1246"/>
                    <a:pt x="1115" y="1240"/>
                    <a:pt x="1136" y="1210"/>
                  </a:cubicBezTo>
                  <a:cubicBezTo>
                    <a:pt x="1163" y="1173"/>
                    <a:pt x="1169" y="1117"/>
                    <a:pt x="1176" y="1073"/>
                  </a:cubicBezTo>
                  <a:cubicBezTo>
                    <a:pt x="1183" y="1024"/>
                    <a:pt x="1187" y="974"/>
                    <a:pt x="1189" y="925"/>
                  </a:cubicBezTo>
                  <a:cubicBezTo>
                    <a:pt x="1192" y="832"/>
                    <a:pt x="1189" y="739"/>
                    <a:pt x="1181" y="646"/>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47" name="Freeform 9"/>
            <p:cNvSpPr/>
            <p:nvPr/>
          </p:nvSpPr>
          <p:spPr bwMode="auto">
            <a:xfrm>
              <a:off x="1465" y="2467"/>
              <a:ext cx="440" cy="234"/>
            </a:xfrm>
            <a:custGeom>
              <a:gdLst>
                <a:gd fmla="*/ 2 w 203" name="T0"/>
                <a:gd fmla="*/ 30 h 108" name="T1"/>
                <a:gd fmla="*/ 105 w 203" name="T2"/>
                <a:gd fmla="*/ 99 h 108" name="T3"/>
                <a:gd fmla="*/ 202 w 203" name="T4"/>
                <a:gd fmla="*/ 4 h 108" name="T5"/>
                <a:gd fmla="*/ 197 w 203" name="T6"/>
                <a:gd fmla="*/ 2 h 108" name="T7"/>
                <a:gd fmla="*/ 108 w 203" name="T8"/>
                <a:gd fmla="*/ 82 h 108" name="T9"/>
                <a:gd fmla="*/ 11 w 203" name="T10"/>
                <a:gd fmla="*/ 27 h 108" name="T11"/>
                <a:gd fmla="*/ 2 w 203" name="T12"/>
                <a:gd fmla="*/ 30 h 108" name="T13"/>
              </a:gdLst>
              <a:cxnLst>
                <a:cxn ang="0">
                  <a:pos x="T0" y="T1"/>
                </a:cxn>
                <a:cxn ang="0">
                  <a:pos x="T2" y="T3"/>
                </a:cxn>
                <a:cxn ang="0">
                  <a:pos x="T4" y="T5"/>
                </a:cxn>
                <a:cxn ang="0">
                  <a:pos x="T6" y="T7"/>
                </a:cxn>
                <a:cxn ang="0">
                  <a:pos x="T8" y="T9"/>
                </a:cxn>
                <a:cxn ang="0">
                  <a:pos x="T10" y="T11"/>
                </a:cxn>
                <a:cxn ang="0">
                  <a:pos x="T12" y="T13"/>
                </a:cxn>
              </a:cxnLst>
              <a:rect b="b" l="0" r="r" t="0"/>
              <a:pathLst>
                <a:path h="108" w="203">
                  <a:moveTo>
                    <a:pt x="2" y="30"/>
                  </a:moveTo>
                  <a:cubicBezTo>
                    <a:pt x="14" y="81"/>
                    <a:pt x="53" y="108"/>
                    <a:pt x="105" y="99"/>
                  </a:cubicBezTo>
                  <a:cubicBezTo>
                    <a:pt x="150" y="91"/>
                    <a:pt x="197" y="50"/>
                    <a:pt x="202" y="4"/>
                  </a:cubicBezTo>
                  <a:cubicBezTo>
                    <a:pt x="203" y="1"/>
                    <a:pt x="199" y="0"/>
                    <a:pt x="197" y="2"/>
                  </a:cubicBezTo>
                  <a:cubicBezTo>
                    <a:pt x="179" y="41"/>
                    <a:pt x="151" y="70"/>
                    <a:pt x="108" y="82"/>
                  </a:cubicBezTo>
                  <a:cubicBezTo>
                    <a:pt x="64" y="93"/>
                    <a:pt x="26" y="70"/>
                    <a:pt x="11" y="27"/>
                  </a:cubicBezTo>
                  <a:cubicBezTo>
                    <a:pt x="9" y="22"/>
                    <a:pt x="0" y="24"/>
                    <a:pt x="2" y="30"/>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48" name="Freeform 10"/>
            <p:cNvSpPr/>
            <p:nvPr/>
          </p:nvSpPr>
          <p:spPr bwMode="auto">
            <a:xfrm>
              <a:off x="1892" y="2467"/>
              <a:ext cx="441" cy="238"/>
            </a:xfrm>
            <a:custGeom>
              <a:gdLst>
                <a:gd fmla="*/ 192 w 203" name="T0"/>
                <a:gd fmla="*/ 27 h 110" name="T1"/>
                <a:gd fmla="*/ 95 w 203" name="T2"/>
                <a:gd fmla="*/ 82 h 110" name="T3"/>
                <a:gd fmla="*/ 6 w 203" name="T4"/>
                <a:gd fmla="*/ 2 h 110" name="T5"/>
                <a:gd fmla="*/ 1 w 203" name="T6"/>
                <a:gd fmla="*/ 4 h 110" name="T7"/>
                <a:gd fmla="*/ 98 w 203" name="T8"/>
                <a:gd fmla="*/ 99 h 110" name="T9"/>
                <a:gd fmla="*/ 201 w 203" name="T10"/>
                <a:gd fmla="*/ 30 h 110" name="T11"/>
                <a:gd fmla="*/ 192 w 203" name="T12"/>
                <a:gd fmla="*/ 27 h 110" name="T13"/>
              </a:gdLst>
              <a:cxnLst>
                <a:cxn ang="0">
                  <a:pos x="T0" y="T1"/>
                </a:cxn>
                <a:cxn ang="0">
                  <a:pos x="T2" y="T3"/>
                </a:cxn>
                <a:cxn ang="0">
                  <a:pos x="T4" y="T5"/>
                </a:cxn>
                <a:cxn ang="0">
                  <a:pos x="T6" y="T7"/>
                </a:cxn>
                <a:cxn ang="0">
                  <a:pos x="T8" y="T9"/>
                </a:cxn>
                <a:cxn ang="0">
                  <a:pos x="T10" y="T11"/>
                </a:cxn>
                <a:cxn ang="0">
                  <a:pos x="T12" y="T13"/>
                </a:cxn>
              </a:cxnLst>
              <a:rect b="b" l="0" r="r" t="0"/>
              <a:pathLst>
                <a:path h="110" w="203">
                  <a:moveTo>
                    <a:pt x="192" y="27"/>
                  </a:moveTo>
                  <a:cubicBezTo>
                    <a:pt x="177" y="70"/>
                    <a:pt x="139" y="92"/>
                    <a:pt x="95" y="82"/>
                  </a:cubicBezTo>
                  <a:cubicBezTo>
                    <a:pt x="53" y="71"/>
                    <a:pt x="24" y="40"/>
                    <a:pt x="6" y="2"/>
                  </a:cubicBezTo>
                  <a:cubicBezTo>
                    <a:pt x="5" y="0"/>
                    <a:pt x="0" y="1"/>
                    <a:pt x="1" y="4"/>
                  </a:cubicBezTo>
                  <a:cubicBezTo>
                    <a:pt x="7" y="51"/>
                    <a:pt x="53" y="89"/>
                    <a:pt x="98" y="99"/>
                  </a:cubicBezTo>
                  <a:cubicBezTo>
                    <a:pt x="150" y="110"/>
                    <a:pt x="190" y="79"/>
                    <a:pt x="201" y="30"/>
                  </a:cubicBezTo>
                  <a:cubicBezTo>
                    <a:pt x="203" y="24"/>
                    <a:pt x="194" y="22"/>
                    <a:pt x="192" y="27"/>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62" name="Freeform 11"/>
            <p:cNvSpPr/>
            <p:nvPr/>
          </p:nvSpPr>
          <p:spPr bwMode="auto">
            <a:xfrm>
              <a:off x="1814" y="2354"/>
              <a:ext cx="171" cy="123"/>
            </a:xfrm>
            <a:custGeom>
              <a:gdLst>
                <a:gd fmla="*/ 78 w 79" name="T0"/>
                <a:gd fmla="*/ 13 h 57" name="T1"/>
                <a:gd fmla="*/ 65 w 79" name="T2"/>
                <a:gd fmla="*/ 2 h 57" name="T3"/>
                <a:gd fmla="*/ 63 w 79" name="T4"/>
                <a:gd fmla="*/ 2 h 57" name="T5"/>
                <a:gd fmla="*/ 39 w 79" name="T6"/>
                <a:gd fmla="*/ 0 h 57" name="T7"/>
                <a:gd fmla="*/ 16 w 79" name="T8"/>
                <a:gd fmla="*/ 2 h 57" name="T9"/>
                <a:gd fmla="*/ 13 w 79" name="T10"/>
                <a:gd fmla="*/ 2 h 57" name="T11"/>
                <a:gd fmla="*/ 1 w 79" name="T12"/>
                <a:gd fmla="*/ 13 h 57" name="T13"/>
                <a:gd fmla="*/ 2 w 79" name="T14"/>
                <a:gd fmla="*/ 25 h 57" name="T15"/>
                <a:gd fmla="*/ 28 w 79" name="T16"/>
                <a:gd fmla="*/ 53 h 57" name="T17"/>
                <a:gd fmla="*/ 51 w 79" name="T18"/>
                <a:gd fmla="*/ 53 h 57" name="T19"/>
                <a:gd fmla="*/ 76 w 79" name="T20"/>
                <a:gd fmla="*/ 25 h 57" name="T21"/>
                <a:gd fmla="*/ 78 w 79" name="T22"/>
                <a:gd fmla="*/ 13 h 57"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57" w="79">
                  <a:moveTo>
                    <a:pt x="78" y="13"/>
                  </a:moveTo>
                  <a:cubicBezTo>
                    <a:pt x="77" y="7"/>
                    <a:pt x="73" y="3"/>
                    <a:pt x="65" y="2"/>
                  </a:cubicBezTo>
                  <a:cubicBezTo>
                    <a:pt x="65" y="2"/>
                    <a:pt x="64" y="2"/>
                    <a:pt x="63" y="2"/>
                  </a:cubicBezTo>
                  <a:cubicBezTo>
                    <a:pt x="55" y="0"/>
                    <a:pt x="47" y="0"/>
                    <a:pt x="39" y="0"/>
                  </a:cubicBezTo>
                  <a:cubicBezTo>
                    <a:pt x="32" y="0"/>
                    <a:pt x="24" y="0"/>
                    <a:pt x="16" y="2"/>
                  </a:cubicBezTo>
                  <a:cubicBezTo>
                    <a:pt x="15" y="2"/>
                    <a:pt x="14" y="2"/>
                    <a:pt x="13" y="2"/>
                  </a:cubicBezTo>
                  <a:cubicBezTo>
                    <a:pt x="6" y="3"/>
                    <a:pt x="2" y="7"/>
                    <a:pt x="1" y="13"/>
                  </a:cubicBezTo>
                  <a:cubicBezTo>
                    <a:pt x="0" y="16"/>
                    <a:pt x="0" y="21"/>
                    <a:pt x="2" y="25"/>
                  </a:cubicBezTo>
                  <a:cubicBezTo>
                    <a:pt x="8" y="35"/>
                    <a:pt x="18" y="48"/>
                    <a:pt x="28" y="53"/>
                  </a:cubicBezTo>
                  <a:cubicBezTo>
                    <a:pt x="36" y="57"/>
                    <a:pt x="43" y="57"/>
                    <a:pt x="51" y="53"/>
                  </a:cubicBezTo>
                  <a:cubicBezTo>
                    <a:pt x="61" y="48"/>
                    <a:pt x="71" y="35"/>
                    <a:pt x="76" y="25"/>
                  </a:cubicBezTo>
                  <a:cubicBezTo>
                    <a:pt x="79" y="21"/>
                    <a:pt x="79" y="16"/>
                    <a:pt x="78" y="13"/>
                  </a:cubicBezTo>
                  <a:close/>
                </a:path>
              </a:pathLst>
            </a:custGeom>
            <a:solidFill>
              <a:srgbClr val="5B0822"/>
            </a:solidFill>
            <a:ln cap="flat" w="14288">
              <a:solidFill>
                <a:srgbClr val="5B0822"/>
              </a:solidFill>
              <a:prstDash val="solid"/>
              <a:miter lim="800000"/>
            </a:ln>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63" name="Freeform 12"/>
            <p:cNvSpPr/>
            <p:nvPr/>
          </p:nvSpPr>
          <p:spPr bwMode="auto">
            <a:xfrm>
              <a:off x="1139" y="2120"/>
              <a:ext cx="434" cy="271"/>
            </a:xfrm>
            <a:custGeom>
              <a:gdLst>
                <a:gd fmla="*/ 32 w 200" name="T0"/>
                <a:gd fmla="*/ 76 h 125" name="T1"/>
                <a:gd fmla="*/ 111 w 200" name="T2"/>
                <a:gd fmla="*/ 60 h 125" name="T3"/>
                <a:gd fmla="*/ 167 w 200" name="T4"/>
                <a:gd fmla="*/ 121 h 125" name="T5"/>
                <a:gd fmla="*/ 179 w 200" name="T6"/>
                <a:gd fmla="*/ 120 h 125" name="T7"/>
                <a:gd fmla="*/ 129 w 200" name="T8"/>
                <a:gd fmla="*/ 18 h 125" name="T9"/>
                <a:gd fmla="*/ 12 w 200" name="T10"/>
                <a:gd fmla="*/ 50 h 125" name="T11"/>
                <a:gd fmla="*/ 32 w 200" name="T12"/>
                <a:gd fmla="*/ 76 h 125" name="T13"/>
              </a:gdLst>
              <a:cxnLst>
                <a:cxn ang="0">
                  <a:pos x="T0" y="T1"/>
                </a:cxn>
                <a:cxn ang="0">
                  <a:pos x="T2" y="T3"/>
                </a:cxn>
                <a:cxn ang="0">
                  <a:pos x="T4" y="T5"/>
                </a:cxn>
                <a:cxn ang="0">
                  <a:pos x="T6" y="T7"/>
                </a:cxn>
                <a:cxn ang="0">
                  <a:pos x="T8" y="T9"/>
                </a:cxn>
                <a:cxn ang="0">
                  <a:pos x="T10" y="T11"/>
                </a:cxn>
                <a:cxn ang="0">
                  <a:pos x="T12" y="T13"/>
                </a:cxn>
              </a:cxnLst>
              <a:rect b="b" l="0" r="r" t="0"/>
              <a:pathLst>
                <a:path h="125" w="200">
                  <a:moveTo>
                    <a:pt x="32" y="76"/>
                  </a:moveTo>
                  <a:cubicBezTo>
                    <a:pt x="54" y="59"/>
                    <a:pt x="84" y="48"/>
                    <a:pt x="111" y="60"/>
                  </a:cubicBezTo>
                  <a:cubicBezTo>
                    <a:pt x="141" y="73"/>
                    <a:pt x="146" y="101"/>
                    <a:pt x="167" y="121"/>
                  </a:cubicBezTo>
                  <a:cubicBezTo>
                    <a:pt x="171" y="125"/>
                    <a:pt x="177" y="124"/>
                    <a:pt x="179" y="120"/>
                  </a:cubicBezTo>
                  <a:cubicBezTo>
                    <a:pt x="200" y="83"/>
                    <a:pt x="164" y="32"/>
                    <a:pt x="129" y="18"/>
                  </a:cubicBezTo>
                  <a:cubicBezTo>
                    <a:pt x="86" y="0"/>
                    <a:pt x="42" y="15"/>
                    <a:pt x="12" y="50"/>
                  </a:cubicBezTo>
                  <a:cubicBezTo>
                    <a:pt x="0" y="63"/>
                    <a:pt x="16" y="88"/>
                    <a:pt x="32" y="76"/>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64" name="Freeform 13"/>
            <p:cNvSpPr/>
            <p:nvPr/>
          </p:nvSpPr>
          <p:spPr bwMode="auto">
            <a:xfrm>
              <a:off x="2165" y="2120"/>
              <a:ext cx="435" cy="271"/>
            </a:xfrm>
            <a:custGeom>
              <a:gdLst>
                <a:gd fmla="*/ 189 w 200" name="T0"/>
                <a:gd fmla="*/ 50 h 125" name="T1"/>
                <a:gd fmla="*/ 71 w 200" name="T2"/>
                <a:gd fmla="*/ 18 h 125" name="T3"/>
                <a:gd fmla="*/ 21 w 200" name="T4"/>
                <a:gd fmla="*/ 120 h 125" name="T5"/>
                <a:gd fmla="*/ 33 w 200" name="T6"/>
                <a:gd fmla="*/ 121 h 125" name="T7"/>
                <a:gd fmla="*/ 54 w 200" name="T8"/>
                <a:gd fmla="*/ 89 h 125" name="T9"/>
                <a:gd fmla="*/ 89 w 200" name="T10"/>
                <a:gd fmla="*/ 60 h 125" name="T11"/>
                <a:gd fmla="*/ 169 w 200" name="T12"/>
                <a:gd fmla="*/ 76 h 125" name="T13"/>
                <a:gd fmla="*/ 189 w 200" name="T14"/>
                <a:gd fmla="*/ 50 h 125"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25" w="200">
                  <a:moveTo>
                    <a:pt x="189" y="50"/>
                  </a:moveTo>
                  <a:cubicBezTo>
                    <a:pt x="159" y="15"/>
                    <a:pt x="115" y="0"/>
                    <a:pt x="71" y="18"/>
                  </a:cubicBezTo>
                  <a:cubicBezTo>
                    <a:pt x="37" y="32"/>
                    <a:pt x="0" y="83"/>
                    <a:pt x="21" y="120"/>
                  </a:cubicBezTo>
                  <a:cubicBezTo>
                    <a:pt x="24" y="124"/>
                    <a:pt x="30" y="125"/>
                    <a:pt x="33" y="121"/>
                  </a:cubicBezTo>
                  <a:cubicBezTo>
                    <a:pt x="43" y="112"/>
                    <a:pt x="47" y="101"/>
                    <a:pt x="54" y="89"/>
                  </a:cubicBezTo>
                  <a:cubicBezTo>
                    <a:pt x="63" y="76"/>
                    <a:pt x="75" y="68"/>
                    <a:pt x="89" y="60"/>
                  </a:cubicBezTo>
                  <a:cubicBezTo>
                    <a:pt x="115" y="46"/>
                    <a:pt x="148" y="60"/>
                    <a:pt x="169" y="76"/>
                  </a:cubicBezTo>
                  <a:cubicBezTo>
                    <a:pt x="184" y="88"/>
                    <a:pt x="200" y="63"/>
                    <a:pt x="189" y="50"/>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65" name="Freeform 14"/>
            <p:cNvSpPr/>
            <p:nvPr/>
          </p:nvSpPr>
          <p:spPr bwMode="auto">
            <a:xfrm>
              <a:off x="1013" y="2415"/>
              <a:ext cx="352" cy="123"/>
            </a:xfrm>
            <a:custGeom>
              <a:gdLst>
                <a:gd fmla="*/ 17 w 162" name="T0"/>
                <a:gd fmla="*/ 45 h 57" name="T1"/>
                <a:gd fmla="*/ 129 w 162" name="T2"/>
                <a:gd fmla="*/ 57 h 57" name="T3"/>
                <a:gd fmla="*/ 135 w 162" name="T4"/>
                <a:gd fmla="*/ 10 h 57" name="T5"/>
                <a:gd fmla="*/ 17 w 162" name="T6"/>
                <a:gd fmla="*/ 11 h 57" name="T7"/>
                <a:gd fmla="*/ 17 w 162" name="T8"/>
                <a:gd fmla="*/ 45 h 57" name="T9"/>
              </a:gdLst>
              <a:cxnLst>
                <a:cxn ang="0">
                  <a:pos x="T0" y="T1"/>
                </a:cxn>
                <a:cxn ang="0">
                  <a:pos x="T2" y="T3"/>
                </a:cxn>
                <a:cxn ang="0">
                  <a:pos x="T4" y="T5"/>
                </a:cxn>
                <a:cxn ang="0">
                  <a:pos x="T6" y="T7"/>
                </a:cxn>
                <a:cxn ang="0">
                  <a:pos x="T8" y="T9"/>
                </a:cxn>
              </a:cxnLst>
              <a:rect b="b" l="0" r="r" t="0"/>
              <a:pathLst>
                <a:path h="57" w="162">
                  <a:moveTo>
                    <a:pt x="17" y="45"/>
                  </a:moveTo>
                  <a:cubicBezTo>
                    <a:pt x="51" y="56"/>
                    <a:pt x="93" y="57"/>
                    <a:pt x="129" y="57"/>
                  </a:cubicBezTo>
                  <a:cubicBezTo>
                    <a:pt x="156" y="57"/>
                    <a:pt x="162" y="17"/>
                    <a:pt x="135" y="10"/>
                  </a:cubicBezTo>
                  <a:cubicBezTo>
                    <a:pt x="98" y="0"/>
                    <a:pt x="53" y="0"/>
                    <a:pt x="17" y="11"/>
                  </a:cubicBezTo>
                  <a:cubicBezTo>
                    <a:pt x="0" y="16"/>
                    <a:pt x="0" y="40"/>
                    <a:pt x="17" y="45"/>
                  </a:cubicBezTo>
                  <a:close/>
                </a:path>
              </a:pathLst>
            </a:custGeom>
            <a:solidFill>
              <a:srgbClr val="FF9899"/>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66" name="Freeform 15"/>
            <p:cNvSpPr/>
            <p:nvPr/>
          </p:nvSpPr>
          <p:spPr bwMode="auto">
            <a:xfrm>
              <a:off x="2432" y="2415"/>
              <a:ext cx="352" cy="123"/>
            </a:xfrm>
            <a:custGeom>
              <a:gdLst>
                <a:gd fmla="*/ 145 w 162" name="T0"/>
                <a:gd fmla="*/ 11 h 57" name="T1"/>
                <a:gd fmla="*/ 26 w 162" name="T2"/>
                <a:gd fmla="*/ 10 h 57" name="T3"/>
                <a:gd fmla="*/ 33 w 162" name="T4"/>
                <a:gd fmla="*/ 57 h 57" name="T5"/>
                <a:gd fmla="*/ 145 w 162" name="T6"/>
                <a:gd fmla="*/ 45 h 57" name="T7"/>
                <a:gd fmla="*/ 145 w 162" name="T8"/>
                <a:gd fmla="*/ 11 h 57" name="T9"/>
              </a:gdLst>
              <a:cxnLst>
                <a:cxn ang="0">
                  <a:pos x="T0" y="T1"/>
                </a:cxn>
                <a:cxn ang="0">
                  <a:pos x="T2" y="T3"/>
                </a:cxn>
                <a:cxn ang="0">
                  <a:pos x="T4" y="T5"/>
                </a:cxn>
                <a:cxn ang="0">
                  <a:pos x="T6" y="T7"/>
                </a:cxn>
                <a:cxn ang="0">
                  <a:pos x="T8" y="T9"/>
                </a:cxn>
              </a:cxnLst>
              <a:rect b="b" l="0" r="r" t="0"/>
              <a:pathLst>
                <a:path h="57" w="162">
                  <a:moveTo>
                    <a:pt x="145" y="11"/>
                  </a:moveTo>
                  <a:cubicBezTo>
                    <a:pt x="108" y="0"/>
                    <a:pt x="63" y="0"/>
                    <a:pt x="26" y="10"/>
                  </a:cubicBezTo>
                  <a:cubicBezTo>
                    <a:pt x="0" y="17"/>
                    <a:pt x="5" y="57"/>
                    <a:pt x="33" y="57"/>
                  </a:cubicBezTo>
                  <a:cubicBezTo>
                    <a:pt x="69" y="57"/>
                    <a:pt x="110" y="56"/>
                    <a:pt x="145" y="45"/>
                  </a:cubicBezTo>
                  <a:cubicBezTo>
                    <a:pt x="162" y="40"/>
                    <a:pt x="162" y="16"/>
                    <a:pt x="145" y="11"/>
                  </a:cubicBezTo>
                  <a:close/>
                </a:path>
              </a:pathLst>
            </a:custGeom>
            <a:solidFill>
              <a:srgbClr val="FF9899"/>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67" name="Freeform 16"/>
            <p:cNvSpPr/>
            <p:nvPr/>
          </p:nvSpPr>
          <p:spPr bwMode="auto">
            <a:xfrm>
              <a:off x="642" y="3262"/>
              <a:ext cx="1142" cy="668"/>
            </a:xfrm>
            <a:custGeom>
              <a:gdLst>
                <a:gd fmla="*/ 71 w 526" name="T0"/>
                <a:gd fmla="*/ 24 h 308" name="T1"/>
                <a:gd fmla="*/ 143 w 526" name="T2"/>
                <a:gd fmla="*/ 258 h 308" name="T3"/>
                <a:gd fmla="*/ 424 w 526" name="T4"/>
                <a:gd fmla="*/ 287 h 308" name="T5"/>
                <a:gd fmla="*/ 490 w 526" name="T6"/>
                <a:gd fmla="*/ 171 h 308" name="T7"/>
                <a:gd fmla="*/ 287 w 526" name="T8"/>
                <a:gd fmla="*/ 139 h 308" name="T9"/>
                <a:gd fmla="*/ 139 w 526" name="T10"/>
                <a:gd fmla="*/ 42 h 308" name="T11"/>
                <a:gd fmla="*/ 71 w 526" name="T12"/>
                <a:gd fmla="*/ 24 h 308" name="T13"/>
              </a:gdLst>
              <a:cxnLst>
                <a:cxn ang="0">
                  <a:pos x="T0" y="T1"/>
                </a:cxn>
                <a:cxn ang="0">
                  <a:pos x="T2" y="T3"/>
                </a:cxn>
                <a:cxn ang="0">
                  <a:pos x="T4" y="T5"/>
                </a:cxn>
                <a:cxn ang="0">
                  <a:pos x="T6" y="T7"/>
                </a:cxn>
                <a:cxn ang="0">
                  <a:pos x="T8" y="T9"/>
                </a:cxn>
                <a:cxn ang="0">
                  <a:pos x="T10" y="T11"/>
                </a:cxn>
                <a:cxn ang="0">
                  <a:pos x="T12" y="T13"/>
                </a:cxn>
              </a:cxnLst>
              <a:rect b="b" l="0" r="r" t="0"/>
              <a:pathLst>
                <a:path h="308" w="526">
                  <a:moveTo>
                    <a:pt x="71" y="24"/>
                  </a:moveTo>
                  <a:cubicBezTo>
                    <a:pt x="0" y="98"/>
                    <a:pt x="74" y="213"/>
                    <a:pt x="143" y="258"/>
                  </a:cubicBezTo>
                  <a:cubicBezTo>
                    <a:pt x="220" y="308"/>
                    <a:pt x="337" y="297"/>
                    <a:pt x="424" y="287"/>
                  </a:cubicBezTo>
                  <a:cubicBezTo>
                    <a:pt x="477" y="281"/>
                    <a:pt x="526" y="225"/>
                    <a:pt x="490" y="171"/>
                  </a:cubicBezTo>
                  <a:cubicBezTo>
                    <a:pt x="448" y="108"/>
                    <a:pt x="352" y="138"/>
                    <a:pt x="287" y="139"/>
                  </a:cubicBezTo>
                  <a:cubicBezTo>
                    <a:pt x="217" y="141"/>
                    <a:pt x="165" y="110"/>
                    <a:pt x="139" y="42"/>
                  </a:cubicBezTo>
                  <a:cubicBezTo>
                    <a:pt x="129" y="15"/>
                    <a:pt x="94" y="0"/>
                    <a:pt x="71" y="24"/>
                  </a:cubicBezTo>
                  <a:close/>
                </a:path>
              </a:pathLst>
            </a:custGeom>
            <a:solidFill>
              <a:srgbClr val="FFDCE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68" name="Freeform 17"/>
            <p:cNvSpPr/>
            <p:nvPr/>
          </p:nvSpPr>
          <p:spPr bwMode="auto">
            <a:xfrm>
              <a:off x="1603" y="3778"/>
              <a:ext cx="187" cy="37"/>
            </a:xfrm>
            <a:custGeom>
              <a:gdLst>
                <a:gd fmla="*/ 5 w 86" name="T0"/>
                <a:gd fmla="*/ 9 h 17" name="T1"/>
                <a:gd fmla="*/ 84 w 86" name="T2"/>
                <a:gd fmla="*/ 12 h 17" name="T3"/>
                <a:gd fmla="*/ 84 w 86" name="T4"/>
                <a:gd fmla="*/ 10 h 17" name="T5"/>
                <a:gd fmla="*/ 7 w 86" name="T6"/>
                <a:gd fmla="*/ 2 h 17" name="T7"/>
                <a:gd fmla="*/ 5 w 86" name="T8"/>
                <a:gd fmla="*/ 9 h 17" name="T9"/>
              </a:gdLst>
              <a:cxnLst>
                <a:cxn ang="0">
                  <a:pos x="T0" y="T1"/>
                </a:cxn>
                <a:cxn ang="0">
                  <a:pos x="T2" y="T3"/>
                </a:cxn>
                <a:cxn ang="0">
                  <a:pos x="T4" y="T5"/>
                </a:cxn>
                <a:cxn ang="0">
                  <a:pos x="T6" y="T7"/>
                </a:cxn>
                <a:cxn ang="0">
                  <a:pos x="T8" y="T9"/>
                </a:cxn>
              </a:cxnLst>
              <a:rect b="b" l="0" r="r" t="0"/>
              <a:pathLst>
                <a:path h="17" w="86">
                  <a:moveTo>
                    <a:pt x="5" y="9"/>
                  </a:moveTo>
                  <a:cubicBezTo>
                    <a:pt x="31" y="17"/>
                    <a:pt x="58" y="15"/>
                    <a:pt x="84" y="12"/>
                  </a:cubicBezTo>
                  <a:cubicBezTo>
                    <a:pt x="86" y="12"/>
                    <a:pt x="86" y="10"/>
                    <a:pt x="84" y="10"/>
                  </a:cubicBezTo>
                  <a:cubicBezTo>
                    <a:pt x="58" y="7"/>
                    <a:pt x="32" y="10"/>
                    <a:pt x="7" y="2"/>
                  </a:cubicBezTo>
                  <a:cubicBezTo>
                    <a:pt x="2" y="0"/>
                    <a:pt x="0" y="7"/>
                    <a:pt x="5" y="9"/>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69" name="Freeform 18"/>
            <p:cNvSpPr/>
            <p:nvPr/>
          </p:nvSpPr>
          <p:spPr bwMode="auto">
            <a:xfrm>
              <a:off x="1634" y="3704"/>
              <a:ext cx="130" cy="20"/>
            </a:xfrm>
            <a:custGeom>
              <a:gdLst>
                <a:gd fmla="*/ 3 w 60" name="T0"/>
                <a:gd fmla="*/ 5 h 9" name="T1"/>
                <a:gd fmla="*/ 58 w 60" name="T2"/>
                <a:gd fmla="*/ 7 h 9" name="T3"/>
                <a:gd fmla="*/ 58 w 60" name="T4"/>
                <a:gd fmla="*/ 4 h 9" name="T5"/>
                <a:gd fmla="*/ 4 w 60" name="T6"/>
                <a:gd fmla="*/ 0 h 9" name="T7"/>
                <a:gd fmla="*/ 3 w 60" name="T8"/>
                <a:gd fmla="*/ 5 h 9" name="T9"/>
              </a:gdLst>
              <a:cxnLst>
                <a:cxn ang="0">
                  <a:pos x="T0" y="T1"/>
                </a:cxn>
                <a:cxn ang="0">
                  <a:pos x="T2" y="T3"/>
                </a:cxn>
                <a:cxn ang="0">
                  <a:pos x="T4" y="T5"/>
                </a:cxn>
                <a:cxn ang="0">
                  <a:pos x="T6" y="T7"/>
                </a:cxn>
                <a:cxn ang="0">
                  <a:pos x="T8" y="T9"/>
                </a:cxn>
              </a:cxnLst>
              <a:rect b="b" l="0" r="r" t="0"/>
              <a:pathLst>
                <a:path h="9" w="60">
                  <a:moveTo>
                    <a:pt x="3" y="5"/>
                  </a:moveTo>
                  <a:cubicBezTo>
                    <a:pt x="21" y="8"/>
                    <a:pt x="40" y="9"/>
                    <a:pt x="58" y="7"/>
                  </a:cubicBezTo>
                  <a:cubicBezTo>
                    <a:pt x="60" y="7"/>
                    <a:pt x="60" y="4"/>
                    <a:pt x="58" y="4"/>
                  </a:cubicBezTo>
                  <a:cubicBezTo>
                    <a:pt x="40" y="2"/>
                    <a:pt x="22" y="3"/>
                    <a:pt x="4" y="0"/>
                  </a:cubicBezTo>
                  <a:cubicBezTo>
                    <a:pt x="1" y="0"/>
                    <a:pt x="0" y="5"/>
                    <a:pt x="3" y="5"/>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70" name="Freeform 19"/>
            <p:cNvSpPr/>
            <p:nvPr/>
          </p:nvSpPr>
          <p:spPr bwMode="auto">
            <a:xfrm>
              <a:off x="1582" y="3609"/>
              <a:ext cx="189" cy="50"/>
            </a:xfrm>
            <a:custGeom>
              <a:gdLst>
                <a:gd fmla="*/ 5 w 87" name="T0"/>
                <a:gd fmla="*/ 21 h 23" name="T1"/>
                <a:gd fmla="*/ 85 w 87" name="T2"/>
                <a:gd fmla="*/ 6 h 23" name="T3"/>
                <a:gd fmla="*/ 85 w 87" name="T4"/>
                <a:gd fmla="*/ 3 h 23" name="T5"/>
                <a:gd fmla="*/ 2 w 87" name="T6"/>
                <a:gd fmla="*/ 17 h 23" name="T7"/>
                <a:gd fmla="*/ 5 w 87" name="T8"/>
                <a:gd fmla="*/ 21 h 23" name="T9"/>
              </a:gdLst>
              <a:cxnLst>
                <a:cxn ang="0">
                  <a:pos x="T0" y="T1"/>
                </a:cxn>
                <a:cxn ang="0">
                  <a:pos x="T2" y="T3"/>
                </a:cxn>
                <a:cxn ang="0">
                  <a:pos x="T4" y="T5"/>
                </a:cxn>
                <a:cxn ang="0">
                  <a:pos x="T6" y="T7"/>
                </a:cxn>
                <a:cxn ang="0">
                  <a:pos x="T8" y="T9"/>
                </a:cxn>
              </a:cxnLst>
              <a:rect b="b" l="0" r="r" t="0"/>
              <a:pathLst>
                <a:path h="23" w="87">
                  <a:moveTo>
                    <a:pt x="5" y="21"/>
                  </a:moveTo>
                  <a:cubicBezTo>
                    <a:pt x="30" y="8"/>
                    <a:pt x="58" y="9"/>
                    <a:pt x="85" y="6"/>
                  </a:cubicBezTo>
                  <a:cubicBezTo>
                    <a:pt x="87" y="6"/>
                    <a:pt x="87" y="3"/>
                    <a:pt x="85" y="3"/>
                  </a:cubicBezTo>
                  <a:cubicBezTo>
                    <a:pt x="57" y="0"/>
                    <a:pt x="27" y="2"/>
                    <a:pt x="2" y="17"/>
                  </a:cubicBezTo>
                  <a:cubicBezTo>
                    <a:pt x="0" y="19"/>
                    <a:pt x="2" y="23"/>
                    <a:pt x="5" y="21"/>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71" name="Freeform 20"/>
            <p:cNvSpPr/>
            <p:nvPr/>
          </p:nvSpPr>
          <p:spPr bwMode="auto">
            <a:xfrm>
              <a:off x="1972" y="3262"/>
              <a:ext cx="1144" cy="668"/>
            </a:xfrm>
            <a:custGeom>
              <a:gdLst>
                <a:gd fmla="*/ 456 w 527" name="T0"/>
                <a:gd fmla="*/ 24 h 308" name="T1"/>
                <a:gd fmla="*/ 384 w 527" name="T2"/>
                <a:gd fmla="*/ 258 h 308" name="T3"/>
                <a:gd fmla="*/ 103 w 527" name="T4"/>
                <a:gd fmla="*/ 287 h 308" name="T5"/>
                <a:gd fmla="*/ 37 w 527" name="T6"/>
                <a:gd fmla="*/ 171 h 308" name="T7"/>
                <a:gd fmla="*/ 240 w 527" name="T8"/>
                <a:gd fmla="*/ 139 h 308" name="T9"/>
                <a:gd fmla="*/ 388 w 527" name="T10"/>
                <a:gd fmla="*/ 42 h 308" name="T11"/>
                <a:gd fmla="*/ 456 w 527" name="T12"/>
                <a:gd fmla="*/ 24 h 308" name="T13"/>
              </a:gdLst>
              <a:cxnLst>
                <a:cxn ang="0">
                  <a:pos x="T0" y="T1"/>
                </a:cxn>
                <a:cxn ang="0">
                  <a:pos x="T2" y="T3"/>
                </a:cxn>
                <a:cxn ang="0">
                  <a:pos x="T4" y="T5"/>
                </a:cxn>
                <a:cxn ang="0">
                  <a:pos x="T6" y="T7"/>
                </a:cxn>
                <a:cxn ang="0">
                  <a:pos x="T8" y="T9"/>
                </a:cxn>
                <a:cxn ang="0">
                  <a:pos x="T10" y="T11"/>
                </a:cxn>
                <a:cxn ang="0">
                  <a:pos x="T12" y="T13"/>
                </a:cxn>
              </a:cxnLst>
              <a:rect b="b" l="0" r="r" t="0"/>
              <a:pathLst>
                <a:path h="308" w="527">
                  <a:moveTo>
                    <a:pt x="456" y="24"/>
                  </a:moveTo>
                  <a:cubicBezTo>
                    <a:pt x="527" y="98"/>
                    <a:pt x="453" y="213"/>
                    <a:pt x="384" y="258"/>
                  </a:cubicBezTo>
                  <a:cubicBezTo>
                    <a:pt x="307" y="308"/>
                    <a:pt x="189" y="297"/>
                    <a:pt x="103" y="287"/>
                  </a:cubicBezTo>
                  <a:cubicBezTo>
                    <a:pt x="50" y="281"/>
                    <a:pt x="0" y="225"/>
                    <a:pt x="37" y="171"/>
                  </a:cubicBezTo>
                  <a:cubicBezTo>
                    <a:pt x="79" y="108"/>
                    <a:pt x="175" y="138"/>
                    <a:pt x="240" y="139"/>
                  </a:cubicBezTo>
                  <a:cubicBezTo>
                    <a:pt x="310" y="141"/>
                    <a:pt x="361" y="110"/>
                    <a:pt x="388" y="42"/>
                  </a:cubicBezTo>
                  <a:cubicBezTo>
                    <a:pt x="398" y="15"/>
                    <a:pt x="433" y="0"/>
                    <a:pt x="456" y="24"/>
                  </a:cubicBezTo>
                  <a:close/>
                </a:path>
              </a:pathLst>
            </a:custGeom>
            <a:solidFill>
              <a:srgbClr val="FFDCE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72" name="Freeform 21"/>
            <p:cNvSpPr/>
            <p:nvPr/>
          </p:nvSpPr>
          <p:spPr bwMode="auto">
            <a:xfrm>
              <a:off x="1968" y="3778"/>
              <a:ext cx="187" cy="37"/>
            </a:xfrm>
            <a:custGeom>
              <a:gdLst>
                <a:gd fmla="*/ 79 w 86" name="T0"/>
                <a:gd fmla="*/ 2 h 17" name="T1"/>
                <a:gd fmla="*/ 2 w 86" name="T2"/>
                <a:gd fmla="*/ 10 h 17" name="T3"/>
                <a:gd fmla="*/ 2 w 86" name="T4"/>
                <a:gd fmla="*/ 12 h 17" name="T5"/>
                <a:gd fmla="*/ 81 w 86" name="T6"/>
                <a:gd fmla="*/ 9 h 17" name="T7"/>
                <a:gd fmla="*/ 79 w 86" name="T8"/>
                <a:gd fmla="*/ 2 h 17" name="T9"/>
              </a:gdLst>
              <a:cxnLst>
                <a:cxn ang="0">
                  <a:pos x="T0" y="T1"/>
                </a:cxn>
                <a:cxn ang="0">
                  <a:pos x="T2" y="T3"/>
                </a:cxn>
                <a:cxn ang="0">
                  <a:pos x="T4" y="T5"/>
                </a:cxn>
                <a:cxn ang="0">
                  <a:pos x="T6" y="T7"/>
                </a:cxn>
                <a:cxn ang="0">
                  <a:pos x="T8" y="T9"/>
                </a:cxn>
              </a:cxnLst>
              <a:rect b="b" l="0" r="r" t="0"/>
              <a:pathLst>
                <a:path h="17" w="86">
                  <a:moveTo>
                    <a:pt x="79" y="2"/>
                  </a:moveTo>
                  <a:cubicBezTo>
                    <a:pt x="54" y="10"/>
                    <a:pt x="28" y="7"/>
                    <a:pt x="2" y="10"/>
                  </a:cubicBezTo>
                  <a:cubicBezTo>
                    <a:pt x="0" y="10"/>
                    <a:pt x="0" y="12"/>
                    <a:pt x="2" y="12"/>
                  </a:cubicBezTo>
                  <a:cubicBezTo>
                    <a:pt x="28" y="15"/>
                    <a:pt x="55" y="17"/>
                    <a:pt x="81" y="9"/>
                  </a:cubicBezTo>
                  <a:cubicBezTo>
                    <a:pt x="86" y="7"/>
                    <a:pt x="84" y="0"/>
                    <a:pt x="79" y="2"/>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73" name="Freeform 22"/>
            <p:cNvSpPr/>
            <p:nvPr/>
          </p:nvSpPr>
          <p:spPr bwMode="auto">
            <a:xfrm>
              <a:off x="1994" y="3704"/>
              <a:ext cx="130" cy="20"/>
            </a:xfrm>
            <a:custGeom>
              <a:gdLst>
                <a:gd fmla="*/ 55 w 60" name="T0"/>
                <a:gd fmla="*/ 0 h 9" name="T1"/>
                <a:gd fmla="*/ 2 w 60" name="T2"/>
                <a:gd fmla="*/ 4 h 9" name="T3"/>
                <a:gd fmla="*/ 2 w 60" name="T4"/>
                <a:gd fmla="*/ 7 h 9" name="T5"/>
                <a:gd fmla="*/ 57 w 60" name="T6"/>
                <a:gd fmla="*/ 5 h 9" name="T7"/>
                <a:gd fmla="*/ 55 w 60" name="T8"/>
                <a:gd fmla="*/ 0 h 9" name="T9"/>
              </a:gdLst>
              <a:cxnLst>
                <a:cxn ang="0">
                  <a:pos x="T0" y="T1"/>
                </a:cxn>
                <a:cxn ang="0">
                  <a:pos x="T2" y="T3"/>
                </a:cxn>
                <a:cxn ang="0">
                  <a:pos x="T4" y="T5"/>
                </a:cxn>
                <a:cxn ang="0">
                  <a:pos x="T6" y="T7"/>
                </a:cxn>
                <a:cxn ang="0">
                  <a:pos x="T8" y="T9"/>
                </a:cxn>
              </a:cxnLst>
              <a:rect b="b" l="0" r="r" t="0"/>
              <a:pathLst>
                <a:path h="9" w="60">
                  <a:moveTo>
                    <a:pt x="55" y="0"/>
                  </a:moveTo>
                  <a:cubicBezTo>
                    <a:pt x="38" y="3"/>
                    <a:pt x="20" y="2"/>
                    <a:pt x="2" y="4"/>
                  </a:cubicBezTo>
                  <a:cubicBezTo>
                    <a:pt x="0" y="4"/>
                    <a:pt x="0" y="7"/>
                    <a:pt x="2" y="7"/>
                  </a:cubicBezTo>
                  <a:cubicBezTo>
                    <a:pt x="20" y="9"/>
                    <a:pt x="39" y="8"/>
                    <a:pt x="57" y="5"/>
                  </a:cubicBezTo>
                  <a:cubicBezTo>
                    <a:pt x="60" y="5"/>
                    <a:pt x="58" y="0"/>
                    <a:pt x="55" y="0"/>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74" name="Freeform 23"/>
            <p:cNvSpPr/>
            <p:nvPr/>
          </p:nvSpPr>
          <p:spPr bwMode="auto">
            <a:xfrm>
              <a:off x="1985" y="3609"/>
              <a:ext cx="191" cy="50"/>
            </a:xfrm>
            <a:custGeom>
              <a:gdLst>
                <a:gd fmla="*/ 85 w 88" name="T0"/>
                <a:gd fmla="*/ 17 h 23" name="T1"/>
                <a:gd fmla="*/ 3 w 88" name="T2"/>
                <a:gd fmla="*/ 3 h 23" name="T3"/>
                <a:gd fmla="*/ 3 w 88" name="T4"/>
                <a:gd fmla="*/ 6 h 23" name="T5"/>
                <a:gd fmla="*/ 83 w 88" name="T6"/>
                <a:gd fmla="*/ 21 h 23" name="T7"/>
                <a:gd fmla="*/ 85 w 88" name="T8"/>
                <a:gd fmla="*/ 17 h 23" name="T9"/>
              </a:gdLst>
              <a:cxnLst>
                <a:cxn ang="0">
                  <a:pos x="T0" y="T1"/>
                </a:cxn>
                <a:cxn ang="0">
                  <a:pos x="T2" y="T3"/>
                </a:cxn>
                <a:cxn ang="0">
                  <a:pos x="T4" y="T5"/>
                </a:cxn>
                <a:cxn ang="0">
                  <a:pos x="T6" y="T7"/>
                </a:cxn>
                <a:cxn ang="0">
                  <a:pos x="T8" y="T9"/>
                </a:cxn>
              </a:cxnLst>
              <a:rect b="b" l="0" r="r" t="0"/>
              <a:pathLst>
                <a:path h="23" w="88">
                  <a:moveTo>
                    <a:pt x="85" y="17"/>
                  </a:moveTo>
                  <a:cubicBezTo>
                    <a:pt x="61" y="2"/>
                    <a:pt x="31" y="0"/>
                    <a:pt x="3" y="3"/>
                  </a:cubicBezTo>
                  <a:cubicBezTo>
                    <a:pt x="0" y="3"/>
                    <a:pt x="0" y="6"/>
                    <a:pt x="3" y="6"/>
                  </a:cubicBezTo>
                  <a:cubicBezTo>
                    <a:pt x="30" y="9"/>
                    <a:pt x="58" y="8"/>
                    <a:pt x="83" y="21"/>
                  </a:cubicBezTo>
                  <a:cubicBezTo>
                    <a:pt x="86" y="23"/>
                    <a:pt x="88" y="19"/>
                    <a:pt x="85" y="17"/>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75" name="Freeform 24"/>
            <p:cNvSpPr/>
            <p:nvPr/>
          </p:nvSpPr>
          <p:spPr bwMode="auto">
            <a:xfrm>
              <a:off x="968" y="743"/>
              <a:ext cx="464" cy="1255"/>
            </a:xfrm>
            <a:custGeom>
              <a:gdLst>
                <a:gd fmla="*/ 194 w 214" name="T0"/>
                <a:gd fmla="*/ 307 h 579" name="T1"/>
                <a:gd fmla="*/ 138 w 214" name="T2"/>
                <a:gd fmla="*/ 58 h 579" name="T3"/>
                <a:gd fmla="*/ 29 w 214" name="T4"/>
                <a:gd fmla="*/ 58 h 579" name="T5"/>
                <a:gd fmla="*/ 7 w 214" name="T6"/>
                <a:gd fmla="*/ 329 h 579" name="T7"/>
                <a:gd fmla="*/ 107 w 214" name="T8"/>
                <a:gd fmla="*/ 561 h 579" name="T9"/>
                <a:gd fmla="*/ 165 w 214" name="T10"/>
                <a:gd fmla="*/ 527 h 579" name="T11"/>
                <a:gd fmla="*/ 167 w 214" name="T12"/>
                <a:gd fmla="*/ 526 h 579" name="T13"/>
                <a:gd fmla="*/ 194 w 214" name="T14"/>
                <a:gd fmla="*/ 307 h 579"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579" w="214">
                  <a:moveTo>
                    <a:pt x="194" y="307"/>
                  </a:moveTo>
                  <a:cubicBezTo>
                    <a:pt x="188" y="221"/>
                    <a:pt x="171" y="138"/>
                    <a:pt x="138" y="58"/>
                  </a:cubicBezTo>
                  <a:cubicBezTo>
                    <a:pt x="119" y="9"/>
                    <a:pt x="45" y="0"/>
                    <a:pt x="29" y="58"/>
                  </a:cubicBezTo>
                  <a:cubicBezTo>
                    <a:pt x="5" y="145"/>
                    <a:pt x="0" y="240"/>
                    <a:pt x="7" y="329"/>
                  </a:cubicBezTo>
                  <a:cubicBezTo>
                    <a:pt x="13" y="418"/>
                    <a:pt x="32" y="505"/>
                    <a:pt x="107" y="561"/>
                  </a:cubicBezTo>
                  <a:cubicBezTo>
                    <a:pt x="131" y="579"/>
                    <a:pt x="164" y="554"/>
                    <a:pt x="165" y="527"/>
                  </a:cubicBezTo>
                  <a:cubicBezTo>
                    <a:pt x="166" y="527"/>
                    <a:pt x="166" y="526"/>
                    <a:pt x="167" y="526"/>
                  </a:cubicBezTo>
                  <a:cubicBezTo>
                    <a:pt x="214" y="470"/>
                    <a:pt x="199" y="376"/>
                    <a:pt x="194" y="307"/>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76" name="Freeform 25"/>
            <p:cNvSpPr/>
            <p:nvPr/>
          </p:nvSpPr>
          <p:spPr bwMode="auto">
            <a:xfrm>
              <a:off x="1050" y="977"/>
              <a:ext cx="304" cy="794"/>
            </a:xfrm>
            <a:custGeom>
              <a:gdLst>
                <a:gd fmla="*/ 122 w 140" name="T0"/>
                <a:gd fmla="*/ 194 h 366" name="T1"/>
                <a:gd fmla="*/ 87 w 140" name="T2"/>
                <a:gd fmla="*/ 37 h 366" name="T3"/>
                <a:gd fmla="*/ 18 w 140" name="T4"/>
                <a:gd fmla="*/ 37 h 366" name="T5"/>
                <a:gd fmla="*/ 4 w 140" name="T6"/>
                <a:gd fmla="*/ 207 h 366" name="T7"/>
                <a:gd fmla="*/ 57 w 140" name="T8"/>
                <a:gd fmla="*/ 336 h 366" name="T9"/>
                <a:gd fmla="*/ 122 w 140" name="T10"/>
                <a:gd fmla="*/ 194 h 366" name="T11"/>
              </a:gdLst>
              <a:cxnLst>
                <a:cxn ang="0">
                  <a:pos x="T0" y="T1"/>
                </a:cxn>
                <a:cxn ang="0">
                  <a:pos x="T2" y="T3"/>
                </a:cxn>
                <a:cxn ang="0">
                  <a:pos x="T4" y="T5"/>
                </a:cxn>
                <a:cxn ang="0">
                  <a:pos x="T6" y="T7"/>
                </a:cxn>
                <a:cxn ang="0">
                  <a:pos x="T8" y="T9"/>
                </a:cxn>
                <a:cxn ang="0">
                  <a:pos x="T10" y="T11"/>
                </a:cxn>
              </a:cxnLst>
              <a:rect b="b" l="0" r="r" t="0"/>
              <a:pathLst>
                <a:path h="366" w="140">
                  <a:moveTo>
                    <a:pt x="122" y="194"/>
                  </a:moveTo>
                  <a:cubicBezTo>
                    <a:pt x="118" y="139"/>
                    <a:pt x="107" y="87"/>
                    <a:pt x="87" y="37"/>
                  </a:cubicBezTo>
                  <a:cubicBezTo>
                    <a:pt x="75" y="6"/>
                    <a:pt x="28" y="0"/>
                    <a:pt x="18" y="37"/>
                  </a:cubicBezTo>
                  <a:cubicBezTo>
                    <a:pt x="3" y="91"/>
                    <a:pt x="0" y="151"/>
                    <a:pt x="4" y="207"/>
                  </a:cubicBezTo>
                  <a:cubicBezTo>
                    <a:pt x="7" y="247"/>
                    <a:pt x="13" y="320"/>
                    <a:pt x="57" y="336"/>
                  </a:cubicBezTo>
                  <a:cubicBezTo>
                    <a:pt x="140" y="366"/>
                    <a:pt x="125" y="236"/>
                    <a:pt x="122" y="194"/>
                  </a:cubicBezTo>
                  <a:close/>
                </a:path>
              </a:pathLst>
            </a:custGeom>
            <a:solidFill>
              <a:srgbClr val="FFDCE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77" name="Freeform 26"/>
            <p:cNvSpPr/>
            <p:nvPr/>
          </p:nvSpPr>
          <p:spPr bwMode="auto">
            <a:xfrm>
              <a:off x="2326" y="743"/>
              <a:ext cx="464" cy="1255"/>
            </a:xfrm>
            <a:custGeom>
              <a:gdLst>
                <a:gd fmla="*/ 20 w 214" name="T0"/>
                <a:gd fmla="*/ 307 h 579" name="T1"/>
                <a:gd fmla="*/ 76 w 214" name="T2"/>
                <a:gd fmla="*/ 58 h 579" name="T3"/>
                <a:gd fmla="*/ 185 w 214" name="T4"/>
                <a:gd fmla="*/ 58 h 579" name="T5"/>
                <a:gd fmla="*/ 207 w 214" name="T6"/>
                <a:gd fmla="*/ 329 h 579" name="T7"/>
                <a:gd fmla="*/ 107 w 214" name="T8"/>
                <a:gd fmla="*/ 561 h 579" name="T9"/>
                <a:gd fmla="*/ 49 w 214" name="T10"/>
                <a:gd fmla="*/ 527 h 579" name="T11"/>
                <a:gd fmla="*/ 47 w 214" name="T12"/>
                <a:gd fmla="*/ 526 h 579" name="T13"/>
                <a:gd fmla="*/ 20 w 214" name="T14"/>
                <a:gd fmla="*/ 307 h 579"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579" w="214">
                  <a:moveTo>
                    <a:pt x="20" y="307"/>
                  </a:moveTo>
                  <a:cubicBezTo>
                    <a:pt x="26" y="221"/>
                    <a:pt x="43" y="138"/>
                    <a:pt x="76" y="58"/>
                  </a:cubicBezTo>
                  <a:cubicBezTo>
                    <a:pt x="95" y="9"/>
                    <a:pt x="169" y="0"/>
                    <a:pt x="185" y="58"/>
                  </a:cubicBezTo>
                  <a:cubicBezTo>
                    <a:pt x="209" y="145"/>
                    <a:pt x="214" y="240"/>
                    <a:pt x="207" y="329"/>
                  </a:cubicBezTo>
                  <a:cubicBezTo>
                    <a:pt x="201" y="418"/>
                    <a:pt x="181" y="505"/>
                    <a:pt x="107" y="561"/>
                  </a:cubicBezTo>
                  <a:cubicBezTo>
                    <a:pt x="83" y="579"/>
                    <a:pt x="50" y="554"/>
                    <a:pt x="49" y="527"/>
                  </a:cubicBezTo>
                  <a:cubicBezTo>
                    <a:pt x="48" y="527"/>
                    <a:pt x="48" y="526"/>
                    <a:pt x="47" y="526"/>
                  </a:cubicBezTo>
                  <a:cubicBezTo>
                    <a:pt x="0" y="470"/>
                    <a:pt x="15" y="376"/>
                    <a:pt x="20" y="307"/>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78" name="Freeform 27"/>
            <p:cNvSpPr/>
            <p:nvPr/>
          </p:nvSpPr>
          <p:spPr bwMode="auto">
            <a:xfrm>
              <a:off x="2404" y="977"/>
              <a:ext cx="304" cy="794"/>
            </a:xfrm>
            <a:custGeom>
              <a:gdLst>
                <a:gd fmla="*/ 18 w 140" name="T0"/>
                <a:gd fmla="*/ 194 h 366" name="T1"/>
                <a:gd fmla="*/ 53 w 140" name="T2"/>
                <a:gd fmla="*/ 37 h 366" name="T3"/>
                <a:gd fmla="*/ 122 w 140" name="T4"/>
                <a:gd fmla="*/ 37 h 366" name="T5"/>
                <a:gd fmla="*/ 136 w 140" name="T6"/>
                <a:gd fmla="*/ 207 h 366" name="T7"/>
                <a:gd fmla="*/ 83 w 140" name="T8"/>
                <a:gd fmla="*/ 336 h 366" name="T9"/>
                <a:gd fmla="*/ 18 w 140" name="T10"/>
                <a:gd fmla="*/ 194 h 366" name="T11"/>
              </a:gdLst>
              <a:cxnLst>
                <a:cxn ang="0">
                  <a:pos x="T0" y="T1"/>
                </a:cxn>
                <a:cxn ang="0">
                  <a:pos x="T2" y="T3"/>
                </a:cxn>
                <a:cxn ang="0">
                  <a:pos x="T4" y="T5"/>
                </a:cxn>
                <a:cxn ang="0">
                  <a:pos x="T6" y="T7"/>
                </a:cxn>
                <a:cxn ang="0">
                  <a:pos x="T8" y="T9"/>
                </a:cxn>
                <a:cxn ang="0">
                  <a:pos x="T10" y="T11"/>
                </a:cxn>
              </a:cxnLst>
              <a:rect b="b" l="0" r="r" t="0"/>
              <a:pathLst>
                <a:path h="366" w="140">
                  <a:moveTo>
                    <a:pt x="18" y="194"/>
                  </a:moveTo>
                  <a:cubicBezTo>
                    <a:pt x="22" y="139"/>
                    <a:pt x="33" y="87"/>
                    <a:pt x="53" y="37"/>
                  </a:cubicBezTo>
                  <a:cubicBezTo>
                    <a:pt x="65" y="6"/>
                    <a:pt x="112" y="0"/>
                    <a:pt x="122" y="37"/>
                  </a:cubicBezTo>
                  <a:cubicBezTo>
                    <a:pt x="137" y="91"/>
                    <a:pt x="140" y="151"/>
                    <a:pt x="136" y="207"/>
                  </a:cubicBezTo>
                  <a:cubicBezTo>
                    <a:pt x="133" y="247"/>
                    <a:pt x="127" y="320"/>
                    <a:pt x="83" y="336"/>
                  </a:cubicBezTo>
                  <a:cubicBezTo>
                    <a:pt x="0" y="366"/>
                    <a:pt x="15" y="236"/>
                    <a:pt x="18" y="194"/>
                  </a:cubicBezTo>
                  <a:close/>
                </a:path>
              </a:pathLst>
            </a:custGeom>
            <a:solidFill>
              <a:srgbClr val="FFDCE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79" name="Freeform 28"/>
            <p:cNvSpPr/>
            <p:nvPr/>
          </p:nvSpPr>
          <p:spPr bwMode="auto">
            <a:xfrm>
              <a:off x="2209" y="2846"/>
              <a:ext cx="187" cy="347"/>
            </a:xfrm>
            <a:custGeom>
              <a:gdLst>
                <a:gd fmla="*/ 15 w 86" name="T0"/>
                <a:gd fmla="*/ 153 h 160" name="T1"/>
                <a:gd fmla="*/ 44 w 86" name="T2"/>
                <a:gd fmla="*/ 86 h 160" name="T3"/>
                <a:gd fmla="*/ 82 w 86" name="T4"/>
                <a:gd fmla="*/ 19 h 160" name="T5"/>
                <a:gd fmla="*/ 61 w 86" name="T6"/>
                <a:gd fmla="*/ 7 h 160" name="T7"/>
                <a:gd fmla="*/ 19 w 86" name="T8"/>
                <a:gd fmla="*/ 78 h 160" name="T9"/>
                <a:gd fmla="*/ 1 w 86" name="T10"/>
                <a:gd fmla="*/ 151 h 160" name="T11"/>
                <a:gd fmla="*/ 15 w 86" name="T12"/>
                <a:gd fmla="*/ 153 h 160" name="T13"/>
              </a:gdLst>
              <a:cxnLst>
                <a:cxn ang="0">
                  <a:pos x="T0" y="T1"/>
                </a:cxn>
                <a:cxn ang="0">
                  <a:pos x="T2" y="T3"/>
                </a:cxn>
                <a:cxn ang="0">
                  <a:pos x="T4" y="T5"/>
                </a:cxn>
                <a:cxn ang="0">
                  <a:pos x="T6" y="T7"/>
                </a:cxn>
                <a:cxn ang="0">
                  <a:pos x="T8" y="T9"/>
                </a:cxn>
                <a:cxn ang="0">
                  <a:pos x="T10" y="T11"/>
                </a:cxn>
                <a:cxn ang="0">
                  <a:pos x="T12" y="T13"/>
                </a:cxn>
              </a:cxnLst>
              <a:rect b="b" l="0" r="r" t="0"/>
              <a:pathLst>
                <a:path h="160" w="86">
                  <a:moveTo>
                    <a:pt x="15" y="153"/>
                  </a:moveTo>
                  <a:cubicBezTo>
                    <a:pt x="24" y="130"/>
                    <a:pt x="33" y="108"/>
                    <a:pt x="44" y="86"/>
                  </a:cubicBezTo>
                  <a:cubicBezTo>
                    <a:pt x="56" y="64"/>
                    <a:pt x="74" y="42"/>
                    <a:pt x="82" y="19"/>
                  </a:cubicBezTo>
                  <a:cubicBezTo>
                    <a:pt x="86" y="6"/>
                    <a:pt x="70" y="0"/>
                    <a:pt x="61" y="7"/>
                  </a:cubicBezTo>
                  <a:cubicBezTo>
                    <a:pt x="41" y="23"/>
                    <a:pt x="29" y="55"/>
                    <a:pt x="19" y="78"/>
                  </a:cubicBezTo>
                  <a:cubicBezTo>
                    <a:pt x="9" y="101"/>
                    <a:pt x="0" y="125"/>
                    <a:pt x="1" y="151"/>
                  </a:cubicBezTo>
                  <a:cubicBezTo>
                    <a:pt x="2" y="159"/>
                    <a:pt x="12" y="160"/>
                    <a:pt x="15" y="153"/>
                  </a:cubicBezTo>
                  <a:close/>
                </a:path>
              </a:pathLst>
            </a:custGeom>
            <a:solidFill>
              <a:srgbClr val="8DC54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80" name="Freeform 29"/>
            <p:cNvSpPr/>
            <p:nvPr/>
          </p:nvSpPr>
          <p:spPr bwMode="auto">
            <a:xfrm>
              <a:off x="2226" y="2983"/>
              <a:ext cx="319" cy="255"/>
            </a:xfrm>
            <a:custGeom>
              <a:gdLst>
                <a:gd fmla="*/ 18 w 147" name="T0"/>
                <a:gd fmla="*/ 111 h 118" name="T1"/>
                <a:gd fmla="*/ 132 w 147" name="T2"/>
                <a:gd fmla="*/ 35 h 118" name="T3"/>
                <a:gd fmla="*/ 118 w 147" name="T4"/>
                <a:gd fmla="*/ 10 h 118" name="T5"/>
                <a:gd fmla="*/ 3 w 147" name="T6"/>
                <a:gd fmla="*/ 103 h 118" name="T7"/>
                <a:gd fmla="*/ 18 w 147" name="T8"/>
                <a:gd fmla="*/ 111 h 118" name="T9"/>
              </a:gdLst>
              <a:cxnLst>
                <a:cxn ang="0">
                  <a:pos x="T0" y="T1"/>
                </a:cxn>
                <a:cxn ang="0">
                  <a:pos x="T2" y="T3"/>
                </a:cxn>
                <a:cxn ang="0">
                  <a:pos x="T4" y="T5"/>
                </a:cxn>
                <a:cxn ang="0">
                  <a:pos x="T6" y="T7"/>
                </a:cxn>
                <a:cxn ang="0">
                  <a:pos x="T8" y="T9"/>
                </a:cxn>
              </a:cxnLst>
              <a:rect b="b" l="0" r="r" t="0"/>
              <a:pathLst>
                <a:path h="118" w="147">
                  <a:moveTo>
                    <a:pt x="18" y="111"/>
                  </a:moveTo>
                  <a:cubicBezTo>
                    <a:pt x="49" y="75"/>
                    <a:pt x="94" y="62"/>
                    <a:pt x="132" y="35"/>
                  </a:cubicBezTo>
                  <a:cubicBezTo>
                    <a:pt x="147" y="24"/>
                    <a:pt x="134" y="0"/>
                    <a:pt x="118" y="10"/>
                  </a:cubicBezTo>
                  <a:cubicBezTo>
                    <a:pt x="77" y="32"/>
                    <a:pt x="21" y="57"/>
                    <a:pt x="3" y="103"/>
                  </a:cubicBezTo>
                  <a:cubicBezTo>
                    <a:pt x="0" y="111"/>
                    <a:pt x="12" y="118"/>
                    <a:pt x="18" y="111"/>
                  </a:cubicBezTo>
                  <a:close/>
                </a:path>
              </a:pathLst>
            </a:custGeom>
            <a:solidFill>
              <a:srgbClr val="8DC54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81" name="Freeform 30"/>
            <p:cNvSpPr/>
            <p:nvPr/>
          </p:nvSpPr>
          <p:spPr bwMode="auto">
            <a:xfrm>
              <a:off x="2239" y="3156"/>
              <a:ext cx="341" cy="113"/>
            </a:xfrm>
            <a:custGeom>
              <a:gdLst>
                <a:gd fmla="*/ 14 w 157" name="T0"/>
                <a:gd fmla="*/ 50 h 52" name="T1"/>
                <a:gd fmla="*/ 139 w 157" name="T2"/>
                <a:gd fmla="*/ 31 h 52" name="T3"/>
                <a:gd fmla="*/ 132 w 157" name="T4"/>
                <a:gd fmla="*/ 4 h 52" name="T5"/>
                <a:gd fmla="*/ 11 w 157" name="T6"/>
                <a:gd fmla="*/ 29 h 52" name="T7"/>
                <a:gd fmla="*/ 14 w 157" name="T8"/>
                <a:gd fmla="*/ 50 h 52" name="T9"/>
              </a:gdLst>
              <a:cxnLst>
                <a:cxn ang="0">
                  <a:pos x="T0" y="T1"/>
                </a:cxn>
                <a:cxn ang="0">
                  <a:pos x="T2" y="T3"/>
                </a:cxn>
                <a:cxn ang="0">
                  <a:pos x="T4" y="T5"/>
                </a:cxn>
                <a:cxn ang="0">
                  <a:pos x="T6" y="T7"/>
                </a:cxn>
                <a:cxn ang="0">
                  <a:pos x="T8" y="T9"/>
                </a:cxn>
              </a:cxnLst>
              <a:rect b="b" l="0" r="r" t="0"/>
              <a:pathLst>
                <a:path h="52" w="157">
                  <a:moveTo>
                    <a:pt x="14" y="50"/>
                  </a:moveTo>
                  <a:cubicBezTo>
                    <a:pt x="55" y="52"/>
                    <a:pt x="99" y="39"/>
                    <a:pt x="139" y="31"/>
                  </a:cubicBezTo>
                  <a:cubicBezTo>
                    <a:pt x="157" y="27"/>
                    <a:pt x="149" y="0"/>
                    <a:pt x="132" y="4"/>
                  </a:cubicBezTo>
                  <a:cubicBezTo>
                    <a:pt x="92" y="13"/>
                    <a:pt x="50" y="17"/>
                    <a:pt x="11" y="29"/>
                  </a:cubicBezTo>
                  <a:cubicBezTo>
                    <a:pt x="0" y="33"/>
                    <a:pt x="2" y="50"/>
                    <a:pt x="14" y="50"/>
                  </a:cubicBezTo>
                  <a:close/>
                </a:path>
              </a:pathLst>
            </a:custGeom>
            <a:solidFill>
              <a:srgbClr val="8DC54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82" name="Freeform 31"/>
            <p:cNvSpPr/>
            <p:nvPr/>
          </p:nvSpPr>
          <p:spPr bwMode="auto">
            <a:xfrm>
              <a:off x="1710" y="3039"/>
              <a:ext cx="744" cy="945"/>
            </a:xfrm>
            <a:custGeom>
              <a:gdLst>
                <a:gd fmla="*/ 243 w 343" name="T0"/>
                <a:gd fmla="*/ 35 h 436" name="T1"/>
                <a:gd fmla="*/ 166 w 343" name="T2"/>
                <a:gd fmla="*/ 7 h 436" name="T3"/>
                <a:gd fmla="*/ 108 w 343" name="T4"/>
                <a:gd fmla="*/ 74 h 436" name="T5"/>
                <a:gd fmla="*/ 54 w 343" name="T6"/>
                <a:gd fmla="*/ 206 h 436" name="T7"/>
                <a:gd fmla="*/ 8 w 343" name="T8"/>
                <a:gd fmla="*/ 348 h 436" name="T9"/>
                <a:gd fmla="*/ 193 w 343" name="T10"/>
                <a:gd fmla="*/ 278 h 436" name="T11"/>
                <a:gd fmla="*/ 278 w 343" name="T12"/>
                <a:gd fmla="*/ 215 h 436" name="T13"/>
                <a:gd fmla="*/ 243 w 343" name="T14"/>
                <a:gd fmla="*/ 35 h 436"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436" w="343">
                  <a:moveTo>
                    <a:pt x="243" y="35"/>
                  </a:moveTo>
                  <a:cubicBezTo>
                    <a:pt x="222" y="15"/>
                    <a:pt x="195" y="0"/>
                    <a:pt x="166" y="7"/>
                  </a:cubicBezTo>
                  <a:cubicBezTo>
                    <a:pt x="135" y="14"/>
                    <a:pt x="119" y="48"/>
                    <a:pt x="108" y="74"/>
                  </a:cubicBezTo>
                  <a:cubicBezTo>
                    <a:pt x="89" y="118"/>
                    <a:pt x="73" y="162"/>
                    <a:pt x="54" y="206"/>
                  </a:cubicBezTo>
                  <a:cubicBezTo>
                    <a:pt x="38" y="245"/>
                    <a:pt x="0" y="305"/>
                    <a:pt x="8" y="348"/>
                  </a:cubicBezTo>
                  <a:cubicBezTo>
                    <a:pt x="24" y="436"/>
                    <a:pt x="161" y="303"/>
                    <a:pt x="193" y="278"/>
                  </a:cubicBezTo>
                  <a:cubicBezTo>
                    <a:pt x="221" y="256"/>
                    <a:pt x="252" y="239"/>
                    <a:pt x="278" y="215"/>
                  </a:cubicBezTo>
                  <a:cubicBezTo>
                    <a:pt x="343" y="156"/>
                    <a:pt x="294" y="83"/>
                    <a:pt x="243" y="35"/>
                  </a:cubicBezTo>
                  <a:close/>
                </a:path>
              </a:pathLst>
            </a:custGeom>
            <a:solidFill>
              <a:srgbClr val="FF8D3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83" name="Freeform 32"/>
            <p:cNvSpPr/>
            <p:nvPr/>
          </p:nvSpPr>
          <p:spPr bwMode="auto">
            <a:xfrm>
              <a:off x="1840" y="3188"/>
              <a:ext cx="295" cy="144"/>
            </a:xfrm>
            <a:custGeom>
              <a:gdLst>
                <a:gd fmla="*/ 8 w 136" name="T0"/>
                <a:gd fmla="*/ 12 h 66" name="T1"/>
                <a:gd fmla="*/ 130 w 136" name="T2"/>
                <a:gd fmla="*/ 64 h 66" name="T3"/>
                <a:gd fmla="*/ 134 w 136" name="T4"/>
                <a:gd fmla="*/ 60 h 66" name="T5"/>
                <a:gd fmla="*/ 8 w 136" name="T6"/>
                <a:gd fmla="*/ 0 h 66" name="T7"/>
                <a:gd fmla="*/ 8 w 136" name="T8"/>
                <a:gd fmla="*/ 12 h 66" name="T9"/>
              </a:gdLst>
              <a:cxnLst>
                <a:cxn ang="0">
                  <a:pos x="T0" y="T1"/>
                </a:cxn>
                <a:cxn ang="0">
                  <a:pos x="T2" y="T3"/>
                </a:cxn>
                <a:cxn ang="0">
                  <a:pos x="T4" y="T5"/>
                </a:cxn>
                <a:cxn ang="0">
                  <a:pos x="T6" y="T7"/>
                </a:cxn>
                <a:cxn ang="0">
                  <a:pos x="T8" y="T9"/>
                </a:cxn>
              </a:cxnLst>
              <a:rect b="b" l="0" r="r" t="0"/>
              <a:pathLst>
                <a:path h="66" w="136">
                  <a:moveTo>
                    <a:pt x="8" y="12"/>
                  </a:moveTo>
                  <a:cubicBezTo>
                    <a:pt x="56" y="13"/>
                    <a:pt x="92" y="39"/>
                    <a:pt x="130" y="64"/>
                  </a:cubicBezTo>
                  <a:cubicBezTo>
                    <a:pt x="133" y="66"/>
                    <a:pt x="136" y="62"/>
                    <a:pt x="134" y="60"/>
                  </a:cubicBezTo>
                  <a:cubicBezTo>
                    <a:pt x="101" y="26"/>
                    <a:pt x="55" y="2"/>
                    <a:pt x="8" y="0"/>
                  </a:cubicBezTo>
                  <a:cubicBezTo>
                    <a:pt x="0" y="0"/>
                    <a:pt x="0" y="12"/>
                    <a:pt x="8" y="12"/>
                  </a:cubicBezTo>
                  <a:close/>
                </a:path>
              </a:pathLst>
            </a:custGeom>
            <a:solidFill>
              <a:srgbClr val="FF741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84" name="Freeform 33"/>
            <p:cNvSpPr/>
            <p:nvPr/>
          </p:nvSpPr>
          <p:spPr bwMode="auto">
            <a:xfrm>
              <a:off x="1771" y="3336"/>
              <a:ext cx="262" cy="145"/>
            </a:xfrm>
            <a:custGeom>
              <a:gdLst>
                <a:gd fmla="*/ 7 w 121" name="T0"/>
                <a:gd fmla="*/ 16 h 67" name="T1"/>
                <a:gd fmla="*/ 115 w 121" name="T2"/>
                <a:gd fmla="*/ 65 h 67" name="T3"/>
                <a:gd fmla="*/ 120 w 121" name="T4"/>
                <a:gd fmla="*/ 61 h 67" name="T5"/>
                <a:gd fmla="*/ 7 w 121" name="T6"/>
                <a:gd fmla="*/ 4 h 67" name="T7"/>
                <a:gd fmla="*/ 7 w 121" name="T8"/>
                <a:gd fmla="*/ 16 h 67" name="T9"/>
              </a:gdLst>
              <a:cxnLst>
                <a:cxn ang="0">
                  <a:pos x="T0" y="T1"/>
                </a:cxn>
                <a:cxn ang="0">
                  <a:pos x="T2" y="T3"/>
                </a:cxn>
                <a:cxn ang="0">
                  <a:pos x="T4" y="T5"/>
                </a:cxn>
                <a:cxn ang="0">
                  <a:pos x="T6" y="T7"/>
                </a:cxn>
                <a:cxn ang="0">
                  <a:pos x="T8" y="T9"/>
                </a:cxn>
              </a:cxnLst>
              <a:rect b="b" l="0" r="r" t="0"/>
              <a:pathLst>
                <a:path h="67" w="120">
                  <a:moveTo>
                    <a:pt x="7" y="16"/>
                  </a:moveTo>
                  <a:cubicBezTo>
                    <a:pt x="54" y="12"/>
                    <a:pt x="81" y="40"/>
                    <a:pt x="115" y="65"/>
                  </a:cubicBezTo>
                  <a:cubicBezTo>
                    <a:pt x="118" y="67"/>
                    <a:pt x="121" y="64"/>
                    <a:pt x="120" y="61"/>
                  </a:cubicBezTo>
                  <a:cubicBezTo>
                    <a:pt x="100" y="20"/>
                    <a:pt x="51" y="0"/>
                    <a:pt x="7" y="4"/>
                  </a:cubicBezTo>
                  <a:cubicBezTo>
                    <a:pt x="0" y="5"/>
                    <a:pt x="0" y="16"/>
                    <a:pt x="7" y="16"/>
                  </a:cubicBezTo>
                  <a:close/>
                </a:path>
              </a:pathLst>
            </a:custGeom>
            <a:solidFill>
              <a:srgbClr val="FF741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85" name="Freeform 34"/>
            <p:cNvSpPr/>
            <p:nvPr/>
          </p:nvSpPr>
          <p:spPr bwMode="auto">
            <a:xfrm>
              <a:off x="1731" y="3481"/>
              <a:ext cx="204" cy="102"/>
            </a:xfrm>
            <a:custGeom>
              <a:gdLst>
                <a:gd fmla="*/ 8 w 94" name="T0"/>
                <a:gd fmla="*/ 12 h 47" name="T1"/>
                <a:gd fmla="*/ 86 w 94" name="T2"/>
                <a:gd fmla="*/ 45 h 47" name="T3"/>
                <a:gd fmla="*/ 91 w 94" name="T4"/>
                <a:gd fmla="*/ 39 h 47" name="T5"/>
                <a:gd fmla="*/ 8 w 94" name="T6"/>
                <a:gd fmla="*/ 1 h 47" name="T7"/>
                <a:gd fmla="*/ 8 w 94" name="T8"/>
                <a:gd fmla="*/ 12 h 47" name="T9"/>
              </a:gdLst>
              <a:cxnLst>
                <a:cxn ang="0">
                  <a:pos x="T0" y="T1"/>
                </a:cxn>
                <a:cxn ang="0">
                  <a:pos x="T2" y="T3"/>
                </a:cxn>
                <a:cxn ang="0">
                  <a:pos x="T4" y="T5"/>
                </a:cxn>
                <a:cxn ang="0">
                  <a:pos x="T6" y="T7"/>
                </a:cxn>
                <a:cxn ang="0">
                  <a:pos x="T8" y="T9"/>
                </a:cxn>
              </a:cxnLst>
              <a:rect b="b" l="0" r="r" t="0"/>
              <a:pathLst>
                <a:path h="47" w="94">
                  <a:moveTo>
                    <a:pt x="8" y="12"/>
                  </a:moveTo>
                  <a:cubicBezTo>
                    <a:pt x="39" y="14"/>
                    <a:pt x="60" y="32"/>
                    <a:pt x="86" y="45"/>
                  </a:cubicBezTo>
                  <a:cubicBezTo>
                    <a:pt x="90" y="47"/>
                    <a:pt x="94" y="42"/>
                    <a:pt x="91" y="39"/>
                  </a:cubicBezTo>
                  <a:cubicBezTo>
                    <a:pt x="71" y="16"/>
                    <a:pt x="37" y="2"/>
                    <a:pt x="8" y="1"/>
                  </a:cubicBezTo>
                  <a:cubicBezTo>
                    <a:pt x="0" y="0"/>
                    <a:pt x="0" y="12"/>
                    <a:pt x="8" y="12"/>
                  </a:cubicBezTo>
                  <a:close/>
                </a:path>
              </a:pathLst>
            </a:custGeom>
            <a:solidFill>
              <a:srgbClr val="FF741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grpSp>
      <p:sp>
        <p:nvSpPr>
          <p:cNvPr id="86" name="矩形 85"/>
          <p:cNvSpPr/>
          <p:nvPr/>
        </p:nvSpPr>
        <p:spPr>
          <a:xfrm>
            <a:off x="1614777" y="1079626"/>
            <a:ext cx="2201478" cy="1298448"/>
          </a:xfrm>
          <a:prstGeom prst="rect">
            <a:avLst/>
          </a:prstGeom>
        </p:spPr>
        <p:txBody>
          <a:bodyPr wrap="square">
            <a:spAutoFit/>
            <a:scene3d>
              <a:camera prst="orthographicFront"/>
              <a:lightRig dir="t" rig="threePt"/>
            </a:scene3d>
            <a:sp3d contourW="12700"/>
          </a:bodyPr>
          <a:lstStyle/>
          <a:p>
            <a:pPr algn="just">
              <a:lnSpc>
                <a:spcPct val="120000"/>
              </a:lnSpc>
            </a:pPr>
            <a:r>
              <a:rPr altLang="en-US" b="1" lang="zh-CN" smtClean="0" sz="6600">
                <a:solidFill>
                  <a:schemeClr val="bg1"/>
                </a:solidFill>
                <a:cs typeface="+mn-ea"/>
                <a:sym typeface="+mn-lt"/>
              </a:rPr>
              <a:t>目录</a:t>
            </a:r>
          </a:p>
        </p:txBody>
      </p:sp>
      <p:grpSp>
        <p:nvGrpSpPr>
          <p:cNvPr id="87" name="组合 86"/>
          <p:cNvGrpSpPr/>
          <p:nvPr/>
        </p:nvGrpSpPr>
        <p:grpSpPr>
          <a:xfrm>
            <a:off x="6578029" y="2029655"/>
            <a:ext cx="573181" cy="362602"/>
            <a:chOff x="4325414" y="2658947"/>
            <a:chExt cx="573181" cy="362602"/>
          </a:xfrm>
        </p:grpSpPr>
        <p:sp>
          <p:nvSpPr>
            <p:cNvPr id="88" name="任意多边形 87"/>
            <p:cNvSpPr/>
            <p:nvPr/>
          </p:nvSpPr>
          <p:spPr>
            <a:xfrm flipH="1" rot="20216960">
              <a:off x="4453370" y="2658947"/>
              <a:ext cx="341641" cy="362602"/>
            </a:xfrm>
            <a:custGeom>
              <a:gdLst>
                <a:gd fmla="*/ 9 w 140257" name="connsiteX0"/>
                <a:gd fmla="*/ 71451 h 148862" name="connsiteY0"/>
                <a:gd fmla="*/ 71446 w 140257" name="connsiteX1"/>
                <a:gd fmla="*/ 14 h 148862" name="connsiteY1"/>
                <a:gd fmla="*/ 140026 w 140257" name="connsiteX2"/>
                <a:gd fmla="*/ 77166 h 148862" name="connsiteY2"/>
                <a:gd fmla="*/ 74304 w 140257" name="connsiteX3"/>
                <a:gd fmla="*/ 148604 h 148862" name="connsiteY3"/>
                <a:gd fmla="*/ 9 w 140257" name="connsiteX4"/>
                <a:gd fmla="*/ 71451 h 148862"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48862" w="140257">
                  <a:moveTo>
                    <a:pt x="9" y="71451"/>
                  </a:moveTo>
                  <a:cubicBezTo>
                    <a:pt x="-467" y="46686"/>
                    <a:pt x="19535" y="-938"/>
                    <a:pt x="71446" y="14"/>
                  </a:cubicBezTo>
                  <a:cubicBezTo>
                    <a:pt x="123357" y="966"/>
                    <a:pt x="142638" y="44242"/>
                    <a:pt x="140026" y="77166"/>
                  </a:cubicBezTo>
                  <a:cubicBezTo>
                    <a:pt x="141931" y="102883"/>
                    <a:pt x="125739" y="152890"/>
                    <a:pt x="74304" y="148604"/>
                  </a:cubicBezTo>
                  <a:cubicBezTo>
                    <a:pt x="22869" y="144318"/>
                    <a:pt x="485" y="96216"/>
                    <a:pt x="9" y="71451"/>
                  </a:cubicBezTo>
                  <a:close/>
                </a:path>
              </a:pathLst>
            </a:custGeom>
            <a:solidFill>
              <a:srgbClr val="FF9899"/>
            </a:solidFill>
            <a:ln cap="rnd" w="28575">
              <a:solidFill>
                <a:schemeClr val="bg1"/>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cs typeface="+mn-ea"/>
                <a:sym typeface="+mn-lt"/>
              </a:endParaRPr>
            </a:p>
          </p:txBody>
        </p:sp>
        <p:sp>
          <p:nvSpPr>
            <p:cNvPr id="89" name="任意多边形 88"/>
            <p:cNvSpPr/>
            <p:nvPr/>
          </p:nvSpPr>
          <p:spPr>
            <a:xfrm flipH="1" rot="20216960">
              <a:off x="4325414" y="2771663"/>
              <a:ext cx="573181" cy="162021"/>
            </a:xfrm>
            <a:custGeom>
              <a:gdLst>
                <a:gd fmla="*/ 199654 w 1196804" name="connsiteX0"/>
                <a:gd fmla="*/ 146484 h 338300" name="connsiteY0"/>
                <a:gd fmla="*/ 11260 w 1196804" name="connsiteX1"/>
                <a:gd fmla="*/ 311903 h 338300" name="connsiteY1"/>
                <a:gd fmla="*/ 622391 w 1196804" name="connsiteX2"/>
                <a:gd fmla="*/ 288927 h 338300" name="connsiteY2"/>
                <a:gd fmla="*/ 1196763 w 1196804" name="connsiteX3"/>
                <a:gd fmla="*/ 59179 h 338300" name="connsiteY3"/>
                <a:gd fmla="*/ 898090 w 1196804" name="connsiteX4"/>
                <a:gd fmla="*/ 13230 h 338300" name="connsiteY4"/>
                <a:gd fmla="*/ 898090 w 1196804" name="connsiteX5"/>
                <a:gd fmla="*/ 13230 h 338300" name="connsiteY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338300" w="1196804">
                  <a:moveTo>
                    <a:pt x="199654" y="146484"/>
                  </a:moveTo>
                  <a:cubicBezTo>
                    <a:pt x="74058" y="159885"/>
                    <a:pt x="-36221" y="260592"/>
                    <a:pt x="11260" y="311903"/>
                  </a:cubicBezTo>
                  <a:cubicBezTo>
                    <a:pt x="58741" y="363214"/>
                    <a:pt x="424807" y="331048"/>
                    <a:pt x="622391" y="288927"/>
                  </a:cubicBezTo>
                  <a:cubicBezTo>
                    <a:pt x="819975" y="246806"/>
                    <a:pt x="1201358" y="155673"/>
                    <a:pt x="1196763" y="59179"/>
                  </a:cubicBezTo>
                  <a:cubicBezTo>
                    <a:pt x="1192168" y="-37315"/>
                    <a:pt x="898090" y="13230"/>
                    <a:pt x="898090" y="13230"/>
                  </a:cubicBezTo>
                  <a:lnTo>
                    <a:pt x="898090" y="13230"/>
                  </a:lnTo>
                </a:path>
              </a:pathLst>
            </a:custGeom>
            <a:noFill/>
            <a:ln cap="rnd" w="44450">
              <a:solidFill>
                <a:schemeClr val="bg1"/>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cs typeface="+mn-ea"/>
                <a:sym typeface="+mn-lt"/>
              </a:endParaRPr>
            </a:p>
          </p:txBody>
        </p:sp>
      </p:grpSp>
      <p:sp>
        <p:nvSpPr>
          <p:cNvPr id="90" name="文本框 89"/>
          <p:cNvSpPr txBox="1"/>
          <p:nvPr/>
        </p:nvSpPr>
        <p:spPr>
          <a:xfrm>
            <a:off x="7478305" y="1918568"/>
            <a:ext cx="3533325" cy="579120"/>
          </a:xfrm>
          <a:prstGeom prst="rect">
            <a:avLst/>
          </a:prstGeom>
          <a:noFill/>
        </p:spPr>
        <p:txBody>
          <a:bodyPr rtlCol="0" wrap="square">
            <a:spAutoFit/>
          </a:bodyPr>
          <a:lstStyle/>
          <a:p>
            <a:pPr algn="dist"/>
            <a:r>
              <a:rPr altLang="en-US" lang="zh-CN" smtClean="0" sz="3200">
                <a:solidFill>
                  <a:schemeClr val="bg1"/>
                </a:solidFill>
                <a:cs typeface="+mn-ea"/>
                <a:sym typeface="+mn-lt"/>
              </a:rPr>
              <a:t>请添加您的标题</a:t>
            </a:r>
          </a:p>
        </p:txBody>
      </p:sp>
      <p:grpSp>
        <p:nvGrpSpPr>
          <p:cNvPr id="91" name="组合 90"/>
          <p:cNvGrpSpPr/>
          <p:nvPr/>
        </p:nvGrpSpPr>
        <p:grpSpPr>
          <a:xfrm>
            <a:off x="6609446" y="2955312"/>
            <a:ext cx="573181" cy="362602"/>
            <a:chOff x="4325414" y="2658947"/>
            <a:chExt cx="573181" cy="362602"/>
          </a:xfrm>
        </p:grpSpPr>
        <p:sp>
          <p:nvSpPr>
            <p:cNvPr id="92" name="任意多边形 91"/>
            <p:cNvSpPr/>
            <p:nvPr/>
          </p:nvSpPr>
          <p:spPr>
            <a:xfrm flipH="1" rot="20216960">
              <a:off x="4453370" y="2658947"/>
              <a:ext cx="341641" cy="362602"/>
            </a:xfrm>
            <a:custGeom>
              <a:gdLst>
                <a:gd fmla="*/ 9 w 140257" name="connsiteX0"/>
                <a:gd fmla="*/ 71451 h 148862" name="connsiteY0"/>
                <a:gd fmla="*/ 71446 w 140257" name="connsiteX1"/>
                <a:gd fmla="*/ 14 h 148862" name="connsiteY1"/>
                <a:gd fmla="*/ 140026 w 140257" name="connsiteX2"/>
                <a:gd fmla="*/ 77166 h 148862" name="connsiteY2"/>
                <a:gd fmla="*/ 74304 w 140257" name="connsiteX3"/>
                <a:gd fmla="*/ 148604 h 148862" name="connsiteY3"/>
                <a:gd fmla="*/ 9 w 140257" name="connsiteX4"/>
                <a:gd fmla="*/ 71451 h 148862"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48862" w="140257">
                  <a:moveTo>
                    <a:pt x="9" y="71451"/>
                  </a:moveTo>
                  <a:cubicBezTo>
                    <a:pt x="-467" y="46686"/>
                    <a:pt x="19535" y="-938"/>
                    <a:pt x="71446" y="14"/>
                  </a:cubicBezTo>
                  <a:cubicBezTo>
                    <a:pt x="123357" y="966"/>
                    <a:pt x="142638" y="44242"/>
                    <a:pt x="140026" y="77166"/>
                  </a:cubicBezTo>
                  <a:cubicBezTo>
                    <a:pt x="141931" y="102883"/>
                    <a:pt x="125739" y="152890"/>
                    <a:pt x="74304" y="148604"/>
                  </a:cubicBezTo>
                  <a:cubicBezTo>
                    <a:pt x="22869" y="144318"/>
                    <a:pt x="485" y="96216"/>
                    <a:pt x="9" y="71451"/>
                  </a:cubicBezTo>
                  <a:close/>
                </a:path>
              </a:pathLst>
            </a:custGeom>
            <a:solidFill>
              <a:srgbClr val="FF9899"/>
            </a:solidFill>
            <a:ln cap="rnd" w="28575">
              <a:solidFill>
                <a:schemeClr val="bg1"/>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cs typeface="+mn-ea"/>
                <a:sym typeface="+mn-lt"/>
              </a:endParaRPr>
            </a:p>
          </p:txBody>
        </p:sp>
        <p:sp>
          <p:nvSpPr>
            <p:cNvPr id="93" name="任意多边形 92"/>
            <p:cNvSpPr/>
            <p:nvPr/>
          </p:nvSpPr>
          <p:spPr>
            <a:xfrm flipH="1" rot="20216960">
              <a:off x="4325414" y="2771663"/>
              <a:ext cx="573181" cy="162021"/>
            </a:xfrm>
            <a:custGeom>
              <a:gdLst>
                <a:gd fmla="*/ 199654 w 1196804" name="connsiteX0"/>
                <a:gd fmla="*/ 146484 h 338300" name="connsiteY0"/>
                <a:gd fmla="*/ 11260 w 1196804" name="connsiteX1"/>
                <a:gd fmla="*/ 311903 h 338300" name="connsiteY1"/>
                <a:gd fmla="*/ 622391 w 1196804" name="connsiteX2"/>
                <a:gd fmla="*/ 288927 h 338300" name="connsiteY2"/>
                <a:gd fmla="*/ 1196763 w 1196804" name="connsiteX3"/>
                <a:gd fmla="*/ 59179 h 338300" name="connsiteY3"/>
                <a:gd fmla="*/ 898090 w 1196804" name="connsiteX4"/>
                <a:gd fmla="*/ 13230 h 338300" name="connsiteY4"/>
                <a:gd fmla="*/ 898090 w 1196804" name="connsiteX5"/>
                <a:gd fmla="*/ 13230 h 338300" name="connsiteY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338300" w="1196804">
                  <a:moveTo>
                    <a:pt x="199654" y="146484"/>
                  </a:moveTo>
                  <a:cubicBezTo>
                    <a:pt x="74058" y="159885"/>
                    <a:pt x="-36221" y="260592"/>
                    <a:pt x="11260" y="311903"/>
                  </a:cubicBezTo>
                  <a:cubicBezTo>
                    <a:pt x="58741" y="363214"/>
                    <a:pt x="424807" y="331048"/>
                    <a:pt x="622391" y="288927"/>
                  </a:cubicBezTo>
                  <a:cubicBezTo>
                    <a:pt x="819975" y="246806"/>
                    <a:pt x="1201358" y="155673"/>
                    <a:pt x="1196763" y="59179"/>
                  </a:cubicBezTo>
                  <a:cubicBezTo>
                    <a:pt x="1192168" y="-37315"/>
                    <a:pt x="898090" y="13230"/>
                    <a:pt x="898090" y="13230"/>
                  </a:cubicBezTo>
                  <a:lnTo>
                    <a:pt x="898090" y="13230"/>
                  </a:lnTo>
                </a:path>
              </a:pathLst>
            </a:custGeom>
            <a:noFill/>
            <a:ln cap="rnd" w="44450">
              <a:solidFill>
                <a:schemeClr val="bg1"/>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cs typeface="+mn-ea"/>
                <a:sym typeface="+mn-lt"/>
              </a:endParaRPr>
            </a:p>
          </p:txBody>
        </p:sp>
      </p:grpSp>
      <p:sp>
        <p:nvSpPr>
          <p:cNvPr id="94" name="文本框 93"/>
          <p:cNvSpPr txBox="1"/>
          <p:nvPr/>
        </p:nvSpPr>
        <p:spPr>
          <a:xfrm>
            <a:off x="7509721" y="2844225"/>
            <a:ext cx="3533325" cy="579120"/>
          </a:xfrm>
          <a:prstGeom prst="rect">
            <a:avLst/>
          </a:prstGeom>
          <a:noFill/>
        </p:spPr>
        <p:txBody>
          <a:bodyPr rtlCol="0" wrap="square">
            <a:spAutoFit/>
          </a:bodyPr>
          <a:lstStyle/>
          <a:p>
            <a:pPr algn="dist"/>
            <a:r>
              <a:rPr altLang="en-US" lang="zh-CN" smtClean="0" sz="3200">
                <a:solidFill>
                  <a:schemeClr val="bg1"/>
                </a:solidFill>
                <a:cs typeface="+mn-ea"/>
                <a:sym typeface="+mn-lt"/>
              </a:rPr>
              <a:t>请添加您的标题</a:t>
            </a:r>
          </a:p>
        </p:txBody>
      </p:sp>
      <p:grpSp>
        <p:nvGrpSpPr>
          <p:cNvPr id="95" name="组合 94"/>
          <p:cNvGrpSpPr/>
          <p:nvPr/>
        </p:nvGrpSpPr>
        <p:grpSpPr>
          <a:xfrm>
            <a:off x="6622509" y="3950254"/>
            <a:ext cx="573181" cy="362602"/>
            <a:chOff x="4325414" y="2658947"/>
            <a:chExt cx="573181" cy="362602"/>
          </a:xfrm>
        </p:grpSpPr>
        <p:sp>
          <p:nvSpPr>
            <p:cNvPr id="96" name="任意多边形 95"/>
            <p:cNvSpPr/>
            <p:nvPr/>
          </p:nvSpPr>
          <p:spPr>
            <a:xfrm flipH="1" rot="20216960">
              <a:off x="4453370" y="2658947"/>
              <a:ext cx="341641" cy="362602"/>
            </a:xfrm>
            <a:custGeom>
              <a:gdLst>
                <a:gd fmla="*/ 9 w 140257" name="connsiteX0"/>
                <a:gd fmla="*/ 71451 h 148862" name="connsiteY0"/>
                <a:gd fmla="*/ 71446 w 140257" name="connsiteX1"/>
                <a:gd fmla="*/ 14 h 148862" name="connsiteY1"/>
                <a:gd fmla="*/ 140026 w 140257" name="connsiteX2"/>
                <a:gd fmla="*/ 77166 h 148862" name="connsiteY2"/>
                <a:gd fmla="*/ 74304 w 140257" name="connsiteX3"/>
                <a:gd fmla="*/ 148604 h 148862" name="connsiteY3"/>
                <a:gd fmla="*/ 9 w 140257" name="connsiteX4"/>
                <a:gd fmla="*/ 71451 h 148862"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48862" w="140257">
                  <a:moveTo>
                    <a:pt x="9" y="71451"/>
                  </a:moveTo>
                  <a:cubicBezTo>
                    <a:pt x="-467" y="46686"/>
                    <a:pt x="19535" y="-938"/>
                    <a:pt x="71446" y="14"/>
                  </a:cubicBezTo>
                  <a:cubicBezTo>
                    <a:pt x="123357" y="966"/>
                    <a:pt x="142638" y="44242"/>
                    <a:pt x="140026" y="77166"/>
                  </a:cubicBezTo>
                  <a:cubicBezTo>
                    <a:pt x="141931" y="102883"/>
                    <a:pt x="125739" y="152890"/>
                    <a:pt x="74304" y="148604"/>
                  </a:cubicBezTo>
                  <a:cubicBezTo>
                    <a:pt x="22869" y="144318"/>
                    <a:pt x="485" y="96216"/>
                    <a:pt x="9" y="71451"/>
                  </a:cubicBezTo>
                  <a:close/>
                </a:path>
              </a:pathLst>
            </a:custGeom>
            <a:solidFill>
              <a:srgbClr val="FF9899"/>
            </a:solidFill>
            <a:ln cap="rnd" w="28575">
              <a:solidFill>
                <a:schemeClr val="bg1"/>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cs typeface="+mn-ea"/>
                <a:sym typeface="+mn-lt"/>
              </a:endParaRPr>
            </a:p>
          </p:txBody>
        </p:sp>
        <p:sp>
          <p:nvSpPr>
            <p:cNvPr id="97" name="任意多边形 96"/>
            <p:cNvSpPr/>
            <p:nvPr/>
          </p:nvSpPr>
          <p:spPr>
            <a:xfrm flipH="1" rot="20216960">
              <a:off x="4325414" y="2771663"/>
              <a:ext cx="573181" cy="162021"/>
            </a:xfrm>
            <a:custGeom>
              <a:gdLst>
                <a:gd fmla="*/ 199654 w 1196804" name="connsiteX0"/>
                <a:gd fmla="*/ 146484 h 338300" name="connsiteY0"/>
                <a:gd fmla="*/ 11260 w 1196804" name="connsiteX1"/>
                <a:gd fmla="*/ 311903 h 338300" name="connsiteY1"/>
                <a:gd fmla="*/ 622391 w 1196804" name="connsiteX2"/>
                <a:gd fmla="*/ 288927 h 338300" name="connsiteY2"/>
                <a:gd fmla="*/ 1196763 w 1196804" name="connsiteX3"/>
                <a:gd fmla="*/ 59179 h 338300" name="connsiteY3"/>
                <a:gd fmla="*/ 898090 w 1196804" name="connsiteX4"/>
                <a:gd fmla="*/ 13230 h 338300" name="connsiteY4"/>
                <a:gd fmla="*/ 898090 w 1196804" name="connsiteX5"/>
                <a:gd fmla="*/ 13230 h 338300" name="connsiteY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338300" w="1196804">
                  <a:moveTo>
                    <a:pt x="199654" y="146484"/>
                  </a:moveTo>
                  <a:cubicBezTo>
                    <a:pt x="74058" y="159885"/>
                    <a:pt x="-36221" y="260592"/>
                    <a:pt x="11260" y="311903"/>
                  </a:cubicBezTo>
                  <a:cubicBezTo>
                    <a:pt x="58741" y="363214"/>
                    <a:pt x="424807" y="331048"/>
                    <a:pt x="622391" y="288927"/>
                  </a:cubicBezTo>
                  <a:cubicBezTo>
                    <a:pt x="819975" y="246806"/>
                    <a:pt x="1201358" y="155673"/>
                    <a:pt x="1196763" y="59179"/>
                  </a:cubicBezTo>
                  <a:cubicBezTo>
                    <a:pt x="1192168" y="-37315"/>
                    <a:pt x="898090" y="13230"/>
                    <a:pt x="898090" y="13230"/>
                  </a:cubicBezTo>
                  <a:lnTo>
                    <a:pt x="898090" y="13230"/>
                  </a:lnTo>
                </a:path>
              </a:pathLst>
            </a:custGeom>
            <a:noFill/>
            <a:ln cap="rnd" w="44450">
              <a:solidFill>
                <a:schemeClr val="bg1"/>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cs typeface="+mn-ea"/>
                <a:sym typeface="+mn-lt"/>
              </a:endParaRPr>
            </a:p>
          </p:txBody>
        </p:sp>
      </p:grpSp>
      <p:sp>
        <p:nvSpPr>
          <p:cNvPr id="98" name="文本框 97"/>
          <p:cNvSpPr txBox="1"/>
          <p:nvPr/>
        </p:nvSpPr>
        <p:spPr>
          <a:xfrm>
            <a:off x="7522783" y="3839167"/>
            <a:ext cx="3533325" cy="579120"/>
          </a:xfrm>
          <a:prstGeom prst="rect">
            <a:avLst/>
          </a:prstGeom>
          <a:noFill/>
        </p:spPr>
        <p:txBody>
          <a:bodyPr rtlCol="0" wrap="square">
            <a:spAutoFit/>
          </a:bodyPr>
          <a:lstStyle/>
          <a:p>
            <a:pPr algn="dist"/>
            <a:r>
              <a:rPr altLang="en-US" lang="zh-CN" smtClean="0" sz="3200">
                <a:solidFill>
                  <a:schemeClr val="bg1"/>
                </a:solidFill>
                <a:cs typeface="+mn-ea"/>
                <a:sym typeface="+mn-lt"/>
              </a:rPr>
              <a:t>请添加您的标题</a:t>
            </a:r>
          </a:p>
        </p:txBody>
      </p:sp>
      <p:grpSp>
        <p:nvGrpSpPr>
          <p:cNvPr id="99" name="组合 98"/>
          <p:cNvGrpSpPr/>
          <p:nvPr/>
        </p:nvGrpSpPr>
        <p:grpSpPr>
          <a:xfrm>
            <a:off x="6653926" y="4875911"/>
            <a:ext cx="573181" cy="362602"/>
            <a:chOff x="4325414" y="2658947"/>
            <a:chExt cx="573181" cy="362602"/>
          </a:xfrm>
        </p:grpSpPr>
        <p:sp>
          <p:nvSpPr>
            <p:cNvPr id="100" name="任意多边形 99"/>
            <p:cNvSpPr/>
            <p:nvPr/>
          </p:nvSpPr>
          <p:spPr>
            <a:xfrm flipH="1" rot="20216960">
              <a:off x="4453370" y="2658947"/>
              <a:ext cx="341641" cy="362602"/>
            </a:xfrm>
            <a:custGeom>
              <a:gdLst>
                <a:gd fmla="*/ 9 w 140257" name="connsiteX0"/>
                <a:gd fmla="*/ 71451 h 148862" name="connsiteY0"/>
                <a:gd fmla="*/ 71446 w 140257" name="connsiteX1"/>
                <a:gd fmla="*/ 14 h 148862" name="connsiteY1"/>
                <a:gd fmla="*/ 140026 w 140257" name="connsiteX2"/>
                <a:gd fmla="*/ 77166 h 148862" name="connsiteY2"/>
                <a:gd fmla="*/ 74304 w 140257" name="connsiteX3"/>
                <a:gd fmla="*/ 148604 h 148862" name="connsiteY3"/>
                <a:gd fmla="*/ 9 w 140257" name="connsiteX4"/>
                <a:gd fmla="*/ 71451 h 148862"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48862" w="140257">
                  <a:moveTo>
                    <a:pt x="9" y="71451"/>
                  </a:moveTo>
                  <a:cubicBezTo>
                    <a:pt x="-467" y="46686"/>
                    <a:pt x="19535" y="-938"/>
                    <a:pt x="71446" y="14"/>
                  </a:cubicBezTo>
                  <a:cubicBezTo>
                    <a:pt x="123357" y="966"/>
                    <a:pt x="142638" y="44242"/>
                    <a:pt x="140026" y="77166"/>
                  </a:cubicBezTo>
                  <a:cubicBezTo>
                    <a:pt x="141931" y="102883"/>
                    <a:pt x="125739" y="152890"/>
                    <a:pt x="74304" y="148604"/>
                  </a:cubicBezTo>
                  <a:cubicBezTo>
                    <a:pt x="22869" y="144318"/>
                    <a:pt x="485" y="96216"/>
                    <a:pt x="9" y="71451"/>
                  </a:cubicBezTo>
                  <a:close/>
                </a:path>
              </a:pathLst>
            </a:custGeom>
            <a:solidFill>
              <a:srgbClr val="FF9899"/>
            </a:solidFill>
            <a:ln cap="rnd" w="28575">
              <a:solidFill>
                <a:schemeClr val="bg1"/>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cs typeface="+mn-ea"/>
                <a:sym typeface="+mn-lt"/>
              </a:endParaRPr>
            </a:p>
          </p:txBody>
        </p:sp>
        <p:sp>
          <p:nvSpPr>
            <p:cNvPr id="101" name="任意多边形 100"/>
            <p:cNvSpPr/>
            <p:nvPr/>
          </p:nvSpPr>
          <p:spPr>
            <a:xfrm flipH="1" rot="20216960">
              <a:off x="4325414" y="2771663"/>
              <a:ext cx="573181" cy="162021"/>
            </a:xfrm>
            <a:custGeom>
              <a:gdLst>
                <a:gd fmla="*/ 199654 w 1196804" name="connsiteX0"/>
                <a:gd fmla="*/ 146484 h 338300" name="connsiteY0"/>
                <a:gd fmla="*/ 11260 w 1196804" name="connsiteX1"/>
                <a:gd fmla="*/ 311903 h 338300" name="connsiteY1"/>
                <a:gd fmla="*/ 622391 w 1196804" name="connsiteX2"/>
                <a:gd fmla="*/ 288927 h 338300" name="connsiteY2"/>
                <a:gd fmla="*/ 1196763 w 1196804" name="connsiteX3"/>
                <a:gd fmla="*/ 59179 h 338300" name="connsiteY3"/>
                <a:gd fmla="*/ 898090 w 1196804" name="connsiteX4"/>
                <a:gd fmla="*/ 13230 h 338300" name="connsiteY4"/>
                <a:gd fmla="*/ 898090 w 1196804" name="connsiteX5"/>
                <a:gd fmla="*/ 13230 h 338300" name="connsiteY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338300" w="1196804">
                  <a:moveTo>
                    <a:pt x="199654" y="146484"/>
                  </a:moveTo>
                  <a:cubicBezTo>
                    <a:pt x="74058" y="159885"/>
                    <a:pt x="-36221" y="260592"/>
                    <a:pt x="11260" y="311903"/>
                  </a:cubicBezTo>
                  <a:cubicBezTo>
                    <a:pt x="58741" y="363214"/>
                    <a:pt x="424807" y="331048"/>
                    <a:pt x="622391" y="288927"/>
                  </a:cubicBezTo>
                  <a:cubicBezTo>
                    <a:pt x="819975" y="246806"/>
                    <a:pt x="1201358" y="155673"/>
                    <a:pt x="1196763" y="59179"/>
                  </a:cubicBezTo>
                  <a:cubicBezTo>
                    <a:pt x="1192168" y="-37315"/>
                    <a:pt x="898090" y="13230"/>
                    <a:pt x="898090" y="13230"/>
                  </a:cubicBezTo>
                  <a:lnTo>
                    <a:pt x="898090" y="13230"/>
                  </a:lnTo>
                </a:path>
              </a:pathLst>
            </a:custGeom>
            <a:noFill/>
            <a:ln cap="rnd" w="44450">
              <a:solidFill>
                <a:schemeClr val="bg1"/>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cs typeface="+mn-ea"/>
                <a:sym typeface="+mn-lt"/>
              </a:endParaRPr>
            </a:p>
          </p:txBody>
        </p:sp>
      </p:grpSp>
      <p:sp>
        <p:nvSpPr>
          <p:cNvPr id="102" name="文本框 101"/>
          <p:cNvSpPr txBox="1"/>
          <p:nvPr/>
        </p:nvSpPr>
        <p:spPr>
          <a:xfrm>
            <a:off x="7554200" y="4764824"/>
            <a:ext cx="3533325" cy="579120"/>
          </a:xfrm>
          <a:prstGeom prst="rect">
            <a:avLst/>
          </a:prstGeom>
          <a:noFill/>
        </p:spPr>
        <p:txBody>
          <a:bodyPr rtlCol="0" wrap="square">
            <a:spAutoFit/>
          </a:bodyPr>
          <a:lstStyle/>
          <a:p>
            <a:pPr algn="dist"/>
            <a:r>
              <a:rPr altLang="en-US" lang="zh-CN" smtClean="0" sz="3200">
                <a:solidFill>
                  <a:schemeClr val="bg1"/>
                </a:solidFill>
                <a:cs typeface="+mn-ea"/>
                <a:sym typeface="+mn-lt"/>
              </a:rPr>
              <a:t>请添加您的标题</a:t>
            </a:r>
          </a:p>
        </p:txBody>
      </p:sp>
      <p:sp>
        <p:nvSpPr>
          <p:cNvPr id="2" name="文本框 1"/>
          <p:cNvSpPr txBox="1"/>
          <p:nvPr/>
        </p:nvSpPr>
        <p:spPr>
          <a:xfrm>
            <a:off x="5513034" y="408373"/>
            <a:ext cx="2556769" cy="304800"/>
          </a:xfrm>
          <a:prstGeom prst="rect">
            <a:avLst/>
          </a:prstGeom>
          <a:noFill/>
        </p:spPr>
        <p:txBody>
          <a:bodyPr rtlCol="0" wrap="square">
            <a:spAutoFit/>
          </a:bodyPr>
          <a:lstStyle/>
          <a:p>
            <a:r>
              <a:rPr altLang="zh-CN" lang="en-US" sz="1400">
                <a:solidFill>
                  <a:srgbClr val="FF9899"/>
                </a:solidFill>
              </a:rPr>
              <a:t>https://www.youyedoc.com/</a:t>
            </a:r>
          </a:p>
        </p:txBody>
      </p:sp>
    </p:spTree>
    <p:extLst>
      <p:ext uri="{BB962C8B-B14F-4D97-AF65-F5344CB8AC3E}">
        <p14:creationId val="3834792587"/>
      </p:ext>
    </p:extLst>
  </p:cSld>
  <p:clrMapOvr>
    <a:masterClrMapping/>
  </p:clrMapOvr>
  <p:transition/>
  <p:timing/>
</p:sld>
</file>

<file path=ppt/slides/slide2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rgbClr val="FF9899"/>
        </a:solidFill>
        <a:effectLst/>
      </p:bgPr>
    </p:bg>
    <p:spTree>
      <p:nvGrpSpPr>
        <p:cNvPr id="1" name=""/>
        <p:cNvGrpSpPr/>
        <p:nvPr/>
      </p:nvGrpSpPr>
      <p:grpSpPr>
        <a:xfrm>
          <a:off x="0" y="0"/>
          <a:ext cx="0" cy="0"/>
        </a:xfrm>
      </p:grpSpPr>
      <p:cxnSp>
        <p:nvCxnSpPr>
          <p:cNvPr id="45" name="直接连接符 44"/>
          <p:cNvCxnSpPr/>
          <p:nvPr/>
        </p:nvCxnSpPr>
        <p:spPr>
          <a:xfrm>
            <a:off x="2568000" y="2393328"/>
            <a:ext cx="3528000" cy="0"/>
          </a:xfrm>
          <a:prstGeom prst="line">
            <a:avLst/>
          </a:prstGeom>
          <a:ln cap="rnd" w="38100">
            <a:solidFill>
              <a:schemeClr val="bg1"/>
            </a:solidFill>
            <a:round/>
          </a:ln>
        </p:spPr>
        <p:style>
          <a:lnRef idx="1">
            <a:schemeClr val="accent1"/>
          </a:lnRef>
          <a:fillRef idx="0">
            <a:schemeClr val="accent1"/>
          </a:fillRef>
          <a:effectRef idx="0">
            <a:schemeClr val="accent1"/>
          </a:effectRef>
          <a:fontRef idx="minor">
            <a:schemeClr val="tx1"/>
          </a:fontRef>
        </p:style>
      </p:cxnSp>
      <p:cxnSp>
        <p:nvCxnSpPr>
          <p:cNvPr id="46" name="直接连接符 45"/>
          <p:cNvCxnSpPr/>
          <p:nvPr/>
        </p:nvCxnSpPr>
        <p:spPr>
          <a:xfrm>
            <a:off x="2568000" y="3862023"/>
            <a:ext cx="3528000" cy="0"/>
          </a:xfrm>
          <a:prstGeom prst="line">
            <a:avLst/>
          </a:prstGeom>
          <a:ln cap="rnd" w="38100">
            <a:solidFill>
              <a:schemeClr val="bg1"/>
            </a:solidFill>
            <a:round/>
          </a:ln>
        </p:spPr>
        <p:style>
          <a:lnRef idx="1">
            <a:schemeClr val="accent1"/>
          </a:lnRef>
          <a:fillRef idx="0">
            <a:schemeClr val="accent1"/>
          </a:fillRef>
          <a:effectRef idx="0">
            <a:schemeClr val="accent1"/>
          </a:effectRef>
          <a:fontRef idx="minor">
            <a:schemeClr val="tx1"/>
          </a:fontRef>
        </p:style>
      </p:cxnSp>
      <p:cxnSp>
        <p:nvCxnSpPr>
          <p:cNvPr id="47" name="直接连接符 46"/>
          <p:cNvCxnSpPr/>
          <p:nvPr/>
        </p:nvCxnSpPr>
        <p:spPr>
          <a:xfrm>
            <a:off x="2568000" y="5330718"/>
            <a:ext cx="3528000" cy="0"/>
          </a:xfrm>
          <a:prstGeom prst="line">
            <a:avLst/>
          </a:prstGeom>
          <a:ln cap="rnd" w="38100">
            <a:solidFill>
              <a:schemeClr val="bg1"/>
            </a:solidFill>
            <a:round/>
          </a:ln>
        </p:spPr>
        <p:style>
          <a:lnRef idx="1">
            <a:schemeClr val="accent1"/>
          </a:lnRef>
          <a:fillRef idx="0">
            <a:schemeClr val="accent1"/>
          </a:fillRef>
          <a:effectRef idx="0">
            <a:schemeClr val="accent1"/>
          </a:effectRef>
          <a:fontRef idx="minor">
            <a:schemeClr val="tx1"/>
          </a:fontRef>
        </p:style>
      </p:cxnSp>
      <p:sp>
        <p:nvSpPr>
          <p:cNvPr id="48" name="文本框 104"/>
          <p:cNvSpPr txBox="1"/>
          <p:nvPr/>
        </p:nvSpPr>
        <p:spPr>
          <a:xfrm>
            <a:off x="2525254" y="1867184"/>
            <a:ext cx="894080" cy="518160"/>
          </a:xfrm>
          <a:prstGeom prst="rect">
            <a:avLst/>
          </a:prstGeom>
          <a:noFill/>
        </p:spPr>
        <p:txBody>
          <a:bodyPr rtlCol="0" wrap="non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r>
              <a:rPr altLang="en-US" b="1" lang="zh-CN" sz="2800">
                <a:solidFill>
                  <a:schemeClr val="bg1"/>
                </a:solidFill>
                <a:cs typeface="+mn-ea"/>
                <a:sym typeface="+mn-lt"/>
              </a:rPr>
              <a:t>字体</a:t>
            </a:r>
          </a:p>
        </p:txBody>
      </p:sp>
      <p:sp>
        <p:nvSpPr>
          <p:cNvPr id="62" name="文本框 105"/>
          <p:cNvSpPr txBox="1"/>
          <p:nvPr/>
        </p:nvSpPr>
        <p:spPr>
          <a:xfrm>
            <a:off x="2525254" y="3352078"/>
            <a:ext cx="894080" cy="518160"/>
          </a:xfrm>
          <a:prstGeom prst="rect">
            <a:avLst/>
          </a:prstGeom>
          <a:noFill/>
        </p:spPr>
        <p:txBody>
          <a:bodyPr rtlCol="0" wrap="non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r>
              <a:rPr altLang="en-US" b="1" lang="zh-CN" smtClean="0" sz="2800">
                <a:solidFill>
                  <a:schemeClr val="bg1"/>
                </a:solidFill>
                <a:cs typeface="+mn-ea"/>
                <a:sym typeface="+mn-lt"/>
              </a:rPr>
              <a:t>图表</a:t>
            </a:r>
          </a:p>
        </p:txBody>
      </p:sp>
      <p:sp>
        <p:nvSpPr>
          <p:cNvPr id="63" name="文本框 106"/>
          <p:cNvSpPr txBox="1"/>
          <p:nvPr/>
        </p:nvSpPr>
        <p:spPr>
          <a:xfrm>
            <a:off x="2525254" y="4829039"/>
            <a:ext cx="1605280" cy="518160"/>
          </a:xfrm>
          <a:prstGeom prst="rect">
            <a:avLst/>
          </a:prstGeom>
          <a:noFill/>
        </p:spPr>
        <p:txBody>
          <a:bodyPr rtlCol="0" wrap="non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r>
              <a:rPr altLang="en-US" b="1" lang="zh-CN" smtClean="0" sz="2800">
                <a:solidFill>
                  <a:schemeClr val="bg1"/>
                </a:solidFill>
                <a:cs typeface="+mn-ea"/>
                <a:sym typeface="+mn-lt"/>
              </a:rPr>
              <a:t>关于作者</a:t>
            </a:r>
          </a:p>
        </p:txBody>
      </p:sp>
      <p:sp>
        <p:nvSpPr>
          <p:cNvPr id="64" name="文本框 107"/>
          <p:cNvSpPr txBox="1"/>
          <p:nvPr/>
        </p:nvSpPr>
        <p:spPr>
          <a:xfrm>
            <a:off x="2525254" y="2516562"/>
            <a:ext cx="7205980" cy="304800"/>
          </a:xfrm>
          <a:prstGeom prst="rect">
            <a:avLst/>
          </a:prstGeom>
          <a:noFill/>
        </p:spPr>
        <p:txBody>
          <a:bodyPr rtlCol="0" wrap="non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r>
              <a:rPr altLang="en-US" b="1" lang="zh-CN" sz="1400">
                <a:solidFill>
                  <a:schemeClr val="bg1"/>
                </a:solidFill>
                <a:cs typeface="+mn-ea"/>
                <a:sym typeface="+mn-lt"/>
              </a:rPr>
              <a:t>本模板中的图表和图表均可编辑。右键点击图表，单击“编辑数据”即可显示图对应EXCEL。</a:t>
            </a:r>
          </a:p>
        </p:txBody>
      </p:sp>
      <p:sp>
        <p:nvSpPr>
          <p:cNvPr id="65" name="文本框 108"/>
          <p:cNvSpPr txBox="1"/>
          <p:nvPr/>
        </p:nvSpPr>
        <p:spPr>
          <a:xfrm>
            <a:off x="2525254" y="4006243"/>
            <a:ext cx="7205980" cy="304800"/>
          </a:xfrm>
          <a:prstGeom prst="rect">
            <a:avLst/>
          </a:prstGeom>
          <a:noFill/>
        </p:spPr>
        <p:txBody>
          <a:bodyPr rtlCol="0" wrap="none">
            <a:spAutoFit/>
          </a:bodyPr>
          <a:lstStyle>
            <a:defPPr>
              <a:defRPr lang="zh-CN"/>
            </a:defPPr>
            <a:lvl1pPr>
              <a:defRPr sz="1600">
                <a:solidFill>
                  <a:schemeClr val="tx1">
                    <a:lumMod val="75000"/>
                    <a:lumOff val="25000"/>
                  </a:schemeClr>
                </a:solidFill>
                <a:latin charset="-122" panose="02010600040101010101" pitchFamily="2" typeface="华文细黑"/>
                <a:ea charset="-122" panose="02010600040101010101" pitchFamily="2" typeface="华文细黑"/>
              </a:defRPr>
            </a:lvl1pPr>
          </a:lstStyle>
          <a:p>
            <a:r>
              <a:rPr altLang="en-US" b="1" lang="zh-CN" sz="1400">
                <a:solidFill>
                  <a:schemeClr val="bg1"/>
                </a:solidFill>
                <a:latin typeface="+mn-lt"/>
                <a:ea typeface="+mn-ea"/>
                <a:cs typeface="+mn-ea"/>
                <a:sym typeface="+mn-lt"/>
              </a:rPr>
              <a:t>本模板中的图表和图表均可编辑。右键点击图表，单击“编辑数据”即可显示图对应EXCEL。</a:t>
            </a:r>
          </a:p>
        </p:txBody>
      </p:sp>
      <p:sp>
        <p:nvSpPr>
          <p:cNvPr id="66" name="文本框 109"/>
          <p:cNvSpPr txBox="1"/>
          <p:nvPr/>
        </p:nvSpPr>
        <p:spPr>
          <a:xfrm>
            <a:off x="2525254" y="5435927"/>
            <a:ext cx="805180" cy="304800"/>
          </a:xfrm>
          <a:prstGeom prst="rect">
            <a:avLst/>
          </a:prstGeom>
          <a:noFill/>
        </p:spPr>
        <p:txBody>
          <a:bodyPr rtlCol="0" wrap="none">
            <a:spAutoFit/>
          </a:bodyPr>
          <a:lstStyle>
            <a:defPPr>
              <a:defRPr lang="zh-CN"/>
            </a:defPPr>
            <a:lvl1pPr>
              <a:defRPr sz="1600">
                <a:solidFill>
                  <a:schemeClr val="tx1">
                    <a:lumMod val="75000"/>
                    <a:lumOff val="25000"/>
                  </a:schemeClr>
                </a:solidFill>
                <a:latin charset="-122" panose="02010600040101010101" pitchFamily="2" typeface="华文细黑"/>
                <a:ea charset="-122" panose="02010600040101010101" pitchFamily="2" typeface="华文细黑"/>
              </a:defRPr>
            </a:lvl1pPr>
          </a:lstStyle>
          <a:p>
            <a:r>
              <a:rPr altLang="en-US" b="1" lang="zh-CN" smtClean="0" sz="1400">
                <a:solidFill>
                  <a:schemeClr val="bg1"/>
                </a:solidFill>
                <a:latin typeface="+mn-lt"/>
                <a:ea typeface="+mn-ea"/>
                <a:cs typeface="+mn-ea"/>
                <a:sym typeface="+mn-lt"/>
              </a:rPr>
              <a:t>第一PPT</a:t>
            </a:r>
          </a:p>
        </p:txBody>
      </p:sp>
      <p:sp>
        <p:nvSpPr>
          <p:cNvPr id="67" name="文本框 107"/>
          <p:cNvSpPr txBox="1"/>
          <p:nvPr/>
        </p:nvSpPr>
        <p:spPr>
          <a:xfrm>
            <a:off x="4382868" y="2516562"/>
            <a:ext cx="182880" cy="304800"/>
          </a:xfrm>
          <a:prstGeom prst="rect">
            <a:avLst/>
          </a:prstGeom>
          <a:noFill/>
        </p:spPr>
        <p:txBody>
          <a:bodyPr rtlCol="0" wrap="non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endParaRPr altLang="en-US" lang="zh-CN" sz="1400">
              <a:solidFill>
                <a:srgbClr val="34322F"/>
              </a:solidFill>
              <a:cs typeface="+mn-ea"/>
              <a:sym typeface="+mn-lt"/>
            </a:endParaRPr>
          </a:p>
        </p:txBody>
      </p:sp>
      <p:sp>
        <p:nvSpPr>
          <p:cNvPr id="68" name="文本框 109"/>
          <p:cNvSpPr txBox="1"/>
          <p:nvPr/>
        </p:nvSpPr>
        <p:spPr>
          <a:xfrm>
            <a:off x="3834036" y="5435927"/>
            <a:ext cx="1427232" cy="304800"/>
          </a:xfrm>
          <a:prstGeom prst="rect">
            <a:avLst/>
          </a:prstGeom>
          <a:noFill/>
        </p:spPr>
        <p:txBody>
          <a:bodyPr rtlCol="0" wrap="none">
            <a:spAutoFit/>
          </a:bodyPr>
          <a:lstStyle>
            <a:defPPr>
              <a:defRPr lang="zh-CN"/>
            </a:defPPr>
            <a:lvl1pPr>
              <a:defRPr sz="1600">
                <a:solidFill>
                  <a:schemeClr val="tx1">
                    <a:lumMod val="75000"/>
                    <a:lumOff val="25000"/>
                  </a:schemeClr>
                </a:solidFill>
                <a:latin charset="-122" panose="02010600040101010101" pitchFamily="2" typeface="华文细黑"/>
                <a:ea charset="-122" panose="02010600040101010101" pitchFamily="2" typeface="华文细黑"/>
              </a:defRPr>
            </a:lvl1pPr>
          </a:lstStyle>
          <a:p>
            <a:r>
              <a:rPr altLang="zh-CN" b="1" lang="en-US" sz="1400">
                <a:solidFill>
                  <a:schemeClr val="bg1"/>
                </a:solidFill>
                <a:latin typeface="+mn-lt"/>
                <a:ea typeface="+mn-ea"/>
                <a:cs typeface="+mn-ea"/>
                <a:sym typeface="+mn-lt"/>
              </a:rPr>
              <a:t>www.1ppt.com</a:t>
            </a:r>
          </a:p>
        </p:txBody>
      </p:sp>
      <p:grpSp>
        <p:nvGrpSpPr>
          <p:cNvPr id="79" name="组合 78"/>
          <p:cNvGrpSpPr/>
          <p:nvPr/>
        </p:nvGrpSpPr>
        <p:grpSpPr>
          <a:xfrm>
            <a:off x="1708641" y="2089429"/>
            <a:ext cx="545085" cy="545880"/>
            <a:chOff x="2776003" y="1326667"/>
            <a:chExt cx="610652" cy="611543"/>
          </a:xfrm>
          <a:solidFill>
            <a:srgbClr val="FF9899"/>
          </a:solidFill>
        </p:grpSpPr>
        <p:grpSp>
          <p:nvGrpSpPr>
            <p:cNvPr id="80" name="组合 79"/>
            <p:cNvGrpSpPr/>
            <p:nvPr/>
          </p:nvGrpSpPr>
          <p:grpSpPr>
            <a:xfrm>
              <a:off x="2776003" y="1326667"/>
              <a:ext cx="610652" cy="611543"/>
              <a:chOff x="2776003" y="1312567"/>
              <a:chExt cx="571874" cy="572708"/>
            </a:xfrm>
            <a:grpFill/>
          </p:grpSpPr>
          <p:sp>
            <p:nvSpPr>
              <p:cNvPr id="83" name="任意多边形 82"/>
              <p:cNvSpPr/>
              <p:nvPr/>
            </p:nvSpPr>
            <p:spPr>
              <a:xfrm>
                <a:off x="2847059" y="1711644"/>
                <a:ext cx="429763" cy="173631"/>
              </a:xfrm>
              <a:custGeom>
                <a:gdLst>
                  <a:gd fmla="*/ 735217 w 1920382" name="connsiteX0"/>
                  <a:gd fmla="*/ 0 h 472541" name="connsiteY0"/>
                  <a:gd fmla="*/ 750207 w 1920382" name="connsiteX1"/>
                  <a:gd fmla="*/ 254833 h 472541" name="connsiteY1"/>
                  <a:gd fmla="*/ 120620 w 1920382" name="connsiteX2"/>
                  <a:gd fmla="*/ 254833 h 472541" name="connsiteY2"/>
                  <a:gd fmla="*/ 699 w 1920382" name="connsiteX3"/>
                  <a:gd fmla="*/ 449705 h 472541" name="connsiteY3"/>
                  <a:gd fmla="*/ 1919440 w 1920382" name="connsiteX4"/>
                  <a:gd fmla="*/ 464695 h 472541" name="connsiteY4"/>
                  <a:gd fmla="*/ 1844489 w 1920382" name="connsiteX5"/>
                  <a:gd fmla="*/ 254833 h 472541" name="connsiteY5"/>
                  <a:gd fmla="*/ 1154941 w 1920382" name="connsiteX6"/>
                  <a:gd fmla="*/ 224852 h 472541" name="connsiteY6"/>
                  <a:gd fmla="*/ 1169931 w 1920382" name="connsiteX7"/>
                  <a:gd fmla="*/ 14990 h 472541" name="connsiteY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b="b" l="l" r="r" t="t"/>
                <a:pathLst>
                  <a:path h="472540" w="1920382">
                    <a:moveTo>
                      <a:pt x="735217" y="0"/>
                    </a:moveTo>
                    <a:lnTo>
                      <a:pt x="750207" y="254833"/>
                    </a:lnTo>
                    <a:cubicBezTo>
                      <a:pt x="540345" y="254833"/>
                      <a:pt x="245538" y="222354"/>
                      <a:pt x="120620" y="254833"/>
                    </a:cubicBezTo>
                    <a:cubicBezTo>
                      <a:pt x="-4298" y="287312"/>
                      <a:pt x="-1800" y="368508"/>
                      <a:pt x="699" y="449705"/>
                    </a:cubicBezTo>
                    <a:cubicBezTo>
                      <a:pt x="640279" y="454702"/>
                      <a:pt x="1609643" y="487180"/>
                      <a:pt x="1919440" y="464695"/>
                    </a:cubicBezTo>
                    <a:cubicBezTo>
                      <a:pt x="1894456" y="394741"/>
                      <a:pt x="1971906" y="294807"/>
                      <a:pt x="1844489" y="254833"/>
                    </a:cubicBezTo>
                    <a:lnTo>
                      <a:pt x="1154941" y="224852"/>
                    </a:lnTo>
                    <a:lnTo>
                      <a:pt x="1169931" y="14990"/>
                    </a:lnTo>
                  </a:path>
                </a:pathLst>
              </a:custGeom>
              <a:grpFill/>
              <a:ln cap="rnd" w="25400">
                <a:solidFill>
                  <a:schemeClr val="bg1"/>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84" name="任意多边形 83"/>
              <p:cNvSpPr/>
              <p:nvPr/>
            </p:nvSpPr>
            <p:spPr>
              <a:xfrm>
                <a:off x="2776003" y="1312567"/>
                <a:ext cx="571874" cy="410369"/>
              </a:xfrm>
              <a:custGeom>
                <a:gdLst>
                  <a:gd fmla="*/ 0 w 2990850" name="connsiteX0"/>
                  <a:gd fmla="*/ 163901 h 1814312" name="connsiteY0"/>
                  <a:gd fmla="*/ 95250 w 2990850" name="connsiteX1"/>
                  <a:gd fmla="*/ 1783151 h 1814312" name="connsiteY1"/>
                  <a:gd fmla="*/ 2895600 w 2990850" name="connsiteX2"/>
                  <a:gd fmla="*/ 1735526 h 1814312" name="connsiteY2"/>
                  <a:gd fmla="*/ 2876550 w 2990850" name="connsiteX3"/>
                  <a:gd fmla="*/ 97226 h 1814312" name="connsiteY3"/>
                  <a:gd fmla="*/ 57150 w 2990850" name="connsiteX4"/>
                  <a:gd fmla="*/ 78176 h 1814312"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814312" w="2990850">
                    <a:moveTo>
                      <a:pt x="0" y="163901"/>
                    </a:moveTo>
                    <a:cubicBezTo>
                      <a:pt x="7143" y="775088"/>
                      <a:pt x="-6350" y="1711713"/>
                      <a:pt x="95250" y="1783151"/>
                    </a:cubicBezTo>
                    <a:cubicBezTo>
                      <a:pt x="196850" y="1854589"/>
                      <a:pt x="2774950" y="1787913"/>
                      <a:pt x="2895600" y="1735526"/>
                    </a:cubicBezTo>
                    <a:cubicBezTo>
                      <a:pt x="3016250" y="1683139"/>
                      <a:pt x="3035300" y="202001"/>
                      <a:pt x="2876550" y="97226"/>
                    </a:cubicBezTo>
                    <a:cubicBezTo>
                      <a:pt x="2717800" y="-7549"/>
                      <a:pt x="1258887" y="-47237"/>
                      <a:pt x="57150" y="78176"/>
                    </a:cubicBezTo>
                  </a:path>
                </a:pathLst>
              </a:custGeom>
              <a:grpFill/>
              <a:ln cap="rnd" w="25400">
                <a:solidFill>
                  <a:schemeClr val="bg1"/>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500">
                  <a:cs typeface="+mn-ea"/>
                  <a:sym typeface="+mn-lt"/>
                </a:endParaRPr>
              </a:p>
            </p:txBody>
          </p:sp>
          <p:sp>
            <p:nvSpPr>
              <p:cNvPr id="85" name="任意多边形 84"/>
              <p:cNvSpPr/>
              <p:nvPr/>
            </p:nvSpPr>
            <p:spPr>
              <a:xfrm>
                <a:off x="2845278" y="1362451"/>
                <a:ext cx="433324" cy="310947"/>
              </a:xfrm>
              <a:custGeom>
                <a:gdLst>
                  <a:gd fmla="*/ 0 w 2990850" name="connsiteX0"/>
                  <a:gd fmla="*/ 163901 h 1814312" name="connsiteY0"/>
                  <a:gd fmla="*/ 95250 w 2990850" name="connsiteX1"/>
                  <a:gd fmla="*/ 1783151 h 1814312" name="connsiteY1"/>
                  <a:gd fmla="*/ 2895600 w 2990850" name="connsiteX2"/>
                  <a:gd fmla="*/ 1735526 h 1814312" name="connsiteY2"/>
                  <a:gd fmla="*/ 2876550 w 2990850" name="connsiteX3"/>
                  <a:gd fmla="*/ 97226 h 1814312" name="connsiteY3"/>
                  <a:gd fmla="*/ 57150 w 2990850" name="connsiteX4"/>
                  <a:gd fmla="*/ 78176 h 1814312"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814312" w="2990850">
                    <a:moveTo>
                      <a:pt x="0" y="163901"/>
                    </a:moveTo>
                    <a:cubicBezTo>
                      <a:pt x="7143" y="775088"/>
                      <a:pt x="-6350" y="1711713"/>
                      <a:pt x="95250" y="1783151"/>
                    </a:cubicBezTo>
                    <a:cubicBezTo>
                      <a:pt x="196850" y="1854589"/>
                      <a:pt x="2774950" y="1787913"/>
                      <a:pt x="2895600" y="1735526"/>
                    </a:cubicBezTo>
                    <a:cubicBezTo>
                      <a:pt x="3016250" y="1683139"/>
                      <a:pt x="3035300" y="202001"/>
                      <a:pt x="2876550" y="97226"/>
                    </a:cubicBezTo>
                    <a:cubicBezTo>
                      <a:pt x="2717800" y="-7549"/>
                      <a:pt x="1258887" y="-47237"/>
                      <a:pt x="57150" y="78176"/>
                    </a:cubicBezTo>
                  </a:path>
                </a:pathLst>
              </a:custGeom>
              <a:grpFill/>
              <a:ln cap="rnd" w="25400">
                <a:solidFill>
                  <a:schemeClr val="bg1"/>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500">
                  <a:cs typeface="+mn-ea"/>
                  <a:sym typeface="+mn-lt"/>
                </a:endParaRPr>
              </a:p>
            </p:txBody>
          </p:sp>
        </p:grpSp>
        <p:sp>
          <p:nvSpPr>
            <p:cNvPr id="81" name="任意多边形 80"/>
            <p:cNvSpPr/>
            <p:nvPr/>
          </p:nvSpPr>
          <p:spPr>
            <a:xfrm>
              <a:off x="2938947" y="1480497"/>
              <a:ext cx="108914" cy="117290"/>
            </a:xfrm>
            <a:custGeom>
              <a:gdLst>
                <a:gd fmla="*/ 0 w 95865" name="connsiteX0"/>
                <a:gd fmla="*/ 103238 h 103238" name="connsiteY0"/>
                <a:gd fmla="*/ 95865 w 95865" name="connsiteX1"/>
                <a:gd fmla="*/ 0 h 103238" name="connsiteY1"/>
              </a:gdLst>
              <a:cxnLst>
                <a:cxn ang="0">
                  <a:pos x="connsiteX0" y="connsiteY0"/>
                </a:cxn>
                <a:cxn ang="0">
                  <a:pos x="connsiteX1" y="connsiteY1"/>
                </a:cxn>
              </a:cxnLst>
              <a:rect b="b" l="l" r="r" t="t"/>
              <a:pathLst>
                <a:path h="103237" w="95865">
                  <a:moveTo>
                    <a:pt x="0" y="103238"/>
                  </a:moveTo>
                  <a:lnTo>
                    <a:pt x="95865" y="0"/>
                  </a:lnTo>
                </a:path>
              </a:pathLst>
            </a:custGeom>
            <a:grpFill/>
            <a:ln cap="rnd" w="25400">
              <a:solidFill>
                <a:schemeClr val="bg1"/>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82" name="任意多边形 81"/>
            <p:cNvSpPr/>
            <p:nvPr/>
          </p:nvSpPr>
          <p:spPr>
            <a:xfrm>
              <a:off x="3082417" y="1480497"/>
              <a:ext cx="108914" cy="117290"/>
            </a:xfrm>
            <a:custGeom>
              <a:gdLst>
                <a:gd fmla="*/ 0 w 95865" name="connsiteX0"/>
                <a:gd fmla="*/ 103238 h 103238" name="connsiteY0"/>
                <a:gd fmla="*/ 95865 w 95865" name="connsiteX1"/>
                <a:gd fmla="*/ 0 h 103238" name="connsiteY1"/>
              </a:gdLst>
              <a:cxnLst>
                <a:cxn ang="0">
                  <a:pos x="connsiteX0" y="connsiteY0"/>
                </a:cxn>
                <a:cxn ang="0">
                  <a:pos x="connsiteX1" y="connsiteY1"/>
                </a:cxn>
              </a:cxnLst>
              <a:rect b="b" l="l" r="r" t="t"/>
              <a:pathLst>
                <a:path h="103237" w="95865">
                  <a:moveTo>
                    <a:pt x="0" y="103238"/>
                  </a:moveTo>
                  <a:lnTo>
                    <a:pt x="95865" y="0"/>
                  </a:lnTo>
                </a:path>
              </a:pathLst>
            </a:custGeom>
            <a:grpFill/>
            <a:ln cap="rnd" w="25400">
              <a:solidFill>
                <a:schemeClr val="bg1"/>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grpSp>
        <p:nvGrpSpPr>
          <p:cNvPr id="86" name="组合 85"/>
          <p:cNvGrpSpPr/>
          <p:nvPr/>
        </p:nvGrpSpPr>
        <p:grpSpPr>
          <a:xfrm>
            <a:off x="1708641" y="3528425"/>
            <a:ext cx="545085" cy="545880"/>
            <a:chOff x="2776003" y="1326667"/>
            <a:chExt cx="610652" cy="611543"/>
          </a:xfrm>
          <a:solidFill>
            <a:srgbClr val="FF9899"/>
          </a:solidFill>
        </p:grpSpPr>
        <p:grpSp>
          <p:nvGrpSpPr>
            <p:cNvPr id="87" name="组合 86"/>
            <p:cNvGrpSpPr/>
            <p:nvPr/>
          </p:nvGrpSpPr>
          <p:grpSpPr>
            <a:xfrm>
              <a:off x="2776003" y="1326667"/>
              <a:ext cx="610652" cy="611543"/>
              <a:chOff x="2776003" y="1312567"/>
              <a:chExt cx="571874" cy="572708"/>
            </a:xfrm>
            <a:grpFill/>
          </p:grpSpPr>
          <p:sp>
            <p:nvSpPr>
              <p:cNvPr id="90" name="任意多边形 89"/>
              <p:cNvSpPr/>
              <p:nvPr/>
            </p:nvSpPr>
            <p:spPr>
              <a:xfrm>
                <a:off x="2847059" y="1711644"/>
                <a:ext cx="429763" cy="173631"/>
              </a:xfrm>
              <a:custGeom>
                <a:gdLst>
                  <a:gd fmla="*/ 735217 w 1920382" name="connsiteX0"/>
                  <a:gd fmla="*/ 0 h 472541" name="connsiteY0"/>
                  <a:gd fmla="*/ 750207 w 1920382" name="connsiteX1"/>
                  <a:gd fmla="*/ 254833 h 472541" name="connsiteY1"/>
                  <a:gd fmla="*/ 120620 w 1920382" name="connsiteX2"/>
                  <a:gd fmla="*/ 254833 h 472541" name="connsiteY2"/>
                  <a:gd fmla="*/ 699 w 1920382" name="connsiteX3"/>
                  <a:gd fmla="*/ 449705 h 472541" name="connsiteY3"/>
                  <a:gd fmla="*/ 1919440 w 1920382" name="connsiteX4"/>
                  <a:gd fmla="*/ 464695 h 472541" name="connsiteY4"/>
                  <a:gd fmla="*/ 1844489 w 1920382" name="connsiteX5"/>
                  <a:gd fmla="*/ 254833 h 472541" name="connsiteY5"/>
                  <a:gd fmla="*/ 1154941 w 1920382" name="connsiteX6"/>
                  <a:gd fmla="*/ 224852 h 472541" name="connsiteY6"/>
                  <a:gd fmla="*/ 1169931 w 1920382" name="connsiteX7"/>
                  <a:gd fmla="*/ 14990 h 472541" name="connsiteY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b="b" l="l" r="r" t="t"/>
                <a:pathLst>
                  <a:path h="472540" w="1920382">
                    <a:moveTo>
                      <a:pt x="735217" y="0"/>
                    </a:moveTo>
                    <a:lnTo>
                      <a:pt x="750207" y="254833"/>
                    </a:lnTo>
                    <a:cubicBezTo>
                      <a:pt x="540345" y="254833"/>
                      <a:pt x="245538" y="222354"/>
                      <a:pt x="120620" y="254833"/>
                    </a:cubicBezTo>
                    <a:cubicBezTo>
                      <a:pt x="-4298" y="287312"/>
                      <a:pt x="-1800" y="368508"/>
                      <a:pt x="699" y="449705"/>
                    </a:cubicBezTo>
                    <a:cubicBezTo>
                      <a:pt x="640279" y="454702"/>
                      <a:pt x="1609643" y="487180"/>
                      <a:pt x="1919440" y="464695"/>
                    </a:cubicBezTo>
                    <a:cubicBezTo>
                      <a:pt x="1894456" y="394741"/>
                      <a:pt x="1971906" y="294807"/>
                      <a:pt x="1844489" y="254833"/>
                    </a:cubicBezTo>
                    <a:lnTo>
                      <a:pt x="1154941" y="224852"/>
                    </a:lnTo>
                    <a:lnTo>
                      <a:pt x="1169931" y="14990"/>
                    </a:lnTo>
                  </a:path>
                </a:pathLst>
              </a:custGeom>
              <a:grpFill/>
              <a:ln cap="rnd" w="25400">
                <a:solidFill>
                  <a:schemeClr val="bg1"/>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91" name="任意多边形 90"/>
              <p:cNvSpPr/>
              <p:nvPr/>
            </p:nvSpPr>
            <p:spPr>
              <a:xfrm>
                <a:off x="2776003" y="1312567"/>
                <a:ext cx="571874" cy="410369"/>
              </a:xfrm>
              <a:custGeom>
                <a:gdLst>
                  <a:gd fmla="*/ 0 w 2990850" name="connsiteX0"/>
                  <a:gd fmla="*/ 163901 h 1814312" name="connsiteY0"/>
                  <a:gd fmla="*/ 95250 w 2990850" name="connsiteX1"/>
                  <a:gd fmla="*/ 1783151 h 1814312" name="connsiteY1"/>
                  <a:gd fmla="*/ 2895600 w 2990850" name="connsiteX2"/>
                  <a:gd fmla="*/ 1735526 h 1814312" name="connsiteY2"/>
                  <a:gd fmla="*/ 2876550 w 2990850" name="connsiteX3"/>
                  <a:gd fmla="*/ 97226 h 1814312" name="connsiteY3"/>
                  <a:gd fmla="*/ 57150 w 2990850" name="connsiteX4"/>
                  <a:gd fmla="*/ 78176 h 1814312"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814312" w="2990850">
                    <a:moveTo>
                      <a:pt x="0" y="163901"/>
                    </a:moveTo>
                    <a:cubicBezTo>
                      <a:pt x="7143" y="775088"/>
                      <a:pt x="-6350" y="1711713"/>
                      <a:pt x="95250" y="1783151"/>
                    </a:cubicBezTo>
                    <a:cubicBezTo>
                      <a:pt x="196850" y="1854589"/>
                      <a:pt x="2774950" y="1787913"/>
                      <a:pt x="2895600" y="1735526"/>
                    </a:cubicBezTo>
                    <a:cubicBezTo>
                      <a:pt x="3016250" y="1683139"/>
                      <a:pt x="3035300" y="202001"/>
                      <a:pt x="2876550" y="97226"/>
                    </a:cubicBezTo>
                    <a:cubicBezTo>
                      <a:pt x="2717800" y="-7549"/>
                      <a:pt x="1258887" y="-47237"/>
                      <a:pt x="57150" y="78176"/>
                    </a:cubicBezTo>
                  </a:path>
                </a:pathLst>
              </a:custGeom>
              <a:grpFill/>
              <a:ln cap="rnd" w="25400">
                <a:solidFill>
                  <a:schemeClr val="bg1"/>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500">
                  <a:cs typeface="+mn-ea"/>
                  <a:sym typeface="+mn-lt"/>
                </a:endParaRPr>
              </a:p>
            </p:txBody>
          </p:sp>
          <p:sp>
            <p:nvSpPr>
              <p:cNvPr id="92" name="任意多边形 91"/>
              <p:cNvSpPr/>
              <p:nvPr/>
            </p:nvSpPr>
            <p:spPr>
              <a:xfrm>
                <a:off x="2845278" y="1362451"/>
                <a:ext cx="433324" cy="310947"/>
              </a:xfrm>
              <a:custGeom>
                <a:gdLst>
                  <a:gd fmla="*/ 0 w 2990850" name="connsiteX0"/>
                  <a:gd fmla="*/ 163901 h 1814312" name="connsiteY0"/>
                  <a:gd fmla="*/ 95250 w 2990850" name="connsiteX1"/>
                  <a:gd fmla="*/ 1783151 h 1814312" name="connsiteY1"/>
                  <a:gd fmla="*/ 2895600 w 2990850" name="connsiteX2"/>
                  <a:gd fmla="*/ 1735526 h 1814312" name="connsiteY2"/>
                  <a:gd fmla="*/ 2876550 w 2990850" name="connsiteX3"/>
                  <a:gd fmla="*/ 97226 h 1814312" name="connsiteY3"/>
                  <a:gd fmla="*/ 57150 w 2990850" name="connsiteX4"/>
                  <a:gd fmla="*/ 78176 h 1814312"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814312" w="2990850">
                    <a:moveTo>
                      <a:pt x="0" y="163901"/>
                    </a:moveTo>
                    <a:cubicBezTo>
                      <a:pt x="7143" y="775088"/>
                      <a:pt x="-6350" y="1711713"/>
                      <a:pt x="95250" y="1783151"/>
                    </a:cubicBezTo>
                    <a:cubicBezTo>
                      <a:pt x="196850" y="1854589"/>
                      <a:pt x="2774950" y="1787913"/>
                      <a:pt x="2895600" y="1735526"/>
                    </a:cubicBezTo>
                    <a:cubicBezTo>
                      <a:pt x="3016250" y="1683139"/>
                      <a:pt x="3035300" y="202001"/>
                      <a:pt x="2876550" y="97226"/>
                    </a:cubicBezTo>
                    <a:cubicBezTo>
                      <a:pt x="2717800" y="-7549"/>
                      <a:pt x="1258887" y="-47237"/>
                      <a:pt x="57150" y="78176"/>
                    </a:cubicBezTo>
                  </a:path>
                </a:pathLst>
              </a:custGeom>
              <a:grpFill/>
              <a:ln cap="rnd" w="25400">
                <a:solidFill>
                  <a:schemeClr val="bg1"/>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500">
                  <a:cs typeface="+mn-ea"/>
                  <a:sym typeface="+mn-lt"/>
                </a:endParaRPr>
              </a:p>
            </p:txBody>
          </p:sp>
        </p:grpSp>
        <p:sp>
          <p:nvSpPr>
            <p:cNvPr id="88" name="任意多边形 87"/>
            <p:cNvSpPr/>
            <p:nvPr/>
          </p:nvSpPr>
          <p:spPr>
            <a:xfrm>
              <a:off x="2938947" y="1480497"/>
              <a:ext cx="108914" cy="117290"/>
            </a:xfrm>
            <a:custGeom>
              <a:gdLst>
                <a:gd fmla="*/ 0 w 95865" name="connsiteX0"/>
                <a:gd fmla="*/ 103238 h 103238" name="connsiteY0"/>
                <a:gd fmla="*/ 95865 w 95865" name="connsiteX1"/>
                <a:gd fmla="*/ 0 h 103238" name="connsiteY1"/>
              </a:gdLst>
              <a:cxnLst>
                <a:cxn ang="0">
                  <a:pos x="connsiteX0" y="connsiteY0"/>
                </a:cxn>
                <a:cxn ang="0">
                  <a:pos x="connsiteX1" y="connsiteY1"/>
                </a:cxn>
              </a:cxnLst>
              <a:rect b="b" l="l" r="r" t="t"/>
              <a:pathLst>
                <a:path h="103237" w="95865">
                  <a:moveTo>
                    <a:pt x="0" y="103238"/>
                  </a:moveTo>
                  <a:lnTo>
                    <a:pt x="95865" y="0"/>
                  </a:lnTo>
                </a:path>
              </a:pathLst>
            </a:custGeom>
            <a:grpFill/>
            <a:ln cap="rnd" w="25400">
              <a:solidFill>
                <a:schemeClr val="bg1"/>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89" name="任意多边形 88"/>
            <p:cNvSpPr/>
            <p:nvPr/>
          </p:nvSpPr>
          <p:spPr>
            <a:xfrm>
              <a:off x="3082417" y="1480497"/>
              <a:ext cx="108914" cy="117290"/>
            </a:xfrm>
            <a:custGeom>
              <a:gdLst>
                <a:gd fmla="*/ 0 w 95865" name="connsiteX0"/>
                <a:gd fmla="*/ 103238 h 103238" name="connsiteY0"/>
                <a:gd fmla="*/ 95865 w 95865" name="connsiteX1"/>
                <a:gd fmla="*/ 0 h 103238" name="connsiteY1"/>
              </a:gdLst>
              <a:cxnLst>
                <a:cxn ang="0">
                  <a:pos x="connsiteX0" y="connsiteY0"/>
                </a:cxn>
                <a:cxn ang="0">
                  <a:pos x="connsiteX1" y="connsiteY1"/>
                </a:cxn>
              </a:cxnLst>
              <a:rect b="b" l="l" r="r" t="t"/>
              <a:pathLst>
                <a:path h="103237" w="95865">
                  <a:moveTo>
                    <a:pt x="0" y="103238"/>
                  </a:moveTo>
                  <a:lnTo>
                    <a:pt x="95865" y="0"/>
                  </a:lnTo>
                </a:path>
              </a:pathLst>
            </a:custGeom>
            <a:grpFill/>
            <a:ln cap="rnd" w="25400">
              <a:solidFill>
                <a:schemeClr val="bg1"/>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grpSp>
        <p:nvGrpSpPr>
          <p:cNvPr id="93" name="组合 92"/>
          <p:cNvGrpSpPr/>
          <p:nvPr/>
        </p:nvGrpSpPr>
        <p:grpSpPr>
          <a:xfrm>
            <a:off x="1708641" y="4966050"/>
            <a:ext cx="545085" cy="545880"/>
            <a:chOff x="2776003" y="1326667"/>
            <a:chExt cx="610652" cy="611543"/>
          </a:xfrm>
          <a:solidFill>
            <a:srgbClr val="FF9899"/>
          </a:solidFill>
        </p:grpSpPr>
        <p:grpSp>
          <p:nvGrpSpPr>
            <p:cNvPr id="94" name="组合 93"/>
            <p:cNvGrpSpPr/>
            <p:nvPr/>
          </p:nvGrpSpPr>
          <p:grpSpPr>
            <a:xfrm>
              <a:off x="2776003" y="1326667"/>
              <a:ext cx="610652" cy="611543"/>
              <a:chOff x="2776003" y="1312567"/>
              <a:chExt cx="571874" cy="572708"/>
            </a:xfrm>
            <a:grpFill/>
          </p:grpSpPr>
          <p:sp>
            <p:nvSpPr>
              <p:cNvPr id="97" name="任意多边形 96"/>
              <p:cNvSpPr/>
              <p:nvPr/>
            </p:nvSpPr>
            <p:spPr>
              <a:xfrm>
                <a:off x="2847059" y="1711644"/>
                <a:ext cx="429763" cy="173631"/>
              </a:xfrm>
              <a:custGeom>
                <a:gdLst>
                  <a:gd fmla="*/ 735217 w 1920382" name="connsiteX0"/>
                  <a:gd fmla="*/ 0 h 472541" name="connsiteY0"/>
                  <a:gd fmla="*/ 750207 w 1920382" name="connsiteX1"/>
                  <a:gd fmla="*/ 254833 h 472541" name="connsiteY1"/>
                  <a:gd fmla="*/ 120620 w 1920382" name="connsiteX2"/>
                  <a:gd fmla="*/ 254833 h 472541" name="connsiteY2"/>
                  <a:gd fmla="*/ 699 w 1920382" name="connsiteX3"/>
                  <a:gd fmla="*/ 449705 h 472541" name="connsiteY3"/>
                  <a:gd fmla="*/ 1919440 w 1920382" name="connsiteX4"/>
                  <a:gd fmla="*/ 464695 h 472541" name="connsiteY4"/>
                  <a:gd fmla="*/ 1844489 w 1920382" name="connsiteX5"/>
                  <a:gd fmla="*/ 254833 h 472541" name="connsiteY5"/>
                  <a:gd fmla="*/ 1154941 w 1920382" name="connsiteX6"/>
                  <a:gd fmla="*/ 224852 h 472541" name="connsiteY6"/>
                  <a:gd fmla="*/ 1169931 w 1920382" name="connsiteX7"/>
                  <a:gd fmla="*/ 14990 h 472541" name="connsiteY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b="b" l="l" r="r" t="t"/>
                <a:pathLst>
                  <a:path h="472540" w="1920382">
                    <a:moveTo>
                      <a:pt x="735217" y="0"/>
                    </a:moveTo>
                    <a:lnTo>
                      <a:pt x="750207" y="254833"/>
                    </a:lnTo>
                    <a:cubicBezTo>
                      <a:pt x="540345" y="254833"/>
                      <a:pt x="245538" y="222354"/>
                      <a:pt x="120620" y="254833"/>
                    </a:cubicBezTo>
                    <a:cubicBezTo>
                      <a:pt x="-4298" y="287312"/>
                      <a:pt x="-1800" y="368508"/>
                      <a:pt x="699" y="449705"/>
                    </a:cubicBezTo>
                    <a:cubicBezTo>
                      <a:pt x="640279" y="454702"/>
                      <a:pt x="1609643" y="487180"/>
                      <a:pt x="1919440" y="464695"/>
                    </a:cubicBezTo>
                    <a:cubicBezTo>
                      <a:pt x="1894456" y="394741"/>
                      <a:pt x="1971906" y="294807"/>
                      <a:pt x="1844489" y="254833"/>
                    </a:cubicBezTo>
                    <a:lnTo>
                      <a:pt x="1154941" y="224852"/>
                    </a:lnTo>
                    <a:lnTo>
                      <a:pt x="1169931" y="14990"/>
                    </a:lnTo>
                  </a:path>
                </a:pathLst>
              </a:custGeom>
              <a:grpFill/>
              <a:ln cap="rnd" w="25400">
                <a:solidFill>
                  <a:schemeClr val="bg1"/>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98" name="任意多边形 97"/>
              <p:cNvSpPr/>
              <p:nvPr/>
            </p:nvSpPr>
            <p:spPr>
              <a:xfrm>
                <a:off x="2776003" y="1312567"/>
                <a:ext cx="571874" cy="410369"/>
              </a:xfrm>
              <a:custGeom>
                <a:gdLst>
                  <a:gd fmla="*/ 0 w 2990850" name="connsiteX0"/>
                  <a:gd fmla="*/ 163901 h 1814312" name="connsiteY0"/>
                  <a:gd fmla="*/ 95250 w 2990850" name="connsiteX1"/>
                  <a:gd fmla="*/ 1783151 h 1814312" name="connsiteY1"/>
                  <a:gd fmla="*/ 2895600 w 2990850" name="connsiteX2"/>
                  <a:gd fmla="*/ 1735526 h 1814312" name="connsiteY2"/>
                  <a:gd fmla="*/ 2876550 w 2990850" name="connsiteX3"/>
                  <a:gd fmla="*/ 97226 h 1814312" name="connsiteY3"/>
                  <a:gd fmla="*/ 57150 w 2990850" name="connsiteX4"/>
                  <a:gd fmla="*/ 78176 h 1814312"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814312" w="2990850">
                    <a:moveTo>
                      <a:pt x="0" y="163901"/>
                    </a:moveTo>
                    <a:cubicBezTo>
                      <a:pt x="7143" y="775088"/>
                      <a:pt x="-6350" y="1711713"/>
                      <a:pt x="95250" y="1783151"/>
                    </a:cubicBezTo>
                    <a:cubicBezTo>
                      <a:pt x="196850" y="1854589"/>
                      <a:pt x="2774950" y="1787913"/>
                      <a:pt x="2895600" y="1735526"/>
                    </a:cubicBezTo>
                    <a:cubicBezTo>
                      <a:pt x="3016250" y="1683139"/>
                      <a:pt x="3035300" y="202001"/>
                      <a:pt x="2876550" y="97226"/>
                    </a:cubicBezTo>
                    <a:cubicBezTo>
                      <a:pt x="2717800" y="-7549"/>
                      <a:pt x="1258887" y="-47237"/>
                      <a:pt x="57150" y="78176"/>
                    </a:cubicBezTo>
                  </a:path>
                </a:pathLst>
              </a:custGeom>
              <a:grpFill/>
              <a:ln cap="rnd" w="25400">
                <a:solidFill>
                  <a:schemeClr val="bg1"/>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500">
                  <a:cs typeface="+mn-ea"/>
                  <a:sym typeface="+mn-lt"/>
                </a:endParaRPr>
              </a:p>
            </p:txBody>
          </p:sp>
          <p:sp>
            <p:nvSpPr>
              <p:cNvPr id="99" name="任意多边形 98"/>
              <p:cNvSpPr/>
              <p:nvPr/>
            </p:nvSpPr>
            <p:spPr>
              <a:xfrm>
                <a:off x="2845278" y="1362451"/>
                <a:ext cx="433324" cy="310947"/>
              </a:xfrm>
              <a:custGeom>
                <a:gdLst>
                  <a:gd fmla="*/ 0 w 2990850" name="connsiteX0"/>
                  <a:gd fmla="*/ 163901 h 1814312" name="connsiteY0"/>
                  <a:gd fmla="*/ 95250 w 2990850" name="connsiteX1"/>
                  <a:gd fmla="*/ 1783151 h 1814312" name="connsiteY1"/>
                  <a:gd fmla="*/ 2895600 w 2990850" name="connsiteX2"/>
                  <a:gd fmla="*/ 1735526 h 1814312" name="connsiteY2"/>
                  <a:gd fmla="*/ 2876550 w 2990850" name="connsiteX3"/>
                  <a:gd fmla="*/ 97226 h 1814312" name="connsiteY3"/>
                  <a:gd fmla="*/ 57150 w 2990850" name="connsiteX4"/>
                  <a:gd fmla="*/ 78176 h 1814312"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814312" w="2990850">
                    <a:moveTo>
                      <a:pt x="0" y="163901"/>
                    </a:moveTo>
                    <a:cubicBezTo>
                      <a:pt x="7143" y="775088"/>
                      <a:pt x="-6350" y="1711713"/>
                      <a:pt x="95250" y="1783151"/>
                    </a:cubicBezTo>
                    <a:cubicBezTo>
                      <a:pt x="196850" y="1854589"/>
                      <a:pt x="2774950" y="1787913"/>
                      <a:pt x="2895600" y="1735526"/>
                    </a:cubicBezTo>
                    <a:cubicBezTo>
                      <a:pt x="3016250" y="1683139"/>
                      <a:pt x="3035300" y="202001"/>
                      <a:pt x="2876550" y="97226"/>
                    </a:cubicBezTo>
                    <a:cubicBezTo>
                      <a:pt x="2717800" y="-7549"/>
                      <a:pt x="1258887" y="-47237"/>
                      <a:pt x="57150" y="78176"/>
                    </a:cubicBezTo>
                  </a:path>
                </a:pathLst>
              </a:custGeom>
              <a:grpFill/>
              <a:ln cap="rnd" w="25400">
                <a:solidFill>
                  <a:schemeClr val="bg1"/>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500">
                  <a:cs typeface="+mn-ea"/>
                  <a:sym typeface="+mn-lt"/>
                </a:endParaRPr>
              </a:p>
            </p:txBody>
          </p:sp>
        </p:grpSp>
        <p:sp>
          <p:nvSpPr>
            <p:cNvPr id="95" name="任意多边形 94"/>
            <p:cNvSpPr/>
            <p:nvPr/>
          </p:nvSpPr>
          <p:spPr>
            <a:xfrm>
              <a:off x="2938947" y="1480497"/>
              <a:ext cx="108914" cy="117290"/>
            </a:xfrm>
            <a:custGeom>
              <a:gdLst>
                <a:gd fmla="*/ 0 w 95865" name="connsiteX0"/>
                <a:gd fmla="*/ 103238 h 103238" name="connsiteY0"/>
                <a:gd fmla="*/ 95865 w 95865" name="connsiteX1"/>
                <a:gd fmla="*/ 0 h 103238" name="connsiteY1"/>
              </a:gdLst>
              <a:cxnLst>
                <a:cxn ang="0">
                  <a:pos x="connsiteX0" y="connsiteY0"/>
                </a:cxn>
                <a:cxn ang="0">
                  <a:pos x="connsiteX1" y="connsiteY1"/>
                </a:cxn>
              </a:cxnLst>
              <a:rect b="b" l="l" r="r" t="t"/>
              <a:pathLst>
                <a:path h="103237" w="95865">
                  <a:moveTo>
                    <a:pt x="0" y="103238"/>
                  </a:moveTo>
                  <a:lnTo>
                    <a:pt x="95865" y="0"/>
                  </a:lnTo>
                </a:path>
              </a:pathLst>
            </a:custGeom>
            <a:grpFill/>
            <a:ln cap="rnd" w="25400">
              <a:solidFill>
                <a:schemeClr val="bg1"/>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96" name="任意多边形 95"/>
            <p:cNvSpPr/>
            <p:nvPr/>
          </p:nvSpPr>
          <p:spPr>
            <a:xfrm>
              <a:off x="3082417" y="1480497"/>
              <a:ext cx="108914" cy="117290"/>
            </a:xfrm>
            <a:custGeom>
              <a:gdLst>
                <a:gd fmla="*/ 0 w 95865" name="connsiteX0"/>
                <a:gd fmla="*/ 103238 h 103238" name="connsiteY0"/>
                <a:gd fmla="*/ 95865 w 95865" name="connsiteX1"/>
                <a:gd fmla="*/ 0 h 103238" name="connsiteY1"/>
              </a:gdLst>
              <a:cxnLst>
                <a:cxn ang="0">
                  <a:pos x="connsiteX0" y="connsiteY0"/>
                </a:cxn>
                <a:cxn ang="0">
                  <a:pos x="connsiteX1" y="connsiteY1"/>
                </a:cxn>
              </a:cxnLst>
              <a:rect b="b" l="l" r="r" t="t"/>
              <a:pathLst>
                <a:path h="103237" w="95865">
                  <a:moveTo>
                    <a:pt x="0" y="103238"/>
                  </a:moveTo>
                  <a:lnTo>
                    <a:pt x="95865" y="0"/>
                  </a:lnTo>
                </a:path>
              </a:pathLst>
            </a:custGeom>
            <a:grpFill/>
            <a:ln cap="rnd" w="25400">
              <a:solidFill>
                <a:schemeClr val="bg1"/>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spTree>
    <p:extLst>
      <p:ext uri="{BB962C8B-B14F-4D97-AF65-F5344CB8AC3E}">
        <p14:creationId val="1255405156"/>
      </p:ext>
    </p:extLst>
  </p:cSld>
  <p:clrMapOvr>
    <a:masterClrMapping/>
  </p:clrMapOvr>
  <p:transition/>
  <p:timing/>
</p:sld>
</file>

<file path=ppt/slides/slide2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rgbClr val="FF9899"/>
        </a:solidFill>
        <a:effectLst/>
      </p:bgPr>
    </p:bg>
    <p:spTree>
      <p:nvGrpSpPr>
        <p:cNvPr id="1" name=""/>
        <p:cNvGrpSpPr/>
        <p:nvPr/>
      </p:nvGrpSpPr>
      <p:grpSpPr>
        <a:xfrm>
          <a:off x="0" y="0"/>
          <a:ext cx="0" cy="0"/>
        </a:xfrm>
      </p:grpSpPr>
      <p:grpSp>
        <p:nvGrpSpPr>
          <p:cNvPr id="11" name="Group 4"/>
          <p:cNvGrpSpPr>
            <a:grpSpLocks noChangeAspect="1"/>
          </p:cNvGrpSpPr>
          <p:nvPr/>
        </p:nvGrpSpPr>
        <p:grpSpPr>
          <a:xfrm>
            <a:off x="597638" y="682534"/>
            <a:ext cx="3968908" cy="5492932"/>
            <a:chOff x="586" y="743"/>
            <a:chExt cx="2586" cy="3579"/>
          </a:xfrm>
        </p:grpSpPr>
        <p:sp>
          <p:nvSpPr>
            <p:cNvPr id="16" name="Freeform 8"/>
            <p:cNvSpPr/>
            <p:nvPr/>
          </p:nvSpPr>
          <p:spPr bwMode="auto">
            <a:xfrm>
              <a:off x="586" y="1482"/>
              <a:ext cx="2586" cy="2840"/>
            </a:xfrm>
            <a:custGeom>
              <a:gdLst>
                <a:gd fmla="*/ 1181 w 1192" name="T0"/>
                <a:gd fmla="*/ 646 h 1310" name="T1"/>
                <a:gd fmla="*/ 1155 w 1192" name="T2"/>
                <a:gd fmla="*/ 406 h 1310" name="T3"/>
                <a:gd fmla="*/ 1033 w 1192" name="T4"/>
                <a:gd fmla="*/ 179 h 1310" name="T5"/>
                <a:gd fmla="*/ 636 w 1192" name="T6"/>
                <a:gd fmla="*/ 2 h 1310" name="T7"/>
                <a:gd fmla="*/ 597 w 1192" name="T8"/>
                <a:gd fmla="*/ 0 h 1310" name="T9"/>
                <a:gd fmla="*/ 597 w 1192" name="T10"/>
                <a:gd fmla="*/ 0 h 1310" name="T11"/>
                <a:gd fmla="*/ 596 w 1192" name="T12"/>
                <a:gd fmla="*/ 0 h 1310" name="T13"/>
                <a:gd fmla="*/ 595 w 1192" name="T14"/>
                <a:gd fmla="*/ 0 h 1310" name="T15"/>
                <a:gd fmla="*/ 595 w 1192" name="T16"/>
                <a:gd fmla="*/ 0 h 1310" name="T17"/>
                <a:gd fmla="*/ 556 w 1192" name="T18"/>
                <a:gd fmla="*/ 2 h 1310" name="T19"/>
                <a:gd fmla="*/ 159 w 1192" name="T20"/>
                <a:gd fmla="*/ 179 h 1310" name="T21"/>
                <a:gd fmla="*/ 37 w 1192" name="T22"/>
                <a:gd fmla="*/ 406 h 1310" name="T23"/>
                <a:gd fmla="*/ 10 w 1192" name="T24"/>
                <a:gd fmla="*/ 646 h 1310" name="T25"/>
                <a:gd fmla="*/ 3 w 1192" name="T26"/>
                <a:gd fmla="*/ 925 h 1310" name="T27"/>
                <a:gd fmla="*/ 16 w 1192" name="T28"/>
                <a:gd fmla="*/ 1073 h 1310" name="T29"/>
                <a:gd fmla="*/ 56 w 1192" name="T30"/>
                <a:gd fmla="*/ 1210 h 1310" name="T31"/>
                <a:gd fmla="*/ 139 w 1192" name="T32"/>
                <a:gd fmla="*/ 1234 h 1310" name="T33"/>
                <a:gd fmla="*/ 386 w 1192" name="T34"/>
                <a:gd fmla="*/ 1305 h 1310" name="T35"/>
                <a:gd fmla="*/ 596 w 1192" name="T36"/>
                <a:gd fmla="*/ 1305 h 1310" name="T37"/>
                <a:gd fmla="*/ 806 w 1192" name="T38"/>
                <a:gd fmla="*/ 1305 h 1310" name="T39"/>
                <a:gd fmla="*/ 1053 w 1192" name="T40"/>
                <a:gd fmla="*/ 1234 h 1310" name="T41"/>
                <a:gd fmla="*/ 1136 w 1192" name="T42"/>
                <a:gd fmla="*/ 1210 h 1310" name="T43"/>
                <a:gd fmla="*/ 1176 w 1192" name="T44"/>
                <a:gd fmla="*/ 1073 h 1310" name="T45"/>
                <a:gd fmla="*/ 1189 w 1192" name="T46"/>
                <a:gd fmla="*/ 925 h 1310" name="T47"/>
                <a:gd fmla="*/ 1181 w 1192" name="T48"/>
                <a:gd fmla="*/ 646 h 1310" name="T4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b="b" l="0" r="r" t="0"/>
              <a:pathLst>
                <a:path h="1310" w="1192">
                  <a:moveTo>
                    <a:pt x="1181" y="646"/>
                  </a:moveTo>
                  <a:cubicBezTo>
                    <a:pt x="1175" y="566"/>
                    <a:pt x="1172" y="485"/>
                    <a:pt x="1155" y="406"/>
                  </a:cubicBezTo>
                  <a:cubicBezTo>
                    <a:pt x="1137" y="323"/>
                    <a:pt x="1089" y="243"/>
                    <a:pt x="1033" y="179"/>
                  </a:cubicBezTo>
                  <a:cubicBezTo>
                    <a:pt x="928" y="58"/>
                    <a:pt x="790" y="13"/>
                    <a:pt x="636" y="2"/>
                  </a:cubicBezTo>
                  <a:cubicBezTo>
                    <a:pt x="623" y="1"/>
                    <a:pt x="610" y="1"/>
                    <a:pt x="597" y="0"/>
                  </a:cubicBezTo>
                  <a:cubicBezTo>
                    <a:pt x="597" y="0"/>
                    <a:pt x="597" y="0"/>
                    <a:pt x="597" y="0"/>
                  </a:cubicBezTo>
                  <a:cubicBezTo>
                    <a:pt x="596" y="0"/>
                    <a:pt x="596" y="0"/>
                    <a:pt x="596" y="0"/>
                  </a:cubicBezTo>
                  <a:cubicBezTo>
                    <a:pt x="596" y="0"/>
                    <a:pt x="595" y="0"/>
                    <a:pt x="595" y="0"/>
                  </a:cubicBezTo>
                  <a:cubicBezTo>
                    <a:pt x="595" y="0"/>
                    <a:pt x="595" y="0"/>
                    <a:pt x="595" y="0"/>
                  </a:cubicBezTo>
                  <a:cubicBezTo>
                    <a:pt x="582" y="1"/>
                    <a:pt x="569" y="1"/>
                    <a:pt x="556" y="2"/>
                  </a:cubicBezTo>
                  <a:cubicBezTo>
                    <a:pt x="402" y="13"/>
                    <a:pt x="264" y="58"/>
                    <a:pt x="159" y="179"/>
                  </a:cubicBezTo>
                  <a:cubicBezTo>
                    <a:pt x="103" y="243"/>
                    <a:pt x="54" y="323"/>
                    <a:pt x="37" y="406"/>
                  </a:cubicBezTo>
                  <a:cubicBezTo>
                    <a:pt x="20" y="485"/>
                    <a:pt x="17" y="566"/>
                    <a:pt x="10" y="646"/>
                  </a:cubicBezTo>
                  <a:cubicBezTo>
                    <a:pt x="3" y="739"/>
                    <a:pt x="0" y="832"/>
                    <a:pt x="3" y="925"/>
                  </a:cubicBezTo>
                  <a:cubicBezTo>
                    <a:pt x="5" y="974"/>
                    <a:pt x="9" y="1024"/>
                    <a:pt x="16" y="1073"/>
                  </a:cubicBezTo>
                  <a:cubicBezTo>
                    <a:pt x="23" y="1117"/>
                    <a:pt x="28" y="1173"/>
                    <a:pt x="56" y="1210"/>
                  </a:cubicBezTo>
                  <a:cubicBezTo>
                    <a:pt x="77" y="1240"/>
                    <a:pt x="112" y="1246"/>
                    <a:pt x="139" y="1234"/>
                  </a:cubicBezTo>
                  <a:cubicBezTo>
                    <a:pt x="207" y="1287"/>
                    <a:pt x="304" y="1300"/>
                    <a:pt x="386" y="1305"/>
                  </a:cubicBezTo>
                  <a:cubicBezTo>
                    <a:pt x="456" y="1310"/>
                    <a:pt x="526" y="1307"/>
                    <a:pt x="596" y="1305"/>
                  </a:cubicBezTo>
                  <a:cubicBezTo>
                    <a:pt x="666" y="1307"/>
                    <a:pt x="736" y="1310"/>
                    <a:pt x="806" y="1305"/>
                  </a:cubicBezTo>
                  <a:cubicBezTo>
                    <a:pt x="888" y="1300"/>
                    <a:pt x="985" y="1287"/>
                    <a:pt x="1053" y="1234"/>
                  </a:cubicBezTo>
                  <a:cubicBezTo>
                    <a:pt x="1080" y="1246"/>
                    <a:pt x="1115" y="1240"/>
                    <a:pt x="1136" y="1210"/>
                  </a:cubicBezTo>
                  <a:cubicBezTo>
                    <a:pt x="1163" y="1173"/>
                    <a:pt x="1169" y="1117"/>
                    <a:pt x="1176" y="1073"/>
                  </a:cubicBezTo>
                  <a:cubicBezTo>
                    <a:pt x="1183" y="1024"/>
                    <a:pt x="1187" y="974"/>
                    <a:pt x="1189" y="925"/>
                  </a:cubicBezTo>
                  <a:cubicBezTo>
                    <a:pt x="1192" y="832"/>
                    <a:pt x="1189" y="739"/>
                    <a:pt x="1181" y="646"/>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17" name="Freeform 9"/>
            <p:cNvSpPr/>
            <p:nvPr/>
          </p:nvSpPr>
          <p:spPr bwMode="auto">
            <a:xfrm>
              <a:off x="1465" y="2467"/>
              <a:ext cx="440" cy="234"/>
            </a:xfrm>
            <a:custGeom>
              <a:gdLst>
                <a:gd fmla="*/ 2 w 203" name="T0"/>
                <a:gd fmla="*/ 30 h 108" name="T1"/>
                <a:gd fmla="*/ 105 w 203" name="T2"/>
                <a:gd fmla="*/ 99 h 108" name="T3"/>
                <a:gd fmla="*/ 202 w 203" name="T4"/>
                <a:gd fmla="*/ 4 h 108" name="T5"/>
                <a:gd fmla="*/ 197 w 203" name="T6"/>
                <a:gd fmla="*/ 2 h 108" name="T7"/>
                <a:gd fmla="*/ 108 w 203" name="T8"/>
                <a:gd fmla="*/ 82 h 108" name="T9"/>
                <a:gd fmla="*/ 11 w 203" name="T10"/>
                <a:gd fmla="*/ 27 h 108" name="T11"/>
                <a:gd fmla="*/ 2 w 203" name="T12"/>
                <a:gd fmla="*/ 30 h 108" name="T13"/>
              </a:gdLst>
              <a:cxnLst>
                <a:cxn ang="0">
                  <a:pos x="T0" y="T1"/>
                </a:cxn>
                <a:cxn ang="0">
                  <a:pos x="T2" y="T3"/>
                </a:cxn>
                <a:cxn ang="0">
                  <a:pos x="T4" y="T5"/>
                </a:cxn>
                <a:cxn ang="0">
                  <a:pos x="T6" y="T7"/>
                </a:cxn>
                <a:cxn ang="0">
                  <a:pos x="T8" y="T9"/>
                </a:cxn>
                <a:cxn ang="0">
                  <a:pos x="T10" y="T11"/>
                </a:cxn>
                <a:cxn ang="0">
                  <a:pos x="T12" y="T13"/>
                </a:cxn>
              </a:cxnLst>
              <a:rect b="b" l="0" r="r" t="0"/>
              <a:pathLst>
                <a:path h="108" w="203">
                  <a:moveTo>
                    <a:pt x="2" y="30"/>
                  </a:moveTo>
                  <a:cubicBezTo>
                    <a:pt x="14" y="81"/>
                    <a:pt x="53" y="108"/>
                    <a:pt x="105" y="99"/>
                  </a:cubicBezTo>
                  <a:cubicBezTo>
                    <a:pt x="150" y="91"/>
                    <a:pt x="197" y="50"/>
                    <a:pt x="202" y="4"/>
                  </a:cubicBezTo>
                  <a:cubicBezTo>
                    <a:pt x="203" y="1"/>
                    <a:pt x="199" y="0"/>
                    <a:pt x="197" y="2"/>
                  </a:cubicBezTo>
                  <a:cubicBezTo>
                    <a:pt x="179" y="41"/>
                    <a:pt x="151" y="70"/>
                    <a:pt x="108" y="82"/>
                  </a:cubicBezTo>
                  <a:cubicBezTo>
                    <a:pt x="64" y="93"/>
                    <a:pt x="26" y="70"/>
                    <a:pt x="11" y="27"/>
                  </a:cubicBezTo>
                  <a:cubicBezTo>
                    <a:pt x="9" y="22"/>
                    <a:pt x="0" y="24"/>
                    <a:pt x="2" y="30"/>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18" name="Freeform 10"/>
            <p:cNvSpPr/>
            <p:nvPr/>
          </p:nvSpPr>
          <p:spPr bwMode="auto">
            <a:xfrm>
              <a:off x="1892" y="2467"/>
              <a:ext cx="441" cy="238"/>
            </a:xfrm>
            <a:custGeom>
              <a:gdLst>
                <a:gd fmla="*/ 192 w 203" name="T0"/>
                <a:gd fmla="*/ 27 h 110" name="T1"/>
                <a:gd fmla="*/ 95 w 203" name="T2"/>
                <a:gd fmla="*/ 82 h 110" name="T3"/>
                <a:gd fmla="*/ 6 w 203" name="T4"/>
                <a:gd fmla="*/ 2 h 110" name="T5"/>
                <a:gd fmla="*/ 1 w 203" name="T6"/>
                <a:gd fmla="*/ 4 h 110" name="T7"/>
                <a:gd fmla="*/ 98 w 203" name="T8"/>
                <a:gd fmla="*/ 99 h 110" name="T9"/>
                <a:gd fmla="*/ 201 w 203" name="T10"/>
                <a:gd fmla="*/ 30 h 110" name="T11"/>
                <a:gd fmla="*/ 192 w 203" name="T12"/>
                <a:gd fmla="*/ 27 h 110" name="T13"/>
              </a:gdLst>
              <a:cxnLst>
                <a:cxn ang="0">
                  <a:pos x="T0" y="T1"/>
                </a:cxn>
                <a:cxn ang="0">
                  <a:pos x="T2" y="T3"/>
                </a:cxn>
                <a:cxn ang="0">
                  <a:pos x="T4" y="T5"/>
                </a:cxn>
                <a:cxn ang="0">
                  <a:pos x="T6" y="T7"/>
                </a:cxn>
                <a:cxn ang="0">
                  <a:pos x="T8" y="T9"/>
                </a:cxn>
                <a:cxn ang="0">
                  <a:pos x="T10" y="T11"/>
                </a:cxn>
                <a:cxn ang="0">
                  <a:pos x="T12" y="T13"/>
                </a:cxn>
              </a:cxnLst>
              <a:rect b="b" l="0" r="r" t="0"/>
              <a:pathLst>
                <a:path h="110" w="203">
                  <a:moveTo>
                    <a:pt x="192" y="27"/>
                  </a:moveTo>
                  <a:cubicBezTo>
                    <a:pt x="177" y="70"/>
                    <a:pt x="139" y="92"/>
                    <a:pt x="95" y="82"/>
                  </a:cubicBezTo>
                  <a:cubicBezTo>
                    <a:pt x="53" y="71"/>
                    <a:pt x="24" y="40"/>
                    <a:pt x="6" y="2"/>
                  </a:cubicBezTo>
                  <a:cubicBezTo>
                    <a:pt x="5" y="0"/>
                    <a:pt x="0" y="1"/>
                    <a:pt x="1" y="4"/>
                  </a:cubicBezTo>
                  <a:cubicBezTo>
                    <a:pt x="7" y="51"/>
                    <a:pt x="53" y="89"/>
                    <a:pt x="98" y="99"/>
                  </a:cubicBezTo>
                  <a:cubicBezTo>
                    <a:pt x="150" y="110"/>
                    <a:pt x="190" y="79"/>
                    <a:pt x="201" y="30"/>
                  </a:cubicBezTo>
                  <a:cubicBezTo>
                    <a:pt x="203" y="24"/>
                    <a:pt x="194" y="22"/>
                    <a:pt x="192" y="27"/>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19" name="Freeform 11"/>
            <p:cNvSpPr/>
            <p:nvPr/>
          </p:nvSpPr>
          <p:spPr bwMode="auto">
            <a:xfrm>
              <a:off x="1814" y="2354"/>
              <a:ext cx="171" cy="123"/>
            </a:xfrm>
            <a:custGeom>
              <a:gdLst>
                <a:gd fmla="*/ 78 w 79" name="T0"/>
                <a:gd fmla="*/ 13 h 57" name="T1"/>
                <a:gd fmla="*/ 65 w 79" name="T2"/>
                <a:gd fmla="*/ 2 h 57" name="T3"/>
                <a:gd fmla="*/ 63 w 79" name="T4"/>
                <a:gd fmla="*/ 2 h 57" name="T5"/>
                <a:gd fmla="*/ 39 w 79" name="T6"/>
                <a:gd fmla="*/ 0 h 57" name="T7"/>
                <a:gd fmla="*/ 16 w 79" name="T8"/>
                <a:gd fmla="*/ 2 h 57" name="T9"/>
                <a:gd fmla="*/ 13 w 79" name="T10"/>
                <a:gd fmla="*/ 2 h 57" name="T11"/>
                <a:gd fmla="*/ 1 w 79" name="T12"/>
                <a:gd fmla="*/ 13 h 57" name="T13"/>
                <a:gd fmla="*/ 2 w 79" name="T14"/>
                <a:gd fmla="*/ 25 h 57" name="T15"/>
                <a:gd fmla="*/ 28 w 79" name="T16"/>
                <a:gd fmla="*/ 53 h 57" name="T17"/>
                <a:gd fmla="*/ 51 w 79" name="T18"/>
                <a:gd fmla="*/ 53 h 57" name="T19"/>
                <a:gd fmla="*/ 76 w 79" name="T20"/>
                <a:gd fmla="*/ 25 h 57" name="T21"/>
                <a:gd fmla="*/ 78 w 79" name="T22"/>
                <a:gd fmla="*/ 13 h 57"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57" w="79">
                  <a:moveTo>
                    <a:pt x="78" y="13"/>
                  </a:moveTo>
                  <a:cubicBezTo>
                    <a:pt x="77" y="7"/>
                    <a:pt x="73" y="3"/>
                    <a:pt x="65" y="2"/>
                  </a:cubicBezTo>
                  <a:cubicBezTo>
                    <a:pt x="65" y="2"/>
                    <a:pt x="64" y="2"/>
                    <a:pt x="63" y="2"/>
                  </a:cubicBezTo>
                  <a:cubicBezTo>
                    <a:pt x="55" y="0"/>
                    <a:pt x="47" y="0"/>
                    <a:pt x="39" y="0"/>
                  </a:cubicBezTo>
                  <a:cubicBezTo>
                    <a:pt x="32" y="0"/>
                    <a:pt x="24" y="0"/>
                    <a:pt x="16" y="2"/>
                  </a:cubicBezTo>
                  <a:cubicBezTo>
                    <a:pt x="15" y="2"/>
                    <a:pt x="14" y="2"/>
                    <a:pt x="13" y="2"/>
                  </a:cubicBezTo>
                  <a:cubicBezTo>
                    <a:pt x="6" y="3"/>
                    <a:pt x="2" y="7"/>
                    <a:pt x="1" y="13"/>
                  </a:cubicBezTo>
                  <a:cubicBezTo>
                    <a:pt x="0" y="16"/>
                    <a:pt x="0" y="21"/>
                    <a:pt x="2" y="25"/>
                  </a:cubicBezTo>
                  <a:cubicBezTo>
                    <a:pt x="8" y="35"/>
                    <a:pt x="18" y="48"/>
                    <a:pt x="28" y="53"/>
                  </a:cubicBezTo>
                  <a:cubicBezTo>
                    <a:pt x="36" y="57"/>
                    <a:pt x="43" y="57"/>
                    <a:pt x="51" y="53"/>
                  </a:cubicBezTo>
                  <a:cubicBezTo>
                    <a:pt x="61" y="48"/>
                    <a:pt x="71" y="35"/>
                    <a:pt x="76" y="25"/>
                  </a:cubicBezTo>
                  <a:cubicBezTo>
                    <a:pt x="79" y="21"/>
                    <a:pt x="79" y="16"/>
                    <a:pt x="78" y="13"/>
                  </a:cubicBezTo>
                  <a:close/>
                </a:path>
              </a:pathLst>
            </a:custGeom>
            <a:solidFill>
              <a:srgbClr val="5B0822"/>
            </a:solidFill>
            <a:ln cap="flat" w="14288">
              <a:solidFill>
                <a:srgbClr val="5B0822"/>
              </a:solidFill>
              <a:prstDash val="solid"/>
              <a:miter lim="800000"/>
            </a:ln>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20" name="Freeform 12"/>
            <p:cNvSpPr/>
            <p:nvPr/>
          </p:nvSpPr>
          <p:spPr bwMode="auto">
            <a:xfrm>
              <a:off x="1139" y="2120"/>
              <a:ext cx="434" cy="271"/>
            </a:xfrm>
            <a:custGeom>
              <a:gdLst>
                <a:gd fmla="*/ 32 w 200" name="T0"/>
                <a:gd fmla="*/ 76 h 125" name="T1"/>
                <a:gd fmla="*/ 111 w 200" name="T2"/>
                <a:gd fmla="*/ 60 h 125" name="T3"/>
                <a:gd fmla="*/ 167 w 200" name="T4"/>
                <a:gd fmla="*/ 121 h 125" name="T5"/>
                <a:gd fmla="*/ 179 w 200" name="T6"/>
                <a:gd fmla="*/ 120 h 125" name="T7"/>
                <a:gd fmla="*/ 129 w 200" name="T8"/>
                <a:gd fmla="*/ 18 h 125" name="T9"/>
                <a:gd fmla="*/ 12 w 200" name="T10"/>
                <a:gd fmla="*/ 50 h 125" name="T11"/>
                <a:gd fmla="*/ 32 w 200" name="T12"/>
                <a:gd fmla="*/ 76 h 125" name="T13"/>
              </a:gdLst>
              <a:cxnLst>
                <a:cxn ang="0">
                  <a:pos x="T0" y="T1"/>
                </a:cxn>
                <a:cxn ang="0">
                  <a:pos x="T2" y="T3"/>
                </a:cxn>
                <a:cxn ang="0">
                  <a:pos x="T4" y="T5"/>
                </a:cxn>
                <a:cxn ang="0">
                  <a:pos x="T6" y="T7"/>
                </a:cxn>
                <a:cxn ang="0">
                  <a:pos x="T8" y="T9"/>
                </a:cxn>
                <a:cxn ang="0">
                  <a:pos x="T10" y="T11"/>
                </a:cxn>
                <a:cxn ang="0">
                  <a:pos x="T12" y="T13"/>
                </a:cxn>
              </a:cxnLst>
              <a:rect b="b" l="0" r="r" t="0"/>
              <a:pathLst>
                <a:path h="125" w="200">
                  <a:moveTo>
                    <a:pt x="32" y="76"/>
                  </a:moveTo>
                  <a:cubicBezTo>
                    <a:pt x="54" y="59"/>
                    <a:pt x="84" y="48"/>
                    <a:pt x="111" y="60"/>
                  </a:cubicBezTo>
                  <a:cubicBezTo>
                    <a:pt x="141" y="73"/>
                    <a:pt x="146" y="101"/>
                    <a:pt x="167" y="121"/>
                  </a:cubicBezTo>
                  <a:cubicBezTo>
                    <a:pt x="171" y="125"/>
                    <a:pt x="177" y="124"/>
                    <a:pt x="179" y="120"/>
                  </a:cubicBezTo>
                  <a:cubicBezTo>
                    <a:pt x="200" y="83"/>
                    <a:pt x="164" y="32"/>
                    <a:pt x="129" y="18"/>
                  </a:cubicBezTo>
                  <a:cubicBezTo>
                    <a:pt x="86" y="0"/>
                    <a:pt x="42" y="15"/>
                    <a:pt x="12" y="50"/>
                  </a:cubicBezTo>
                  <a:cubicBezTo>
                    <a:pt x="0" y="63"/>
                    <a:pt x="16" y="88"/>
                    <a:pt x="32" y="76"/>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21" name="Freeform 13"/>
            <p:cNvSpPr/>
            <p:nvPr/>
          </p:nvSpPr>
          <p:spPr bwMode="auto">
            <a:xfrm>
              <a:off x="2165" y="2120"/>
              <a:ext cx="435" cy="271"/>
            </a:xfrm>
            <a:custGeom>
              <a:gdLst>
                <a:gd fmla="*/ 189 w 200" name="T0"/>
                <a:gd fmla="*/ 50 h 125" name="T1"/>
                <a:gd fmla="*/ 71 w 200" name="T2"/>
                <a:gd fmla="*/ 18 h 125" name="T3"/>
                <a:gd fmla="*/ 21 w 200" name="T4"/>
                <a:gd fmla="*/ 120 h 125" name="T5"/>
                <a:gd fmla="*/ 33 w 200" name="T6"/>
                <a:gd fmla="*/ 121 h 125" name="T7"/>
                <a:gd fmla="*/ 54 w 200" name="T8"/>
                <a:gd fmla="*/ 89 h 125" name="T9"/>
                <a:gd fmla="*/ 89 w 200" name="T10"/>
                <a:gd fmla="*/ 60 h 125" name="T11"/>
                <a:gd fmla="*/ 169 w 200" name="T12"/>
                <a:gd fmla="*/ 76 h 125" name="T13"/>
                <a:gd fmla="*/ 189 w 200" name="T14"/>
                <a:gd fmla="*/ 50 h 125"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25" w="200">
                  <a:moveTo>
                    <a:pt x="189" y="50"/>
                  </a:moveTo>
                  <a:cubicBezTo>
                    <a:pt x="159" y="15"/>
                    <a:pt x="115" y="0"/>
                    <a:pt x="71" y="18"/>
                  </a:cubicBezTo>
                  <a:cubicBezTo>
                    <a:pt x="37" y="32"/>
                    <a:pt x="0" y="83"/>
                    <a:pt x="21" y="120"/>
                  </a:cubicBezTo>
                  <a:cubicBezTo>
                    <a:pt x="24" y="124"/>
                    <a:pt x="30" y="125"/>
                    <a:pt x="33" y="121"/>
                  </a:cubicBezTo>
                  <a:cubicBezTo>
                    <a:pt x="43" y="112"/>
                    <a:pt x="47" y="101"/>
                    <a:pt x="54" y="89"/>
                  </a:cubicBezTo>
                  <a:cubicBezTo>
                    <a:pt x="63" y="76"/>
                    <a:pt x="75" y="68"/>
                    <a:pt x="89" y="60"/>
                  </a:cubicBezTo>
                  <a:cubicBezTo>
                    <a:pt x="115" y="46"/>
                    <a:pt x="148" y="60"/>
                    <a:pt x="169" y="76"/>
                  </a:cubicBezTo>
                  <a:cubicBezTo>
                    <a:pt x="184" y="88"/>
                    <a:pt x="200" y="63"/>
                    <a:pt x="189" y="50"/>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22" name="Freeform 14"/>
            <p:cNvSpPr/>
            <p:nvPr/>
          </p:nvSpPr>
          <p:spPr bwMode="auto">
            <a:xfrm>
              <a:off x="1013" y="2415"/>
              <a:ext cx="352" cy="123"/>
            </a:xfrm>
            <a:custGeom>
              <a:gdLst>
                <a:gd fmla="*/ 17 w 162" name="T0"/>
                <a:gd fmla="*/ 45 h 57" name="T1"/>
                <a:gd fmla="*/ 129 w 162" name="T2"/>
                <a:gd fmla="*/ 57 h 57" name="T3"/>
                <a:gd fmla="*/ 135 w 162" name="T4"/>
                <a:gd fmla="*/ 10 h 57" name="T5"/>
                <a:gd fmla="*/ 17 w 162" name="T6"/>
                <a:gd fmla="*/ 11 h 57" name="T7"/>
                <a:gd fmla="*/ 17 w 162" name="T8"/>
                <a:gd fmla="*/ 45 h 57" name="T9"/>
              </a:gdLst>
              <a:cxnLst>
                <a:cxn ang="0">
                  <a:pos x="T0" y="T1"/>
                </a:cxn>
                <a:cxn ang="0">
                  <a:pos x="T2" y="T3"/>
                </a:cxn>
                <a:cxn ang="0">
                  <a:pos x="T4" y="T5"/>
                </a:cxn>
                <a:cxn ang="0">
                  <a:pos x="T6" y="T7"/>
                </a:cxn>
                <a:cxn ang="0">
                  <a:pos x="T8" y="T9"/>
                </a:cxn>
              </a:cxnLst>
              <a:rect b="b" l="0" r="r" t="0"/>
              <a:pathLst>
                <a:path h="57" w="162">
                  <a:moveTo>
                    <a:pt x="17" y="45"/>
                  </a:moveTo>
                  <a:cubicBezTo>
                    <a:pt x="51" y="56"/>
                    <a:pt x="93" y="57"/>
                    <a:pt x="129" y="57"/>
                  </a:cubicBezTo>
                  <a:cubicBezTo>
                    <a:pt x="156" y="57"/>
                    <a:pt x="162" y="17"/>
                    <a:pt x="135" y="10"/>
                  </a:cubicBezTo>
                  <a:cubicBezTo>
                    <a:pt x="98" y="0"/>
                    <a:pt x="53" y="0"/>
                    <a:pt x="17" y="11"/>
                  </a:cubicBezTo>
                  <a:cubicBezTo>
                    <a:pt x="0" y="16"/>
                    <a:pt x="0" y="40"/>
                    <a:pt x="17" y="45"/>
                  </a:cubicBezTo>
                  <a:close/>
                </a:path>
              </a:pathLst>
            </a:custGeom>
            <a:solidFill>
              <a:srgbClr val="FF9899"/>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23" name="Freeform 15"/>
            <p:cNvSpPr/>
            <p:nvPr/>
          </p:nvSpPr>
          <p:spPr bwMode="auto">
            <a:xfrm>
              <a:off x="2432" y="2415"/>
              <a:ext cx="352" cy="123"/>
            </a:xfrm>
            <a:custGeom>
              <a:gdLst>
                <a:gd fmla="*/ 145 w 162" name="T0"/>
                <a:gd fmla="*/ 11 h 57" name="T1"/>
                <a:gd fmla="*/ 26 w 162" name="T2"/>
                <a:gd fmla="*/ 10 h 57" name="T3"/>
                <a:gd fmla="*/ 33 w 162" name="T4"/>
                <a:gd fmla="*/ 57 h 57" name="T5"/>
                <a:gd fmla="*/ 145 w 162" name="T6"/>
                <a:gd fmla="*/ 45 h 57" name="T7"/>
                <a:gd fmla="*/ 145 w 162" name="T8"/>
                <a:gd fmla="*/ 11 h 57" name="T9"/>
              </a:gdLst>
              <a:cxnLst>
                <a:cxn ang="0">
                  <a:pos x="T0" y="T1"/>
                </a:cxn>
                <a:cxn ang="0">
                  <a:pos x="T2" y="T3"/>
                </a:cxn>
                <a:cxn ang="0">
                  <a:pos x="T4" y="T5"/>
                </a:cxn>
                <a:cxn ang="0">
                  <a:pos x="T6" y="T7"/>
                </a:cxn>
                <a:cxn ang="0">
                  <a:pos x="T8" y="T9"/>
                </a:cxn>
              </a:cxnLst>
              <a:rect b="b" l="0" r="r" t="0"/>
              <a:pathLst>
                <a:path h="57" w="162">
                  <a:moveTo>
                    <a:pt x="145" y="11"/>
                  </a:moveTo>
                  <a:cubicBezTo>
                    <a:pt x="108" y="0"/>
                    <a:pt x="63" y="0"/>
                    <a:pt x="26" y="10"/>
                  </a:cubicBezTo>
                  <a:cubicBezTo>
                    <a:pt x="0" y="17"/>
                    <a:pt x="5" y="57"/>
                    <a:pt x="33" y="57"/>
                  </a:cubicBezTo>
                  <a:cubicBezTo>
                    <a:pt x="69" y="57"/>
                    <a:pt x="110" y="56"/>
                    <a:pt x="145" y="45"/>
                  </a:cubicBezTo>
                  <a:cubicBezTo>
                    <a:pt x="162" y="40"/>
                    <a:pt x="162" y="16"/>
                    <a:pt x="145" y="11"/>
                  </a:cubicBezTo>
                  <a:close/>
                </a:path>
              </a:pathLst>
            </a:custGeom>
            <a:solidFill>
              <a:srgbClr val="FF9899"/>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24" name="Freeform 16"/>
            <p:cNvSpPr/>
            <p:nvPr/>
          </p:nvSpPr>
          <p:spPr bwMode="auto">
            <a:xfrm>
              <a:off x="642" y="3262"/>
              <a:ext cx="1142" cy="668"/>
            </a:xfrm>
            <a:custGeom>
              <a:gdLst>
                <a:gd fmla="*/ 71 w 526" name="T0"/>
                <a:gd fmla="*/ 24 h 308" name="T1"/>
                <a:gd fmla="*/ 143 w 526" name="T2"/>
                <a:gd fmla="*/ 258 h 308" name="T3"/>
                <a:gd fmla="*/ 424 w 526" name="T4"/>
                <a:gd fmla="*/ 287 h 308" name="T5"/>
                <a:gd fmla="*/ 490 w 526" name="T6"/>
                <a:gd fmla="*/ 171 h 308" name="T7"/>
                <a:gd fmla="*/ 287 w 526" name="T8"/>
                <a:gd fmla="*/ 139 h 308" name="T9"/>
                <a:gd fmla="*/ 139 w 526" name="T10"/>
                <a:gd fmla="*/ 42 h 308" name="T11"/>
                <a:gd fmla="*/ 71 w 526" name="T12"/>
                <a:gd fmla="*/ 24 h 308" name="T13"/>
              </a:gdLst>
              <a:cxnLst>
                <a:cxn ang="0">
                  <a:pos x="T0" y="T1"/>
                </a:cxn>
                <a:cxn ang="0">
                  <a:pos x="T2" y="T3"/>
                </a:cxn>
                <a:cxn ang="0">
                  <a:pos x="T4" y="T5"/>
                </a:cxn>
                <a:cxn ang="0">
                  <a:pos x="T6" y="T7"/>
                </a:cxn>
                <a:cxn ang="0">
                  <a:pos x="T8" y="T9"/>
                </a:cxn>
                <a:cxn ang="0">
                  <a:pos x="T10" y="T11"/>
                </a:cxn>
                <a:cxn ang="0">
                  <a:pos x="T12" y="T13"/>
                </a:cxn>
              </a:cxnLst>
              <a:rect b="b" l="0" r="r" t="0"/>
              <a:pathLst>
                <a:path h="308" w="526">
                  <a:moveTo>
                    <a:pt x="71" y="24"/>
                  </a:moveTo>
                  <a:cubicBezTo>
                    <a:pt x="0" y="98"/>
                    <a:pt x="74" y="213"/>
                    <a:pt x="143" y="258"/>
                  </a:cubicBezTo>
                  <a:cubicBezTo>
                    <a:pt x="220" y="308"/>
                    <a:pt x="337" y="297"/>
                    <a:pt x="424" y="287"/>
                  </a:cubicBezTo>
                  <a:cubicBezTo>
                    <a:pt x="477" y="281"/>
                    <a:pt x="526" y="225"/>
                    <a:pt x="490" y="171"/>
                  </a:cubicBezTo>
                  <a:cubicBezTo>
                    <a:pt x="448" y="108"/>
                    <a:pt x="352" y="138"/>
                    <a:pt x="287" y="139"/>
                  </a:cubicBezTo>
                  <a:cubicBezTo>
                    <a:pt x="217" y="141"/>
                    <a:pt x="165" y="110"/>
                    <a:pt x="139" y="42"/>
                  </a:cubicBezTo>
                  <a:cubicBezTo>
                    <a:pt x="129" y="15"/>
                    <a:pt x="94" y="0"/>
                    <a:pt x="71" y="24"/>
                  </a:cubicBezTo>
                  <a:close/>
                </a:path>
              </a:pathLst>
            </a:custGeom>
            <a:solidFill>
              <a:srgbClr val="FFDCE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25" name="Freeform 17"/>
            <p:cNvSpPr/>
            <p:nvPr/>
          </p:nvSpPr>
          <p:spPr bwMode="auto">
            <a:xfrm>
              <a:off x="1603" y="3778"/>
              <a:ext cx="187" cy="37"/>
            </a:xfrm>
            <a:custGeom>
              <a:gdLst>
                <a:gd fmla="*/ 5 w 86" name="T0"/>
                <a:gd fmla="*/ 9 h 17" name="T1"/>
                <a:gd fmla="*/ 84 w 86" name="T2"/>
                <a:gd fmla="*/ 12 h 17" name="T3"/>
                <a:gd fmla="*/ 84 w 86" name="T4"/>
                <a:gd fmla="*/ 10 h 17" name="T5"/>
                <a:gd fmla="*/ 7 w 86" name="T6"/>
                <a:gd fmla="*/ 2 h 17" name="T7"/>
                <a:gd fmla="*/ 5 w 86" name="T8"/>
                <a:gd fmla="*/ 9 h 17" name="T9"/>
              </a:gdLst>
              <a:cxnLst>
                <a:cxn ang="0">
                  <a:pos x="T0" y="T1"/>
                </a:cxn>
                <a:cxn ang="0">
                  <a:pos x="T2" y="T3"/>
                </a:cxn>
                <a:cxn ang="0">
                  <a:pos x="T4" y="T5"/>
                </a:cxn>
                <a:cxn ang="0">
                  <a:pos x="T6" y="T7"/>
                </a:cxn>
                <a:cxn ang="0">
                  <a:pos x="T8" y="T9"/>
                </a:cxn>
              </a:cxnLst>
              <a:rect b="b" l="0" r="r" t="0"/>
              <a:pathLst>
                <a:path h="17" w="86">
                  <a:moveTo>
                    <a:pt x="5" y="9"/>
                  </a:moveTo>
                  <a:cubicBezTo>
                    <a:pt x="31" y="17"/>
                    <a:pt x="58" y="15"/>
                    <a:pt x="84" y="12"/>
                  </a:cubicBezTo>
                  <a:cubicBezTo>
                    <a:pt x="86" y="12"/>
                    <a:pt x="86" y="10"/>
                    <a:pt x="84" y="10"/>
                  </a:cubicBezTo>
                  <a:cubicBezTo>
                    <a:pt x="58" y="7"/>
                    <a:pt x="32" y="10"/>
                    <a:pt x="7" y="2"/>
                  </a:cubicBezTo>
                  <a:cubicBezTo>
                    <a:pt x="2" y="0"/>
                    <a:pt x="0" y="7"/>
                    <a:pt x="5" y="9"/>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26" name="Freeform 18"/>
            <p:cNvSpPr/>
            <p:nvPr/>
          </p:nvSpPr>
          <p:spPr bwMode="auto">
            <a:xfrm>
              <a:off x="1634" y="3704"/>
              <a:ext cx="130" cy="20"/>
            </a:xfrm>
            <a:custGeom>
              <a:gdLst>
                <a:gd fmla="*/ 3 w 60" name="T0"/>
                <a:gd fmla="*/ 5 h 9" name="T1"/>
                <a:gd fmla="*/ 58 w 60" name="T2"/>
                <a:gd fmla="*/ 7 h 9" name="T3"/>
                <a:gd fmla="*/ 58 w 60" name="T4"/>
                <a:gd fmla="*/ 4 h 9" name="T5"/>
                <a:gd fmla="*/ 4 w 60" name="T6"/>
                <a:gd fmla="*/ 0 h 9" name="T7"/>
                <a:gd fmla="*/ 3 w 60" name="T8"/>
                <a:gd fmla="*/ 5 h 9" name="T9"/>
              </a:gdLst>
              <a:cxnLst>
                <a:cxn ang="0">
                  <a:pos x="T0" y="T1"/>
                </a:cxn>
                <a:cxn ang="0">
                  <a:pos x="T2" y="T3"/>
                </a:cxn>
                <a:cxn ang="0">
                  <a:pos x="T4" y="T5"/>
                </a:cxn>
                <a:cxn ang="0">
                  <a:pos x="T6" y="T7"/>
                </a:cxn>
                <a:cxn ang="0">
                  <a:pos x="T8" y="T9"/>
                </a:cxn>
              </a:cxnLst>
              <a:rect b="b" l="0" r="r" t="0"/>
              <a:pathLst>
                <a:path h="9" w="60">
                  <a:moveTo>
                    <a:pt x="3" y="5"/>
                  </a:moveTo>
                  <a:cubicBezTo>
                    <a:pt x="21" y="8"/>
                    <a:pt x="40" y="9"/>
                    <a:pt x="58" y="7"/>
                  </a:cubicBezTo>
                  <a:cubicBezTo>
                    <a:pt x="60" y="7"/>
                    <a:pt x="60" y="4"/>
                    <a:pt x="58" y="4"/>
                  </a:cubicBezTo>
                  <a:cubicBezTo>
                    <a:pt x="40" y="2"/>
                    <a:pt x="22" y="3"/>
                    <a:pt x="4" y="0"/>
                  </a:cubicBezTo>
                  <a:cubicBezTo>
                    <a:pt x="1" y="0"/>
                    <a:pt x="0" y="5"/>
                    <a:pt x="3" y="5"/>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27" name="Freeform 19"/>
            <p:cNvSpPr/>
            <p:nvPr/>
          </p:nvSpPr>
          <p:spPr bwMode="auto">
            <a:xfrm>
              <a:off x="1582" y="3609"/>
              <a:ext cx="189" cy="50"/>
            </a:xfrm>
            <a:custGeom>
              <a:gdLst>
                <a:gd fmla="*/ 5 w 87" name="T0"/>
                <a:gd fmla="*/ 21 h 23" name="T1"/>
                <a:gd fmla="*/ 85 w 87" name="T2"/>
                <a:gd fmla="*/ 6 h 23" name="T3"/>
                <a:gd fmla="*/ 85 w 87" name="T4"/>
                <a:gd fmla="*/ 3 h 23" name="T5"/>
                <a:gd fmla="*/ 2 w 87" name="T6"/>
                <a:gd fmla="*/ 17 h 23" name="T7"/>
                <a:gd fmla="*/ 5 w 87" name="T8"/>
                <a:gd fmla="*/ 21 h 23" name="T9"/>
              </a:gdLst>
              <a:cxnLst>
                <a:cxn ang="0">
                  <a:pos x="T0" y="T1"/>
                </a:cxn>
                <a:cxn ang="0">
                  <a:pos x="T2" y="T3"/>
                </a:cxn>
                <a:cxn ang="0">
                  <a:pos x="T4" y="T5"/>
                </a:cxn>
                <a:cxn ang="0">
                  <a:pos x="T6" y="T7"/>
                </a:cxn>
                <a:cxn ang="0">
                  <a:pos x="T8" y="T9"/>
                </a:cxn>
              </a:cxnLst>
              <a:rect b="b" l="0" r="r" t="0"/>
              <a:pathLst>
                <a:path h="23" w="87">
                  <a:moveTo>
                    <a:pt x="5" y="21"/>
                  </a:moveTo>
                  <a:cubicBezTo>
                    <a:pt x="30" y="8"/>
                    <a:pt x="58" y="9"/>
                    <a:pt x="85" y="6"/>
                  </a:cubicBezTo>
                  <a:cubicBezTo>
                    <a:pt x="87" y="6"/>
                    <a:pt x="87" y="3"/>
                    <a:pt x="85" y="3"/>
                  </a:cubicBezTo>
                  <a:cubicBezTo>
                    <a:pt x="57" y="0"/>
                    <a:pt x="27" y="2"/>
                    <a:pt x="2" y="17"/>
                  </a:cubicBezTo>
                  <a:cubicBezTo>
                    <a:pt x="0" y="19"/>
                    <a:pt x="2" y="23"/>
                    <a:pt x="5" y="21"/>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28" name="Freeform 20"/>
            <p:cNvSpPr/>
            <p:nvPr/>
          </p:nvSpPr>
          <p:spPr bwMode="auto">
            <a:xfrm>
              <a:off x="1972" y="3262"/>
              <a:ext cx="1144" cy="668"/>
            </a:xfrm>
            <a:custGeom>
              <a:gdLst>
                <a:gd fmla="*/ 456 w 527" name="T0"/>
                <a:gd fmla="*/ 24 h 308" name="T1"/>
                <a:gd fmla="*/ 384 w 527" name="T2"/>
                <a:gd fmla="*/ 258 h 308" name="T3"/>
                <a:gd fmla="*/ 103 w 527" name="T4"/>
                <a:gd fmla="*/ 287 h 308" name="T5"/>
                <a:gd fmla="*/ 37 w 527" name="T6"/>
                <a:gd fmla="*/ 171 h 308" name="T7"/>
                <a:gd fmla="*/ 240 w 527" name="T8"/>
                <a:gd fmla="*/ 139 h 308" name="T9"/>
                <a:gd fmla="*/ 388 w 527" name="T10"/>
                <a:gd fmla="*/ 42 h 308" name="T11"/>
                <a:gd fmla="*/ 456 w 527" name="T12"/>
                <a:gd fmla="*/ 24 h 308" name="T13"/>
              </a:gdLst>
              <a:cxnLst>
                <a:cxn ang="0">
                  <a:pos x="T0" y="T1"/>
                </a:cxn>
                <a:cxn ang="0">
                  <a:pos x="T2" y="T3"/>
                </a:cxn>
                <a:cxn ang="0">
                  <a:pos x="T4" y="T5"/>
                </a:cxn>
                <a:cxn ang="0">
                  <a:pos x="T6" y="T7"/>
                </a:cxn>
                <a:cxn ang="0">
                  <a:pos x="T8" y="T9"/>
                </a:cxn>
                <a:cxn ang="0">
                  <a:pos x="T10" y="T11"/>
                </a:cxn>
                <a:cxn ang="0">
                  <a:pos x="T12" y="T13"/>
                </a:cxn>
              </a:cxnLst>
              <a:rect b="b" l="0" r="r" t="0"/>
              <a:pathLst>
                <a:path h="308" w="527">
                  <a:moveTo>
                    <a:pt x="456" y="24"/>
                  </a:moveTo>
                  <a:cubicBezTo>
                    <a:pt x="527" y="98"/>
                    <a:pt x="453" y="213"/>
                    <a:pt x="384" y="258"/>
                  </a:cubicBezTo>
                  <a:cubicBezTo>
                    <a:pt x="307" y="308"/>
                    <a:pt x="189" y="297"/>
                    <a:pt x="103" y="287"/>
                  </a:cubicBezTo>
                  <a:cubicBezTo>
                    <a:pt x="50" y="281"/>
                    <a:pt x="0" y="225"/>
                    <a:pt x="37" y="171"/>
                  </a:cubicBezTo>
                  <a:cubicBezTo>
                    <a:pt x="79" y="108"/>
                    <a:pt x="175" y="138"/>
                    <a:pt x="240" y="139"/>
                  </a:cubicBezTo>
                  <a:cubicBezTo>
                    <a:pt x="310" y="141"/>
                    <a:pt x="361" y="110"/>
                    <a:pt x="388" y="42"/>
                  </a:cubicBezTo>
                  <a:cubicBezTo>
                    <a:pt x="398" y="15"/>
                    <a:pt x="433" y="0"/>
                    <a:pt x="456" y="24"/>
                  </a:cubicBezTo>
                  <a:close/>
                </a:path>
              </a:pathLst>
            </a:custGeom>
            <a:solidFill>
              <a:srgbClr val="FFDCE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29" name="Freeform 21"/>
            <p:cNvSpPr/>
            <p:nvPr/>
          </p:nvSpPr>
          <p:spPr bwMode="auto">
            <a:xfrm>
              <a:off x="1968" y="3778"/>
              <a:ext cx="187" cy="37"/>
            </a:xfrm>
            <a:custGeom>
              <a:gdLst>
                <a:gd fmla="*/ 79 w 86" name="T0"/>
                <a:gd fmla="*/ 2 h 17" name="T1"/>
                <a:gd fmla="*/ 2 w 86" name="T2"/>
                <a:gd fmla="*/ 10 h 17" name="T3"/>
                <a:gd fmla="*/ 2 w 86" name="T4"/>
                <a:gd fmla="*/ 12 h 17" name="T5"/>
                <a:gd fmla="*/ 81 w 86" name="T6"/>
                <a:gd fmla="*/ 9 h 17" name="T7"/>
                <a:gd fmla="*/ 79 w 86" name="T8"/>
                <a:gd fmla="*/ 2 h 17" name="T9"/>
              </a:gdLst>
              <a:cxnLst>
                <a:cxn ang="0">
                  <a:pos x="T0" y="T1"/>
                </a:cxn>
                <a:cxn ang="0">
                  <a:pos x="T2" y="T3"/>
                </a:cxn>
                <a:cxn ang="0">
                  <a:pos x="T4" y="T5"/>
                </a:cxn>
                <a:cxn ang="0">
                  <a:pos x="T6" y="T7"/>
                </a:cxn>
                <a:cxn ang="0">
                  <a:pos x="T8" y="T9"/>
                </a:cxn>
              </a:cxnLst>
              <a:rect b="b" l="0" r="r" t="0"/>
              <a:pathLst>
                <a:path h="17" w="86">
                  <a:moveTo>
                    <a:pt x="79" y="2"/>
                  </a:moveTo>
                  <a:cubicBezTo>
                    <a:pt x="54" y="10"/>
                    <a:pt x="28" y="7"/>
                    <a:pt x="2" y="10"/>
                  </a:cubicBezTo>
                  <a:cubicBezTo>
                    <a:pt x="0" y="10"/>
                    <a:pt x="0" y="12"/>
                    <a:pt x="2" y="12"/>
                  </a:cubicBezTo>
                  <a:cubicBezTo>
                    <a:pt x="28" y="15"/>
                    <a:pt x="55" y="17"/>
                    <a:pt x="81" y="9"/>
                  </a:cubicBezTo>
                  <a:cubicBezTo>
                    <a:pt x="86" y="7"/>
                    <a:pt x="84" y="0"/>
                    <a:pt x="79" y="2"/>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30" name="Freeform 22"/>
            <p:cNvSpPr/>
            <p:nvPr/>
          </p:nvSpPr>
          <p:spPr bwMode="auto">
            <a:xfrm>
              <a:off x="1994" y="3704"/>
              <a:ext cx="130" cy="20"/>
            </a:xfrm>
            <a:custGeom>
              <a:gdLst>
                <a:gd fmla="*/ 55 w 60" name="T0"/>
                <a:gd fmla="*/ 0 h 9" name="T1"/>
                <a:gd fmla="*/ 2 w 60" name="T2"/>
                <a:gd fmla="*/ 4 h 9" name="T3"/>
                <a:gd fmla="*/ 2 w 60" name="T4"/>
                <a:gd fmla="*/ 7 h 9" name="T5"/>
                <a:gd fmla="*/ 57 w 60" name="T6"/>
                <a:gd fmla="*/ 5 h 9" name="T7"/>
                <a:gd fmla="*/ 55 w 60" name="T8"/>
                <a:gd fmla="*/ 0 h 9" name="T9"/>
              </a:gdLst>
              <a:cxnLst>
                <a:cxn ang="0">
                  <a:pos x="T0" y="T1"/>
                </a:cxn>
                <a:cxn ang="0">
                  <a:pos x="T2" y="T3"/>
                </a:cxn>
                <a:cxn ang="0">
                  <a:pos x="T4" y="T5"/>
                </a:cxn>
                <a:cxn ang="0">
                  <a:pos x="T6" y="T7"/>
                </a:cxn>
                <a:cxn ang="0">
                  <a:pos x="T8" y="T9"/>
                </a:cxn>
              </a:cxnLst>
              <a:rect b="b" l="0" r="r" t="0"/>
              <a:pathLst>
                <a:path h="9" w="60">
                  <a:moveTo>
                    <a:pt x="55" y="0"/>
                  </a:moveTo>
                  <a:cubicBezTo>
                    <a:pt x="38" y="3"/>
                    <a:pt x="20" y="2"/>
                    <a:pt x="2" y="4"/>
                  </a:cubicBezTo>
                  <a:cubicBezTo>
                    <a:pt x="0" y="4"/>
                    <a:pt x="0" y="7"/>
                    <a:pt x="2" y="7"/>
                  </a:cubicBezTo>
                  <a:cubicBezTo>
                    <a:pt x="20" y="9"/>
                    <a:pt x="39" y="8"/>
                    <a:pt x="57" y="5"/>
                  </a:cubicBezTo>
                  <a:cubicBezTo>
                    <a:pt x="60" y="5"/>
                    <a:pt x="58" y="0"/>
                    <a:pt x="55" y="0"/>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31" name="Freeform 23"/>
            <p:cNvSpPr/>
            <p:nvPr/>
          </p:nvSpPr>
          <p:spPr bwMode="auto">
            <a:xfrm>
              <a:off x="1985" y="3609"/>
              <a:ext cx="191" cy="50"/>
            </a:xfrm>
            <a:custGeom>
              <a:gdLst>
                <a:gd fmla="*/ 85 w 88" name="T0"/>
                <a:gd fmla="*/ 17 h 23" name="T1"/>
                <a:gd fmla="*/ 3 w 88" name="T2"/>
                <a:gd fmla="*/ 3 h 23" name="T3"/>
                <a:gd fmla="*/ 3 w 88" name="T4"/>
                <a:gd fmla="*/ 6 h 23" name="T5"/>
                <a:gd fmla="*/ 83 w 88" name="T6"/>
                <a:gd fmla="*/ 21 h 23" name="T7"/>
                <a:gd fmla="*/ 85 w 88" name="T8"/>
                <a:gd fmla="*/ 17 h 23" name="T9"/>
              </a:gdLst>
              <a:cxnLst>
                <a:cxn ang="0">
                  <a:pos x="T0" y="T1"/>
                </a:cxn>
                <a:cxn ang="0">
                  <a:pos x="T2" y="T3"/>
                </a:cxn>
                <a:cxn ang="0">
                  <a:pos x="T4" y="T5"/>
                </a:cxn>
                <a:cxn ang="0">
                  <a:pos x="T6" y="T7"/>
                </a:cxn>
                <a:cxn ang="0">
                  <a:pos x="T8" y="T9"/>
                </a:cxn>
              </a:cxnLst>
              <a:rect b="b" l="0" r="r" t="0"/>
              <a:pathLst>
                <a:path h="23" w="88">
                  <a:moveTo>
                    <a:pt x="85" y="17"/>
                  </a:moveTo>
                  <a:cubicBezTo>
                    <a:pt x="61" y="2"/>
                    <a:pt x="31" y="0"/>
                    <a:pt x="3" y="3"/>
                  </a:cubicBezTo>
                  <a:cubicBezTo>
                    <a:pt x="0" y="3"/>
                    <a:pt x="0" y="6"/>
                    <a:pt x="3" y="6"/>
                  </a:cubicBezTo>
                  <a:cubicBezTo>
                    <a:pt x="30" y="9"/>
                    <a:pt x="58" y="8"/>
                    <a:pt x="83" y="21"/>
                  </a:cubicBezTo>
                  <a:cubicBezTo>
                    <a:pt x="86" y="23"/>
                    <a:pt x="88" y="19"/>
                    <a:pt x="85" y="17"/>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32" name="Freeform 24"/>
            <p:cNvSpPr/>
            <p:nvPr/>
          </p:nvSpPr>
          <p:spPr bwMode="auto">
            <a:xfrm>
              <a:off x="968" y="743"/>
              <a:ext cx="464" cy="1255"/>
            </a:xfrm>
            <a:custGeom>
              <a:gdLst>
                <a:gd fmla="*/ 194 w 214" name="T0"/>
                <a:gd fmla="*/ 307 h 579" name="T1"/>
                <a:gd fmla="*/ 138 w 214" name="T2"/>
                <a:gd fmla="*/ 58 h 579" name="T3"/>
                <a:gd fmla="*/ 29 w 214" name="T4"/>
                <a:gd fmla="*/ 58 h 579" name="T5"/>
                <a:gd fmla="*/ 7 w 214" name="T6"/>
                <a:gd fmla="*/ 329 h 579" name="T7"/>
                <a:gd fmla="*/ 107 w 214" name="T8"/>
                <a:gd fmla="*/ 561 h 579" name="T9"/>
                <a:gd fmla="*/ 165 w 214" name="T10"/>
                <a:gd fmla="*/ 527 h 579" name="T11"/>
                <a:gd fmla="*/ 167 w 214" name="T12"/>
                <a:gd fmla="*/ 526 h 579" name="T13"/>
                <a:gd fmla="*/ 194 w 214" name="T14"/>
                <a:gd fmla="*/ 307 h 579"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579" w="214">
                  <a:moveTo>
                    <a:pt x="194" y="307"/>
                  </a:moveTo>
                  <a:cubicBezTo>
                    <a:pt x="188" y="221"/>
                    <a:pt x="171" y="138"/>
                    <a:pt x="138" y="58"/>
                  </a:cubicBezTo>
                  <a:cubicBezTo>
                    <a:pt x="119" y="9"/>
                    <a:pt x="45" y="0"/>
                    <a:pt x="29" y="58"/>
                  </a:cubicBezTo>
                  <a:cubicBezTo>
                    <a:pt x="5" y="145"/>
                    <a:pt x="0" y="240"/>
                    <a:pt x="7" y="329"/>
                  </a:cubicBezTo>
                  <a:cubicBezTo>
                    <a:pt x="13" y="418"/>
                    <a:pt x="32" y="505"/>
                    <a:pt x="107" y="561"/>
                  </a:cubicBezTo>
                  <a:cubicBezTo>
                    <a:pt x="131" y="579"/>
                    <a:pt x="164" y="554"/>
                    <a:pt x="165" y="527"/>
                  </a:cubicBezTo>
                  <a:cubicBezTo>
                    <a:pt x="166" y="527"/>
                    <a:pt x="166" y="526"/>
                    <a:pt x="167" y="526"/>
                  </a:cubicBezTo>
                  <a:cubicBezTo>
                    <a:pt x="214" y="470"/>
                    <a:pt x="199" y="376"/>
                    <a:pt x="194" y="307"/>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33" name="Freeform 25"/>
            <p:cNvSpPr/>
            <p:nvPr/>
          </p:nvSpPr>
          <p:spPr bwMode="auto">
            <a:xfrm>
              <a:off x="1050" y="977"/>
              <a:ext cx="304" cy="794"/>
            </a:xfrm>
            <a:custGeom>
              <a:gdLst>
                <a:gd fmla="*/ 122 w 140" name="T0"/>
                <a:gd fmla="*/ 194 h 366" name="T1"/>
                <a:gd fmla="*/ 87 w 140" name="T2"/>
                <a:gd fmla="*/ 37 h 366" name="T3"/>
                <a:gd fmla="*/ 18 w 140" name="T4"/>
                <a:gd fmla="*/ 37 h 366" name="T5"/>
                <a:gd fmla="*/ 4 w 140" name="T6"/>
                <a:gd fmla="*/ 207 h 366" name="T7"/>
                <a:gd fmla="*/ 57 w 140" name="T8"/>
                <a:gd fmla="*/ 336 h 366" name="T9"/>
                <a:gd fmla="*/ 122 w 140" name="T10"/>
                <a:gd fmla="*/ 194 h 366" name="T11"/>
              </a:gdLst>
              <a:cxnLst>
                <a:cxn ang="0">
                  <a:pos x="T0" y="T1"/>
                </a:cxn>
                <a:cxn ang="0">
                  <a:pos x="T2" y="T3"/>
                </a:cxn>
                <a:cxn ang="0">
                  <a:pos x="T4" y="T5"/>
                </a:cxn>
                <a:cxn ang="0">
                  <a:pos x="T6" y="T7"/>
                </a:cxn>
                <a:cxn ang="0">
                  <a:pos x="T8" y="T9"/>
                </a:cxn>
                <a:cxn ang="0">
                  <a:pos x="T10" y="T11"/>
                </a:cxn>
              </a:cxnLst>
              <a:rect b="b" l="0" r="r" t="0"/>
              <a:pathLst>
                <a:path h="366" w="140">
                  <a:moveTo>
                    <a:pt x="122" y="194"/>
                  </a:moveTo>
                  <a:cubicBezTo>
                    <a:pt x="118" y="139"/>
                    <a:pt x="107" y="87"/>
                    <a:pt x="87" y="37"/>
                  </a:cubicBezTo>
                  <a:cubicBezTo>
                    <a:pt x="75" y="6"/>
                    <a:pt x="28" y="0"/>
                    <a:pt x="18" y="37"/>
                  </a:cubicBezTo>
                  <a:cubicBezTo>
                    <a:pt x="3" y="91"/>
                    <a:pt x="0" y="151"/>
                    <a:pt x="4" y="207"/>
                  </a:cubicBezTo>
                  <a:cubicBezTo>
                    <a:pt x="7" y="247"/>
                    <a:pt x="13" y="320"/>
                    <a:pt x="57" y="336"/>
                  </a:cubicBezTo>
                  <a:cubicBezTo>
                    <a:pt x="140" y="366"/>
                    <a:pt x="125" y="236"/>
                    <a:pt x="122" y="194"/>
                  </a:cubicBezTo>
                  <a:close/>
                </a:path>
              </a:pathLst>
            </a:custGeom>
            <a:solidFill>
              <a:srgbClr val="FFDCE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34" name="Freeform 26"/>
            <p:cNvSpPr/>
            <p:nvPr/>
          </p:nvSpPr>
          <p:spPr bwMode="auto">
            <a:xfrm>
              <a:off x="2326" y="743"/>
              <a:ext cx="464" cy="1255"/>
            </a:xfrm>
            <a:custGeom>
              <a:gdLst>
                <a:gd fmla="*/ 20 w 214" name="T0"/>
                <a:gd fmla="*/ 307 h 579" name="T1"/>
                <a:gd fmla="*/ 76 w 214" name="T2"/>
                <a:gd fmla="*/ 58 h 579" name="T3"/>
                <a:gd fmla="*/ 185 w 214" name="T4"/>
                <a:gd fmla="*/ 58 h 579" name="T5"/>
                <a:gd fmla="*/ 207 w 214" name="T6"/>
                <a:gd fmla="*/ 329 h 579" name="T7"/>
                <a:gd fmla="*/ 107 w 214" name="T8"/>
                <a:gd fmla="*/ 561 h 579" name="T9"/>
                <a:gd fmla="*/ 49 w 214" name="T10"/>
                <a:gd fmla="*/ 527 h 579" name="T11"/>
                <a:gd fmla="*/ 47 w 214" name="T12"/>
                <a:gd fmla="*/ 526 h 579" name="T13"/>
                <a:gd fmla="*/ 20 w 214" name="T14"/>
                <a:gd fmla="*/ 307 h 579"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579" w="214">
                  <a:moveTo>
                    <a:pt x="20" y="307"/>
                  </a:moveTo>
                  <a:cubicBezTo>
                    <a:pt x="26" y="221"/>
                    <a:pt x="43" y="138"/>
                    <a:pt x="76" y="58"/>
                  </a:cubicBezTo>
                  <a:cubicBezTo>
                    <a:pt x="95" y="9"/>
                    <a:pt x="169" y="0"/>
                    <a:pt x="185" y="58"/>
                  </a:cubicBezTo>
                  <a:cubicBezTo>
                    <a:pt x="209" y="145"/>
                    <a:pt x="214" y="240"/>
                    <a:pt x="207" y="329"/>
                  </a:cubicBezTo>
                  <a:cubicBezTo>
                    <a:pt x="201" y="418"/>
                    <a:pt x="181" y="505"/>
                    <a:pt x="107" y="561"/>
                  </a:cubicBezTo>
                  <a:cubicBezTo>
                    <a:pt x="83" y="579"/>
                    <a:pt x="50" y="554"/>
                    <a:pt x="49" y="527"/>
                  </a:cubicBezTo>
                  <a:cubicBezTo>
                    <a:pt x="48" y="527"/>
                    <a:pt x="48" y="526"/>
                    <a:pt x="47" y="526"/>
                  </a:cubicBezTo>
                  <a:cubicBezTo>
                    <a:pt x="0" y="470"/>
                    <a:pt x="15" y="376"/>
                    <a:pt x="20" y="307"/>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35" name="Freeform 27"/>
            <p:cNvSpPr/>
            <p:nvPr/>
          </p:nvSpPr>
          <p:spPr bwMode="auto">
            <a:xfrm>
              <a:off x="2404" y="977"/>
              <a:ext cx="304" cy="794"/>
            </a:xfrm>
            <a:custGeom>
              <a:gdLst>
                <a:gd fmla="*/ 18 w 140" name="T0"/>
                <a:gd fmla="*/ 194 h 366" name="T1"/>
                <a:gd fmla="*/ 53 w 140" name="T2"/>
                <a:gd fmla="*/ 37 h 366" name="T3"/>
                <a:gd fmla="*/ 122 w 140" name="T4"/>
                <a:gd fmla="*/ 37 h 366" name="T5"/>
                <a:gd fmla="*/ 136 w 140" name="T6"/>
                <a:gd fmla="*/ 207 h 366" name="T7"/>
                <a:gd fmla="*/ 83 w 140" name="T8"/>
                <a:gd fmla="*/ 336 h 366" name="T9"/>
                <a:gd fmla="*/ 18 w 140" name="T10"/>
                <a:gd fmla="*/ 194 h 366" name="T11"/>
              </a:gdLst>
              <a:cxnLst>
                <a:cxn ang="0">
                  <a:pos x="T0" y="T1"/>
                </a:cxn>
                <a:cxn ang="0">
                  <a:pos x="T2" y="T3"/>
                </a:cxn>
                <a:cxn ang="0">
                  <a:pos x="T4" y="T5"/>
                </a:cxn>
                <a:cxn ang="0">
                  <a:pos x="T6" y="T7"/>
                </a:cxn>
                <a:cxn ang="0">
                  <a:pos x="T8" y="T9"/>
                </a:cxn>
                <a:cxn ang="0">
                  <a:pos x="T10" y="T11"/>
                </a:cxn>
              </a:cxnLst>
              <a:rect b="b" l="0" r="r" t="0"/>
              <a:pathLst>
                <a:path h="366" w="140">
                  <a:moveTo>
                    <a:pt x="18" y="194"/>
                  </a:moveTo>
                  <a:cubicBezTo>
                    <a:pt x="22" y="139"/>
                    <a:pt x="33" y="87"/>
                    <a:pt x="53" y="37"/>
                  </a:cubicBezTo>
                  <a:cubicBezTo>
                    <a:pt x="65" y="6"/>
                    <a:pt x="112" y="0"/>
                    <a:pt x="122" y="37"/>
                  </a:cubicBezTo>
                  <a:cubicBezTo>
                    <a:pt x="137" y="91"/>
                    <a:pt x="140" y="151"/>
                    <a:pt x="136" y="207"/>
                  </a:cubicBezTo>
                  <a:cubicBezTo>
                    <a:pt x="133" y="247"/>
                    <a:pt x="127" y="320"/>
                    <a:pt x="83" y="336"/>
                  </a:cubicBezTo>
                  <a:cubicBezTo>
                    <a:pt x="0" y="366"/>
                    <a:pt x="15" y="236"/>
                    <a:pt x="18" y="194"/>
                  </a:cubicBezTo>
                  <a:close/>
                </a:path>
              </a:pathLst>
            </a:custGeom>
            <a:solidFill>
              <a:srgbClr val="FFDCE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36" name="Freeform 28"/>
            <p:cNvSpPr/>
            <p:nvPr/>
          </p:nvSpPr>
          <p:spPr bwMode="auto">
            <a:xfrm>
              <a:off x="2209" y="2846"/>
              <a:ext cx="187" cy="347"/>
            </a:xfrm>
            <a:custGeom>
              <a:gdLst>
                <a:gd fmla="*/ 15 w 86" name="T0"/>
                <a:gd fmla="*/ 153 h 160" name="T1"/>
                <a:gd fmla="*/ 44 w 86" name="T2"/>
                <a:gd fmla="*/ 86 h 160" name="T3"/>
                <a:gd fmla="*/ 82 w 86" name="T4"/>
                <a:gd fmla="*/ 19 h 160" name="T5"/>
                <a:gd fmla="*/ 61 w 86" name="T6"/>
                <a:gd fmla="*/ 7 h 160" name="T7"/>
                <a:gd fmla="*/ 19 w 86" name="T8"/>
                <a:gd fmla="*/ 78 h 160" name="T9"/>
                <a:gd fmla="*/ 1 w 86" name="T10"/>
                <a:gd fmla="*/ 151 h 160" name="T11"/>
                <a:gd fmla="*/ 15 w 86" name="T12"/>
                <a:gd fmla="*/ 153 h 160" name="T13"/>
              </a:gdLst>
              <a:cxnLst>
                <a:cxn ang="0">
                  <a:pos x="T0" y="T1"/>
                </a:cxn>
                <a:cxn ang="0">
                  <a:pos x="T2" y="T3"/>
                </a:cxn>
                <a:cxn ang="0">
                  <a:pos x="T4" y="T5"/>
                </a:cxn>
                <a:cxn ang="0">
                  <a:pos x="T6" y="T7"/>
                </a:cxn>
                <a:cxn ang="0">
                  <a:pos x="T8" y="T9"/>
                </a:cxn>
                <a:cxn ang="0">
                  <a:pos x="T10" y="T11"/>
                </a:cxn>
                <a:cxn ang="0">
                  <a:pos x="T12" y="T13"/>
                </a:cxn>
              </a:cxnLst>
              <a:rect b="b" l="0" r="r" t="0"/>
              <a:pathLst>
                <a:path h="160" w="86">
                  <a:moveTo>
                    <a:pt x="15" y="153"/>
                  </a:moveTo>
                  <a:cubicBezTo>
                    <a:pt x="24" y="130"/>
                    <a:pt x="33" y="108"/>
                    <a:pt x="44" y="86"/>
                  </a:cubicBezTo>
                  <a:cubicBezTo>
                    <a:pt x="56" y="64"/>
                    <a:pt x="74" y="42"/>
                    <a:pt x="82" y="19"/>
                  </a:cubicBezTo>
                  <a:cubicBezTo>
                    <a:pt x="86" y="6"/>
                    <a:pt x="70" y="0"/>
                    <a:pt x="61" y="7"/>
                  </a:cubicBezTo>
                  <a:cubicBezTo>
                    <a:pt x="41" y="23"/>
                    <a:pt x="29" y="55"/>
                    <a:pt x="19" y="78"/>
                  </a:cubicBezTo>
                  <a:cubicBezTo>
                    <a:pt x="9" y="101"/>
                    <a:pt x="0" y="125"/>
                    <a:pt x="1" y="151"/>
                  </a:cubicBezTo>
                  <a:cubicBezTo>
                    <a:pt x="2" y="159"/>
                    <a:pt x="12" y="160"/>
                    <a:pt x="15" y="153"/>
                  </a:cubicBezTo>
                  <a:close/>
                </a:path>
              </a:pathLst>
            </a:custGeom>
            <a:solidFill>
              <a:srgbClr val="8DC54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37" name="Freeform 29"/>
            <p:cNvSpPr/>
            <p:nvPr/>
          </p:nvSpPr>
          <p:spPr bwMode="auto">
            <a:xfrm>
              <a:off x="2226" y="2983"/>
              <a:ext cx="319" cy="255"/>
            </a:xfrm>
            <a:custGeom>
              <a:gdLst>
                <a:gd fmla="*/ 18 w 147" name="T0"/>
                <a:gd fmla="*/ 111 h 118" name="T1"/>
                <a:gd fmla="*/ 132 w 147" name="T2"/>
                <a:gd fmla="*/ 35 h 118" name="T3"/>
                <a:gd fmla="*/ 118 w 147" name="T4"/>
                <a:gd fmla="*/ 10 h 118" name="T5"/>
                <a:gd fmla="*/ 3 w 147" name="T6"/>
                <a:gd fmla="*/ 103 h 118" name="T7"/>
                <a:gd fmla="*/ 18 w 147" name="T8"/>
                <a:gd fmla="*/ 111 h 118" name="T9"/>
              </a:gdLst>
              <a:cxnLst>
                <a:cxn ang="0">
                  <a:pos x="T0" y="T1"/>
                </a:cxn>
                <a:cxn ang="0">
                  <a:pos x="T2" y="T3"/>
                </a:cxn>
                <a:cxn ang="0">
                  <a:pos x="T4" y="T5"/>
                </a:cxn>
                <a:cxn ang="0">
                  <a:pos x="T6" y="T7"/>
                </a:cxn>
                <a:cxn ang="0">
                  <a:pos x="T8" y="T9"/>
                </a:cxn>
              </a:cxnLst>
              <a:rect b="b" l="0" r="r" t="0"/>
              <a:pathLst>
                <a:path h="118" w="147">
                  <a:moveTo>
                    <a:pt x="18" y="111"/>
                  </a:moveTo>
                  <a:cubicBezTo>
                    <a:pt x="49" y="75"/>
                    <a:pt x="94" y="62"/>
                    <a:pt x="132" y="35"/>
                  </a:cubicBezTo>
                  <a:cubicBezTo>
                    <a:pt x="147" y="24"/>
                    <a:pt x="134" y="0"/>
                    <a:pt x="118" y="10"/>
                  </a:cubicBezTo>
                  <a:cubicBezTo>
                    <a:pt x="77" y="32"/>
                    <a:pt x="21" y="57"/>
                    <a:pt x="3" y="103"/>
                  </a:cubicBezTo>
                  <a:cubicBezTo>
                    <a:pt x="0" y="111"/>
                    <a:pt x="12" y="118"/>
                    <a:pt x="18" y="111"/>
                  </a:cubicBezTo>
                  <a:close/>
                </a:path>
              </a:pathLst>
            </a:custGeom>
            <a:solidFill>
              <a:srgbClr val="8DC54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38" name="Freeform 30"/>
            <p:cNvSpPr/>
            <p:nvPr/>
          </p:nvSpPr>
          <p:spPr bwMode="auto">
            <a:xfrm>
              <a:off x="2239" y="3156"/>
              <a:ext cx="341" cy="113"/>
            </a:xfrm>
            <a:custGeom>
              <a:gdLst>
                <a:gd fmla="*/ 14 w 157" name="T0"/>
                <a:gd fmla="*/ 50 h 52" name="T1"/>
                <a:gd fmla="*/ 139 w 157" name="T2"/>
                <a:gd fmla="*/ 31 h 52" name="T3"/>
                <a:gd fmla="*/ 132 w 157" name="T4"/>
                <a:gd fmla="*/ 4 h 52" name="T5"/>
                <a:gd fmla="*/ 11 w 157" name="T6"/>
                <a:gd fmla="*/ 29 h 52" name="T7"/>
                <a:gd fmla="*/ 14 w 157" name="T8"/>
                <a:gd fmla="*/ 50 h 52" name="T9"/>
              </a:gdLst>
              <a:cxnLst>
                <a:cxn ang="0">
                  <a:pos x="T0" y="T1"/>
                </a:cxn>
                <a:cxn ang="0">
                  <a:pos x="T2" y="T3"/>
                </a:cxn>
                <a:cxn ang="0">
                  <a:pos x="T4" y="T5"/>
                </a:cxn>
                <a:cxn ang="0">
                  <a:pos x="T6" y="T7"/>
                </a:cxn>
                <a:cxn ang="0">
                  <a:pos x="T8" y="T9"/>
                </a:cxn>
              </a:cxnLst>
              <a:rect b="b" l="0" r="r" t="0"/>
              <a:pathLst>
                <a:path h="52" w="157">
                  <a:moveTo>
                    <a:pt x="14" y="50"/>
                  </a:moveTo>
                  <a:cubicBezTo>
                    <a:pt x="55" y="52"/>
                    <a:pt x="99" y="39"/>
                    <a:pt x="139" y="31"/>
                  </a:cubicBezTo>
                  <a:cubicBezTo>
                    <a:pt x="157" y="27"/>
                    <a:pt x="149" y="0"/>
                    <a:pt x="132" y="4"/>
                  </a:cubicBezTo>
                  <a:cubicBezTo>
                    <a:pt x="92" y="13"/>
                    <a:pt x="50" y="17"/>
                    <a:pt x="11" y="29"/>
                  </a:cubicBezTo>
                  <a:cubicBezTo>
                    <a:pt x="0" y="33"/>
                    <a:pt x="2" y="50"/>
                    <a:pt x="14" y="50"/>
                  </a:cubicBezTo>
                  <a:close/>
                </a:path>
              </a:pathLst>
            </a:custGeom>
            <a:solidFill>
              <a:srgbClr val="8DC54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39" name="Freeform 31"/>
            <p:cNvSpPr/>
            <p:nvPr/>
          </p:nvSpPr>
          <p:spPr bwMode="auto">
            <a:xfrm>
              <a:off x="1710" y="3039"/>
              <a:ext cx="744" cy="945"/>
            </a:xfrm>
            <a:custGeom>
              <a:gdLst>
                <a:gd fmla="*/ 243 w 343" name="T0"/>
                <a:gd fmla="*/ 35 h 436" name="T1"/>
                <a:gd fmla="*/ 166 w 343" name="T2"/>
                <a:gd fmla="*/ 7 h 436" name="T3"/>
                <a:gd fmla="*/ 108 w 343" name="T4"/>
                <a:gd fmla="*/ 74 h 436" name="T5"/>
                <a:gd fmla="*/ 54 w 343" name="T6"/>
                <a:gd fmla="*/ 206 h 436" name="T7"/>
                <a:gd fmla="*/ 8 w 343" name="T8"/>
                <a:gd fmla="*/ 348 h 436" name="T9"/>
                <a:gd fmla="*/ 193 w 343" name="T10"/>
                <a:gd fmla="*/ 278 h 436" name="T11"/>
                <a:gd fmla="*/ 278 w 343" name="T12"/>
                <a:gd fmla="*/ 215 h 436" name="T13"/>
                <a:gd fmla="*/ 243 w 343" name="T14"/>
                <a:gd fmla="*/ 35 h 436"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436" w="343">
                  <a:moveTo>
                    <a:pt x="243" y="35"/>
                  </a:moveTo>
                  <a:cubicBezTo>
                    <a:pt x="222" y="15"/>
                    <a:pt x="195" y="0"/>
                    <a:pt x="166" y="7"/>
                  </a:cubicBezTo>
                  <a:cubicBezTo>
                    <a:pt x="135" y="14"/>
                    <a:pt x="119" y="48"/>
                    <a:pt x="108" y="74"/>
                  </a:cubicBezTo>
                  <a:cubicBezTo>
                    <a:pt x="89" y="118"/>
                    <a:pt x="73" y="162"/>
                    <a:pt x="54" y="206"/>
                  </a:cubicBezTo>
                  <a:cubicBezTo>
                    <a:pt x="38" y="245"/>
                    <a:pt x="0" y="305"/>
                    <a:pt x="8" y="348"/>
                  </a:cubicBezTo>
                  <a:cubicBezTo>
                    <a:pt x="24" y="436"/>
                    <a:pt x="161" y="303"/>
                    <a:pt x="193" y="278"/>
                  </a:cubicBezTo>
                  <a:cubicBezTo>
                    <a:pt x="221" y="256"/>
                    <a:pt x="252" y="239"/>
                    <a:pt x="278" y="215"/>
                  </a:cubicBezTo>
                  <a:cubicBezTo>
                    <a:pt x="343" y="156"/>
                    <a:pt x="294" y="83"/>
                    <a:pt x="243" y="35"/>
                  </a:cubicBezTo>
                  <a:close/>
                </a:path>
              </a:pathLst>
            </a:custGeom>
            <a:solidFill>
              <a:srgbClr val="FF8D3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40" name="Freeform 32"/>
            <p:cNvSpPr/>
            <p:nvPr/>
          </p:nvSpPr>
          <p:spPr bwMode="auto">
            <a:xfrm>
              <a:off x="1840" y="3188"/>
              <a:ext cx="295" cy="144"/>
            </a:xfrm>
            <a:custGeom>
              <a:gdLst>
                <a:gd fmla="*/ 8 w 136" name="T0"/>
                <a:gd fmla="*/ 12 h 66" name="T1"/>
                <a:gd fmla="*/ 130 w 136" name="T2"/>
                <a:gd fmla="*/ 64 h 66" name="T3"/>
                <a:gd fmla="*/ 134 w 136" name="T4"/>
                <a:gd fmla="*/ 60 h 66" name="T5"/>
                <a:gd fmla="*/ 8 w 136" name="T6"/>
                <a:gd fmla="*/ 0 h 66" name="T7"/>
                <a:gd fmla="*/ 8 w 136" name="T8"/>
                <a:gd fmla="*/ 12 h 66" name="T9"/>
              </a:gdLst>
              <a:cxnLst>
                <a:cxn ang="0">
                  <a:pos x="T0" y="T1"/>
                </a:cxn>
                <a:cxn ang="0">
                  <a:pos x="T2" y="T3"/>
                </a:cxn>
                <a:cxn ang="0">
                  <a:pos x="T4" y="T5"/>
                </a:cxn>
                <a:cxn ang="0">
                  <a:pos x="T6" y="T7"/>
                </a:cxn>
                <a:cxn ang="0">
                  <a:pos x="T8" y="T9"/>
                </a:cxn>
              </a:cxnLst>
              <a:rect b="b" l="0" r="r" t="0"/>
              <a:pathLst>
                <a:path h="66" w="136">
                  <a:moveTo>
                    <a:pt x="8" y="12"/>
                  </a:moveTo>
                  <a:cubicBezTo>
                    <a:pt x="56" y="13"/>
                    <a:pt x="92" y="39"/>
                    <a:pt x="130" y="64"/>
                  </a:cubicBezTo>
                  <a:cubicBezTo>
                    <a:pt x="133" y="66"/>
                    <a:pt x="136" y="62"/>
                    <a:pt x="134" y="60"/>
                  </a:cubicBezTo>
                  <a:cubicBezTo>
                    <a:pt x="101" y="26"/>
                    <a:pt x="55" y="2"/>
                    <a:pt x="8" y="0"/>
                  </a:cubicBezTo>
                  <a:cubicBezTo>
                    <a:pt x="0" y="0"/>
                    <a:pt x="0" y="12"/>
                    <a:pt x="8" y="12"/>
                  </a:cubicBezTo>
                  <a:close/>
                </a:path>
              </a:pathLst>
            </a:custGeom>
            <a:solidFill>
              <a:srgbClr val="FF741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41" name="Freeform 33"/>
            <p:cNvSpPr/>
            <p:nvPr/>
          </p:nvSpPr>
          <p:spPr bwMode="auto">
            <a:xfrm>
              <a:off x="1771" y="3336"/>
              <a:ext cx="262" cy="145"/>
            </a:xfrm>
            <a:custGeom>
              <a:gdLst>
                <a:gd fmla="*/ 7 w 121" name="T0"/>
                <a:gd fmla="*/ 16 h 67" name="T1"/>
                <a:gd fmla="*/ 115 w 121" name="T2"/>
                <a:gd fmla="*/ 65 h 67" name="T3"/>
                <a:gd fmla="*/ 120 w 121" name="T4"/>
                <a:gd fmla="*/ 61 h 67" name="T5"/>
                <a:gd fmla="*/ 7 w 121" name="T6"/>
                <a:gd fmla="*/ 4 h 67" name="T7"/>
                <a:gd fmla="*/ 7 w 121" name="T8"/>
                <a:gd fmla="*/ 16 h 67" name="T9"/>
              </a:gdLst>
              <a:cxnLst>
                <a:cxn ang="0">
                  <a:pos x="T0" y="T1"/>
                </a:cxn>
                <a:cxn ang="0">
                  <a:pos x="T2" y="T3"/>
                </a:cxn>
                <a:cxn ang="0">
                  <a:pos x="T4" y="T5"/>
                </a:cxn>
                <a:cxn ang="0">
                  <a:pos x="T6" y="T7"/>
                </a:cxn>
                <a:cxn ang="0">
                  <a:pos x="T8" y="T9"/>
                </a:cxn>
              </a:cxnLst>
              <a:rect b="b" l="0" r="r" t="0"/>
              <a:pathLst>
                <a:path h="67" w="120">
                  <a:moveTo>
                    <a:pt x="7" y="16"/>
                  </a:moveTo>
                  <a:cubicBezTo>
                    <a:pt x="54" y="12"/>
                    <a:pt x="81" y="40"/>
                    <a:pt x="115" y="65"/>
                  </a:cubicBezTo>
                  <a:cubicBezTo>
                    <a:pt x="118" y="67"/>
                    <a:pt x="121" y="64"/>
                    <a:pt x="120" y="61"/>
                  </a:cubicBezTo>
                  <a:cubicBezTo>
                    <a:pt x="100" y="20"/>
                    <a:pt x="51" y="0"/>
                    <a:pt x="7" y="4"/>
                  </a:cubicBezTo>
                  <a:cubicBezTo>
                    <a:pt x="0" y="5"/>
                    <a:pt x="0" y="16"/>
                    <a:pt x="7" y="16"/>
                  </a:cubicBezTo>
                  <a:close/>
                </a:path>
              </a:pathLst>
            </a:custGeom>
            <a:solidFill>
              <a:srgbClr val="FF741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42" name="Freeform 34"/>
            <p:cNvSpPr/>
            <p:nvPr/>
          </p:nvSpPr>
          <p:spPr bwMode="auto">
            <a:xfrm>
              <a:off x="1731" y="3481"/>
              <a:ext cx="204" cy="102"/>
            </a:xfrm>
            <a:custGeom>
              <a:gdLst>
                <a:gd fmla="*/ 8 w 94" name="T0"/>
                <a:gd fmla="*/ 12 h 47" name="T1"/>
                <a:gd fmla="*/ 86 w 94" name="T2"/>
                <a:gd fmla="*/ 45 h 47" name="T3"/>
                <a:gd fmla="*/ 91 w 94" name="T4"/>
                <a:gd fmla="*/ 39 h 47" name="T5"/>
                <a:gd fmla="*/ 8 w 94" name="T6"/>
                <a:gd fmla="*/ 1 h 47" name="T7"/>
                <a:gd fmla="*/ 8 w 94" name="T8"/>
                <a:gd fmla="*/ 12 h 47" name="T9"/>
              </a:gdLst>
              <a:cxnLst>
                <a:cxn ang="0">
                  <a:pos x="T0" y="T1"/>
                </a:cxn>
                <a:cxn ang="0">
                  <a:pos x="T2" y="T3"/>
                </a:cxn>
                <a:cxn ang="0">
                  <a:pos x="T4" y="T5"/>
                </a:cxn>
                <a:cxn ang="0">
                  <a:pos x="T6" y="T7"/>
                </a:cxn>
                <a:cxn ang="0">
                  <a:pos x="T8" y="T9"/>
                </a:cxn>
              </a:cxnLst>
              <a:rect b="b" l="0" r="r" t="0"/>
              <a:pathLst>
                <a:path h="47" w="94">
                  <a:moveTo>
                    <a:pt x="8" y="12"/>
                  </a:moveTo>
                  <a:cubicBezTo>
                    <a:pt x="39" y="14"/>
                    <a:pt x="60" y="32"/>
                    <a:pt x="86" y="45"/>
                  </a:cubicBezTo>
                  <a:cubicBezTo>
                    <a:pt x="90" y="47"/>
                    <a:pt x="94" y="42"/>
                    <a:pt x="91" y="39"/>
                  </a:cubicBezTo>
                  <a:cubicBezTo>
                    <a:pt x="71" y="16"/>
                    <a:pt x="37" y="2"/>
                    <a:pt x="8" y="1"/>
                  </a:cubicBezTo>
                  <a:cubicBezTo>
                    <a:pt x="0" y="0"/>
                    <a:pt x="0" y="12"/>
                    <a:pt x="8" y="12"/>
                  </a:cubicBezTo>
                  <a:close/>
                </a:path>
              </a:pathLst>
            </a:custGeom>
            <a:solidFill>
              <a:srgbClr val="FF741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charset="-122" panose="020b0400000000000000" pitchFamily="34" typeface="思源黑体"/>
                <a:sym typeface="+mn-lt"/>
              </a:endParaRPr>
            </a:p>
          </p:txBody>
        </p:sp>
      </p:grpSp>
      <p:sp>
        <p:nvSpPr>
          <p:cNvPr id="43" name="矩形 42"/>
          <p:cNvSpPr/>
          <p:nvPr/>
        </p:nvSpPr>
        <p:spPr>
          <a:xfrm>
            <a:off x="5266122" y="1983367"/>
            <a:ext cx="5917706" cy="1188720"/>
          </a:xfrm>
          <a:prstGeom prst="rect">
            <a:avLst/>
          </a:prstGeom>
        </p:spPr>
        <p:txBody>
          <a:bodyPr wrap="square">
            <a:spAutoFit/>
            <a:scene3d>
              <a:camera prst="orthographicFront"/>
              <a:lightRig dir="t" rig="threePt"/>
            </a:scene3d>
            <a:sp3d contourW="12700"/>
          </a:bodyPr>
          <a:lstStyle/>
          <a:p>
            <a:pPr algn="dist">
              <a:lnSpc>
                <a:spcPct val="120000"/>
              </a:lnSpc>
            </a:pPr>
            <a:r>
              <a:rPr altLang="en-US" lang="zh-CN" smtClean="0" sz="6000">
                <a:solidFill>
                  <a:schemeClr val="bg1"/>
                </a:solidFill>
                <a:cs typeface="+mn-ea"/>
                <a:sym typeface="+mn-lt"/>
              </a:rPr>
              <a:t>感谢各位倾听</a:t>
            </a:r>
          </a:p>
        </p:txBody>
      </p:sp>
      <p:sp>
        <p:nvSpPr>
          <p:cNvPr id="44" name="Freeform 21"/>
          <p:cNvSpPr/>
          <p:nvPr/>
        </p:nvSpPr>
        <p:spPr bwMode="auto">
          <a:xfrm>
            <a:off x="5423828" y="3181081"/>
            <a:ext cx="5760000" cy="120829"/>
          </a:xfrm>
          <a:custGeom>
            <a:gdLst>
              <a:gd fmla="*/ 3 w 764" name="T0"/>
              <a:gd fmla="*/ 1 h 70" name="T1"/>
              <a:gd fmla="*/ 0 w 764" name="T2"/>
              <a:gd fmla="*/ 4 h 70" name="T3"/>
              <a:gd fmla="*/ 3 w 764" name="T4"/>
              <a:gd fmla="*/ 8 h 70" name="T5"/>
              <a:gd fmla="*/ 183 w 764" name="T6"/>
              <a:gd fmla="*/ 7 h 70" name="T7"/>
              <a:gd fmla="*/ 625 w 764" name="T8"/>
              <a:gd fmla="*/ 9 h 70" name="T9"/>
              <a:gd fmla="*/ 638 w 764" name="T10"/>
              <a:gd fmla="*/ 9 h 70" name="T11"/>
              <a:gd fmla="*/ 517 w 764" name="T12"/>
              <a:gd fmla="*/ 13 h 70" name="T13"/>
              <a:gd fmla="*/ 241 w 764" name="T14"/>
              <a:gd fmla="*/ 22 h 70" name="T15"/>
              <a:gd fmla="*/ 47 w 764" name="T16"/>
              <a:gd fmla="*/ 33 h 70" name="T17"/>
              <a:gd fmla="*/ 47 w 764" name="T18"/>
              <a:gd fmla="*/ 39 h 70" name="T19"/>
              <a:gd fmla="*/ 215 w 764" name="T20"/>
              <a:gd fmla="*/ 33 h 70" name="T21"/>
              <a:gd fmla="*/ 539 w 764" name="T22"/>
              <a:gd fmla="*/ 40 h 70" name="T23"/>
              <a:gd fmla="*/ 530 w 764" name="T24"/>
              <a:gd fmla="*/ 40 h 70" name="T25"/>
              <a:gd fmla="*/ 236 w 764" name="T26"/>
              <a:gd fmla="*/ 60 h 70" name="T27"/>
              <a:gd fmla="*/ 217 w 764" name="T28"/>
              <a:gd fmla="*/ 63 h 70" name="T29"/>
              <a:gd fmla="*/ 215 w 764" name="T30"/>
              <a:gd fmla="*/ 67 h 70" name="T31"/>
              <a:gd fmla="*/ 218 w 764" name="T32"/>
              <a:gd fmla="*/ 70 h 70" name="T33"/>
              <a:gd fmla="*/ 237 w 764" name="T34"/>
              <a:gd fmla="*/ 67 h 70" name="T35"/>
              <a:gd fmla="*/ 530 w 764" name="T36"/>
              <a:gd fmla="*/ 47 h 70" name="T37"/>
              <a:gd fmla="*/ 575 w 764" name="T38"/>
              <a:gd fmla="*/ 47 h 70" name="T39"/>
              <a:gd fmla="*/ 575 w 764" name="T40"/>
              <a:gd fmla="*/ 41 h 70" name="T41"/>
              <a:gd fmla="*/ 573 w 764" name="T42"/>
              <a:gd fmla="*/ 40 h 70" name="T43"/>
              <a:gd fmla="*/ 560 w 764" name="T44"/>
              <a:gd fmla="*/ 37 h 70" name="T45"/>
              <a:gd fmla="*/ 321 w 764" name="T46"/>
              <a:gd fmla="*/ 22 h 70" name="T47"/>
              <a:gd fmla="*/ 517 w 764" name="T48"/>
              <a:gd fmla="*/ 19 h 70" name="T49"/>
              <a:gd fmla="*/ 668 w 764" name="T50"/>
              <a:gd fmla="*/ 14 h 70" name="T51"/>
              <a:gd fmla="*/ 761 w 764" name="T52"/>
              <a:gd fmla="*/ 8 h 70" name="T53"/>
              <a:gd fmla="*/ 763 w 764" name="T54"/>
              <a:gd fmla="*/ 7 h 70" name="T55"/>
              <a:gd fmla="*/ 763 w 764" name="T56"/>
              <a:gd fmla="*/ 2 h 70" name="T57"/>
              <a:gd fmla="*/ 763 w 764" name="T58"/>
              <a:gd fmla="*/ 2 h 70" name="T59"/>
              <a:gd fmla="*/ 759 w 764" name="T60"/>
              <a:gd fmla="*/ 2 h 70" name="T61"/>
              <a:gd fmla="*/ 759 w 764" name="T62"/>
              <a:gd fmla="*/ 2 h 70" name="T63"/>
              <a:gd fmla="*/ 759 w 764" name="T64"/>
              <a:gd fmla="*/ 2 h 70" name="T65"/>
              <a:gd fmla="*/ 682 w 764" name="T66"/>
              <a:gd fmla="*/ 2 h 70" name="T67"/>
              <a:gd fmla="*/ 625 w 764" name="T68"/>
              <a:gd fmla="*/ 2 h 70" name="T69"/>
              <a:gd fmla="*/ 183 w 764" name="T70"/>
              <a:gd fmla="*/ 1 h 70" name="T71"/>
              <a:gd fmla="*/ 3 w 764" name="T72"/>
              <a:gd fmla="*/ 1 h 70" name="T7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b="b" l="0" r="r" t="0"/>
            <a:pathLst>
              <a:path h="70" w="764">
                <a:moveTo>
                  <a:pt x="3" y="1"/>
                </a:moveTo>
                <a:cubicBezTo>
                  <a:pt x="1" y="1"/>
                  <a:pt x="0" y="3"/>
                  <a:pt x="0" y="4"/>
                </a:cubicBezTo>
                <a:cubicBezTo>
                  <a:pt x="0" y="6"/>
                  <a:pt x="1" y="8"/>
                  <a:pt x="3" y="8"/>
                </a:cubicBezTo>
                <a:cubicBezTo>
                  <a:pt x="59" y="8"/>
                  <a:pt x="121" y="8"/>
                  <a:pt x="183" y="7"/>
                </a:cubicBezTo>
                <a:cubicBezTo>
                  <a:pt x="330" y="7"/>
                  <a:pt x="473" y="7"/>
                  <a:pt x="625" y="9"/>
                </a:cubicBezTo>
                <a:cubicBezTo>
                  <a:pt x="627" y="9"/>
                  <a:pt x="632" y="9"/>
                  <a:pt x="638" y="9"/>
                </a:cubicBezTo>
                <a:cubicBezTo>
                  <a:pt x="581" y="11"/>
                  <a:pt x="523" y="13"/>
                  <a:pt x="517" y="13"/>
                </a:cubicBezTo>
                <a:cubicBezTo>
                  <a:pt x="414" y="7"/>
                  <a:pt x="327" y="15"/>
                  <a:pt x="241" y="22"/>
                </a:cubicBezTo>
                <a:cubicBezTo>
                  <a:pt x="178" y="28"/>
                  <a:pt x="115" y="33"/>
                  <a:pt x="47" y="33"/>
                </a:cubicBezTo>
                <a:cubicBezTo>
                  <a:pt x="47" y="39"/>
                  <a:pt x="47" y="39"/>
                  <a:pt x="47" y="39"/>
                </a:cubicBezTo>
                <a:cubicBezTo>
                  <a:pt x="108" y="39"/>
                  <a:pt x="162" y="36"/>
                  <a:pt x="215" y="33"/>
                </a:cubicBezTo>
                <a:cubicBezTo>
                  <a:pt x="316" y="28"/>
                  <a:pt x="411" y="22"/>
                  <a:pt x="539" y="40"/>
                </a:cubicBezTo>
                <a:cubicBezTo>
                  <a:pt x="530" y="40"/>
                  <a:pt x="530" y="40"/>
                  <a:pt x="530" y="40"/>
                </a:cubicBezTo>
                <a:cubicBezTo>
                  <a:pt x="427" y="40"/>
                  <a:pt x="355" y="40"/>
                  <a:pt x="236" y="60"/>
                </a:cubicBezTo>
                <a:cubicBezTo>
                  <a:pt x="217" y="63"/>
                  <a:pt x="217" y="63"/>
                  <a:pt x="217" y="63"/>
                </a:cubicBezTo>
                <a:cubicBezTo>
                  <a:pt x="216" y="64"/>
                  <a:pt x="214" y="65"/>
                  <a:pt x="215" y="67"/>
                </a:cubicBezTo>
                <a:cubicBezTo>
                  <a:pt x="215" y="69"/>
                  <a:pt x="217" y="70"/>
                  <a:pt x="218" y="70"/>
                </a:cubicBezTo>
                <a:cubicBezTo>
                  <a:pt x="237" y="67"/>
                  <a:pt x="237" y="67"/>
                  <a:pt x="237" y="67"/>
                </a:cubicBezTo>
                <a:cubicBezTo>
                  <a:pt x="356" y="46"/>
                  <a:pt x="427" y="47"/>
                  <a:pt x="530" y="47"/>
                </a:cubicBezTo>
                <a:cubicBezTo>
                  <a:pt x="546" y="47"/>
                  <a:pt x="563" y="47"/>
                  <a:pt x="575" y="47"/>
                </a:cubicBezTo>
                <a:cubicBezTo>
                  <a:pt x="575" y="41"/>
                  <a:pt x="575" y="41"/>
                  <a:pt x="575" y="41"/>
                </a:cubicBezTo>
                <a:cubicBezTo>
                  <a:pt x="574" y="41"/>
                  <a:pt x="574" y="40"/>
                  <a:pt x="573" y="40"/>
                </a:cubicBezTo>
                <a:cubicBezTo>
                  <a:pt x="569" y="39"/>
                  <a:pt x="561" y="37"/>
                  <a:pt x="560" y="37"/>
                </a:cubicBezTo>
                <a:cubicBezTo>
                  <a:pt x="467" y="23"/>
                  <a:pt x="392" y="20"/>
                  <a:pt x="321" y="22"/>
                </a:cubicBezTo>
                <a:cubicBezTo>
                  <a:pt x="382" y="18"/>
                  <a:pt x="446" y="15"/>
                  <a:pt x="517" y="19"/>
                </a:cubicBezTo>
                <a:cubicBezTo>
                  <a:pt x="524" y="20"/>
                  <a:pt x="602" y="17"/>
                  <a:pt x="668" y="14"/>
                </a:cubicBezTo>
                <a:cubicBezTo>
                  <a:pt x="713" y="12"/>
                  <a:pt x="753" y="10"/>
                  <a:pt x="761" y="8"/>
                </a:cubicBezTo>
                <a:cubicBezTo>
                  <a:pt x="762" y="8"/>
                  <a:pt x="763" y="8"/>
                  <a:pt x="763" y="7"/>
                </a:cubicBezTo>
                <a:cubicBezTo>
                  <a:pt x="764" y="6"/>
                  <a:pt x="764" y="4"/>
                  <a:pt x="763" y="2"/>
                </a:cubicBezTo>
                <a:cubicBezTo>
                  <a:pt x="763" y="2"/>
                  <a:pt x="763" y="2"/>
                  <a:pt x="763" y="2"/>
                </a:cubicBezTo>
                <a:cubicBezTo>
                  <a:pt x="763" y="2"/>
                  <a:pt x="761" y="2"/>
                  <a:pt x="759" y="2"/>
                </a:cubicBezTo>
                <a:cubicBezTo>
                  <a:pt x="759" y="2"/>
                  <a:pt x="759" y="2"/>
                  <a:pt x="759" y="2"/>
                </a:cubicBezTo>
                <a:cubicBezTo>
                  <a:pt x="759" y="2"/>
                  <a:pt x="759" y="2"/>
                  <a:pt x="759" y="2"/>
                </a:cubicBezTo>
                <a:cubicBezTo>
                  <a:pt x="748" y="2"/>
                  <a:pt x="713" y="2"/>
                  <a:pt x="682" y="2"/>
                </a:cubicBezTo>
                <a:cubicBezTo>
                  <a:pt x="655" y="2"/>
                  <a:pt x="631" y="2"/>
                  <a:pt x="625" y="2"/>
                </a:cubicBezTo>
                <a:cubicBezTo>
                  <a:pt x="474" y="0"/>
                  <a:pt x="330" y="1"/>
                  <a:pt x="183" y="1"/>
                </a:cubicBezTo>
                <a:cubicBezTo>
                  <a:pt x="126" y="1"/>
                  <a:pt x="68" y="1"/>
                  <a:pt x="3" y="1"/>
                </a:cubicBezTo>
                <a:close/>
              </a:path>
            </a:pathLst>
          </a:custGeom>
          <a:solidFill>
            <a:schemeClr val="bg1"/>
          </a:solidFill>
          <a:ln>
            <a:solidFill>
              <a:schemeClr val="bg1"/>
            </a:solidFill>
          </a:ln>
        </p:spPr>
        <p:txBody>
          <a:bodyPr anchor="t" anchorCtr="0" bIns="45720" compatLnSpc="1" lIns="91440" numCol="1" rIns="91440" tIns="45720" vert="horz" wrap="square">
            <a:prstTxWarp prst="textNoShape">
              <a:avLst/>
            </a:prstTxWarp>
          </a:bodyPr>
          <a:lstStyle/>
          <a:p>
            <a:endParaRPr altLang="en-US" lang="zh-CN">
              <a:solidFill>
                <a:srgbClr val="34322F"/>
              </a:solidFill>
              <a:cs typeface="+mn-ea"/>
              <a:sym typeface="+mn-lt"/>
            </a:endParaRPr>
          </a:p>
        </p:txBody>
      </p:sp>
      <p:sp>
        <p:nvSpPr>
          <p:cNvPr id="49" name="矩形 48">
            <a:extLst>
              <a:ext uri="{FF2B5EF4-FFF2-40B4-BE49-F238E27FC236}">
                <a16:creationId xmlns:a16="http://schemas.microsoft.com/office/drawing/2014/main" id="{EF95B270-31C3-4649-B03C-B1A2FC0D22BD}"/>
              </a:ext>
            </a:extLst>
          </p:cNvPr>
          <p:cNvSpPr/>
          <p:nvPr/>
        </p:nvSpPr>
        <p:spPr>
          <a:xfrm>
            <a:off x="5423827" y="3396807"/>
            <a:ext cx="5500628" cy="457200"/>
          </a:xfrm>
          <a:prstGeom prst="rect">
            <a:avLst/>
          </a:prstGeom>
        </p:spPr>
        <p:txBody>
          <a:bodyPr wrap="square">
            <a:spAutoFit/>
          </a:bodyPr>
          <a:lstStyle/>
          <a:p>
            <a:pPr algn="ctr">
              <a:lnSpc>
                <a:spcPct val="150000"/>
              </a:lnSpc>
            </a:pPr>
            <a:r>
              <a:rPr altLang="zh-CN" lang="en-US" smtClean="0" sz="1600">
                <a:solidFill>
                  <a:schemeClr val="bg1"/>
                </a:solidFill>
                <a:cs typeface="+mn-ea"/>
                <a:sym typeface="+mn-lt"/>
              </a:rPr>
              <a:t>ADD YOUR TEXT HERE ADD YOUR TEXT HERE </a:t>
            </a:r>
          </a:p>
        </p:txBody>
      </p:sp>
      <p:sp>
        <p:nvSpPr>
          <p:cNvPr id="50" name="文本框 49"/>
          <p:cNvSpPr txBox="1"/>
          <p:nvPr/>
        </p:nvSpPr>
        <p:spPr>
          <a:xfrm>
            <a:off x="7584973" y="4025598"/>
            <a:ext cx="1430948" cy="457200"/>
          </a:xfrm>
          <a:prstGeom prst="rect">
            <a:avLst/>
          </a:prstGeom>
          <a:noFill/>
        </p:spPr>
        <p:txBody>
          <a:bodyPr rtlCol="0" wrap="square">
            <a:spAutoFit/>
          </a:bodyPr>
          <a:lstStyle/>
          <a:p>
            <a:pPr algn="dist"/>
            <a:r>
              <a:rPr altLang="en-US" lang="zh-CN" smtClean="0" sz="2400">
                <a:solidFill>
                  <a:schemeClr val="bg1"/>
                </a:solidFill>
                <a:cs typeface="+mn-ea"/>
                <a:sym typeface="+mn-lt"/>
              </a:rPr>
              <a:t>优页PPT</a:t>
            </a:r>
          </a:p>
        </p:txBody>
      </p:sp>
      <p:grpSp>
        <p:nvGrpSpPr>
          <p:cNvPr id="51" name="组合 50"/>
          <p:cNvGrpSpPr/>
          <p:nvPr/>
        </p:nvGrpSpPr>
        <p:grpSpPr>
          <a:xfrm>
            <a:off x="7929221" y="4931117"/>
            <a:ext cx="489839" cy="725598"/>
            <a:chOff x="6009007" y="5114134"/>
            <a:chExt cx="539853" cy="799683"/>
          </a:xfrm>
        </p:grpSpPr>
        <p:grpSp>
          <p:nvGrpSpPr>
            <p:cNvPr id="52" name="组合 51"/>
            <p:cNvGrpSpPr/>
            <p:nvPr/>
          </p:nvGrpSpPr>
          <p:grpSpPr>
            <a:xfrm>
              <a:off x="6076862" y="5114134"/>
              <a:ext cx="311137" cy="161892"/>
              <a:chOff x="7092920" y="4246590"/>
              <a:chExt cx="770185" cy="400745"/>
            </a:xfrm>
          </p:grpSpPr>
          <p:sp>
            <p:nvSpPr>
              <p:cNvPr id="59" name="任意多边形 58"/>
              <p:cNvSpPr/>
              <p:nvPr/>
            </p:nvSpPr>
            <p:spPr>
              <a:xfrm rot="246557">
                <a:off x="7092920" y="4246590"/>
                <a:ext cx="85861" cy="354539"/>
              </a:xfrm>
              <a:custGeom>
                <a:gdLst>
                  <a:gd fmla="*/ 0 w 263396" name="connsiteX0"/>
                  <a:gd fmla="*/ 0 h 651163" name="connsiteY0"/>
                  <a:gd fmla="*/ 263236 w 263396" name="connsiteX1"/>
                  <a:gd fmla="*/ 249382 h 651163" name="connsiteY1"/>
                  <a:gd fmla="*/ 41563 w 263396" name="connsiteX2"/>
                  <a:gd fmla="*/ 471054 h 651163" name="connsiteY2"/>
                  <a:gd fmla="*/ 207818 w 263396" name="connsiteX3"/>
                  <a:gd fmla="*/ 651163 h 651163" name="connsiteY3"/>
                </a:gdLst>
                <a:cxnLst>
                  <a:cxn ang="0">
                    <a:pos x="connsiteX0" y="connsiteY0"/>
                  </a:cxn>
                  <a:cxn ang="0">
                    <a:pos x="connsiteX1" y="connsiteY1"/>
                  </a:cxn>
                  <a:cxn ang="0">
                    <a:pos x="connsiteX2" y="connsiteY2"/>
                  </a:cxn>
                  <a:cxn ang="0">
                    <a:pos x="connsiteX3" y="connsiteY3"/>
                  </a:cxn>
                </a:cxnLst>
                <a:rect b="b" l="l" r="r" t="t"/>
                <a:pathLst>
                  <a:path h="651163" w="263396">
                    <a:moveTo>
                      <a:pt x="0" y="0"/>
                    </a:moveTo>
                    <a:cubicBezTo>
                      <a:pt x="128154" y="85436"/>
                      <a:pt x="256309" y="170873"/>
                      <a:pt x="263236" y="249382"/>
                    </a:cubicBezTo>
                    <a:cubicBezTo>
                      <a:pt x="270163" y="327891"/>
                      <a:pt x="50799" y="404091"/>
                      <a:pt x="41563" y="471054"/>
                    </a:cubicBezTo>
                    <a:cubicBezTo>
                      <a:pt x="32327" y="538018"/>
                      <a:pt x="120072" y="594590"/>
                      <a:pt x="207818" y="651163"/>
                    </a:cubicBezTo>
                  </a:path>
                </a:pathLst>
              </a:custGeom>
              <a:noFill/>
              <a:ln cap="rnd" w="25400">
                <a:solidFill>
                  <a:schemeClr val="bg1"/>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60" name="任意多边形 59"/>
              <p:cNvSpPr/>
              <p:nvPr/>
            </p:nvSpPr>
            <p:spPr>
              <a:xfrm rot="246557">
                <a:off x="7450357" y="4286367"/>
                <a:ext cx="85861" cy="354539"/>
              </a:xfrm>
              <a:custGeom>
                <a:gdLst>
                  <a:gd fmla="*/ 0 w 263396" name="connsiteX0"/>
                  <a:gd fmla="*/ 0 h 651163" name="connsiteY0"/>
                  <a:gd fmla="*/ 263236 w 263396" name="connsiteX1"/>
                  <a:gd fmla="*/ 249382 h 651163" name="connsiteY1"/>
                  <a:gd fmla="*/ 41563 w 263396" name="connsiteX2"/>
                  <a:gd fmla="*/ 471054 h 651163" name="connsiteY2"/>
                  <a:gd fmla="*/ 207818 w 263396" name="connsiteX3"/>
                  <a:gd fmla="*/ 651163 h 651163" name="connsiteY3"/>
                </a:gdLst>
                <a:cxnLst>
                  <a:cxn ang="0">
                    <a:pos x="connsiteX0" y="connsiteY0"/>
                  </a:cxn>
                  <a:cxn ang="0">
                    <a:pos x="connsiteX1" y="connsiteY1"/>
                  </a:cxn>
                  <a:cxn ang="0">
                    <a:pos x="connsiteX2" y="connsiteY2"/>
                  </a:cxn>
                  <a:cxn ang="0">
                    <a:pos x="connsiteX3" y="connsiteY3"/>
                  </a:cxn>
                </a:cxnLst>
                <a:rect b="b" l="l" r="r" t="t"/>
                <a:pathLst>
                  <a:path h="651163" w="263396">
                    <a:moveTo>
                      <a:pt x="0" y="0"/>
                    </a:moveTo>
                    <a:cubicBezTo>
                      <a:pt x="128154" y="85436"/>
                      <a:pt x="256309" y="170873"/>
                      <a:pt x="263236" y="249382"/>
                    </a:cubicBezTo>
                    <a:cubicBezTo>
                      <a:pt x="270163" y="327891"/>
                      <a:pt x="50799" y="404091"/>
                      <a:pt x="41563" y="471054"/>
                    </a:cubicBezTo>
                    <a:cubicBezTo>
                      <a:pt x="32327" y="538018"/>
                      <a:pt x="120072" y="594590"/>
                      <a:pt x="207818" y="651163"/>
                    </a:cubicBezTo>
                  </a:path>
                </a:pathLst>
              </a:custGeom>
              <a:noFill/>
              <a:ln cap="rnd" w="25400">
                <a:solidFill>
                  <a:schemeClr val="bg1"/>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61" name="任意多边形 60"/>
              <p:cNvSpPr/>
              <p:nvPr/>
            </p:nvSpPr>
            <p:spPr>
              <a:xfrm rot="246557">
                <a:off x="7777244" y="4292796"/>
                <a:ext cx="85861" cy="354539"/>
              </a:xfrm>
              <a:custGeom>
                <a:gdLst>
                  <a:gd fmla="*/ 0 w 263396" name="connsiteX0"/>
                  <a:gd fmla="*/ 0 h 651163" name="connsiteY0"/>
                  <a:gd fmla="*/ 263236 w 263396" name="connsiteX1"/>
                  <a:gd fmla="*/ 249382 h 651163" name="connsiteY1"/>
                  <a:gd fmla="*/ 41563 w 263396" name="connsiteX2"/>
                  <a:gd fmla="*/ 471054 h 651163" name="connsiteY2"/>
                  <a:gd fmla="*/ 207818 w 263396" name="connsiteX3"/>
                  <a:gd fmla="*/ 651163 h 651163" name="connsiteY3"/>
                </a:gdLst>
                <a:cxnLst>
                  <a:cxn ang="0">
                    <a:pos x="connsiteX0" y="connsiteY0"/>
                  </a:cxn>
                  <a:cxn ang="0">
                    <a:pos x="connsiteX1" y="connsiteY1"/>
                  </a:cxn>
                  <a:cxn ang="0">
                    <a:pos x="connsiteX2" y="connsiteY2"/>
                  </a:cxn>
                  <a:cxn ang="0">
                    <a:pos x="connsiteX3" y="connsiteY3"/>
                  </a:cxn>
                </a:cxnLst>
                <a:rect b="b" l="l" r="r" t="t"/>
                <a:pathLst>
                  <a:path h="651163" w="263396">
                    <a:moveTo>
                      <a:pt x="0" y="0"/>
                    </a:moveTo>
                    <a:cubicBezTo>
                      <a:pt x="128154" y="85436"/>
                      <a:pt x="256309" y="170873"/>
                      <a:pt x="263236" y="249382"/>
                    </a:cubicBezTo>
                    <a:cubicBezTo>
                      <a:pt x="270163" y="327891"/>
                      <a:pt x="50799" y="404091"/>
                      <a:pt x="41563" y="471054"/>
                    </a:cubicBezTo>
                    <a:cubicBezTo>
                      <a:pt x="32327" y="538018"/>
                      <a:pt x="120072" y="594590"/>
                      <a:pt x="207818" y="651163"/>
                    </a:cubicBezTo>
                  </a:path>
                </a:pathLst>
              </a:custGeom>
              <a:noFill/>
              <a:ln cap="rnd" w="25400">
                <a:solidFill>
                  <a:schemeClr val="bg1"/>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grpSp>
          <p:nvGrpSpPr>
            <p:cNvPr id="53" name="组合 52"/>
            <p:cNvGrpSpPr/>
            <p:nvPr/>
          </p:nvGrpSpPr>
          <p:grpSpPr>
            <a:xfrm>
              <a:off x="6009007" y="5410125"/>
              <a:ext cx="539853" cy="503692"/>
              <a:chOff x="6009007" y="5410125"/>
              <a:chExt cx="539853" cy="503692"/>
            </a:xfrm>
          </p:grpSpPr>
          <p:grpSp>
            <p:nvGrpSpPr>
              <p:cNvPr id="54" name="组合 53"/>
              <p:cNvGrpSpPr/>
              <p:nvPr/>
            </p:nvGrpSpPr>
            <p:grpSpPr>
              <a:xfrm>
                <a:off x="6009007" y="5410125"/>
                <a:ext cx="456217" cy="503692"/>
                <a:chOff x="6022959" y="4749850"/>
                <a:chExt cx="707623" cy="781261"/>
              </a:xfrm>
            </p:grpSpPr>
            <p:sp>
              <p:nvSpPr>
                <p:cNvPr id="56" name="任意多边形 55"/>
                <p:cNvSpPr/>
                <p:nvPr/>
              </p:nvSpPr>
              <p:spPr>
                <a:xfrm>
                  <a:off x="6024605" y="4796852"/>
                  <a:ext cx="689806" cy="734259"/>
                </a:xfrm>
                <a:custGeom>
                  <a:gdLst>
                    <a:gd fmla="*/ 1442 w 689807" name="connsiteX0"/>
                    <a:gd fmla="*/ 0 h 1058750" name="connsiteY0"/>
                    <a:gd fmla="*/ 91383 w 689807" name="connsiteX1"/>
                    <a:gd fmla="*/ 1034322 h 1058750" name="connsiteY1"/>
                    <a:gd fmla="*/ 571068 w 689807" name="connsiteX2"/>
                    <a:gd fmla="*/ 1034322 h 1058750" name="connsiteY2"/>
                    <a:gd fmla="*/ 684265 w 689807" name="connsiteX3"/>
                    <a:gd fmla="*/ 18077 h 1058750" name="connsiteY3"/>
                    <a:gd fmla="*/ 1442 w 689807" name="connsiteX4"/>
                    <a:gd fmla="*/ 0 h 1058750"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058750" w="689807">
                      <a:moveTo>
                        <a:pt x="1442" y="0"/>
                      </a:moveTo>
                      <a:cubicBezTo>
                        <a:pt x="-2306" y="432216"/>
                        <a:pt x="-6053" y="864433"/>
                        <a:pt x="91383" y="1034322"/>
                      </a:cubicBezTo>
                      <a:cubicBezTo>
                        <a:pt x="251278" y="1034322"/>
                        <a:pt x="466137" y="1089286"/>
                        <a:pt x="571068" y="1034322"/>
                      </a:cubicBezTo>
                      <a:cubicBezTo>
                        <a:pt x="671003" y="689548"/>
                        <a:pt x="704252" y="195461"/>
                        <a:pt x="684265" y="18077"/>
                      </a:cubicBezTo>
                      <a:cubicBezTo>
                        <a:pt x="476828" y="52392"/>
                        <a:pt x="168538" y="32920"/>
                        <a:pt x="1442" y="0"/>
                      </a:cubicBezTo>
                      <a:close/>
                    </a:path>
                  </a:pathLst>
                </a:custGeom>
                <a:noFill/>
                <a:ln cap="rnd" w="25400">
                  <a:solidFill>
                    <a:schemeClr val="bg1"/>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57" name="任意多边形 56"/>
                <p:cNvSpPr/>
                <p:nvPr/>
              </p:nvSpPr>
              <p:spPr>
                <a:xfrm>
                  <a:off x="6022959" y="4885958"/>
                  <a:ext cx="707623" cy="39185"/>
                </a:xfrm>
                <a:custGeom>
                  <a:gdLst>
                    <a:gd fmla="*/ 0 w 707624" name="connsiteX0"/>
                    <a:gd fmla="*/ 0 h 39184" name="connsiteY0"/>
                    <a:gd fmla="*/ 707624 w 707624" name="connsiteX1"/>
                    <a:gd fmla="*/ 11354 h 39184" name="connsiteY1"/>
                  </a:gdLst>
                  <a:cxnLst>
                    <a:cxn ang="0">
                      <a:pos x="connsiteX0" y="connsiteY0"/>
                    </a:cxn>
                    <a:cxn ang="0">
                      <a:pos x="connsiteX1" y="connsiteY1"/>
                    </a:cxn>
                  </a:cxnLst>
                  <a:rect b="b" l="l" r="r" t="t"/>
                  <a:pathLst>
                    <a:path h="39184" w="707624">
                      <a:moveTo>
                        <a:pt x="0" y="0"/>
                      </a:moveTo>
                      <a:cubicBezTo>
                        <a:pt x="235875" y="41884"/>
                        <a:pt x="471749" y="56876"/>
                        <a:pt x="707624" y="11354"/>
                      </a:cubicBezTo>
                    </a:path>
                  </a:pathLst>
                </a:custGeom>
                <a:noFill/>
                <a:ln cap="rnd" w="25400">
                  <a:solidFill>
                    <a:schemeClr val="bg1"/>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58" name="任意多边形 57"/>
                <p:cNvSpPr/>
                <p:nvPr/>
              </p:nvSpPr>
              <p:spPr>
                <a:xfrm flipV="1">
                  <a:off x="6022959" y="4749850"/>
                  <a:ext cx="674007" cy="49095"/>
                </a:xfrm>
                <a:custGeom>
                  <a:gdLst>
                    <a:gd fmla="*/ 0 w 674007" name="connsiteX0"/>
                    <a:gd fmla="*/ 2094 h 49095" name="connsiteY0"/>
                    <a:gd fmla="*/ 674007 w 674007" name="connsiteX1"/>
                    <a:gd fmla="*/ 0 h 49095" name="connsiteY1"/>
                  </a:gdLst>
                  <a:cxnLst>
                    <a:cxn ang="0">
                      <a:pos x="connsiteX0" y="connsiteY0"/>
                    </a:cxn>
                    <a:cxn ang="0">
                      <a:pos x="connsiteX1" y="connsiteY1"/>
                    </a:cxn>
                  </a:cxnLst>
                  <a:rect b="b" l="l" r="r" t="t"/>
                  <a:pathLst>
                    <a:path h="49095" w="674007">
                      <a:moveTo>
                        <a:pt x="0" y="2094"/>
                      </a:moveTo>
                      <a:cubicBezTo>
                        <a:pt x="208981" y="70872"/>
                        <a:pt x="478473" y="58969"/>
                        <a:pt x="674007" y="0"/>
                      </a:cubicBezTo>
                    </a:path>
                  </a:pathLst>
                </a:custGeom>
                <a:noFill/>
                <a:ln cap="rnd" w="25400">
                  <a:solidFill>
                    <a:schemeClr val="bg1"/>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sp>
            <p:nvSpPr>
              <p:cNvPr id="55" name="任意多边形 54"/>
              <p:cNvSpPr/>
              <p:nvPr/>
            </p:nvSpPr>
            <p:spPr>
              <a:xfrm>
                <a:off x="6418135" y="5562903"/>
                <a:ext cx="130725" cy="206145"/>
              </a:xfrm>
              <a:custGeom>
                <a:gdLst>
                  <a:gd fmla="*/ 34669 w 160345" name="connsiteX0"/>
                  <a:gd fmla="*/ 10170 h 252854" name="connsiteY0"/>
                  <a:gd fmla="*/ 160345 w 160345" name="connsiteX1"/>
                  <a:gd fmla="*/ 23171 h 252854" name="connsiteY1"/>
                  <a:gd fmla="*/ 134343 w 160345" name="connsiteX2"/>
                  <a:gd fmla="*/ 161848 h 252854" name="connsiteY2"/>
                  <a:gd fmla="*/ 0 w 160345" name="connsiteX3"/>
                  <a:gd fmla="*/ 252854 h 252854" name="connsiteY3"/>
                </a:gdLst>
                <a:cxnLst>
                  <a:cxn ang="0">
                    <a:pos x="connsiteX0" y="connsiteY0"/>
                  </a:cxn>
                  <a:cxn ang="0">
                    <a:pos x="connsiteX1" y="connsiteY1"/>
                  </a:cxn>
                  <a:cxn ang="0">
                    <a:pos x="connsiteX2" y="connsiteY2"/>
                  </a:cxn>
                  <a:cxn ang="0">
                    <a:pos x="connsiteX3" y="connsiteY3"/>
                  </a:cxn>
                </a:cxnLst>
                <a:rect b="b" l="l" r="r" t="t"/>
                <a:pathLst>
                  <a:path h="252854" w="160345">
                    <a:moveTo>
                      <a:pt x="34669" y="10170"/>
                    </a:moveTo>
                    <a:cubicBezTo>
                      <a:pt x="89201" y="-303"/>
                      <a:pt x="143733" y="-10776"/>
                      <a:pt x="160345" y="23171"/>
                    </a:cubicBezTo>
                    <a:cubicBezTo>
                      <a:pt x="151678" y="69397"/>
                      <a:pt x="161067" y="123568"/>
                      <a:pt x="134343" y="161848"/>
                    </a:cubicBezTo>
                    <a:cubicBezTo>
                      <a:pt x="107619" y="200128"/>
                      <a:pt x="53809" y="226491"/>
                      <a:pt x="0" y="252854"/>
                    </a:cubicBezTo>
                  </a:path>
                </a:pathLst>
              </a:custGeom>
              <a:noFill/>
              <a:ln cap="rnd" w="25400">
                <a:solidFill>
                  <a:schemeClr val="bg1"/>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grpSp>
    </p:spTree>
    <p:extLst>
      <p:ext uri="{BB962C8B-B14F-4D97-AF65-F5344CB8AC3E}">
        <p14:creationId val="3204343456"/>
      </p:ext>
    </p:extLst>
  </p:cSld>
  <p:clrMapOvr>
    <a:masterClrMapping/>
  </p:clrMapOvr>
  <p:transition/>
  <p:timing/>
</p:sld>
</file>

<file path=ppt/slides/slide22.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矩形 3"/>
          <p:cNvSpPr/>
          <p:nvPr/>
        </p:nvSpPr>
        <p:spPr>
          <a:xfrm>
            <a:off x="1" y="2949865"/>
            <a:ext cx="12191999" cy="65722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180000" bIns="0" anchor="ctr"/>
          <a:lstStyle/>
          <a:p>
            <a:pPr algn="ctr">
              <a:defRPr/>
            </a:pPr>
            <a:r>
              <a:rPr lang="en-US" altLang="zh-CN" sz="2800" smtClean="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www.youyedoc.com</a:t>
            </a:r>
          </a:p>
        </p:txBody>
      </p:sp>
      <p:sp>
        <p:nvSpPr>
          <p:cNvPr id="7" name="矩形 6"/>
          <p:cNvSpPr/>
          <p:nvPr/>
        </p:nvSpPr>
        <p:spPr>
          <a:xfrm>
            <a:off x="0" y="2182092"/>
            <a:ext cx="12191999" cy="77527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zh-CN" altLang="en-US" sz="2800" spc="200" smtClean="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更多精品PPT资源尽在—优页PPT！</a:t>
            </a:r>
          </a:p>
        </p:txBody>
      </p:sp>
      <p:sp>
        <p:nvSpPr>
          <p:cNvPr id="12" name="矩形 11"/>
          <p:cNvSpPr/>
          <p:nvPr/>
        </p:nvSpPr>
        <p:spPr>
          <a:xfrm>
            <a:off x="2581830" y="3921022"/>
            <a:ext cx="6906409" cy="1692771"/>
          </a:xfrm>
          <a:prstGeom prst="rect">
            <a:avLst/>
          </a:prstGeom>
          <a:noFill/>
          <a:ln w="25400" cap="flat" cmpd="sng" algn="ctr">
            <a:noFill/>
            <a:prstDash val="solid"/>
          </a:ln>
          <a:effectLst/>
        </p:spPr>
        <p:txBody>
          <a:bodyPr rtlCol="0" anchor="ctr"/>
          <a:lstStyle/>
          <a:p>
            <a:pPr>
              <a:lnSpc>
                <a:spcPts val="2400"/>
              </a:lnSpc>
            </a:pPr>
            <a:r>
              <a:rPr lang="en-US" altLang="zh-CN" sz="1200" kern="0">
                <a:solidFill>
                  <a:srgbClr val="EEECE1">
                    <a:lumMod val="25000"/>
                  </a:srgbClr>
                </a:solidFill>
                <a:latin typeface="微软雅黑" panose="020b0503020204020204" pitchFamily="34" charset="-122"/>
                <a:ea typeface="微软雅黑" panose="020b0503020204020204" pitchFamily="34" charset="-122"/>
              </a:rPr>
              <a:t>PPT模板下载：www.youyedoc.com/moban/         节日PPT模板：www.youyedoc.com/jieri/</a:t>
            </a:r>
          </a:p>
          <a:p>
            <a:pPr>
              <a:lnSpc>
                <a:spcPts val="2400"/>
              </a:lnSpc>
            </a:pPr>
            <a:r>
              <a:rPr lang="en-US" altLang="zh-CN" sz="1200" kern="0">
                <a:solidFill>
                  <a:srgbClr val="EEECE1">
                    <a:lumMod val="25000"/>
                  </a:srgbClr>
                </a:solidFill>
                <a:latin typeface="微软雅黑" panose="020b0503020204020204" pitchFamily="34" charset="-122"/>
                <a:ea typeface="微软雅黑" panose="020b0503020204020204" pitchFamily="34" charset="-122"/>
              </a:rPr>
              <a:t>PPT背景图片：www.youyedoc.com/beijing/          PPT图表下载：www.youyedoc.com/tubiao/</a:t>
            </a:r>
          </a:p>
          <a:p>
            <a:pPr>
              <a:lnSpc>
                <a:spcPts val="2400"/>
              </a:lnSpc>
            </a:pPr>
            <a:r>
              <a:rPr lang="en-US" altLang="zh-CN" sz="1200" kern="0">
                <a:solidFill>
                  <a:srgbClr val="EEECE1">
                    <a:lumMod val="25000"/>
                  </a:srgbClr>
                </a:solidFill>
                <a:latin typeface="微软雅黑" panose="020b0503020204020204" pitchFamily="34" charset="-122"/>
                <a:ea typeface="微软雅黑" panose="020b0503020204020204" pitchFamily="34" charset="-122"/>
              </a:rPr>
              <a:t>PPT素材下载： www.youyedoc.com/sucai/            PPT教程下载：www.youyedoc.com/jiaocheng/</a:t>
            </a:r>
          </a:p>
          <a:p>
            <a:pPr>
              <a:lnSpc>
                <a:spcPts val="2400"/>
              </a:lnSpc>
            </a:pPr>
            <a:r>
              <a:rPr lang="en-US" altLang="zh-CN" sz="1200" kern="0">
                <a:solidFill>
                  <a:srgbClr val="EEECE1">
                    <a:lumMod val="25000"/>
                  </a:srgbClr>
                </a:solidFill>
                <a:latin typeface="微软雅黑" panose="020b0503020204020204" pitchFamily="34" charset="-122"/>
                <a:ea typeface="微软雅黑" panose="020b0503020204020204" pitchFamily="34" charset="-122"/>
              </a:rPr>
              <a:t>字体下载：www.youyedoc.com/ziti/                       绘本故事PPT：www.youyedoc.com/gushi/</a:t>
            </a:r>
          </a:p>
          <a:p>
            <a:pPr>
              <a:lnSpc>
                <a:spcPts val="2400"/>
              </a:lnSpc>
            </a:pPr>
            <a:r>
              <a:rPr lang="en-US" altLang="zh-CN" sz="1200" kern="0">
                <a:solidFill>
                  <a:srgbClr val="EEECE1">
                    <a:lumMod val="25000"/>
                  </a:srgbClr>
                </a:solidFill>
                <a:latin typeface="微软雅黑" panose="020b0503020204020204" pitchFamily="34" charset="-122"/>
                <a:ea typeface="微软雅黑" panose="020b0503020204020204" pitchFamily="34" charset="-122"/>
              </a:rPr>
              <a:t>PPT课件：www.youyedoc.com/kejian/</a:t>
            </a:r>
          </a:p>
        </p:txBody>
      </p:sp>
    </p:spTree>
    <p:extLst>
      <p:ext uri="{BB962C8B-B14F-4D97-AF65-F5344CB8AC3E}">
        <p14:creationId xmlns:p14="http://schemas.microsoft.com/office/powerpoint/2010/main" val="462282666"/>
      </p:ext>
    </p:extLst>
  </p:cSld>
  <p:clrMapOvr>
    <a:masterClrMapping/>
  </p:clrMapOvr>
  <p:transition/>
  <p:timing/>
</p:sld>
</file>

<file path=ppt/slides/slide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rgbClr val="FF9899"/>
        </a:solidFill>
        <a:effectLst/>
      </p:bgPr>
    </p:bg>
    <p:spTree>
      <p:nvGrpSpPr>
        <p:cNvPr id="1" name=""/>
        <p:cNvGrpSpPr/>
        <p:nvPr/>
      </p:nvGrpSpPr>
      <p:grpSpPr>
        <a:xfrm>
          <a:off x="0" y="0"/>
          <a:ext cx="0" cy="0"/>
        </a:xfrm>
      </p:grpSpPr>
      <p:grpSp>
        <p:nvGrpSpPr>
          <p:cNvPr id="49" name="Group 4"/>
          <p:cNvGrpSpPr>
            <a:grpSpLocks noChangeAspect="1"/>
          </p:cNvGrpSpPr>
          <p:nvPr/>
        </p:nvGrpSpPr>
        <p:grpSpPr>
          <a:xfrm rot="10800000">
            <a:off x="3726962" y="-2576002"/>
            <a:ext cx="4738075" cy="6557452"/>
            <a:chOff x="586" y="743"/>
            <a:chExt cx="2586" cy="3579"/>
          </a:xfrm>
        </p:grpSpPr>
        <p:sp>
          <p:nvSpPr>
            <p:cNvPr id="50" name="Freeform 8"/>
            <p:cNvSpPr/>
            <p:nvPr/>
          </p:nvSpPr>
          <p:spPr bwMode="auto">
            <a:xfrm>
              <a:off x="586" y="1482"/>
              <a:ext cx="2586" cy="2840"/>
            </a:xfrm>
            <a:custGeom>
              <a:gdLst>
                <a:gd fmla="*/ 1181 w 1192" name="T0"/>
                <a:gd fmla="*/ 646 h 1310" name="T1"/>
                <a:gd fmla="*/ 1155 w 1192" name="T2"/>
                <a:gd fmla="*/ 406 h 1310" name="T3"/>
                <a:gd fmla="*/ 1033 w 1192" name="T4"/>
                <a:gd fmla="*/ 179 h 1310" name="T5"/>
                <a:gd fmla="*/ 636 w 1192" name="T6"/>
                <a:gd fmla="*/ 2 h 1310" name="T7"/>
                <a:gd fmla="*/ 597 w 1192" name="T8"/>
                <a:gd fmla="*/ 0 h 1310" name="T9"/>
                <a:gd fmla="*/ 597 w 1192" name="T10"/>
                <a:gd fmla="*/ 0 h 1310" name="T11"/>
                <a:gd fmla="*/ 596 w 1192" name="T12"/>
                <a:gd fmla="*/ 0 h 1310" name="T13"/>
                <a:gd fmla="*/ 595 w 1192" name="T14"/>
                <a:gd fmla="*/ 0 h 1310" name="T15"/>
                <a:gd fmla="*/ 595 w 1192" name="T16"/>
                <a:gd fmla="*/ 0 h 1310" name="T17"/>
                <a:gd fmla="*/ 556 w 1192" name="T18"/>
                <a:gd fmla="*/ 2 h 1310" name="T19"/>
                <a:gd fmla="*/ 159 w 1192" name="T20"/>
                <a:gd fmla="*/ 179 h 1310" name="T21"/>
                <a:gd fmla="*/ 37 w 1192" name="T22"/>
                <a:gd fmla="*/ 406 h 1310" name="T23"/>
                <a:gd fmla="*/ 10 w 1192" name="T24"/>
                <a:gd fmla="*/ 646 h 1310" name="T25"/>
                <a:gd fmla="*/ 3 w 1192" name="T26"/>
                <a:gd fmla="*/ 925 h 1310" name="T27"/>
                <a:gd fmla="*/ 16 w 1192" name="T28"/>
                <a:gd fmla="*/ 1073 h 1310" name="T29"/>
                <a:gd fmla="*/ 56 w 1192" name="T30"/>
                <a:gd fmla="*/ 1210 h 1310" name="T31"/>
                <a:gd fmla="*/ 139 w 1192" name="T32"/>
                <a:gd fmla="*/ 1234 h 1310" name="T33"/>
                <a:gd fmla="*/ 386 w 1192" name="T34"/>
                <a:gd fmla="*/ 1305 h 1310" name="T35"/>
                <a:gd fmla="*/ 596 w 1192" name="T36"/>
                <a:gd fmla="*/ 1305 h 1310" name="T37"/>
                <a:gd fmla="*/ 806 w 1192" name="T38"/>
                <a:gd fmla="*/ 1305 h 1310" name="T39"/>
                <a:gd fmla="*/ 1053 w 1192" name="T40"/>
                <a:gd fmla="*/ 1234 h 1310" name="T41"/>
                <a:gd fmla="*/ 1136 w 1192" name="T42"/>
                <a:gd fmla="*/ 1210 h 1310" name="T43"/>
                <a:gd fmla="*/ 1176 w 1192" name="T44"/>
                <a:gd fmla="*/ 1073 h 1310" name="T45"/>
                <a:gd fmla="*/ 1189 w 1192" name="T46"/>
                <a:gd fmla="*/ 925 h 1310" name="T47"/>
                <a:gd fmla="*/ 1181 w 1192" name="T48"/>
                <a:gd fmla="*/ 646 h 1310" name="T4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b="b" l="0" r="r" t="0"/>
              <a:pathLst>
                <a:path h="1310" w="1192">
                  <a:moveTo>
                    <a:pt x="1181" y="646"/>
                  </a:moveTo>
                  <a:cubicBezTo>
                    <a:pt x="1175" y="566"/>
                    <a:pt x="1172" y="485"/>
                    <a:pt x="1155" y="406"/>
                  </a:cubicBezTo>
                  <a:cubicBezTo>
                    <a:pt x="1137" y="323"/>
                    <a:pt x="1089" y="243"/>
                    <a:pt x="1033" y="179"/>
                  </a:cubicBezTo>
                  <a:cubicBezTo>
                    <a:pt x="928" y="58"/>
                    <a:pt x="790" y="13"/>
                    <a:pt x="636" y="2"/>
                  </a:cubicBezTo>
                  <a:cubicBezTo>
                    <a:pt x="623" y="1"/>
                    <a:pt x="610" y="1"/>
                    <a:pt x="597" y="0"/>
                  </a:cubicBezTo>
                  <a:cubicBezTo>
                    <a:pt x="597" y="0"/>
                    <a:pt x="597" y="0"/>
                    <a:pt x="597" y="0"/>
                  </a:cubicBezTo>
                  <a:cubicBezTo>
                    <a:pt x="596" y="0"/>
                    <a:pt x="596" y="0"/>
                    <a:pt x="596" y="0"/>
                  </a:cubicBezTo>
                  <a:cubicBezTo>
                    <a:pt x="596" y="0"/>
                    <a:pt x="595" y="0"/>
                    <a:pt x="595" y="0"/>
                  </a:cubicBezTo>
                  <a:cubicBezTo>
                    <a:pt x="595" y="0"/>
                    <a:pt x="595" y="0"/>
                    <a:pt x="595" y="0"/>
                  </a:cubicBezTo>
                  <a:cubicBezTo>
                    <a:pt x="582" y="1"/>
                    <a:pt x="569" y="1"/>
                    <a:pt x="556" y="2"/>
                  </a:cubicBezTo>
                  <a:cubicBezTo>
                    <a:pt x="402" y="13"/>
                    <a:pt x="264" y="58"/>
                    <a:pt x="159" y="179"/>
                  </a:cubicBezTo>
                  <a:cubicBezTo>
                    <a:pt x="103" y="243"/>
                    <a:pt x="54" y="323"/>
                    <a:pt x="37" y="406"/>
                  </a:cubicBezTo>
                  <a:cubicBezTo>
                    <a:pt x="20" y="485"/>
                    <a:pt x="17" y="566"/>
                    <a:pt x="10" y="646"/>
                  </a:cubicBezTo>
                  <a:cubicBezTo>
                    <a:pt x="3" y="739"/>
                    <a:pt x="0" y="832"/>
                    <a:pt x="3" y="925"/>
                  </a:cubicBezTo>
                  <a:cubicBezTo>
                    <a:pt x="5" y="974"/>
                    <a:pt x="9" y="1024"/>
                    <a:pt x="16" y="1073"/>
                  </a:cubicBezTo>
                  <a:cubicBezTo>
                    <a:pt x="23" y="1117"/>
                    <a:pt x="28" y="1173"/>
                    <a:pt x="56" y="1210"/>
                  </a:cubicBezTo>
                  <a:cubicBezTo>
                    <a:pt x="77" y="1240"/>
                    <a:pt x="112" y="1246"/>
                    <a:pt x="139" y="1234"/>
                  </a:cubicBezTo>
                  <a:cubicBezTo>
                    <a:pt x="207" y="1287"/>
                    <a:pt x="304" y="1300"/>
                    <a:pt x="386" y="1305"/>
                  </a:cubicBezTo>
                  <a:cubicBezTo>
                    <a:pt x="456" y="1310"/>
                    <a:pt x="526" y="1307"/>
                    <a:pt x="596" y="1305"/>
                  </a:cubicBezTo>
                  <a:cubicBezTo>
                    <a:pt x="666" y="1307"/>
                    <a:pt x="736" y="1310"/>
                    <a:pt x="806" y="1305"/>
                  </a:cubicBezTo>
                  <a:cubicBezTo>
                    <a:pt x="888" y="1300"/>
                    <a:pt x="985" y="1287"/>
                    <a:pt x="1053" y="1234"/>
                  </a:cubicBezTo>
                  <a:cubicBezTo>
                    <a:pt x="1080" y="1246"/>
                    <a:pt x="1115" y="1240"/>
                    <a:pt x="1136" y="1210"/>
                  </a:cubicBezTo>
                  <a:cubicBezTo>
                    <a:pt x="1163" y="1173"/>
                    <a:pt x="1169" y="1117"/>
                    <a:pt x="1176" y="1073"/>
                  </a:cubicBezTo>
                  <a:cubicBezTo>
                    <a:pt x="1183" y="1024"/>
                    <a:pt x="1187" y="974"/>
                    <a:pt x="1189" y="925"/>
                  </a:cubicBezTo>
                  <a:cubicBezTo>
                    <a:pt x="1192" y="832"/>
                    <a:pt x="1189" y="739"/>
                    <a:pt x="1181" y="646"/>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51" name="Freeform 9"/>
            <p:cNvSpPr/>
            <p:nvPr/>
          </p:nvSpPr>
          <p:spPr bwMode="auto">
            <a:xfrm>
              <a:off x="1465" y="2467"/>
              <a:ext cx="440" cy="234"/>
            </a:xfrm>
            <a:custGeom>
              <a:gdLst>
                <a:gd fmla="*/ 2 w 203" name="T0"/>
                <a:gd fmla="*/ 30 h 108" name="T1"/>
                <a:gd fmla="*/ 105 w 203" name="T2"/>
                <a:gd fmla="*/ 99 h 108" name="T3"/>
                <a:gd fmla="*/ 202 w 203" name="T4"/>
                <a:gd fmla="*/ 4 h 108" name="T5"/>
                <a:gd fmla="*/ 197 w 203" name="T6"/>
                <a:gd fmla="*/ 2 h 108" name="T7"/>
                <a:gd fmla="*/ 108 w 203" name="T8"/>
                <a:gd fmla="*/ 82 h 108" name="T9"/>
                <a:gd fmla="*/ 11 w 203" name="T10"/>
                <a:gd fmla="*/ 27 h 108" name="T11"/>
                <a:gd fmla="*/ 2 w 203" name="T12"/>
                <a:gd fmla="*/ 30 h 108" name="T13"/>
              </a:gdLst>
              <a:cxnLst>
                <a:cxn ang="0">
                  <a:pos x="T0" y="T1"/>
                </a:cxn>
                <a:cxn ang="0">
                  <a:pos x="T2" y="T3"/>
                </a:cxn>
                <a:cxn ang="0">
                  <a:pos x="T4" y="T5"/>
                </a:cxn>
                <a:cxn ang="0">
                  <a:pos x="T6" y="T7"/>
                </a:cxn>
                <a:cxn ang="0">
                  <a:pos x="T8" y="T9"/>
                </a:cxn>
                <a:cxn ang="0">
                  <a:pos x="T10" y="T11"/>
                </a:cxn>
                <a:cxn ang="0">
                  <a:pos x="T12" y="T13"/>
                </a:cxn>
              </a:cxnLst>
              <a:rect b="b" l="0" r="r" t="0"/>
              <a:pathLst>
                <a:path h="108" w="203">
                  <a:moveTo>
                    <a:pt x="2" y="30"/>
                  </a:moveTo>
                  <a:cubicBezTo>
                    <a:pt x="14" y="81"/>
                    <a:pt x="53" y="108"/>
                    <a:pt x="105" y="99"/>
                  </a:cubicBezTo>
                  <a:cubicBezTo>
                    <a:pt x="150" y="91"/>
                    <a:pt x="197" y="50"/>
                    <a:pt x="202" y="4"/>
                  </a:cubicBezTo>
                  <a:cubicBezTo>
                    <a:pt x="203" y="1"/>
                    <a:pt x="199" y="0"/>
                    <a:pt x="197" y="2"/>
                  </a:cubicBezTo>
                  <a:cubicBezTo>
                    <a:pt x="179" y="41"/>
                    <a:pt x="151" y="70"/>
                    <a:pt x="108" y="82"/>
                  </a:cubicBezTo>
                  <a:cubicBezTo>
                    <a:pt x="64" y="93"/>
                    <a:pt x="26" y="70"/>
                    <a:pt x="11" y="27"/>
                  </a:cubicBezTo>
                  <a:cubicBezTo>
                    <a:pt x="9" y="22"/>
                    <a:pt x="0" y="24"/>
                    <a:pt x="2" y="30"/>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52" name="Freeform 10"/>
            <p:cNvSpPr/>
            <p:nvPr/>
          </p:nvSpPr>
          <p:spPr bwMode="auto">
            <a:xfrm>
              <a:off x="1892" y="2467"/>
              <a:ext cx="441" cy="238"/>
            </a:xfrm>
            <a:custGeom>
              <a:gdLst>
                <a:gd fmla="*/ 192 w 203" name="T0"/>
                <a:gd fmla="*/ 27 h 110" name="T1"/>
                <a:gd fmla="*/ 95 w 203" name="T2"/>
                <a:gd fmla="*/ 82 h 110" name="T3"/>
                <a:gd fmla="*/ 6 w 203" name="T4"/>
                <a:gd fmla="*/ 2 h 110" name="T5"/>
                <a:gd fmla="*/ 1 w 203" name="T6"/>
                <a:gd fmla="*/ 4 h 110" name="T7"/>
                <a:gd fmla="*/ 98 w 203" name="T8"/>
                <a:gd fmla="*/ 99 h 110" name="T9"/>
                <a:gd fmla="*/ 201 w 203" name="T10"/>
                <a:gd fmla="*/ 30 h 110" name="T11"/>
                <a:gd fmla="*/ 192 w 203" name="T12"/>
                <a:gd fmla="*/ 27 h 110" name="T13"/>
              </a:gdLst>
              <a:cxnLst>
                <a:cxn ang="0">
                  <a:pos x="T0" y="T1"/>
                </a:cxn>
                <a:cxn ang="0">
                  <a:pos x="T2" y="T3"/>
                </a:cxn>
                <a:cxn ang="0">
                  <a:pos x="T4" y="T5"/>
                </a:cxn>
                <a:cxn ang="0">
                  <a:pos x="T6" y="T7"/>
                </a:cxn>
                <a:cxn ang="0">
                  <a:pos x="T8" y="T9"/>
                </a:cxn>
                <a:cxn ang="0">
                  <a:pos x="T10" y="T11"/>
                </a:cxn>
                <a:cxn ang="0">
                  <a:pos x="T12" y="T13"/>
                </a:cxn>
              </a:cxnLst>
              <a:rect b="b" l="0" r="r" t="0"/>
              <a:pathLst>
                <a:path h="110" w="203">
                  <a:moveTo>
                    <a:pt x="192" y="27"/>
                  </a:moveTo>
                  <a:cubicBezTo>
                    <a:pt x="177" y="70"/>
                    <a:pt x="139" y="92"/>
                    <a:pt x="95" y="82"/>
                  </a:cubicBezTo>
                  <a:cubicBezTo>
                    <a:pt x="53" y="71"/>
                    <a:pt x="24" y="40"/>
                    <a:pt x="6" y="2"/>
                  </a:cubicBezTo>
                  <a:cubicBezTo>
                    <a:pt x="5" y="0"/>
                    <a:pt x="0" y="1"/>
                    <a:pt x="1" y="4"/>
                  </a:cubicBezTo>
                  <a:cubicBezTo>
                    <a:pt x="7" y="51"/>
                    <a:pt x="53" y="89"/>
                    <a:pt x="98" y="99"/>
                  </a:cubicBezTo>
                  <a:cubicBezTo>
                    <a:pt x="150" y="110"/>
                    <a:pt x="190" y="79"/>
                    <a:pt x="201" y="30"/>
                  </a:cubicBezTo>
                  <a:cubicBezTo>
                    <a:pt x="203" y="24"/>
                    <a:pt x="194" y="22"/>
                    <a:pt x="192" y="27"/>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53" name="Freeform 11"/>
            <p:cNvSpPr/>
            <p:nvPr/>
          </p:nvSpPr>
          <p:spPr bwMode="auto">
            <a:xfrm>
              <a:off x="1814" y="2354"/>
              <a:ext cx="171" cy="123"/>
            </a:xfrm>
            <a:custGeom>
              <a:gdLst>
                <a:gd fmla="*/ 78 w 79" name="T0"/>
                <a:gd fmla="*/ 13 h 57" name="T1"/>
                <a:gd fmla="*/ 65 w 79" name="T2"/>
                <a:gd fmla="*/ 2 h 57" name="T3"/>
                <a:gd fmla="*/ 63 w 79" name="T4"/>
                <a:gd fmla="*/ 2 h 57" name="T5"/>
                <a:gd fmla="*/ 39 w 79" name="T6"/>
                <a:gd fmla="*/ 0 h 57" name="T7"/>
                <a:gd fmla="*/ 16 w 79" name="T8"/>
                <a:gd fmla="*/ 2 h 57" name="T9"/>
                <a:gd fmla="*/ 13 w 79" name="T10"/>
                <a:gd fmla="*/ 2 h 57" name="T11"/>
                <a:gd fmla="*/ 1 w 79" name="T12"/>
                <a:gd fmla="*/ 13 h 57" name="T13"/>
                <a:gd fmla="*/ 2 w 79" name="T14"/>
                <a:gd fmla="*/ 25 h 57" name="T15"/>
                <a:gd fmla="*/ 28 w 79" name="T16"/>
                <a:gd fmla="*/ 53 h 57" name="T17"/>
                <a:gd fmla="*/ 51 w 79" name="T18"/>
                <a:gd fmla="*/ 53 h 57" name="T19"/>
                <a:gd fmla="*/ 76 w 79" name="T20"/>
                <a:gd fmla="*/ 25 h 57" name="T21"/>
                <a:gd fmla="*/ 78 w 79" name="T22"/>
                <a:gd fmla="*/ 13 h 57"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57" w="79">
                  <a:moveTo>
                    <a:pt x="78" y="13"/>
                  </a:moveTo>
                  <a:cubicBezTo>
                    <a:pt x="77" y="7"/>
                    <a:pt x="73" y="3"/>
                    <a:pt x="65" y="2"/>
                  </a:cubicBezTo>
                  <a:cubicBezTo>
                    <a:pt x="65" y="2"/>
                    <a:pt x="64" y="2"/>
                    <a:pt x="63" y="2"/>
                  </a:cubicBezTo>
                  <a:cubicBezTo>
                    <a:pt x="55" y="0"/>
                    <a:pt x="47" y="0"/>
                    <a:pt x="39" y="0"/>
                  </a:cubicBezTo>
                  <a:cubicBezTo>
                    <a:pt x="32" y="0"/>
                    <a:pt x="24" y="0"/>
                    <a:pt x="16" y="2"/>
                  </a:cubicBezTo>
                  <a:cubicBezTo>
                    <a:pt x="15" y="2"/>
                    <a:pt x="14" y="2"/>
                    <a:pt x="13" y="2"/>
                  </a:cubicBezTo>
                  <a:cubicBezTo>
                    <a:pt x="6" y="3"/>
                    <a:pt x="2" y="7"/>
                    <a:pt x="1" y="13"/>
                  </a:cubicBezTo>
                  <a:cubicBezTo>
                    <a:pt x="0" y="16"/>
                    <a:pt x="0" y="21"/>
                    <a:pt x="2" y="25"/>
                  </a:cubicBezTo>
                  <a:cubicBezTo>
                    <a:pt x="8" y="35"/>
                    <a:pt x="18" y="48"/>
                    <a:pt x="28" y="53"/>
                  </a:cubicBezTo>
                  <a:cubicBezTo>
                    <a:pt x="36" y="57"/>
                    <a:pt x="43" y="57"/>
                    <a:pt x="51" y="53"/>
                  </a:cubicBezTo>
                  <a:cubicBezTo>
                    <a:pt x="61" y="48"/>
                    <a:pt x="71" y="35"/>
                    <a:pt x="76" y="25"/>
                  </a:cubicBezTo>
                  <a:cubicBezTo>
                    <a:pt x="79" y="21"/>
                    <a:pt x="79" y="16"/>
                    <a:pt x="78" y="13"/>
                  </a:cubicBezTo>
                  <a:close/>
                </a:path>
              </a:pathLst>
            </a:custGeom>
            <a:solidFill>
              <a:srgbClr val="5B0822"/>
            </a:solidFill>
            <a:ln cap="flat" w="14288">
              <a:solidFill>
                <a:srgbClr val="5B0822"/>
              </a:solidFill>
              <a:prstDash val="solid"/>
              <a:miter lim="800000"/>
            </a:ln>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54" name="Freeform 12"/>
            <p:cNvSpPr/>
            <p:nvPr/>
          </p:nvSpPr>
          <p:spPr bwMode="auto">
            <a:xfrm>
              <a:off x="1139" y="2120"/>
              <a:ext cx="434" cy="271"/>
            </a:xfrm>
            <a:custGeom>
              <a:gdLst>
                <a:gd fmla="*/ 32 w 200" name="T0"/>
                <a:gd fmla="*/ 76 h 125" name="T1"/>
                <a:gd fmla="*/ 111 w 200" name="T2"/>
                <a:gd fmla="*/ 60 h 125" name="T3"/>
                <a:gd fmla="*/ 167 w 200" name="T4"/>
                <a:gd fmla="*/ 121 h 125" name="T5"/>
                <a:gd fmla="*/ 179 w 200" name="T6"/>
                <a:gd fmla="*/ 120 h 125" name="T7"/>
                <a:gd fmla="*/ 129 w 200" name="T8"/>
                <a:gd fmla="*/ 18 h 125" name="T9"/>
                <a:gd fmla="*/ 12 w 200" name="T10"/>
                <a:gd fmla="*/ 50 h 125" name="T11"/>
                <a:gd fmla="*/ 32 w 200" name="T12"/>
                <a:gd fmla="*/ 76 h 125" name="T13"/>
              </a:gdLst>
              <a:cxnLst>
                <a:cxn ang="0">
                  <a:pos x="T0" y="T1"/>
                </a:cxn>
                <a:cxn ang="0">
                  <a:pos x="T2" y="T3"/>
                </a:cxn>
                <a:cxn ang="0">
                  <a:pos x="T4" y="T5"/>
                </a:cxn>
                <a:cxn ang="0">
                  <a:pos x="T6" y="T7"/>
                </a:cxn>
                <a:cxn ang="0">
                  <a:pos x="T8" y="T9"/>
                </a:cxn>
                <a:cxn ang="0">
                  <a:pos x="T10" y="T11"/>
                </a:cxn>
                <a:cxn ang="0">
                  <a:pos x="T12" y="T13"/>
                </a:cxn>
              </a:cxnLst>
              <a:rect b="b" l="0" r="r" t="0"/>
              <a:pathLst>
                <a:path h="125" w="200">
                  <a:moveTo>
                    <a:pt x="32" y="76"/>
                  </a:moveTo>
                  <a:cubicBezTo>
                    <a:pt x="54" y="59"/>
                    <a:pt x="84" y="48"/>
                    <a:pt x="111" y="60"/>
                  </a:cubicBezTo>
                  <a:cubicBezTo>
                    <a:pt x="141" y="73"/>
                    <a:pt x="146" y="101"/>
                    <a:pt x="167" y="121"/>
                  </a:cubicBezTo>
                  <a:cubicBezTo>
                    <a:pt x="171" y="125"/>
                    <a:pt x="177" y="124"/>
                    <a:pt x="179" y="120"/>
                  </a:cubicBezTo>
                  <a:cubicBezTo>
                    <a:pt x="200" y="83"/>
                    <a:pt x="164" y="32"/>
                    <a:pt x="129" y="18"/>
                  </a:cubicBezTo>
                  <a:cubicBezTo>
                    <a:pt x="86" y="0"/>
                    <a:pt x="42" y="15"/>
                    <a:pt x="12" y="50"/>
                  </a:cubicBezTo>
                  <a:cubicBezTo>
                    <a:pt x="0" y="63"/>
                    <a:pt x="16" y="88"/>
                    <a:pt x="32" y="76"/>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55" name="Freeform 13"/>
            <p:cNvSpPr/>
            <p:nvPr/>
          </p:nvSpPr>
          <p:spPr bwMode="auto">
            <a:xfrm>
              <a:off x="2165" y="2120"/>
              <a:ext cx="435" cy="271"/>
            </a:xfrm>
            <a:custGeom>
              <a:gdLst>
                <a:gd fmla="*/ 189 w 200" name="T0"/>
                <a:gd fmla="*/ 50 h 125" name="T1"/>
                <a:gd fmla="*/ 71 w 200" name="T2"/>
                <a:gd fmla="*/ 18 h 125" name="T3"/>
                <a:gd fmla="*/ 21 w 200" name="T4"/>
                <a:gd fmla="*/ 120 h 125" name="T5"/>
                <a:gd fmla="*/ 33 w 200" name="T6"/>
                <a:gd fmla="*/ 121 h 125" name="T7"/>
                <a:gd fmla="*/ 54 w 200" name="T8"/>
                <a:gd fmla="*/ 89 h 125" name="T9"/>
                <a:gd fmla="*/ 89 w 200" name="T10"/>
                <a:gd fmla="*/ 60 h 125" name="T11"/>
                <a:gd fmla="*/ 169 w 200" name="T12"/>
                <a:gd fmla="*/ 76 h 125" name="T13"/>
                <a:gd fmla="*/ 189 w 200" name="T14"/>
                <a:gd fmla="*/ 50 h 125"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25" w="200">
                  <a:moveTo>
                    <a:pt x="189" y="50"/>
                  </a:moveTo>
                  <a:cubicBezTo>
                    <a:pt x="159" y="15"/>
                    <a:pt x="115" y="0"/>
                    <a:pt x="71" y="18"/>
                  </a:cubicBezTo>
                  <a:cubicBezTo>
                    <a:pt x="37" y="32"/>
                    <a:pt x="0" y="83"/>
                    <a:pt x="21" y="120"/>
                  </a:cubicBezTo>
                  <a:cubicBezTo>
                    <a:pt x="24" y="124"/>
                    <a:pt x="30" y="125"/>
                    <a:pt x="33" y="121"/>
                  </a:cubicBezTo>
                  <a:cubicBezTo>
                    <a:pt x="43" y="112"/>
                    <a:pt x="47" y="101"/>
                    <a:pt x="54" y="89"/>
                  </a:cubicBezTo>
                  <a:cubicBezTo>
                    <a:pt x="63" y="76"/>
                    <a:pt x="75" y="68"/>
                    <a:pt x="89" y="60"/>
                  </a:cubicBezTo>
                  <a:cubicBezTo>
                    <a:pt x="115" y="46"/>
                    <a:pt x="148" y="60"/>
                    <a:pt x="169" y="76"/>
                  </a:cubicBezTo>
                  <a:cubicBezTo>
                    <a:pt x="184" y="88"/>
                    <a:pt x="200" y="63"/>
                    <a:pt x="189" y="50"/>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56" name="Freeform 14"/>
            <p:cNvSpPr/>
            <p:nvPr/>
          </p:nvSpPr>
          <p:spPr bwMode="auto">
            <a:xfrm>
              <a:off x="1013" y="2415"/>
              <a:ext cx="352" cy="123"/>
            </a:xfrm>
            <a:custGeom>
              <a:gdLst>
                <a:gd fmla="*/ 17 w 162" name="T0"/>
                <a:gd fmla="*/ 45 h 57" name="T1"/>
                <a:gd fmla="*/ 129 w 162" name="T2"/>
                <a:gd fmla="*/ 57 h 57" name="T3"/>
                <a:gd fmla="*/ 135 w 162" name="T4"/>
                <a:gd fmla="*/ 10 h 57" name="T5"/>
                <a:gd fmla="*/ 17 w 162" name="T6"/>
                <a:gd fmla="*/ 11 h 57" name="T7"/>
                <a:gd fmla="*/ 17 w 162" name="T8"/>
                <a:gd fmla="*/ 45 h 57" name="T9"/>
              </a:gdLst>
              <a:cxnLst>
                <a:cxn ang="0">
                  <a:pos x="T0" y="T1"/>
                </a:cxn>
                <a:cxn ang="0">
                  <a:pos x="T2" y="T3"/>
                </a:cxn>
                <a:cxn ang="0">
                  <a:pos x="T4" y="T5"/>
                </a:cxn>
                <a:cxn ang="0">
                  <a:pos x="T6" y="T7"/>
                </a:cxn>
                <a:cxn ang="0">
                  <a:pos x="T8" y="T9"/>
                </a:cxn>
              </a:cxnLst>
              <a:rect b="b" l="0" r="r" t="0"/>
              <a:pathLst>
                <a:path h="57" w="162">
                  <a:moveTo>
                    <a:pt x="17" y="45"/>
                  </a:moveTo>
                  <a:cubicBezTo>
                    <a:pt x="51" y="56"/>
                    <a:pt x="93" y="57"/>
                    <a:pt x="129" y="57"/>
                  </a:cubicBezTo>
                  <a:cubicBezTo>
                    <a:pt x="156" y="57"/>
                    <a:pt x="162" y="17"/>
                    <a:pt x="135" y="10"/>
                  </a:cubicBezTo>
                  <a:cubicBezTo>
                    <a:pt x="98" y="0"/>
                    <a:pt x="53" y="0"/>
                    <a:pt x="17" y="11"/>
                  </a:cubicBezTo>
                  <a:cubicBezTo>
                    <a:pt x="0" y="16"/>
                    <a:pt x="0" y="40"/>
                    <a:pt x="17" y="45"/>
                  </a:cubicBezTo>
                  <a:close/>
                </a:path>
              </a:pathLst>
            </a:custGeom>
            <a:solidFill>
              <a:srgbClr val="FF9899"/>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57" name="Freeform 15"/>
            <p:cNvSpPr/>
            <p:nvPr/>
          </p:nvSpPr>
          <p:spPr bwMode="auto">
            <a:xfrm>
              <a:off x="2432" y="2415"/>
              <a:ext cx="352" cy="123"/>
            </a:xfrm>
            <a:custGeom>
              <a:gdLst>
                <a:gd fmla="*/ 145 w 162" name="T0"/>
                <a:gd fmla="*/ 11 h 57" name="T1"/>
                <a:gd fmla="*/ 26 w 162" name="T2"/>
                <a:gd fmla="*/ 10 h 57" name="T3"/>
                <a:gd fmla="*/ 33 w 162" name="T4"/>
                <a:gd fmla="*/ 57 h 57" name="T5"/>
                <a:gd fmla="*/ 145 w 162" name="T6"/>
                <a:gd fmla="*/ 45 h 57" name="T7"/>
                <a:gd fmla="*/ 145 w 162" name="T8"/>
                <a:gd fmla="*/ 11 h 57" name="T9"/>
              </a:gdLst>
              <a:cxnLst>
                <a:cxn ang="0">
                  <a:pos x="T0" y="T1"/>
                </a:cxn>
                <a:cxn ang="0">
                  <a:pos x="T2" y="T3"/>
                </a:cxn>
                <a:cxn ang="0">
                  <a:pos x="T4" y="T5"/>
                </a:cxn>
                <a:cxn ang="0">
                  <a:pos x="T6" y="T7"/>
                </a:cxn>
                <a:cxn ang="0">
                  <a:pos x="T8" y="T9"/>
                </a:cxn>
              </a:cxnLst>
              <a:rect b="b" l="0" r="r" t="0"/>
              <a:pathLst>
                <a:path h="57" w="162">
                  <a:moveTo>
                    <a:pt x="145" y="11"/>
                  </a:moveTo>
                  <a:cubicBezTo>
                    <a:pt x="108" y="0"/>
                    <a:pt x="63" y="0"/>
                    <a:pt x="26" y="10"/>
                  </a:cubicBezTo>
                  <a:cubicBezTo>
                    <a:pt x="0" y="17"/>
                    <a:pt x="5" y="57"/>
                    <a:pt x="33" y="57"/>
                  </a:cubicBezTo>
                  <a:cubicBezTo>
                    <a:pt x="69" y="57"/>
                    <a:pt x="110" y="56"/>
                    <a:pt x="145" y="45"/>
                  </a:cubicBezTo>
                  <a:cubicBezTo>
                    <a:pt x="162" y="40"/>
                    <a:pt x="162" y="16"/>
                    <a:pt x="145" y="11"/>
                  </a:cubicBezTo>
                  <a:close/>
                </a:path>
              </a:pathLst>
            </a:custGeom>
            <a:solidFill>
              <a:srgbClr val="FF9899"/>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58" name="Freeform 16"/>
            <p:cNvSpPr/>
            <p:nvPr/>
          </p:nvSpPr>
          <p:spPr bwMode="auto">
            <a:xfrm>
              <a:off x="642" y="3262"/>
              <a:ext cx="1142" cy="668"/>
            </a:xfrm>
            <a:custGeom>
              <a:gdLst>
                <a:gd fmla="*/ 71 w 526" name="T0"/>
                <a:gd fmla="*/ 24 h 308" name="T1"/>
                <a:gd fmla="*/ 143 w 526" name="T2"/>
                <a:gd fmla="*/ 258 h 308" name="T3"/>
                <a:gd fmla="*/ 424 w 526" name="T4"/>
                <a:gd fmla="*/ 287 h 308" name="T5"/>
                <a:gd fmla="*/ 490 w 526" name="T6"/>
                <a:gd fmla="*/ 171 h 308" name="T7"/>
                <a:gd fmla="*/ 287 w 526" name="T8"/>
                <a:gd fmla="*/ 139 h 308" name="T9"/>
                <a:gd fmla="*/ 139 w 526" name="T10"/>
                <a:gd fmla="*/ 42 h 308" name="T11"/>
                <a:gd fmla="*/ 71 w 526" name="T12"/>
                <a:gd fmla="*/ 24 h 308" name="T13"/>
              </a:gdLst>
              <a:cxnLst>
                <a:cxn ang="0">
                  <a:pos x="T0" y="T1"/>
                </a:cxn>
                <a:cxn ang="0">
                  <a:pos x="T2" y="T3"/>
                </a:cxn>
                <a:cxn ang="0">
                  <a:pos x="T4" y="T5"/>
                </a:cxn>
                <a:cxn ang="0">
                  <a:pos x="T6" y="T7"/>
                </a:cxn>
                <a:cxn ang="0">
                  <a:pos x="T8" y="T9"/>
                </a:cxn>
                <a:cxn ang="0">
                  <a:pos x="T10" y="T11"/>
                </a:cxn>
                <a:cxn ang="0">
                  <a:pos x="T12" y="T13"/>
                </a:cxn>
              </a:cxnLst>
              <a:rect b="b" l="0" r="r" t="0"/>
              <a:pathLst>
                <a:path h="308" w="526">
                  <a:moveTo>
                    <a:pt x="71" y="24"/>
                  </a:moveTo>
                  <a:cubicBezTo>
                    <a:pt x="0" y="98"/>
                    <a:pt x="74" y="213"/>
                    <a:pt x="143" y="258"/>
                  </a:cubicBezTo>
                  <a:cubicBezTo>
                    <a:pt x="220" y="308"/>
                    <a:pt x="337" y="297"/>
                    <a:pt x="424" y="287"/>
                  </a:cubicBezTo>
                  <a:cubicBezTo>
                    <a:pt x="477" y="281"/>
                    <a:pt x="526" y="225"/>
                    <a:pt x="490" y="171"/>
                  </a:cubicBezTo>
                  <a:cubicBezTo>
                    <a:pt x="448" y="108"/>
                    <a:pt x="352" y="138"/>
                    <a:pt x="287" y="139"/>
                  </a:cubicBezTo>
                  <a:cubicBezTo>
                    <a:pt x="217" y="141"/>
                    <a:pt x="165" y="110"/>
                    <a:pt x="139" y="42"/>
                  </a:cubicBezTo>
                  <a:cubicBezTo>
                    <a:pt x="129" y="15"/>
                    <a:pt x="94" y="0"/>
                    <a:pt x="71" y="24"/>
                  </a:cubicBezTo>
                  <a:close/>
                </a:path>
              </a:pathLst>
            </a:custGeom>
            <a:solidFill>
              <a:srgbClr val="FFDCE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59" name="Freeform 17"/>
            <p:cNvSpPr/>
            <p:nvPr/>
          </p:nvSpPr>
          <p:spPr bwMode="auto">
            <a:xfrm>
              <a:off x="1603" y="3778"/>
              <a:ext cx="187" cy="37"/>
            </a:xfrm>
            <a:custGeom>
              <a:gdLst>
                <a:gd fmla="*/ 5 w 86" name="T0"/>
                <a:gd fmla="*/ 9 h 17" name="T1"/>
                <a:gd fmla="*/ 84 w 86" name="T2"/>
                <a:gd fmla="*/ 12 h 17" name="T3"/>
                <a:gd fmla="*/ 84 w 86" name="T4"/>
                <a:gd fmla="*/ 10 h 17" name="T5"/>
                <a:gd fmla="*/ 7 w 86" name="T6"/>
                <a:gd fmla="*/ 2 h 17" name="T7"/>
                <a:gd fmla="*/ 5 w 86" name="T8"/>
                <a:gd fmla="*/ 9 h 17" name="T9"/>
              </a:gdLst>
              <a:cxnLst>
                <a:cxn ang="0">
                  <a:pos x="T0" y="T1"/>
                </a:cxn>
                <a:cxn ang="0">
                  <a:pos x="T2" y="T3"/>
                </a:cxn>
                <a:cxn ang="0">
                  <a:pos x="T4" y="T5"/>
                </a:cxn>
                <a:cxn ang="0">
                  <a:pos x="T6" y="T7"/>
                </a:cxn>
                <a:cxn ang="0">
                  <a:pos x="T8" y="T9"/>
                </a:cxn>
              </a:cxnLst>
              <a:rect b="b" l="0" r="r" t="0"/>
              <a:pathLst>
                <a:path h="17" w="86">
                  <a:moveTo>
                    <a:pt x="5" y="9"/>
                  </a:moveTo>
                  <a:cubicBezTo>
                    <a:pt x="31" y="17"/>
                    <a:pt x="58" y="15"/>
                    <a:pt x="84" y="12"/>
                  </a:cubicBezTo>
                  <a:cubicBezTo>
                    <a:pt x="86" y="12"/>
                    <a:pt x="86" y="10"/>
                    <a:pt x="84" y="10"/>
                  </a:cubicBezTo>
                  <a:cubicBezTo>
                    <a:pt x="58" y="7"/>
                    <a:pt x="32" y="10"/>
                    <a:pt x="7" y="2"/>
                  </a:cubicBezTo>
                  <a:cubicBezTo>
                    <a:pt x="2" y="0"/>
                    <a:pt x="0" y="7"/>
                    <a:pt x="5" y="9"/>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60" name="Freeform 18"/>
            <p:cNvSpPr/>
            <p:nvPr/>
          </p:nvSpPr>
          <p:spPr bwMode="auto">
            <a:xfrm>
              <a:off x="1634" y="3704"/>
              <a:ext cx="130" cy="20"/>
            </a:xfrm>
            <a:custGeom>
              <a:gdLst>
                <a:gd fmla="*/ 3 w 60" name="T0"/>
                <a:gd fmla="*/ 5 h 9" name="T1"/>
                <a:gd fmla="*/ 58 w 60" name="T2"/>
                <a:gd fmla="*/ 7 h 9" name="T3"/>
                <a:gd fmla="*/ 58 w 60" name="T4"/>
                <a:gd fmla="*/ 4 h 9" name="T5"/>
                <a:gd fmla="*/ 4 w 60" name="T6"/>
                <a:gd fmla="*/ 0 h 9" name="T7"/>
                <a:gd fmla="*/ 3 w 60" name="T8"/>
                <a:gd fmla="*/ 5 h 9" name="T9"/>
              </a:gdLst>
              <a:cxnLst>
                <a:cxn ang="0">
                  <a:pos x="T0" y="T1"/>
                </a:cxn>
                <a:cxn ang="0">
                  <a:pos x="T2" y="T3"/>
                </a:cxn>
                <a:cxn ang="0">
                  <a:pos x="T4" y="T5"/>
                </a:cxn>
                <a:cxn ang="0">
                  <a:pos x="T6" y="T7"/>
                </a:cxn>
                <a:cxn ang="0">
                  <a:pos x="T8" y="T9"/>
                </a:cxn>
              </a:cxnLst>
              <a:rect b="b" l="0" r="r" t="0"/>
              <a:pathLst>
                <a:path h="9" w="60">
                  <a:moveTo>
                    <a:pt x="3" y="5"/>
                  </a:moveTo>
                  <a:cubicBezTo>
                    <a:pt x="21" y="8"/>
                    <a:pt x="40" y="9"/>
                    <a:pt x="58" y="7"/>
                  </a:cubicBezTo>
                  <a:cubicBezTo>
                    <a:pt x="60" y="7"/>
                    <a:pt x="60" y="4"/>
                    <a:pt x="58" y="4"/>
                  </a:cubicBezTo>
                  <a:cubicBezTo>
                    <a:pt x="40" y="2"/>
                    <a:pt x="22" y="3"/>
                    <a:pt x="4" y="0"/>
                  </a:cubicBezTo>
                  <a:cubicBezTo>
                    <a:pt x="1" y="0"/>
                    <a:pt x="0" y="5"/>
                    <a:pt x="3" y="5"/>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61" name="Freeform 19"/>
            <p:cNvSpPr/>
            <p:nvPr/>
          </p:nvSpPr>
          <p:spPr bwMode="auto">
            <a:xfrm>
              <a:off x="1582" y="3609"/>
              <a:ext cx="189" cy="50"/>
            </a:xfrm>
            <a:custGeom>
              <a:gdLst>
                <a:gd fmla="*/ 5 w 87" name="T0"/>
                <a:gd fmla="*/ 21 h 23" name="T1"/>
                <a:gd fmla="*/ 85 w 87" name="T2"/>
                <a:gd fmla="*/ 6 h 23" name="T3"/>
                <a:gd fmla="*/ 85 w 87" name="T4"/>
                <a:gd fmla="*/ 3 h 23" name="T5"/>
                <a:gd fmla="*/ 2 w 87" name="T6"/>
                <a:gd fmla="*/ 17 h 23" name="T7"/>
                <a:gd fmla="*/ 5 w 87" name="T8"/>
                <a:gd fmla="*/ 21 h 23" name="T9"/>
              </a:gdLst>
              <a:cxnLst>
                <a:cxn ang="0">
                  <a:pos x="T0" y="T1"/>
                </a:cxn>
                <a:cxn ang="0">
                  <a:pos x="T2" y="T3"/>
                </a:cxn>
                <a:cxn ang="0">
                  <a:pos x="T4" y="T5"/>
                </a:cxn>
                <a:cxn ang="0">
                  <a:pos x="T6" y="T7"/>
                </a:cxn>
                <a:cxn ang="0">
                  <a:pos x="T8" y="T9"/>
                </a:cxn>
              </a:cxnLst>
              <a:rect b="b" l="0" r="r" t="0"/>
              <a:pathLst>
                <a:path h="23" w="87">
                  <a:moveTo>
                    <a:pt x="5" y="21"/>
                  </a:moveTo>
                  <a:cubicBezTo>
                    <a:pt x="30" y="8"/>
                    <a:pt x="58" y="9"/>
                    <a:pt x="85" y="6"/>
                  </a:cubicBezTo>
                  <a:cubicBezTo>
                    <a:pt x="87" y="6"/>
                    <a:pt x="87" y="3"/>
                    <a:pt x="85" y="3"/>
                  </a:cubicBezTo>
                  <a:cubicBezTo>
                    <a:pt x="57" y="0"/>
                    <a:pt x="27" y="2"/>
                    <a:pt x="2" y="17"/>
                  </a:cubicBezTo>
                  <a:cubicBezTo>
                    <a:pt x="0" y="19"/>
                    <a:pt x="2" y="23"/>
                    <a:pt x="5" y="21"/>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103" name="Freeform 20"/>
            <p:cNvSpPr/>
            <p:nvPr/>
          </p:nvSpPr>
          <p:spPr bwMode="auto">
            <a:xfrm>
              <a:off x="1972" y="3262"/>
              <a:ext cx="1144" cy="668"/>
            </a:xfrm>
            <a:custGeom>
              <a:gdLst>
                <a:gd fmla="*/ 456 w 527" name="T0"/>
                <a:gd fmla="*/ 24 h 308" name="T1"/>
                <a:gd fmla="*/ 384 w 527" name="T2"/>
                <a:gd fmla="*/ 258 h 308" name="T3"/>
                <a:gd fmla="*/ 103 w 527" name="T4"/>
                <a:gd fmla="*/ 287 h 308" name="T5"/>
                <a:gd fmla="*/ 37 w 527" name="T6"/>
                <a:gd fmla="*/ 171 h 308" name="T7"/>
                <a:gd fmla="*/ 240 w 527" name="T8"/>
                <a:gd fmla="*/ 139 h 308" name="T9"/>
                <a:gd fmla="*/ 388 w 527" name="T10"/>
                <a:gd fmla="*/ 42 h 308" name="T11"/>
                <a:gd fmla="*/ 456 w 527" name="T12"/>
                <a:gd fmla="*/ 24 h 308" name="T13"/>
              </a:gdLst>
              <a:cxnLst>
                <a:cxn ang="0">
                  <a:pos x="T0" y="T1"/>
                </a:cxn>
                <a:cxn ang="0">
                  <a:pos x="T2" y="T3"/>
                </a:cxn>
                <a:cxn ang="0">
                  <a:pos x="T4" y="T5"/>
                </a:cxn>
                <a:cxn ang="0">
                  <a:pos x="T6" y="T7"/>
                </a:cxn>
                <a:cxn ang="0">
                  <a:pos x="T8" y="T9"/>
                </a:cxn>
                <a:cxn ang="0">
                  <a:pos x="T10" y="T11"/>
                </a:cxn>
                <a:cxn ang="0">
                  <a:pos x="T12" y="T13"/>
                </a:cxn>
              </a:cxnLst>
              <a:rect b="b" l="0" r="r" t="0"/>
              <a:pathLst>
                <a:path h="308" w="527">
                  <a:moveTo>
                    <a:pt x="456" y="24"/>
                  </a:moveTo>
                  <a:cubicBezTo>
                    <a:pt x="527" y="98"/>
                    <a:pt x="453" y="213"/>
                    <a:pt x="384" y="258"/>
                  </a:cubicBezTo>
                  <a:cubicBezTo>
                    <a:pt x="307" y="308"/>
                    <a:pt x="189" y="297"/>
                    <a:pt x="103" y="287"/>
                  </a:cubicBezTo>
                  <a:cubicBezTo>
                    <a:pt x="50" y="281"/>
                    <a:pt x="0" y="225"/>
                    <a:pt x="37" y="171"/>
                  </a:cubicBezTo>
                  <a:cubicBezTo>
                    <a:pt x="79" y="108"/>
                    <a:pt x="175" y="138"/>
                    <a:pt x="240" y="139"/>
                  </a:cubicBezTo>
                  <a:cubicBezTo>
                    <a:pt x="310" y="141"/>
                    <a:pt x="361" y="110"/>
                    <a:pt x="388" y="42"/>
                  </a:cubicBezTo>
                  <a:cubicBezTo>
                    <a:pt x="398" y="15"/>
                    <a:pt x="433" y="0"/>
                    <a:pt x="456" y="24"/>
                  </a:cubicBezTo>
                  <a:close/>
                </a:path>
              </a:pathLst>
            </a:custGeom>
            <a:solidFill>
              <a:srgbClr val="FFDCE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104" name="Freeform 21"/>
            <p:cNvSpPr/>
            <p:nvPr/>
          </p:nvSpPr>
          <p:spPr bwMode="auto">
            <a:xfrm>
              <a:off x="1968" y="3778"/>
              <a:ext cx="187" cy="37"/>
            </a:xfrm>
            <a:custGeom>
              <a:gdLst>
                <a:gd fmla="*/ 79 w 86" name="T0"/>
                <a:gd fmla="*/ 2 h 17" name="T1"/>
                <a:gd fmla="*/ 2 w 86" name="T2"/>
                <a:gd fmla="*/ 10 h 17" name="T3"/>
                <a:gd fmla="*/ 2 w 86" name="T4"/>
                <a:gd fmla="*/ 12 h 17" name="T5"/>
                <a:gd fmla="*/ 81 w 86" name="T6"/>
                <a:gd fmla="*/ 9 h 17" name="T7"/>
                <a:gd fmla="*/ 79 w 86" name="T8"/>
                <a:gd fmla="*/ 2 h 17" name="T9"/>
              </a:gdLst>
              <a:cxnLst>
                <a:cxn ang="0">
                  <a:pos x="T0" y="T1"/>
                </a:cxn>
                <a:cxn ang="0">
                  <a:pos x="T2" y="T3"/>
                </a:cxn>
                <a:cxn ang="0">
                  <a:pos x="T4" y="T5"/>
                </a:cxn>
                <a:cxn ang="0">
                  <a:pos x="T6" y="T7"/>
                </a:cxn>
                <a:cxn ang="0">
                  <a:pos x="T8" y="T9"/>
                </a:cxn>
              </a:cxnLst>
              <a:rect b="b" l="0" r="r" t="0"/>
              <a:pathLst>
                <a:path h="17" w="86">
                  <a:moveTo>
                    <a:pt x="79" y="2"/>
                  </a:moveTo>
                  <a:cubicBezTo>
                    <a:pt x="54" y="10"/>
                    <a:pt x="28" y="7"/>
                    <a:pt x="2" y="10"/>
                  </a:cubicBezTo>
                  <a:cubicBezTo>
                    <a:pt x="0" y="10"/>
                    <a:pt x="0" y="12"/>
                    <a:pt x="2" y="12"/>
                  </a:cubicBezTo>
                  <a:cubicBezTo>
                    <a:pt x="28" y="15"/>
                    <a:pt x="55" y="17"/>
                    <a:pt x="81" y="9"/>
                  </a:cubicBezTo>
                  <a:cubicBezTo>
                    <a:pt x="86" y="7"/>
                    <a:pt x="84" y="0"/>
                    <a:pt x="79" y="2"/>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105" name="Freeform 22"/>
            <p:cNvSpPr/>
            <p:nvPr/>
          </p:nvSpPr>
          <p:spPr bwMode="auto">
            <a:xfrm>
              <a:off x="1994" y="3704"/>
              <a:ext cx="130" cy="20"/>
            </a:xfrm>
            <a:custGeom>
              <a:gdLst>
                <a:gd fmla="*/ 55 w 60" name="T0"/>
                <a:gd fmla="*/ 0 h 9" name="T1"/>
                <a:gd fmla="*/ 2 w 60" name="T2"/>
                <a:gd fmla="*/ 4 h 9" name="T3"/>
                <a:gd fmla="*/ 2 w 60" name="T4"/>
                <a:gd fmla="*/ 7 h 9" name="T5"/>
                <a:gd fmla="*/ 57 w 60" name="T6"/>
                <a:gd fmla="*/ 5 h 9" name="T7"/>
                <a:gd fmla="*/ 55 w 60" name="T8"/>
                <a:gd fmla="*/ 0 h 9" name="T9"/>
              </a:gdLst>
              <a:cxnLst>
                <a:cxn ang="0">
                  <a:pos x="T0" y="T1"/>
                </a:cxn>
                <a:cxn ang="0">
                  <a:pos x="T2" y="T3"/>
                </a:cxn>
                <a:cxn ang="0">
                  <a:pos x="T4" y="T5"/>
                </a:cxn>
                <a:cxn ang="0">
                  <a:pos x="T6" y="T7"/>
                </a:cxn>
                <a:cxn ang="0">
                  <a:pos x="T8" y="T9"/>
                </a:cxn>
              </a:cxnLst>
              <a:rect b="b" l="0" r="r" t="0"/>
              <a:pathLst>
                <a:path h="9" w="60">
                  <a:moveTo>
                    <a:pt x="55" y="0"/>
                  </a:moveTo>
                  <a:cubicBezTo>
                    <a:pt x="38" y="3"/>
                    <a:pt x="20" y="2"/>
                    <a:pt x="2" y="4"/>
                  </a:cubicBezTo>
                  <a:cubicBezTo>
                    <a:pt x="0" y="4"/>
                    <a:pt x="0" y="7"/>
                    <a:pt x="2" y="7"/>
                  </a:cubicBezTo>
                  <a:cubicBezTo>
                    <a:pt x="20" y="9"/>
                    <a:pt x="39" y="8"/>
                    <a:pt x="57" y="5"/>
                  </a:cubicBezTo>
                  <a:cubicBezTo>
                    <a:pt x="60" y="5"/>
                    <a:pt x="58" y="0"/>
                    <a:pt x="55" y="0"/>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106" name="Freeform 23"/>
            <p:cNvSpPr/>
            <p:nvPr/>
          </p:nvSpPr>
          <p:spPr bwMode="auto">
            <a:xfrm>
              <a:off x="1985" y="3609"/>
              <a:ext cx="191" cy="50"/>
            </a:xfrm>
            <a:custGeom>
              <a:gdLst>
                <a:gd fmla="*/ 85 w 88" name="T0"/>
                <a:gd fmla="*/ 17 h 23" name="T1"/>
                <a:gd fmla="*/ 3 w 88" name="T2"/>
                <a:gd fmla="*/ 3 h 23" name="T3"/>
                <a:gd fmla="*/ 3 w 88" name="T4"/>
                <a:gd fmla="*/ 6 h 23" name="T5"/>
                <a:gd fmla="*/ 83 w 88" name="T6"/>
                <a:gd fmla="*/ 21 h 23" name="T7"/>
                <a:gd fmla="*/ 85 w 88" name="T8"/>
                <a:gd fmla="*/ 17 h 23" name="T9"/>
              </a:gdLst>
              <a:cxnLst>
                <a:cxn ang="0">
                  <a:pos x="T0" y="T1"/>
                </a:cxn>
                <a:cxn ang="0">
                  <a:pos x="T2" y="T3"/>
                </a:cxn>
                <a:cxn ang="0">
                  <a:pos x="T4" y="T5"/>
                </a:cxn>
                <a:cxn ang="0">
                  <a:pos x="T6" y="T7"/>
                </a:cxn>
                <a:cxn ang="0">
                  <a:pos x="T8" y="T9"/>
                </a:cxn>
              </a:cxnLst>
              <a:rect b="b" l="0" r="r" t="0"/>
              <a:pathLst>
                <a:path h="23" w="88">
                  <a:moveTo>
                    <a:pt x="85" y="17"/>
                  </a:moveTo>
                  <a:cubicBezTo>
                    <a:pt x="61" y="2"/>
                    <a:pt x="31" y="0"/>
                    <a:pt x="3" y="3"/>
                  </a:cubicBezTo>
                  <a:cubicBezTo>
                    <a:pt x="0" y="3"/>
                    <a:pt x="0" y="6"/>
                    <a:pt x="3" y="6"/>
                  </a:cubicBezTo>
                  <a:cubicBezTo>
                    <a:pt x="30" y="9"/>
                    <a:pt x="58" y="8"/>
                    <a:pt x="83" y="21"/>
                  </a:cubicBezTo>
                  <a:cubicBezTo>
                    <a:pt x="86" y="23"/>
                    <a:pt x="88" y="19"/>
                    <a:pt x="85" y="17"/>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107" name="Freeform 24"/>
            <p:cNvSpPr/>
            <p:nvPr/>
          </p:nvSpPr>
          <p:spPr bwMode="auto">
            <a:xfrm>
              <a:off x="968" y="743"/>
              <a:ext cx="464" cy="1255"/>
            </a:xfrm>
            <a:custGeom>
              <a:gdLst>
                <a:gd fmla="*/ 194 w 214" name="T0"/>
                <a:gd fmla="*/ 307 h 579" name="T1"/>
                <a:gd fmla="*/ 138 w 214" name="T2"/>
                <a:gd fmla="*/ 58 h 579" name="T3"/>
                <a:gd fmla="*/ 29 w 214" name="T4"/>
                <a:gd fmla="*/ 58 h 579" name="T5"/>
                <a:gd fmla="*/ 7 w 214" name="T6"/>
                <a:gd fmla="*/ 329 h 579" name="T7"/>
                <a:gd fmla="*/ 107 w 214" name="T8"/>
                <a:gd fmla="*/ 561 h 579" name="T9"/>
                <a:gd fmla="*/ 165 w 214" name="T10"/>
                <a:gd fmla="*/ 527 h 579" name="T11"/>
                <a:gd fmla="*/ 167 w 214" name="T12"/>
                <a:gd fmla="*/ 526 h 579" name="T13"/>
                <a:gd fmla="*/ 194 w 214" name="T14"/>
                <a:gd fmla="*/ 307 h 579"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579" w="214">
                  <a:moveTo>
                    <a:pt x="194" y="307"/>
                  </a:moveTo>
                  <a:cubicBezTo>
                    <a:pt x="188" y="221"/>
                    <a:pt x="171" y="138"/>
                    <a:pt x="138" y="58"/>
                  </a:cubicBezTo>
                  <a:cubicBezTo>
                    <a:pt x="119" y="9"/>
                    <a:pt x="45" y="0"/>
                    <a:pt x="29" y="58"/>
                  </a:cubicBezTo>
                  <a:cubicBezTo>
                    <a:pt x="5" y="145"/>
                    <a:pt x="0" y="240"/>
                    <a:pt x="7" y="329"/>
                  </a:cubicBezTo>
                  <a:cubicBezTo>
                    <a:pt x="13" y="418"/>
                    <a:pt x="32" y="505"/>
                    <a:pt x="107" y="561"/>
                  </a:cubicBezTo>
                  <a:cubicBezTo>
                    <a:pt x="131" y="579"/>
                    <a:pt x="164" y="554"/>
                    <a:pt x="165" y="527"/>
                  </a:cubicBezTo>
                  <a:cubicBezTo>
                    <a:pt x="166" y="527"/>
                    <a:pt x="166" y="526"/>
                    <a:pt x="167" y="526"/>
                  </a:cubicBezTo>
                  <a:cubicBezTo>
                    <a:pt x="214" y="470"/>
                    <a:pt x="199" y="376"/>
                    <a:pt x="194" y="307"/>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108" name="Freeform 25"/>
            <p:cNvSpPr/>
            <p:nvPr/>
          </p:nvSpPr>
          <p:spPr bwMode="auto">
            <a:xfrm>
              <a:off x="1050" y="977"/>
              <a:ext cx="304" cy="794"/>
            </a:xfrm>
            <a:custGeom>
              <a:gdLst>
                <a:gd fmla="*/ 122 w 140" name="T0"/>
                <a:gd fmla="*/ 194 h 366" name="T1"/>
                <a:gd fmla="*/ 87 w 140" name="T2"/>
                <a:gd fmla="*/ 37 h 366" name="T3"/>
                <a:gd fmla="*/ 18 w 140" name="T4"/>
                <a:gd fmla="*/ 37 h 366" name="T5"/>
                <a:gd fmla="*/ 4 w 140" name="T6"/>
                <a:gd fmla="*/ 207 h 366" name="T7"/>
                <a:gd fmla="*/ 57 w 140" name="T8"/>
                <a:gd fmla="*/ 336 h 366" name="T9"/>
                <a:gd fmla="*/ 122 w 140" name="T10"/>
                <a:gd fmla="*/ 194 h 366" name="T11"/>
              </a:gdLst>
              <a:cxnLst>
                <a:cxn ang="0">
                  <a:pos x="T0" y="T1"/>
                </a:cxn>
                <a:cxn ang="0">
                  <a:pos x="T2" y="T3"/>
                </a:cxn>
                <a:cxn ang="0">
                  <a:pos x="T4" y="T5"/>
                </a:cxn>
                <a:cxn ang="0">
                  <a:pos x="T6" y="T7"/>
                </a:cxn>
                <a:cxn ang="0">
                  <a:pos x="T8" y="T9"/>
                </a:cxn>
                <a:cxn ang="0">
                  <a:pos x="T10" y="T11"/>
                </a:cxn>
              </a:cxnLst>
              <a:rect b="b" l="0" r="r" t="0"/>
              <a:pathLst>
                <a:path h="366" w="140">
                  <a:moveTo>
                    <a:pt x="122" y="194"/>
                  </a:moveTo>
                  <a:cubicBezTo>
                    <a:pt x="118" y="139"/>
                    <a:pt x="107" y="87"/>
                    <a:pt x="87" y="37"/>
                  </a:cubicBezTo>
                  <a:cubicBezTo>
                    <a:pt x="75" y="6"/>
                    <a:pt x="28" y="0"/>
                    <a:pt x="18" y="37"/>
                  </a:cubicBezTo>
                  <a:cubicBezTo>
                    <a:pt x="3" y="91"/>
                    <a:pt x="0" y="151"/>
                    <a:pt x="4" y="207"/>
                  </a:cubicBezTo>
                  <a:cubicBezTo>
                    <a:pt x="7" y="247"/>
                    <a:pt x="13" y="320"/>
                    <a:pt x="57" y="336"/>
                  </a:cubicBezTo>
                  <a:cubicBezTo>
                    <a:pt x="140" y="366"/>
                    <a:pt x="125" y="236"/>
                    <a:pt x="122" y="194"/>
                  </a:cubicBezTo>
                  <a:close/>
                </a:path>
              </a:pathLst>
            </a:custGeom>
            <a:solidFill>
              <a:srgbClr val="FFDCE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109" name="Freeform 26"/>
            <p:cNvSpPr/>
            <p:nvPr/>
          </p:nvSpPr>
          <p:spPr bwMode="auto">
            <a:xfrm>
              <a:off x="2326" y="743"/>
              <a:ext cx="464" cy="1255"/>
            </a:xfrm>
            <a:custGeom>
              <a:gdLst>
                <a:gd fmla="*/ 20 w 214" name="T0"/>
                <a:gd fmla="*/ 307 h 579" name="T1"/>
                <a:gd fmla="*/ 76 w 214" name="T2"/>
                <a:gd fmla="*/ 58 h 579" name="T3"/>
                <a:gd fmla="*/ 185 w 214" name="T4"/>
                <a:gd fmla="*/ 58 h 579" name="T5"/>
                <a:gd fmla="*/ 207 w 214" name="T6"/>
                <a:gd fmla="*/ 329 h 579" name="T7"/>
                <a:gd fmla="*/ 107 w 214" name="T8"/>
                <a:gd fmla="*/ 561 h 579" name="T9"/>
                <a:gd fmla="*/ 49 w 214" name="T10"/>
                <a:gd fmla="*/ 527 h 579" name="T11"/>
                <a:gd fmla="*/ 47 w 214" name="T12"/>
                <a:gd fmla="*/ 526 h 579" name="T13"/>
                <a:gd fmla="*/ 20 w 214" name="T14"/>
                <a:gd fmla="*/ 307 h 579"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579" w="214">
                  <a:moveTo>
                    <a:pt x="20" y="307"/>
                  </a:moveTo>
                  <a:cubicBezTo>
                    <a:pt x="26" y="221"/>
                    <a:pt x="43" y="138"/>
                    <a:pt x="76" y="58"/>
                  </a:cubicBezTo>
                  <a:cubicBezTo>
                    <a:pt x="95" y="9"/>
                    <a:pt x="169" y="0"/>
                    <a:pt x="185" y="58"/>
                  </a:cubicBezTo>
                  <a:cubicBezTo>
                    <a:pt x="209" y="145"/>
                    <a:pt x="214" y="240"/>
                    <a:pt x="207" y="329"/>
                  </a:cubicBezTo>
                  <a:cubicBezTo>
                    <a:pt x="201" y="418"/>
                    <a:pt x="181" y="505"/>
                    <a:pt x="107" y="561"/>
                  </a:cubicBezTo>
                  <a:cubicBezTo>
                    <a:pt x="83" y="579"/>
                    <a:pt x="50" y="554"/>
                    <a:pt x="49" y="527"/>
                  </a:cubicBezTo>
                  <a:cubicBezTo>
                    <a:pt x="48" y="527"/>
                    <a:pt x="48" y="526"/>
                    <a:pt x="47" y="526"/>
                  </a:cubicBezTo>
                  <a:cubicBezTo>
                    <a:pt x="0" y="470"/>
                    <a:pt x="15" y="376"/>
                    <a:pt x="20" y="307"/>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110" name="Freeform 27"/>
            <p:cNvSpPr/>
            <p:nvPr/>
          </p:nvSpPr>
          <p:spPr bwMode="auto">
            <a:xfrm>
              <a:off x="2404" y="977"/>
              <a:ext cx="304" cy="794"/>
            </a:xfrm>
            <a:custGeom>
              <a:gdLst>
                <a:gd fmla="*/ 18 w 140" name="T0"/>
                <a:gd fmla="*/ 194 h 366" name="T1"/>
                <a:gd fmla="*/ 53 w 140" name="T2"/>
                <a:gd fmla="*/ 37 h 366" name="T3"/>
                <a:gd fmla="*/ 122 w 140" name="T4"/>
                <a:gd fmla="*/ 37 h 366" name="T5"/>
                <a:gd fmla="*/ 136 w 140" name="T6"/>
                <a:gd fmla="*/ 207 h 366" name="T7"/>
                <a:gd fmla="*/ 83 w 140" name="T8"/>
                <a:gd fmla="*/ 336 h 366" name="T9"/>
                <a:gd fmla="*/ 18 w 140" name="T10"/>
                <a:gd fmla="*/ 194 h 366" name="T11"/>
              </a:gdLst>
              <a:cxnLst>
                <a:cxn ang="0">
                  <a:pos x="T0" y="T1"/>
                </a:cxn>
                <a:cxn ang="0">
                  <a:pos x="T2" y="T3"/>
                </a:cxn>
                <a:cxn ang="0">
                  <a:pos x="T4" y="T5"/>
                </a:cxn>
                <a:cxn ang="0">
                  <a:pos x="T6" y="T7"/>
                </a:cxn>
                <a:cxn ang="0">
                  <a:pos x="T8" y="T9"/>
                </a:cxn>
                <a:cxn ang="0">
                  <a:pos x="T10" y="T11"/>
                </a:cxn>
              </a:cxnLst>
              <a:rect b="b" l="0" r="r" t="0"/>
              <a:pathLst>
                <a:path h="366" w="140">
                  <a:moveTo>
                    <a:pt x="18" y="194"/>
                  </a:moveTo>
                  <a:cubicBezTo>
                    <a:pt x="22" y="139"/>
                    <a:pt x="33" y="87"/>
                    <a:pt x="53" y="37"/>
                  </a:cubicBezTo>
                  <a:cubicBezTo>
                    <a:pt x="65" y="6"/>
                    <a:pt x="112" y="0"/>
                    <a:pt x="122" y="37"/>
                  </a:cubicBezTo>
                  <a:cubicBezTo>
                    <a:pt x="137" y="91"/>
                    <a:pt x="140" y="151"/>
                    <a:pt x="136" y="207"/>
                  </a:cubicBezTo>
                  <a:cubicBezTo>
                    <a:pt x="133" y="247"/>
                    <a:pt x="127" y="320"/>
                    <a:pt x="83" y="336"/>
                  </a:cubicBezTo>
                  <a:cubicBezTo>
                    <a:pt x="0" y="366"/>
                    <a:pt x="15" y="236"/>
                    <a:pt x="18" y="194"/>
                  </a:cubicBezTo>
                  <a:close/>
                </a:path>
              </a:pathLst>
            </a:custGeom>
            <a:solidFill>
              <a:srgbClr val="FFDCE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111" name="Freeform 28"/>
            <p:cNvSpPr/>
            <p:nvPr/>
          </p:nvSpPr>
          <p:spPr bwMode="auto">
            <a:xfrm>
              <a:off x="2209" y="2846"/>
              <a:ext cx="187" cy="347"/>
            </a:xfrm>
            <a:custGeom>
              <a:gdLst>
                <a:gd fmla="*/ 15 w 86" name="T0"/>
                <a:gd fmla="*/ 153 h 160" name="T1"/>
                <a:gd fmla="*/ 44 w 86" name="T2"/>
                <a:gd fmla="*/ 86 h 160" name="T3"/>
                <a:gd fmla="*/ 82 w 86" name="T4"/>
                <a:gd fmla="*/ 19 h 160" name="T5"/>
                <a:gd fmla="*/ 61 w 86" name="T6"/>
                <a:gd fmla="*/ 7 h 160" name="T7"/>
                <a:gd fmla="*/ 19 w 86" name="T8"/>
                <a:gd fmla="*/ 78 h 160" name="T9"/>
                <a:gd fmla="*/ 1 w 86" name="T10"/>
                <a:gd fmla="*/ 151 h 160" name="T11"/>
                <a:gd fmla="*/ 15 w 86" name="T12"/>
                <a:gd fmla="*/ 153 h 160" name="T13"/>
              </a:gdLst>
              <a:cxnLst>
                <a:cxn ang="0">
                  <a:pos x="T0" y="T1"/>
                </a:cxn>
                <a:cxn ang="0">
                  <a:pos x="T2" y="T3"/>
                </a:cxn>
                <a:cxn ang="0">
                  <a:pos x="T4" y="T5"/>
                </a:cxn>
                <a:cxn ang="0">
                  <a:pos x="T6" y="T7"/>
                </a:cxn>
                <a:cxn ang="0">
                  <a:pos x="T8" y="T9"/>
                </a:cxn>
                <a:cxn ang="0">
                  <a:pos x="T10" y="T11"/>
                </a:cxn>
                <a:cxn ang="0">
                  <a:pos x="T12" y="T13"/>
                </a:cxn>
              </a:cxnLst>
              <a:rect b="b" l="0" r="r" t="0"/>
              <a:pathLst>
                <a:path h="160" w="86">
                  <a:moveTo>
                    <a:pt x="15" y="153"/>
                  </a:moveTo>
                  <a:cubicBezTo>
                    <a:pt x="24" y="130"/>
                    <a:pt x="33" y="108"/>
                    <a:pt x="44" y="86"/>
                  </a:cubicBezTo>
                  <a:cubicBezTo>
                    <a:pt x="56" y="64"/>
                    <a:pt x="74" y="42"/>
                    <a:pt x="82" y="19"/>
                  </a:cubicBezTo>
                  <a:cubicBezTo>
                    <a:pt x="86" y="6"/>
                    <a:pt x="70" y="0"/>
                    <a:pt x="61" y="7"/>
                  </a:cubicBezTo>
                  <a:cubicBezTo>
                    <a:pt x="41" y="23"/>
                    <a:pt x="29" y="55"/>
                    <a:pt x="19" y="78"/>
                  </a:cubicBezTo>
                  <a:cubicBezTo>
                    <a:pt x="9" y="101"/>
                    <a:pt x="0" y="125"/>
                    <a:pt x="1" y="151"/>
                  </a:cubicBezTo>
                  <a:cubicBezTo>
                    <a:pt x="2" y="159"/>
                    <a:pt x="12" y="160"/>
                    <a:pt x="15" y="153"/>
                  </a:cubicBezTo>
                  <a:close/>
                </a:path>
              </a:pathLst>
            </a:custGeom>
            <a:solidFill>
              <a:srgbClr val="8DC54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112" name="Freeform 29"/>
            <p:cNvSpPr/>
            <p:nvPr/>
          </p:nvSpPr>
          <p:spPr bwMode="auto">
            <a:xfrm>
              <a:off x="2226" y="2983"/>
              <a:ext cx="319" cy="255"/>
            </a:xfrm>
            <a:custGeom>
              <a:gdLst>
                <a:gd fmla="*/ 18 w 147" name="T0"/>
                <a:gd fmla="*/ 111 h 118" name="T1"/>
                <a:gd fmla="*/ 132 w 147" name="T2"/>
                <a:gd fmla="*/ 35 h 118" name="T3"/>
                <a:gd fmla="*/ 118 w 147" name="T4"/>
                <a:gd fmla="*/ 10 h 118" name="T5"/>
                <a:gd fmla="*/ 3 w 147" name="T6"/>
                <a:gd fmla="*/ 103 h 118" name="T7"/>
                <a:gd fmla="*/ 18 w 147" name="T8"/>
                <a:gd fmla="*/ 111 h 118" name="T9"/>
              </a:gdLst>
              <a:cxnLst>
                <a:cxn ang="0">
                  <a:pos x="T0" y="T1"/>
                </a:cxn>
                <a:cxn ang="0">
                  <a:pos x="T2" y="T3"/>
                </a:cxn>
                <a:cxn ang="0">
                  <a:pos x="T4" y="T5"/>
                </a:cxn>
                <a:cxn ang="0">
                  <a:pos x="T6" y="T7"/>
                </a:cxn>
                <a:cxn ang="0">
                  <a:pos x="T8" y="T9"/>
                </a:cxn>
              </a:cxnLst>
              <a:rect b="b" l="0" r="r" t="0"/>
              <a:pathLst>
                <a:path h="118" w="147">
                  <a:moveTo>
                    <a:pt x="18" y="111"/>
                  </a:moveTo>
                  <a:cubicBezTo>
                    <a:pt x="49" y="75"/>
                    <a:pt x="94" y="62"/>
                    <a:pt x="132" y="35"/>
                  </a:cubicBezTo>
                  <a:cubicBezTo>
                    <a:pt x="147" y="24"/>
                    <a:pt x="134" y="0"/>
                    <a:pt x="118" y="10"/>
                  </a:cubicBezTo>
                  <a:cubicBezTo>
                    <a:pt x="77" y="32"/>
                    <a:pt x="21" y="57"/>
                    <a:pt x="3" y="103"/>
                  </a:cubicBezTo>
                  <a:cubicBezTo>
                    <a:pt x="0" y="111"/>
                    <a:pt x="12" y="118"/>
                    <a:pt x="18" y="111"/>
                  </a:cubicBezTo>
                  <a:close/>
                </a:path>
              </a:pathLst>
            </a:custGeom>
            <a:solidFill>
              <a:srgbClr val="8DC54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113" name="Freeform 30"/>
            <p:cNvSpPr/>
            <p:nvPr/>
          </p:nvSpPr>
          <p:spPr bwMode="auto">
            <a:xfrm>
              <a:off x="2239" y="3156"/>
              <a:ext cx="341" cy="113"/>
            </a:xfrm>
            <a:custGeom>
              <a:gdLst>
                <a:gd fmla="*/ 14 w 157" name="T0"/>
                <a:gd fmla="*/ 50 h 52" name="T1"/>
                <a:gd fmla="*/ 139 w 157" name="T2"/>
                <a:gd fmla="*/ 31 h 52" name="T3"/>
                <a:gd fmla="*/ 132 w 157" name="T4"/>
                <a:gd fmla="*/ 4 h 52" name="T5"/>
                <a:gd fmla="*/ 11 w 157" name="T6"/>
                <a:gd fmla="*/ 29 h 52" name="T7"/>
                <a:gd fmla="*/ 14 w 157" name="T8"/>
                <a:gd fmla="*/ 50 h 52" name="T9"/>
              </a:gdLst>
              <a:cxnLst>
                <a:cxn ang="0">
                  <a:pos x="T0" y="T1"/>
                </a:cxn>
                <a:cxn ang="0">
                  <a:pos x="T2" y="T3"/>
                </a:cxn>
                <a:cxn ang="0">
                  <a:pos x="T4" y="T5"/>
                </a:cxn>
                <a:cxn ang="0">
                  <a:pos x="T6" y="T7"/>
                </a:cxn>
                <a:cxn ang="0">
                  <a:pos x="T8" y="T9"/>
                </a:cxn>
              </a:cxnLst>
              <a:rect b="b" l="0" r="r" t="0"/>
              <a:pathLst>
                <a:path h="52" w="157">
                  <a:moveTo>
                    <a:pt x="14" y="50"/>
                  </a:moveTo>
                  <a:cubicBezTo>
                    <a:pt x="55" y="52"/>
                    <a:pt x="99" y="39"/>
                    <a:pt x="139" y="31"/>
                  </a:cubicBezTo>
                  <a:cubicBezTo>
                    <a:pt x="157" y="27"/>
                    <a:pt x="149" y="0"/>
                    <a:pt x="132" y="4"/>
                  </a:cubicBezTo>
                  <a:cubicBezTo>
                    <a:pt x="92" y="13"/>
                    <a:pt x="50" y="17"/>
                    <a:pt x="11" y="29"/>
                  </a:cubicBezTo>
                  <a:cubicBezTo>
                    <a:pt x="0" y="33"/>
                    <a:pt x="2" y="50"/>
                    <a:pt x="14" y="50"/>
                  </a:cubicBezTo>
                  <a:close/>
                </a:path>
              </a:pathLst>
            </a:custGeom>
            <a:solidFill>
              <a:srgbClr val="8DC54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114" name="Freeform 31"/>
            <p:cNvSpPr/>
            <p:nvPr/>
          </p:nvSpPr>
          <p:spPr bwMode="auto">
            <a:xfrm>
              <a:off x="1710" y="3039"/>
              <a:ext cx="744" cy="945"/>
            </a:xfrm>
            <a:custGeom>
              <a:gdLst>
                <a:gd fmla="*/ 243 w 343" name="T0"/>
                <a:gd fmla="*/ 35 h 436" name="T1"/>
                <a:gd fmla="*/ 166 w 343" name="T2"/>
                <a:gd fmla="*/ 7 h 436" name="T3"/>
                <a:gd fmla="*/ 108 w 343" name="T4"/>
                <a:gd fmla="*/ 74 h 436" name="T5"/>
                <a:gd fmla="*/ 54 w 343" name="T6"/>
                <a:gd fmla="*/ 206 h 436" name="T7"/>
                <a:gd fmla="*/ 8 w 343" name="T8"/>
                <a:gd fmla="*/ 348 h 436" name="T9"/>
                <a:gd fmla="*/ 193 w 343" name="T10"/>
                <a:gd fmla="*/ 278 h 436" name="T11"/>
                <a:gd fmla="*/ 278 w 343" name="T12"/>
                <a:gd fmla="*/ 215 h 436" name="T13"/>
                <a:gd fmla="*/ 243 w 343" name="T14"/>
                <a:gd fmla="*/ 35 h 436"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436" w="343">
                  <a:moveTo>
                    <a:pt x="243" y="35"/>
                  </a:moveTo>
                  <a:cubicBezTo>
                    <a:pt x="222" y="15"/>
                    <a:pt x="195" y="0"/>
                    <a:pt x="166" y="7"/>
                  </a:cubicBezTo>
                  <a:cubicBezTo>
                    <a:pt x="135" y="14"/>
                    <a:pt x="119" y="48"/>
                    <a:pt x="108" y="74"/>
                  </a:cubicBezTo>
                  <a:cubicBezTo>
                    <a:pt x="89" y="118"/>
                    <a:pt x="73" y="162"/>
                    <a:pt x="54" y="206"/>
                  </a:cubicBezTo>
                  <a:cubicBezTo>
                    <a:pt x="38" y="245"/>
                    <a:pt x="0" y="305"/>
                    <a:pt x="8" y="348"/>
                  </a:cubicBezTo>
                  <a:cubicBezTo>
                    <a:pt x="24" y="436"/>
                    <a:pt x="161" y="303"/>
                    <a:pt x="193" y="278"/>
                  </a:cubicBezTo>
                  <a:cubicBezTo>
                    <a:pt x="221" y="256"/>
                    <a:pt x="252" y="239"/>
                    <a:pt x="278" y="215"/>
                  </a:cubicBezTo>
                  <a:cubicBezTo>
                    <a:pt x="343" y="156"/>
                    <a:pt x="294" y="83"/>
                    <a:pt x="243" y="35"/>
                  </a:cubicBezTo>
                  <a:close/>
                </a:path>
              </a:pathLst>
            </a:custGeom>
            <a:solidFill>
              <a:srgbClr val="FF8D3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115" name="Freeform 32"/>
            <p:cNvSpPr/>
            <p:nvPr/>
          </p:nvSpPr>
          <p:spPr bwMode="auto">
            <a:xfrm>
              <a:off x="1840" y="3188"/>
              <a:ext cx="295" cy="144"/>
            </a:xfrm>
            <a:custGeom>
              <a:gdLst>
                <a:gd fmla="*/ 8 w 136" name="T0"/>
                <a:gd fmla="*/ 12 h 66" name="T1"/>
                <a:gd fmla="*/ 130 w 136" name="T2"/>
                <a:gd fmla="*/ 64 h 66" name="T3"/>
                <a:gd fmla="*/ 134 w 136" name="T4"/>
                <a:gd fmla="*/ 60 h 66" name="T5"/>
                <a:gd fmla="*/ 8 w 136" name="T6"/>
                <a:gd fmla="*/ 0 h 66" name="T7"/>
                <a:gd fmla="*/ 8 w 136" name="T8"/>
                <a:gd fmla="*/ 12 h 66" name="T9"/>
              </a:gdLst>
              <a:cxnLst>
                <a:cxn ang="0">
                  <a:pos x="T0" y="T1"/>
                </a:cxn>
                <a:cxn ang="0">
                  <a:pos x="T2" y="T3"/>
                </a:cxn>
                <a:cxn ang="0">
                  <a:pos x="T4" y="T5"/>
                </a:cxn>
                <a:cxn ang="0">
                  <a:pos x="T6" y="T7"/>
                </a:cxn>
                <a:cxn ang="0">
                  <a:pos x="T8" y="T9"/>
                </a:cxn>
              </a:cxnLst>
              <a:rect b="b" l="0" r="r" t="0"/>
              <a:pathLst>
                <a:path h="66" w="136">
                  <a:moveTo>
                    <a:pt x="8" y="12"/>
                  </a:moveTo>
                  <a:cubicBezTo>
                    <a:pt x="56" y="13"/>
                    <a:pt x="92" y="39"/>
                    <a:pt x="130" y="64"/>
                  </a:cubicBezTo>
                  <a:cubicBezTo>
                    <a:pt x="133" y="66"/>
                    <a:pt x="136" y="62"/>
                    <a:pt x="134" y="60"/>
                  </a:cubicBezTo>
                  <a:cubicBezTo>
                    <a:pt x="101" y="26"/>
                    <a:pt x="55" y="2"/>
                    <a:pt x="8" y="0"/>
                  </a:cubicBezTo>
                  <a:cubicBezTo>
                    <a:pt x="0" y="0"/>
                    <a:pt x="0" y="12"/>
                    <a:pt x="8" y="12"/>
                  </a:cubicBezTo>
                  <a:close/>
                </a:path>
              </a:pathLst>
            </a:custGeom>
            <a:solidFill>
              <a:srgbClr val="FF741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116" name="Freeform 33"/>
            <p:cNvSpPr/>
            <p:nvPr/>
          </p:nvSpPr>
          <p:spPr bwMode="auto">
            <a:xfrm>
              <a:off x="1771" y="3336"/>
              <a:ext cx="262" cy="145"/>
            </a:xfrm>
            <a:custGeom>
              <a:gdLst>
                <a:gd fmla="*/ 7 w 121" name="T0"/>
                <a:gd fmla="*/ 16 h 67" name="T1"/>
                <a:gd fmla="*/ 115 w 121" name="T2"/>
                <a:gd fmla="*/ 65 h 67" name="T3"/>
                <a:gd fmla="*/ 120 w 121" name="T4"/>
                <a:gd fmla="*/ 61 h 67" name="T5"/>
                <a:gd fmla="*/ 7 w 121" name="T6"/>
                <a:gd fmla="*/ 4 h 67" name="T7"/>
                <a:gd fmla="*/ 7 w 121" name="T8"/>
                <a:gd fmla="*/ 16 h 67" name="T9"/>
              </a:gdLst>
              <a:cxnLst>
                <a:cxn ang="0">
                  <a:pos x="T0" y="T1"/>
                </a:cxn>
                <a:cxn ang="0">
                  <a:pos x="T2" y="T3"/>
                </a:cxn>
                <a:cxn ang="0">
                  <a:pos x="T4" y="T5"/>
                </a:cxn>
                <a:cxn ang="0">
                  <a:pos x="T6" y="T7"/>
                </a:cxn>
                <a:cxn ang="0">
                  <a:pos x="T8" y="T9"/>
                </a:cxn>
              </a:cxnLst>
              <a:rect b="b" l="0" r="r" t="0"/>
              <a:pathLst>
                <a:path h="67" w="120">
                  <a:moveTo>
                    <a:pt x="7" y="16"/>
                  </a:moveTo>
                  <a:cubicBezTo>
                    <a:pt x="54" y="12"/>
                    <a:pt x="81" y="40"/>
                    <a:pt x="115" y="65"/>
                  </a:cubicBezTo>
                  <a:cubicBezTo>
                    <a:pt x="118" y="67"/>
                    <a:pt x="121" y="64"/>
                    <a:pt x="120" y="61"/>
                  </a:cubicBezTo>
                  <a:cubicBezTo>
                    <a:pt x="100" y="20"/>
                    <a:pt x="51" y="0"/>
                    <a:pt x="7" y="4"/>
                  </a:cubicBezTo>
                  <a:cubicBezTo>
                    <a:pt x="0" y="5"/>
                    <a:pt x="0" y="16"/>
                    <a:pt x="7" y="16"/>
                  </a:cubicBezTo>
                  <a:close/>
                </a:path>
              </a:pathLst>
            </a:custGeom>
            <a:solidFill>
              <a:srgbClr val="FF741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117" name="Freeform 34"/>
            <p:cNvSpPr/>
            <p:nvPr/>
          </p:nvSpPr>
          <p:spPr bwMode="auto">
            <a:xfrm>
              <a:off x="1731" y="3481"/>
              <a:ext cx="204" cy="102"/>
            </a:xfrm>
            <a:custGeom>
              <a:gdLst>
                <a:gd fmla="*/ 8 w 94" name="T0"/>
                <a:gd fmla="*/ 12 h 47" name="T1"/>
                <a:gd fmla="*/ 86 w 94" name="T2"/>
                <a:gd fmla="*/ 45 h 47" name="T3"/>
                <a:gd fmla="*/ 91 w 94" name="T4"/>
                <a:gd fmla="*/ 39 h 47" name="T5"/>
                <a:gd fmla="*/ 8 w 94" name="T6"/>
                <a:gd fmla="*/ 1 h 47" name="T7"/>
                <a:gd fmla="*/ 8 w 94" name="T8"/>
                <a:gd fmla="*/ 12 h 47" name="T9"/>
              </a:gdLst>
              <a:cxnLst>
                <a:cxn ang="0">
                  <a:pos x="T0" y="T1"/>
                </a:cxn>
                <a:cxn ang="0">
                  <a:pos x="T2" y="T3"/>
                </a:cxn>
                <a:cxn ang="0">
                  <a:pos x="T4" y="T5"/>
                </a:cxn>
                <a:cxn ang="0">
                  <a:pos x="T6" y="T7"/>
                </a:cxn>
                <a:cxn ang="0">
                  <a:pos x="T8" y="T9"/>
                </a:cxn>
              </a:cxnLst>
              <a:rect b="b" l="0" r="r" t="0"/>
              <a:pathLst>
                <a:path h="47" w="94">
                  <a:moveTo>
                    <a:pt x="8" y="12"/>
                  </a:moveTo>
                  <a:cubicBezTo>
                    <a:pt x="39" y="14"/>
                    <a:pt x="60" y="32"/>
                    <a:pt x="86" y="45"/>
                  </a:cubicBezTo>
                  <a:cubicBezTo>
                    <a:pt x="90" y="47"/>
                    <a:pt x="94" y="42"/>
                    <a:pt x="91" y="39"/>
                  </a:cubicBezTo>
                  <a:cubicBezTo>
                    <a:pt x="71" y="16"/>
                    <a:pt x="37" y="2"/>
                    <a:pt x="8" y="1"/>
                  </a:cubicBezTo>
                  <a:cubicBezTo>
                    <a:pt x="0" y="0"/>
                    <a:pt x="0" y="12"/>
                    <a:pt x="8" y="12"/>
                  </a:cubicBezTo>
                  <a:close/>
                </a:path>
              </a:pathLst>
            </a:custGeom>
            <a:solidFill>
              <a:srgbClr val="FF741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grpSp>
      <p:sp>
        <p:nvSpPr>
          <p:cNvPr id="119" name="文本框 118"/>
          <p:cNvSpPr txBox="1"/>
          <p:nvPr/>
        </p:nvSpPr>
        <p:spPr>
          <a:xfrm>
            <a:off x="4522855" y="3816856"/>
            <a:ext cx="3071167" cy="711663"/>
          </a:xfrm>
          <a:prstGeom prst="rect">
            <a:avLst/>
          </a:prstGeom>
          <a:noFill/>
        </p:spPr>
        <p:txBody>
          <a:bodyPr anchor="ctr" anchorCtr="0" rtlCol="0" wrap="square">
            <a:noAutofit/>
          </a:bodyPr>
          <a:lstStyle/>
          <a:p>
            <a:pPr algn="ctr"/>
            <a:r>
              <a:rPr altLang="en-US" lang="zh-CN" smtClean="0" sz="6000">
                <a:solidFill>
                  <a:schemeClr val="bg1"/>
                </a:solidFill>
                <a:cs typeface="+mn-ea"/>
                <a:sym typeface="+mn-lt"/>
              </a:rPr>
              <a:t>第1章</a:t>
            </a:r>
          </a:p>
        </p:txBody>
      </p:sp>
      <p:sp>
        <p:nvSpPr>
          <p:cNvPr id="120" name="Freeform 21"/>
          <p:cNvSpPr/>
          <p:nvPr/>
        </p:nvSpPr>
        <p:spPr bwMode="auto">
          <a:xfrm>
            <a:off x="4632181" y="4732244"/>
            <a:ext cx="2880000" cy="120829"/>
          </a:xfrm>
          <a:custGeom>
            <a:gdLst>
              <a:gd fmla="*/ 3 w 764" name="T0"/>
              <a:gd fmla="*/ 1 h 70" name="T1"/>
              <a:gd fmla="*/ 0 w 764" name="T2"/>
              <a:gd fmla="*/ 4 h 70" name="T3"/>
              <a:gd fmla="*/ 3 w 764" name="T4"/>
              <a:gd fmla="*/ 8 h 70" name="T5"/>
              <a:gd fmla="*/ 183 w 764" name="T6"/>
              <a:gd fmla="*/ 7 h 70" name="T7"/>
              <a:gd fmla="*/ 625 w 764" name="T8"/>
              <a:gd fmla="*/ 9 h 70" name="T9"/>
              <a:gd fmla="*/ 638 w 764" name="T10"/>
              <a:gd fmla="*/ 9 h 70" name="T11"/>
              <a:gd fmla="*/ 517 w 764" name="T12"/>
              <a:gd fmla="*/ 13 h 70" name="T13"/>
              <a:gd fmla="*/ 241 w 764" name="T14"/>
              <a:gd fmla="*/ 22 h 70" name="T15"/>
              <a:gd fmla="*/ 47 w 764" name="T16"/>
              <a:gd fmla="*/ 33 h 70" name="T17"/>
              <a:gd fmla="*/ 47 w 764" name="T18"/>
              <a:gd fmla="*/ 39 h 70" name="T19"/>
              <a:gd fmla="*/ 215 w 764" name="T20"/>
              <a:gd fmla="*/ 33 h 70" name="T21"/>
              <a:gd fmla="*/ 539 w 764" name="T22"/>
              <a:gd fmla="*/ 40 h 70" name="T23"/>
              <a:gd fmla="*/ 530 w 764" name="T24"/>
              <a:gd fmla="*/ 40 h 70" name="T25"/>
              <a:gd fmla="*/ 236 w 764" name="T26"/>
              <a:gd fmla="*/ 60 h 70" name="T27"/>
              <a:gd fmla="*/ 217 w 764" name="T28"/>
              <a:gd fmla="*/ 63 h 70" name="T29"/>
              <a:gd fmla="*/ 215 w 764" name="T30"/>
              <a:gd fmla="*/ 67 h 70" name="T31"/>
              <a:gd fmla="*/ 218 w 764" name="T32"/>
              <a:gd fmla="*/ 70 h 70" name="T33"/>
              <a:gd fmla="*/ 237 w 764" name="T34"/>
              <a:gd fmla="*/ 67 h 70" name="T35"/>
              <a:gd fmla="*/ 530 w 764" name="T36"/>
              <a:gd fmla="*/ 47 h 70" name="T37"/>
              <a:gd fmla="*/ 575 w 764" name="T38"/>
              <a:gd fmla="*/ 47 h 70" name="T39"/>
              <a:gd fmla="*/ 575 w 764" name="T40"/>
              <a:gd fmla="*/ 41 h 70" name="T41"/>
              <a:gd fmla="*/ 573 w 764" name="T42"/>
              <a:gd fmla="*/ 40 h 70" name="T43"/>
              <a:gd fmla="*/ 560 w 764" name="T44"/>
              <a:gd fmla="*/ 37 h 70" name="T45"/>
              <a:gd fmla="*/ 321 w 764" name="T46"/>
              <a:gd fmla="*/ 22 h 70" name="T47"/>
              <a:gd fmla="*/ 517 w 764" name="T48"/>
              <a:gd fmla="*/ 19 h 70" name="T49"/>
              <a:gd fmla="*/ 668 w 764" name="T50"/>
              <a:gd fmla="*/ 14 h 70" name="T51"/>
              <a:gd fmla="*/ 761 w 764" name="T52"/>
              <a:gd fmla="*/ 8 h 70" name="T53"/>
              <a:gd fmla="*/ 763 w 764" name="T54"/>
              <a:gd fmla="*/ 7 h 70" name="T55"/>
              <a:gd fmla="*/ 763 w 764" name="T56"/>
              <a:gd fmla="*/ 2 h 70" name="T57"/>
              <a:gd fmla="*/ 763 w 764" name="T58"/>
              <a:gd fmla="*/ 2 h 70" name="T59"/>
              <a:gd fmla="*/ 759 w 764" name="T60"/>
              <a:gd fmla="*/ 2 h 70" name="T61"/>
              <a:gd fmla="*/ 759 w 764" name="T62"/>
              <a:gd fmla="*/ 2 h 70" name="T63"/>
              <a:gd fmla="*/ 759 w 764" name="T64"/>
              <a:gd fmla="*/ 2 h 70" name="T65"/>
              <a:gd fmla="*/ 682 w 764" name="T66"/>
              <a:gd fmla="*/ 2 h 70" name="T67"/>
              <a:gd fmla="*/ 625 w 764" name="T68"/>
              <a:gd fmla="*/ 2 h 70" name="T69"/>
              <a:gd fmla="*/ 183 w 764" name="T70"/>
              <a:gd fmla="*/ 1 h 70" name="T71"/>
              <a:gd fmla="*/ 3 w 764" name="T72"/>
              <a:gd fmla="*/ 1 h 70" name="T7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b="b" l="0" r="r" t="0"/>
            <a:pathLst>
              <a:path h="70" w="764">
                <a:moveTo>
                  <a:pt x="3" y="1"/>
                </a:moveTo>
                <a:cubicBezTo>
                  <a:pt x="1" y="1"/>
                  <a:pt x="0" y="3"/>
                  <a:pt x="0" y="4"/>
                </a:cubicBezTo>
                <a:cubicBezTo>
                  <a:pt x="0" y="6"/>
                  <a:pt x="1" y="8"/>
                  <a:pt x="3" y="8"/>
                </a:cubicBezTo>
                <a:cubicBezTo>
                  <a:pt x="59" y="8"/>
                  <a:pt x="121" y="8"/>
                  <a:pt x="183" y="7"/>
                </a:cubicBezTo>
                <a:cubicBezTo>
                  <a:pt x="330" y="7"/>
                  <a:pt x="473" y="7"/>
                  <a:pt x="625" y="9"/>
                </a:cubicBezTo>
                <a:cubicBezTo>
                  <a:pt x="627" y="9"/>
                  <a:pt x="632" y="9"/>
                  <a:pt x="638" y="9"/>
                </a:cubicBezTo>
                <a:cubicBezTo>
                  <a:pt x="581" y="11"/>
                  <a:pt x="523" y="13"/>
                  <a:pt x="517" y="13"/>
                </a:cubicBezTo>
                <a:cubicBezTo>
                  <a:pt x="414" y="7"/>
                  <a:pt x="327" y="15"/>
                  <a:pt x="241" y="22"/>
                </a:cubicBezTo>
                <a:cubicBezTo>
                  <a:pt x="178" y="28"/>
                  <a:pt x="115" y="33"/>
                  <a:pt x="47" y="33"/>
                </a:cubicBezTo>
                <a:cubicBezTo>
                  <a:pt x="47" y="39"/>
                  <a:pt x="47" y="39"/>
                  <a:pt x="47" y="39"/>
                </a:cubicBezTo>
                <a:cubicBezTo>
                  <a:pt x="108" y="39"/>
                  <a:pt x="162" y="36"/>
                  <a:pt x="215" y="33"/>
                </a:cubicBezTo>
                <a:cubicBezTo>
                  <a:pt x="316" y="28"/>
                  <a:pt x="411" y="22"/>
                  <a:pt x="539" y="40"/>
                </a:cubicBezTo>
                <a:cubicBezTo>
                  <a:pt x="530" y="40"/>
                  <a:pt x="530" y="40"/>
                  <a:pt x="530" y="40"/>
                </a:cubicBezTo>
                <a:cubicBezTo>
                  <a:pt x="427" y="40"/>
                  <a:pt x="355" y="40"/>
                  <a:pt x="236" y="60"/>
                </a:cubicBezTo>
                <a:cubicBezTo>
                  <a:pt x="217" y="63"/>
                  <a:pt x="217" y="63"/>
                  <a:pt x="217" y="63"/>
                </a:cubicBezTo>
                <a:cubicBezTo>
                  <a:pt x="216" y="64"/>
                  <a:pt x="214" y="65"/>
                  <a:pt x="215" y="67"/>
                </a:cubicBezTo>
                <a:cubicBezTo>
                  <a:pt x="215" y="69"/>
                  <a:pt x="217" y="70"/>
                  <a:pt x="218" y="70"/>
                </a:cubicBezTo>
                <a:cubicBezTo>
                  <a:pt x="237" y="67"/>
                  <a:pt x="237" y="67"/>
                  <a:pt x="237" y="67"/>
                </a:cubicBezTo>
                <a:cubicBezTo>
                  <a:pt x="356" y="46"/>
                  <a:pt x="427" y="47"/>
                  <a:pt x="530" y="47"/>
                </a:cubicBezTo>
                <a:cubicBezTo>
                  <a:pt x="546" y="47"/>
                  <a:pt x="563" y="47"/>
                  <a:pt x="575" y="47"/>
                </a:cubicBezTo>
                <a:cubicBezTo>
                  <a:pt x="575" y="41"/>
                  <a:pt x="575" y="41"/>
                  <a:pt x="575" y="41"/>
                </a:cubicBezTo>
                <a:cubicBezTo>
                  <a:pt x="574" y="41"/>
                  <a:pt x="574" y="40"/>
                  <a:pt x="573" y="40"/>
                </a:cubicBezTo>
                <a:cubicBezTo>
                  <a:pt x="569" y="39"/>
                  <a:pt x="561" y="37"/>
                  <a:pt x="560" y="37"/>
                </a:cubicBezTo>
                <a:cubicBezTo>
                  <a:pt x="467" y="23"/>
                  <a:pt x="392" y="20"/>
                  <a:pt x="321" y="22"/>
                </a:cubicBezTo>
                <a:cubicBezTo>
                  <a:pt x="382" y="18"/>
                  <a:pt x="446" y="15"/>
                  <a:pt x="517" y="19"/>
                </a:cubicBezTo>
                <a:cubicBezTo>
                  <a:pt x="524" y="20"/>
                  <a:pt x="602" y="17"/>
                  <a:pt x="668" y="14"/>
                </a:cubicBezTo>
                <a:cubicBezTo>
                  <a:pt x="713" y="12"/>
                  <a:pt x="753" y="10"/>
                  <a:pt x="761" y="8"/>
                </a:cubicBezTo>
                <a:cubicBezTo>
                  <a:pt x="762" y="8"/>
                  <a:pt x="763" y="8"/>
                  <a:pt x="763" y="7"/>
                </a:cubicBezTo>
                <a:cubicBezTo>
                  <a:pt x="764" y="6"/>
                  <a:pt x="764" y="4"/>
                  <a:pt x="763" y="2"/>
                </a:cubicBezTo>
                <a:cubicBezTo>
                  <a:pt x="763" y="2"/>
                  <a:pt x="763" y="2"/>
                  <a:pt x="763" y="2"/>
                </a:cubicBezTo>
                <a:cubicBezTo>
                  <a:pt x="763" y="2"/>
                  <a:pt x="761" y="2"/>
                  <a:pt x="759" y="2"/>
                </a:cubicBezTo>
                <a:cubicBezTo>
                  <a:pt x="759" y="2"/>
                  <a:pt x="759" y="2"/>
                  <a:pt x="759" y="2"/>
                </a:cubicBezTo>
                <a:cubicBezTo>
                  <a:pt x="759" y="2"/>
                  <a:pt x="759" y="2"/>
                  <a:pt x="759" y="2"/>
                </a:cubicBezTo>
                <a:cubicBezTo>
                  <a:pt x="748" y="2"/>
                  <a:pt x="713" y="2"/>
                  <a:pt x="682" y="2"/>
                </a:cubicBezTo>
                <a:cubicBezTo>
                  <a:pt x="655" y="2"/>
                  <a:pt x="631" y="2"/>
                  <a:pt x="625" y="2"/>
                </a:cubicBezTo>
                <a:cubicBezTo>
                  <a:pt x="474" y="0"/>
                  <a:pt x="330" y="1"/>
                  <a:pt x="183" y="1"/>
                </a:cubicBezTo>
                <a:cubicBezTo>
                  <a:pt x="126" y="1"/>
                  <a:pt x="68" y="1"/>
                  <a:pt x="3" y="1"/>
                </a:cubicBezTo>
                <a:close/>
              </a:path>
            </a:pathLst>
          </a:custGeom>
          <a:solidFill>
            <a:schemeClr val="bg1"/>
          </a:solidFill>
          <a:ln>
            <a:solidFill>
              <a:schemeClr val="bg1"/>
            </a:solidFill>
          </a:ln>
        </p:spPr>
        <p:txBody>
          <a:bodyPr anchor="t" anchorCtr="0" bIns="45720" compatLnSpc="1" lIns="91440" numCol="1" rIns="91440" tIns="45720" vert="horz" wrap="square">
            <a:prstTxWarp prst="textNoShape">
              <a:avLst/>
            </a:prstTxWarp>
          </a:bodyPr>
          <a:lstStyle/>
          <a:p>
            <a:endParaRPr altLang="en-US" lang="zh-CN">
              <a:solidFill>
                <a:srgbClr val="34322F"/>
              </a:solidFill>
              <a:cs typeface="+mn-ea"/>
              <a:sym typeface="+mn-lt"/>
            </a:endParaRPr>
          </a:p>
        </p:txBody>
      </p:sp>
      <p:sp>
        <p:nvSpPr>
          <p:cNvPr id="121" name="文本框 120"/>
          <p:cNvSpPr txBox="1"/>
          <p:nvPr/>
        </p:nvSpPr>
        <p:spPr>
          <a:xfrm>
            <a:off x="4329337" y="5056798"/>
            <a:ext cx="3533325" cy="579120"/>
          </a:xfrm>
          <a:prstGeom prst="rect">
            <a:avLst/>
          </a:prstGeom>
          <a:noFill/>
        </p:spPr>
        <p:txBody>
          <a:bodyPr rtlCol="0" wrap="square">
            <a:spAutoFit/>
          </a:bodyPr>
          <a:lstStyle/>
          <a:p>
            <a:pPr algn="dist"/>
            <a:r>
              <a:rPr altLang="en-US" lang="zh-CN" smtClean="0" sz="3200">
                <a:solidFill>
                  <a:schemeClr val="bg1"/>
                </a:solidFill>
                <a:cs typeface="+mn-ea"/>
                <a:sym typeface="+mn-lt"/>
              </a:rPr>
              <a:t>请添加您的标题</a:t>
            </a:r>
          </a:p>
        </p:txBody>
      </p:sp>
    </p:spTree>
    <p:extLst>
      <p:ext uri="{BB962C8B-B14F-4D97-AF65-F5344CB8AC3E}">
        <p14:creationId val="4089513283"/>
      </p:ext>
    </p:extLst>
  </p:cSld>
  <p:clrMapOvr>
    <a:masterClrMapping/>
  </p:clrMapOvr>
  <p:transition/>
  <p:timing/>
</p:sld>
</file>

<file path=ppt/slides/slide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rgbClr val="FF9899"/>
        </a:solidFill>
        <a:effectLst/>
      </p:bgPr>
    </p:bg>
    <p:spTree>
      <p:nvGrpSpPr>
        <p:cNvPr id="1" name=""/>
        <p:cNvGrpSpPr/>
        <p:nvPr/>
      </p:nvGrpSpPr>
      <p:grpSpPr>
        <a:xfrm>
          <a:off x="0" y="0"/>
          <a:ext cx="0" cy="0"/>
        </a:xfrm>
      </p:grpSpPr>
      <p:grpSp>
        <p:nvGrpSpPr>
          <p:cNvPr id="33" name="Group 4"/>
          <p:cNvGrpSpPr>
            <a:grpSpLocks noChangeAspect="1"/>
          </p:cNvGrpSpPr>
          <p:nvPr/>
        </p:nvGrpSpPr>
        <p:grpSpPr>
          <a:xfrm rot="10800000">
            <a:off x="130629" y="-458619"/>
            <a:ext cx="1001212" cy="1385668"/>
            <a:chOff x="586" y="743"/>
            <a:chExt cx="2586" cy="3579"/>
          </a:xfrm>
        </p:grpSpPr>
        <p:sp>
          <p:nvSpPr>
            <p:cNvPr id="34" name="Freeform 8"/>
            <p:cNvSpPr/>
            <p:nvPr/>
          </p:nvSpPr>
          <p:spPr bwMode="auto">
            <a:xfrm>
              <a:off x="586" y="1482"/>
              <a:ext cx="2586" cy="2840"/>
            </a:xfrm>
            <a:custGeom>
              <a:gdLst>
                <a:gd fmla="*/ 1181 w 1192" name="T0"/>
                <a:gd fmla="*/ 646 h 1310" name="T1"/>
                <a:gd fmla="*/ 1155 w 1192" name="T2"/>
                <a:gd fmla="*/ 406 h 1310" name="T3"/>
                <a:gd fmla="*/ 1033 w 1192" name="T4"/>
                <a:gd fmla="*/ 179 h 1310" name="T5"/>
                <a:gd fmla="*/ 636 w 1192" name="T6"/>
                <a:gd fmla="*/ 2 h 1310" name="T7"/>
                <a:gd fmla="*/ 597 w 1192" name="T8"/>
                <a:gd fmla="*/ 0 h 1310" name="T9"/>
                <a:gd fmla="*/ 597 w 1192" name="T10"/>
                <a:gd fmla="*/ 0 h 1310" name="T11"/>
                <a:gd fmla="*/ 596 w 1192" name="T12"/>
                <a:gd fmla="*/ 0 h 1310" name="T13"/>
                <a:gd fmla="*/ 595 w 1192" name="T14"/>
                <a:gd fmla="*/ 0 h 1310" name="T15"/>
                <a:gd fmla="*/ 595 w 1192" name="T16"/>
                <a:gd fmla="*/ 0 h 1310" name="T17"/>
                <a:gd fmla="*/ 556 w 1192" name="T18"/>
                <a:gd fmla="*/ 2 h 1310" name="T19"/>
                <a:gd fmla="*/ 159 w 1192" name="T20"/>
                <a:gd fmla="*/ 179 h 1310" name="T21"/>
                <a:gd fmla="*/ 37 w 1192" name="T22"/>
                <a:gd fmla="*/ 406 h 1310" name="T23"/>
                <a:gd fmla="*/ 10 w 1192" name="T24"/>
                <a:gd fmla="*/ 646 h 1310" name="T25"/>
                <a:gd fmla="*/ 3 w 1192" name="T26"/>
                <a:gd fmla="*/ 925 h 1310" name="T27"/>
                <a:gd fmla="*/ 16 w 1192" name="T28"/>
                <a:gd fmla="*/ 1073 h 1310" name="T29"/>
                <a:gd fmla="*/ 56 w 1192" name="T30"/>
                <a:gd fmla="*/ 1210 h 1310" name="T31"/>
                <a:gd fmla="*/ 139 w 1192" name="T32"/>
                <a:gd fmla="*/ 1234 h 1310" name="T33"/>
                <a:gd fmla="*/ 386 w 1192" name="T34"/>
                <a:gd fmla="*/ 1305 h 1310" name="T35"/>
                <a:gd fmla="*/ 596 w 1192" name="T36"/>
                <a:gd fmla="*/ 1305 h 1310" name="T37"/>
                <a:gd fmla="*/ 806 w 1192" name="T38"/>
                <a:gd fmla="*/ 1305 h 1310" name="T39"/>
                <a:gd fmla="*/ 1053 w 1192" name="T40"/>
                <a:gd fmla="*/ 1234 h 1310" name="T41"/>
                <a:gd fmla="*/ 1136 w 1192" name="T42"/>
                <a:gd fmla="*/ 1210 h 1310" name="T43"/>
                <a:gd fmla="*/ 1176 w 1192" name="T44"/>
                <a:gd fmla="*/ 1073 h 1310" name="T45"/>
                <a:gd fmla="*/ 1189 w 1192" name="T46"/>
                <a:gd fmla="*/ 925 h 1310" name="T47"/>
                <a:gd fmla="*/ 1181 w 1192" name="T48"/>
                <a:gd fmla="*/ 646 h 1310" name="T4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b="b" l="0" r="r" t="0"/>
              <a:pathLst>
                <a:path h="1310" w="1192">
                  <a:moveTo>
                    <a:pt x="1181" y="646"/>
                  </a:moveTo>
                  <a:cubicBezTo>
                    <a:pt x="1175" y="566"/>
                    <a:pt x="1172" y="485"/>
                    <a:pt x="1155" y="406"/>
                  </a:cubicBezTo>
                  <a:cubicBezTo>
                    <a:pt x="1137" y="323"/>
                    <a:pt x="1089" y="243"/>
                    <a:pt x="1033" y="179"/>
                  </a:cubicBezTo>
                  <a:cubicBezTo>
                    <a:pt x="928" y="58"/>
                    <a:pt x="790" y="13"/>
                    <a:pt x="636" y="2"/>
                  </a:cubicBezTo>
                  <a:cubicBezTo>
                    <a:pt x="623" y="1"/>
                    <a:pt x="610" y="1"/>
                    <a:pt x="597" y="0"/>
                  </a:cubicBezTo>
                  <a:cubicBezTo>
                    <a:pt x="597" y="0"/>
                    <a:pt x="597" y="0"/>
                    <a:pt x="597" y="0"/>
                  </a:cubicBezTo>
                  <a:cubicBezTo>
                    <a:pt x="596" y="0"/>
                    <a:pt x="596" y="0"/>
                    <a:pt x="596" y="0"/>
                  </a:cubicBezTo>
                  <a:cubicBezTo>
                    <a:pt x="596" y="0"/>
                    <a:pt x="595" y="0"/>
                    <a:pt x="595" y="0"/>
                  </a:cubicBezTo>
                  <a:cubicBezTo>
                    <a:pt x="595" y="0"/>
                    <a:pt x="595" y="0"/>
                    <a:pt x="595" y="0"/>
                  </a:cubicBezTo>
                  <a:cubicBezTo>
                    <a:pt x="582" y="1"/>
                    <a:pt x="569" y="1"/>
                    <a:pt x="556" y="2"/>
                  </a:cubicBezTo>
                  <a:cubicBezTo>
                    <a:pt x="402" y="13"/>
                    <a:pt x="264" y="58"/>
                    <a:pt x="159" y="179"/>
                  </a:cubicBezTo>
                  <a:cubicBezTo>
                    <a:pt x="103" y="243"/>
                    <a:pt x="54" y="323"/>
                    <a:pt x="37" y="406"/>
                  </a:cubicBezTo>
                  <a:cubicBezTo>
                    <a:pt x="20" y="485"/>
                    <a:pt x="17" y="566"/>
                    <a:pt x="10" y="646"/>
                  </a:cubicBezTo>
                  <a:cubicBezTo>
                    <a:pt x="3" y="739"/>
                    <a:pt x="0" y="832"/>
                    <a:pt x="3" y="925"/>
                  </a:cubicBezTo>
                  <a:cubicBezTo>
                    <a:pt x="5" y="974"/>
                    <a:pt x="9" y="1024"/>
                    <a:pt x="16" y="1073"/>
                  </a:cubicBezTo>
                  <a:cubicBezTo>
                    <a:pt x="23" y="1117"/>
                    <a:pt x="28" y="1173"/>
                    <a:pt x="56" y="1210"/>
                  </a:cubicBezTo>
                  <a:cubicBezTo>
                    <a:pt x="77" y="1240"/>
                    <a:pt x="112" y="1246"/>
                    <a:pt x="139" y="1234"/>
                  </a:cubicBezTo>
                  <a:cubicBezTo>
                    <a:pt x="207" y="1287"/>
                    <a:pt x="304" y="1300"/>
                    <a:pt x="386" y="1305"/>
                  </a:cubicBezTo>
                  <a:cubicBezTo>
                    <a:pt x="456" y="1310"/>
                    <a:pt x="526" y="1307"/>
                    <a:pt x="596" y="1305"/>
                  </a:cubicBezTo>
                  <a:cubicBezTo>
                    <a:pt x="666" y="1307"/>
                    <a:pt x="736" y="1310"/>
                    <a:pt x="806" y="1305"/>
                  </a:cubicBezTo>
                  <a:cubicBezTo>
                    <a:pt x="888" y="1300"/>
                    <a:pt x="985" y="1287"/>
                    <a:pt x="1053" y="1234"/>
                  </a:cubicBezTo>
                  <a:cubicBezTo>
                    <a:pt x="1080" y="1246"/>
                    <a:pt x="1115" y="1240"/>
                    <a:pt x="1136" y="1210"/>
                  </a:cubicBezTo>
                  <a:cubicBezTo>
                    <a:pt x="1163" y="1173"/>
                    <a:pt x="1169" y="1117"/>
                    <a:pt x="1176" y="1073"/>
                  </a:cubicBezTo>
                  <a:cubicBezTo>
                    <a:pt x="1183" y="1024"/>
                    <a:pt x="1187" y="974"/>
                    <a:pt x="1189" y="925"/>
                  </a:cubicBezTo>
                  <a:cubicBezTo>
                    <a:pt x="1192" y="832"/>
                    <a:pt x="1189" y="739"/>
                    <a:pt x="1181" y="646"/>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35" name="Freeform 9"/>
            <p:cNvSpPr/>
            <p:nvPr/>
          </p:nvSpPr>
          <p:spPr bwMode="auto">
            <a:xfrm>
              <a:off x="1465" y="2467"/>
              <a:ext cx="440" cy="234"/>
            </a:xfrm>
            <a:custGeom>
              <a:gdLst>
                <a:gd fmla="*/ 2 w 203" name="T0"/>
                <a:gd fmla="*/ 30 h 108" name="T1"/>
                <a:gd fmla="*/ 105 w 203" name="T2"/>
                <a:gd fmla="*/ 99 h 108" name="T3"/>
                <a:gd fmla="*/ 202 w 203" name="T4"/>
                <a:gd fmla="*/ 4 h 108" name="T5"/>
                <a:gd fmla="*/ 197 w 203" name="T6"/>
                <a:gd fmla="*/ 2 h 108" name="T7"/>
                <a:gd fmla="*/ 108 w 203" name="T8"/>
                <a:gd fmla="*/ 82 h 108" name="T9"/>
                <a:gd fmla="*/ 11 w 203" name="T10"/>
                <a:gd fmla="*/ 27 h 108" name="T11"/>
                <a:gd fmla="*/ 2 w 203" name="T12"/>
                <a:gd fmla="*/ 30 h 108" name="T13"/>
              </a:gdLst>
              <a:cxnLst>
                <a:cxn ang="0">
                  <a:pos x="T0" y="T1"/>
                </a:cxn>
                <a:cxn ang="0">
                  <a:pos x="T2" y="T3"/>
                </a:cxn>
                <a:cxn ang="0">
                  <a:pos x="T4" y="T5"/>
                </a:cxn>
                <a:cxn ang="0">
                  <a:pos x="T6" y="T7"/>
                </a:cxn>
                <a:cxn ang="0">
                  <a:pos x="T8" y="T9"/>
                </a:cxn>
                <a:cxn ang="0">
                  <a:pos x="T10" y="T11"/>
                </a:cxn>
                <a:cxn ang="0">
                  <a:pos x="T12" y="T13"/>
                </a:cxn>
              </a:cxnLst>
              <a:rect b="b" l="0" r="r" t="0"/>
              <a:pathLst>
                <a:path h="108" w="203">
                  <a:moveTo>
                    <a:pt x="2" y="30"/>
                  </a:moveTo>
                  <a:cubicBezTo>
                    <a:pt x="14" y="81"/>
                    <a:pt x="53" y="108"/>
                    <a:pt x="105" y="99"/>
                  </a:cubicBezTo>
                  <a:cubicBezTo>
                    <a:pt x="150" y="91"/>
                    <a:pt x="197" y="50"/>
                    <a:pt x="202" y="4"/>
                  </a:cubicBezTo>
                  <a:cubicBezTo>
                    <a:pt x="203" y="1"/>
                    <a:pt x="199" y="0"/>
                    <a:pt x="197" y="2"/>
                  </a:cubicBezTo>
                  <a:cubicBezTo>
                    <a:pt x="179" y="41"/>
                    <a:pt x="151" y="70"/>
                    <a:pt x="108" y="82"/>
                  </a:cubicBezTo>
                  <a:cubicBezTo>
                    <a:pt x="64" y="93"/>
                    <a:pt x="26" y="70"/>
                    <a:pt x="11" y="27"/>
                  </a:cubicBezTo>
                  <a:cubicBezTo>
                    <a:pt x="9" y="22"/>
                    <a:pt x="0" y="24"/>
                    <a:pt x="2" y="30"/>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36" name="Freeform 10"/>
            <p:cNvSpPr/>
            <p:nvPr/>
          </p:nvSpPr>
          <p:spPr bwMode="auto">
            <a:xfrm>
              <a:off x="1892" y="2467"/>
              <a:ext cx="441" cy="238"/>
            </a:xfrm>
            <a:custGeom>
              <a:gdLst>
                <a:gd fmla="*/ 192 w 203" name="T0"/>
                <a:gd fmla="*/ 27 h 110" name="T1"/>
                <a:gd fmla="*/ 95 w 203" name="T2"/>
                <a:gd fmla="*/ 82 h 110" name="T3"/>
                <a:gd fmla="*/ 6 w 203" name="T4"/>
                <a:gd fmla="*/ 2 h 110" name="T5"/>
                <a:gd fmla="*/ 1 w 203" name="T6"/>
                <a:gd fmla="*/ 4 h 110" name="T7"/>
                <a:gd fmla="*/ 98 w 203" name="T8"/>
                <a:gd fmla="*/ 99 h 110" name="T9"/>
                <a:gd fmla="*/ 201 w 203" name="T10"/>
                <a:gd fmla="*/ 30 h 110" name="T11"/>
                <a:gd fmla="*/ 192 w 203" name="T12"/>
                <a:gd fmla="*/ 27 h 110" name="T13"/>
              </a:gdLst>
              <a:cxnLst>
                <a:cxn ang="0">
                  <a:pos x="T0" y="T1"/>
                </a:cxn>
                <a:cxn ang="0">
                  <a:pos x="T2" y="T3"/>
                </a:cxn>
                <a:cxn ang="0">
                  <a:pos x="T4" y="T5"/>
                </a:cxn>
                <a:cxn ang="0">
                  <a:pos x="T6" y="T7"/>
                </a:cxn>
                <a:cxn ang="0">
                  <a:pos x="T8" y="T9"/>
                </a:cxn>
                <a:cxn ang="0">
                  <a:pos x="T10" y="T11"/>
                </a:cxn>
                <a:cxn ang="0">
                  <a:pos x="T12" y="T13"/>
                </a:cxn>
              </a:cxnLst>
              <a:rect b="b" l="0" r="r" t="0"/>
              <a:pathLst>
                <a:path h="110" w="203">
                  <a:moveTo>
                    <a:pt x="192" y="27"/>
                  </a:moveTo>
                  <a:cubicBezTo>
                    <a:pt x="177" y="70"/>
                    <a:pt x="139" y="92"/>
                    <a:pt x="95" y="82"/>
                  </a:cubicBezTo>
                  <a:cubicBezTo>
                    <a:pt x="53" y="71"/>
                    <a:pt x="24" y="40"/>
                    <a:pt x="6" y="2"/>
                  </a:cubicBezTo>
                  <a:cubicBezTo>
                    <a:pt x="5" y="0"/>
                    <a:pt x="0" y="1"/>
                    <a:pt x="1" y="4"/>
                  </a:cubicBezTo>
                  <a:cubicBezTo>
                    <a:pt x="7" y="51"/>
                    <a:pt x="53" y="89"/>
                    <a:pt x="98" y="99"/>
                  </a:cubicBezTo>
                  <a:cubicBezTo>
                    <a:pt x="150" y="110"/>
                    <a:pt x="190" y="79"/>
                    <a:pt x="201" y="30"/>
                  </a:cubicBezTo>
                  <a:cubicBezTo>
                    <a:pt x="203" y="24"/>
                    <a:pt x="194" y="22"/>
                    <a:pt x="192" y="27"/>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37" name="Freeform 11"/>
            <p:cNvSpPr/>
            <p:nvPr/>
          </p:nvSpPr>
          <p:spPr bwMode="auto">
            <a:xfrm>
              <a:off x="1814" y="2354"/>
              <a:ext cx="171" cy="123"/>
            </a:xfrm>
            <a:custGeom>
              <a:gdLst>
                <a:gd fmla="*/ 78 w 79" name="T0"/>
                <a:gd fmla="*/ 13 h 57" name="T1"/>
                <a:gd fmla="*/ 65 w 79" name="T2"/>
                <a:gd fmla="*/ 2 h 57" name="T3"/>
                <a:gd fmla="*/ 63 w 79" name="T4"/>
                <a:gd fmla="*/ 2 h 57" name="T5"/>
                <a:gd fmla="*/ 39 w 79" name="T6"/>
                <a:gd fmla="*/ 0 h 57" name="T7"/>
                <a:gd fmla="*/ 16 w 79" name="T8"/>
                <a:gd fmla="*/ 2 h 57" name="T9"/>
                <a:gd fmla="*/ 13 w 79" name="T10"/>
                <a:gd fmla="*/ 2 h 57" name="T11"/>
                <a:gd fmla="*/ 1 w 79" name="T12"/>
                <a:gd fmla="*/ 13 h 57" name="T13"/>
                <a:gd fmla="*/ 2 w 79" name="T14"/>
                <a:gd fmla="*/ 25 h 57" name="T15"/>
                <a:gd fmla="*/ 28 w 79" name="T16"/>
                <a:gd fmla="*/ 53 h 57" name="T17"/>
                <a:gd fmla="*/ 51 w 79" name="T18"/>
                <a:gd fmla="*/ 53 h 57" name="T19"/>
                <a:gd fmla="*/ 76 w 79" name="T20"/>
                <a:gd fmla="*/ 25 h 57" name="T21"/>
                <a:gd fmla="*/ 78 w 79" name="T22"/>
                <a:gd fmla="*/ 13 h 57"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57" w="79">
                  <a:moveTo>
                    <a:pt x="78" y="13"/>
                  </a:moveTo>
                  <a:cubicBezTo>
                    <a:pt x="77" y="7"/>
                    <a:pt x="73" y="3"/>
                    <a:pt x="65" y="2"/>
                  </a:cubicBezTo>
                  <a:cubicBezTo>
                    <a:pt x="65" y="2"/>
                    <a:pt x="64" y="2"/>
                    <a:pt x="63" y="2"/>
                  </a:cubicBezTo>
                  <a:cubicBezTo>
                    <a:pt x="55" y="0"/>
                    <a:pt x="47" y="0"/>
                    <a:pt x="39" y="0"/>
                  </a:cubicBezTo>
                  <a:cubicBezTo>
                    <a:pt x="32" y="0"/>
                    <a:pt x="24" y="0"/>
                    <a:pt x="16" y="2"/>
                  </a:cubicBezTo>
                  <a:cubicBezTo>
                    <a:pt x="15" y="2"/>
                    <a:pt x="14" y="2"/>
                    <a:pt x="13" y="2"/>
                  </a:cubicBezTo>
                  <a:cubicBezTo>
                    <a:pt x="6" y="3"/>
                    <a:pt x="2" y="7"/>
                    <a:pt x="1" y="13"/>
                  </a:cubicBezTo>
                  <a:cubicBezTo>
                    <a:pt x="0" y="16"/>
                    <a:pt x="0" y="21"/>
                    <a:pt x="2" y="25"/>
                  </a:cubicBezTo>
                  <a:cubicBezTo>
                    <a:pt x="8" y="35"/>
                    <a:pt x="18" y="48"/>
                    <a:pt x="28" y="53"/>
                  </a:cubicBezTo>
                  <a:cubicBezTo>
                    <a:pt x="36" y="57"/>
                    <a:pt x="43" y="57"/>
                    <a:pt x="51" y="53"/>
                  </a:cubicBezTo>
                  <a:cubicBezTo>
                    <a:pt x="61" y="48"/>
                    <a:pt x="71" y="35"/>
                    <a:pt x="76" y="25"/>
                  </a:cubicBezTo>
                  <a:cubicBezTo>
                    <a:pt x="79" y="21"/>
                    <a:pt x="79" y="16"/>
                    <a:pt x="78" y="13"/>
                  </a:cubicBezTo>
                  <a:close/>
                </a:path>
              </a:pathLst>
            </a:custGeom>
            <a:solidFill>
              <a:srgbClr val="5B0822"/>
            </a:solidFill>
            <a:ln cap="flat" w="14288">
              <a:solidFill>
                <a:srgbClr val="5B0822"/>
              </a:solidFill>
              <a:prstDash val="solid"/>
              <a:miter lim="800000"/>
            </a:ln>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38" name="Freeform 12"/>
            <p:cNvSpPr/>
            <p:nvPr/>
          </p:nvSpPr>
          <p:spPr bwMode="auto">
            <a:xfrm>
              <a:off x="1139" y="2120"/>
              <a:ext cx="434" cy="271"/>
            </a:xfrm>
            <a:custGeom>
              <a:gdLst>
                <a:gd fmla="*/ 32 w 200" name="T0"/>
                <a:gd fmla="*/ 76 h 125" name="T1"/>
                <a:gd fmla="*/ 111 w 200" name="T2"/>
                <a:gd fmla="*/ 60 h 125" name="T3"/>
                <a:gd fmla="*/ 167 w 200" name="T4"/>
                <a:gd fmla="*/ 121 h 125" name="T5"/>
                <a:gd fmla="*/ 179 w 200" name="T6"/>
                <a:gd fmla="*/ 120 h 125" name="T7"/>
                <a:gd fmla="*/ 129 w 200" name="T8"/>
                <a:gd fmla="*/ 18 h 125" name="T9"/>
                <a:gd fmla="*/ 12 w 200" name="T10"/>
                <a:gd fmla="*/ 50 h 125" name="T11"/>
                <a:gd fmla="*/ 32 w 200" name="T12"/>
                <a:gd fmla="*/ 76 h 125" name="T13"/>
              </a:gdLst>
              <a:cxnLst>
                <a:cxn ang="0">
                  <a:pos x="T0" y="T1"/>
                </a:cxn>
                <a:cxn ang="0">
                  <a:pos x="T2" y="T3"/>
                </a:cxn>
                <a:cxn ang="0">
                  <a:pos x="T4" y="T5"/>
                </a:cxn>
                <a:cxn ang="0">
                  <a:pos x="T6" y="T7"/>
                </a:cxn>
                <a:cxn ang="0">
                  <a:pos x="T8" y="T9"/>
                </a:cxn>
                <a:cxn ang="0">
                  <a:pos x="T10" y="T11"/>
                </a:cxn>
                <a:cxn ang="0">
                  <a:pos x="T12" y="T13"/>
                </a:cxn>
              </a:cxnLst>
              <a:rect b="b" l="0" r="r" t="0"/>
              <a:pathLst>
                <a:path h="125" w="200">
                  <a:moveTo>
                    <a:pt x="32" y="76"/>
                  </a:moveTo>
                  <a:cubicBezTo>
                    <a:pt x="54" y="59"/>
                    <a:pt x="84" y="48"/>
                    <a:pt x="111" y="60"/>
                  </a:cubicBezTo>
                  <a:cubicBezTo>
                    <a:pt x="141" y="73"/>
                    <a:pt x="146" y="101"/>
                    <a:pt x="167" y="121"/>
                  </a:cubicBezTo>
                  <a:cubicBezTo>
                    <a:pt x="171" y="125"/>
                    <a:pt x="177" y="124"/>
                    <a:pt x="179" y="120"/>
                  </a:cubicBezTo>
                  <a:cubicBezTo>
                    <a:pt x="200" y="83"/>
                    <a:pt x="164" y="32"/>
                    <a:pt x="129" y="18"/>
                  </a:cubicBezTo>
                  <a:cubicBezTo>
                    <a:pt x="86" y="0"/>
                    <a:pt x="42" y="15"/>
                    <a:pt x="12" y="50"/>
                  </a:cubicBezTo>
                  <a:cubicBezTo>
                    <a:pt x="0" y="63"/>
                    <a:pt x="16" y="88"/>
                    <a:pt x="32" y="76"/>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39" name="Freeform 13"/>
            <p:cNvSpPr/>
            <p:nvPr/>
          </p:nvSpPr>
          <p:spPr bwMode="auto">
            <a:xfrm>
              <a:off x="2165" y="2120"/>
              <a:ext cx="435" cy="271"/>
            </a:xfrm>
            <a:custGeom>
              <a:gdLst>
                <a:gd fmla="*/ 189 w 200" name="T0"/>
                <a:gd fmla="*/ 50 h 125" name="T1"/>
                <a:gd fmla="*/ 71 w 200" name="T2"/>
                <a:gd fmla="*/ 18 h 125" name="T3"/>
                <a:gd fmla="*/ 21 w 200" name="T4"/>
                <a:gd fmla="*/ 120 h 125" name="T5"/>
                <a:gd fmla="*/ 33 w 200" name="T6"/>
                <a:gd fmla="*/ 121 h 125" name="T7"/>
                <a:gd fmla="*/ 54 w 200" name="T8"/>
                <a:gd fmla="*/ 89 h 125" name="T9"/>
                <a:gd fmla="*/ 89 w 200" name="T10"/>
                <a:gd fmla="*/ 60 h 125" name="T11"/>
                <a:gd fmla="*/ 169 w 200" name="T12"/>
                <a:gd fmla="*/ 76 h 125" name="T13"/>
                <a:gd fmla="*/ 189 w 200" name="T14"/>
                <a:gd fmla="*/ 50 h 125"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25" w="200">
                  <a:moveTo>
                    <a:pt x="189" y="50"/>
                  </a:moveTo>
                  <a:cubicBezTo>
                    <a:pt x="159" y="15"/>
                    <a:pt x="115" y="0"/>
                    <a:pt x="71" y="18"/>
                  </a:cubicBezTo>
                  <a:cubicBezTo>
                    <a:pt x="37" y="32"/>
                    <a:pt x="0" y="83"/>
                    <a:pt x="21" y="120"/>
                  </a:cubicBezTo>
                  <a:cubicBezTo>
                    <a:pt x="24" y="124"/>
                    <a:pt x="30" y="125"/>
                    <a:pt x="33" y="121"/>
                  </a:cubicBezTo>
                  <a:cubicBezTo>
                    <a:pt x="43" y="112"/>
                    <a:pt x="47" y="101"/>
                    <a:pt x="54" y="89"/>
                  </a:cubicBezTo>
                  <a:cubicBezTo>
                    <a:pt x="63" y="76"/>
                    <a:pt x="75" y="68"/>
                    <a:pt x="89" y="60"/>
                  </a:cubicBezTo>
                  <a:cubicBezTo>
                    <a:pt x="115" y="46"/>
                    <a:pt x="148" y="60"/>
                    <a:pt x="169" y="76"/>
                  </a:cubicBezTo>
                  <a:cubicBezTo>
                    <a:pt x="184" y="88"/>
                    <a:pt x="200" y="63"/>
                    <a:pt x="189" y="50"/>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40" name="Freeform 14"/>
            <p:cNvSpPr/>
            <p:nvPr/>
          </p:nvSpPr>
          <p:spPr bwMode="auto">
            <a:xfrm>
              <a:off x="1013" y="2415"/>
              <a:ext cx="352" cy="123"/>
            </a:xfrm>
            <a:custGeom>
              <a:gdLst>
                <a:gd fmla="*/ 17 w 162" name="T0"/>
                <a:gd fmla="*/ 45 h 57" name="T1"/>
                <a:gd fmla="*/ 129 w 162" name="T2"/>
                <a:gd fmla="*/ 57 h 57" name="T3"/>
                <a:gd fmla="*/ 135 w 162" name="T4"/>
                <a:gd fmla="*/ 10 h 57" name="T5"/>
                <a:gd fmla="*/ 17 w 162" name="T6"/>
                <a:gd fmla="*/ 11 h 57" name="T7"/>
                <a:gd fmla="*/ 17 w 162" name="T8"/>
                <a:gd fmla="*/ 45 h 57" name="T9"/>
              </a:gdLst>
              <a:cxnLst>
                <a:cxn ang="0">
                  <a:pos x="T0" y="T1"/>
                </a:cxn>
                <a:cxn ang="0">
                  <a:pos x="T2" y="T3"/>
                </a:cxn>
                <a:cxn ang="0">
                  <a:pos x="T4" y="T5"/>
                </a:cxn>
                <a:cxn ang="0">
                  <a:pos x="T6" y="T7"/>
                </a:cxn>
                <a:cxn ang="0">
                  <a:pos x="T8" y="T9"/>
                </a:cxn>
              </a:cxnLst>
              <a:rect b="b" l="0" r="r" t="0"/>
              <a:pathLst>
                <a:path h="57" w="162">
                  <a:moveTo>
                    <a:pt x="17" y="45"/>
                  </a:moveTo>
                  <a:cubicBezTo>
                    <a:pt x="51" y="56"/>
                    <a:pt x="93" y="57"/>
                    <a:pt x="129" y="57"/>
                  </a:cubicBezTo>
                  <a:cubicBezTo>
                    <a:pt x="156" y="57"/>
                    <a:pt x="162" y="17"/>
                    <a:pt x="135" y="10"/>
                  </a:cubicBezTo>
                  <a:cubicBezTo>
                    <a:pt x="98" y="0"/>
                    <a:pt x="53" y="0"/>
                    <a:pt x="17" y="11"/>
                  </a:cubicBezTo>
                  <a:cubicBezTo>
                    <a:pt x="0" y="16"/>
                    <a:pt x="0" y="40"/>
                    <a:pt x="17" y="45"/>
                  </a:cubicBezTo>
                  <a:close/>
                </a:path>
              </a:pathLst>
            </a:custGeom>
            <a:solidFill>
              <a:srgbClr val="FF9899"/>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41" name="Freeform 15"/>
            <p:cNvSpPr/>
            <p:nvPr/>
          </p:nvSpPr>
          <p:spPr bwMode="auto">
            <a:xfrm>
              <a:off x="2432" y="2415"/>
              <a:ext cx="352" cy="123"/>
            </a:xfrm>
            <a:custGeom>
              <a:gdLst>
                <a:gd fmla="*/ 145 w 162" name="T0"/>
                <a:gd fmla="*/ 11 h 57" name="T1"/>
                <a:gd fmla="*/ 26 w 162" name="T2"/>
                <a:gd fmla="*/ 10 h 57" name="T3"/>
                <a:gd fmla="*/ 33 w 162" name="T4"/>
                <a:gd fmla="*/ 57 h 57" name="T5"/>
                <a:gd fmla="*/ 145 w 162" name="T6"/>
                <a:gd fmla="*/ 45 h 57" name="T7"/>
                <a:gd fmla="*/ 145 w 162" name="T8"/>
                <a:gd fmla="*/ 11 h 57" name="T9"/>
              </a:gdLst>
              <a:cxnLst>
                <a:cxn ang="0">
                  <a:pos x="T0" y="T1"/>
                </a:cxn>
                <a:cxn ang="0">
                  <a:pos x="T2" y="T3"/>
                </a:cxn>
                <a:cxn ang="0">
                  <a:pos x="T4" y="T5"/>
                </a:cxn>
                <a:cxn ang="0">
                  <a:pos x="T6" y="T7"/>
                </a:cxn>
                <a:cxn ang="0">
                  <a:pos x="T8" y="T9"/>
                </a:cxn>
              </a:cxnLst>
              <a:rect b="b" l="0" r="r" t="0"/>
              <a:pathLst>
                <a:path h="57" w="162">
                  <a:moveTo>
                    <a:pt x="145" y="11"/>
                  </a:moveTo>
                  <a:cubicBezTo>
                    <a:pt x="108" y="0"/>
                    <a:pt x="63" y="0"/>
                    <a:pt x="26" y="10"/>
                  </a:cubicBezTo>
                  <a:cubicBezTo>
                    <a:pt x="0" y="17"/>
                    <a:pt x="5" y="57"/>
                    <a:pt x="33" y="57"/>
                  </a:cubicBezTo>
                  <a:cubicBezTo>
                    <a:pt x="69" y="57"/>
                    <a:pt x="110" y="56"/>
                    <a:pt x="145" y="45"/>
                  </a:cubicBezTo>
                  <a:cubicBezTo>
                    <a:pt x="162" y="40"/>
                    <a:pt x="162" y="16"/>
                    <a:pt x="145" y="11"/>
                  </a:cubicBezTo>
                  <a:close/>
                </a:path>
              </a:pathLst>
            </a:custGeom>
            <a:solidFill>
              <a:srgbClr val="FF9899"/>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42" name="Freeform 16"/>
            <p:cNvSpPr/>
            <p:nvPr/>
          </p:nvSpPr>
          <p:spPr bwMode="auto">
            <a:xfrm>
              <a:off x="642" y="3262"/>
              <a:ext cx="1142" cy="668"/>
            </a:xfrm>
            <a:custGeom>
              <a:gdLst>
                <a:gd fmla="*/ 71 w 526" name="T0"/>
                <a:gd fmla="*/ 24 h 308" name="T1"/>
                <a:gd fmla="*/ 143 w 526" name="T2"/>
                <a:gd fmla="*/ 258 h 308" name="T3"/>
                <a:gd fmla="*/ 424 w 526" name="T4"/>
                <a:gd fmla="*/ 287 h 308" name="T5"/>
                <a:gd fmla="*/ 490 w 526" name="T6"/>
                <a:gd fmla="*/ 171 h 308" name="T7"/>
                <a:gd fmla="*/ 287 w 526" name="T8"/>
                <a:gd fmla="*/ 139 h 308" name="T9"/>
                <a:gd fmla="*/ 139 w 526" name="T10"/>
                <a:gd fmla="*/ 42 h 308" name="T11"/>
                <a:gd fmla="*/ 71 w 526" name="T12"/>
                <a:gd fmla="*/ 24 h 308" name="T13"/>
              </a:gdLst>
              <a:cxnLst>
                <a:cxn ang="0">
                  <a:pos x="T0" y="T1"/>
                </a:cxn>
                <a:cxn ang="0">
                  <a:pos x="T2" y="T3"/>
                </a:cxn>
                <a:cxn ang="0">
                  <a:pos x="T4" y="T5"/>
                </a:cxn>
                <a:cxn ang="0">
                  <a:pos x="T6" y="T7"/>
                </a:cxn>
                <a:cxn ang="0">
                  <a:pos x="T8" y="T9"/>
                </a:cxn>
                <a:cxn ang="0">
                  <a:pos x="T10" y="T11"/>
                </a:cxn>
                <a:cxn ang="0">
                  <a:pos x="T12" y="T13"/>
                </a:cxn>
              </a:cxnLst>
              <a:rect b="b" l="0" r="r" t="0"/>
              <a:pathLst>
                <a:path h="308" w="526">
                  <a:moveTo>
                    <a:pt x="71" y="24"/>
                  </a:moveTo>
                  <a:cubicBezTo>
                    <a:pt x="0" y="98"/>
                    <a:pt x="74" y="213"/>
                    <a:pt x="143" y="258"/>
                  </a:cubicBezTo>
                  <a:cubicBezTo>
                    <a:pt x="220" y="308"/>
                    <a:pt x="337" y="297"/>
                    <a:pt x="424" y="287"/>
                  </a:cubicBezTo>
                  <a:cubicBezTo>
                    <a:pt x="477" y="281"/>
                    <a:pt x="526" y="225"/>
                    <a:pt x="490" y="171"/>
                  </a:cubicBezTo>
                  <a:cubicBezTo>
                    <a:pt x="448" y="108"/>
                    <a:pt x="352" y="138"/>
                    <a:pt x="287" y="139"/>
                  </a:cubicBezTo>
                  <a:cubicBezTo>
                    <a:pt x="217" y="141"/>
                    <a:pt x="165" y="110"/>
                    <a:pt x="139" y="42"/>
                  </a:cubicBezTo>
                  <a:cubicBezTo>
                    <a:pt x="129" y="15"/>
                    <a:pt x="94" y="0"/>
                    <a:pt x="71" y="24"/>
                  </a:cubicBezTo>
                  <a:close/>
                </a:path>
              </a:pathLst>
            </a:custGeom>
            <a:solidFill>
              <a:srgbClr val="FFDCE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43" name="Freeform 17"/>
            <p:cNvSpPr/>
            <p:nvPr/>
          </p:nvSpPr>
          <p:spPr bwMode="auto">
            <a:xfrm>
              <a:off x="1603" y="3778"/>
              <a:ext cx="187" cy="37"/>
            </a:xfrm>
            <a:custGeom>
              <a:gdLst>
                <a:gd fmla="*/ 5 w 86" name="T0"/>
                <a:gd fmla="*/ 9 h 17" name="T1"/>
                <a:gd fmla="*/ 84 w 86" name="T2"/>
                <a:gd fmla="*/ 12 h 17" name="T3"/>
                <a:gd fmla="*/ 84 w 86" name="T4"/>
                <a:gd fmla="*/ 10 h 17" name="T5"/>
                <a:gd fmla="*/ 7 w 86" name="T6"/>
                <a:gd fmla="*/ 2 h 17" name="T7"/>
                <a:gd fmla="*/ 5 w 86" name="T8"/>
                <a:gd fmla="*/ 9 h 17" name="T9"/>
              </a:gdLst>
              <a:cxnLst>
                <a:cxn ang="0">
                  <a:pos x="T0" y="T1"/>
                </a:cxn>
                <a:cxn ang="0">
                  <a:pos x="T2" y="T3"/>
                </a:cxn>
                <a:cxn ang="0">
                  <a:pos x="T4" y="T5"/>
                </a:cxn>
                <a:cxn ang="0">
                  <a:pos x="T6" y="T7"/>
                </a:cxn>
                <a:cxn ang="0">
                  <a:pos x="T8" y="T9"/>
                </a:cxn>
              </a:cxnLst>
              <a:rect b="b" l="0" r="r" t="0"/>
              <a:pathLst>
                <a:path h="17" w="86">
                  <a:moveTo>
                    <a:pt x="5" y="9"/>
                  </a:moveTo>
                  <a:cubicBezTo>
                    <a:pt x="31" y="17"/>
                    <a:pt x="58" y="15"/>
                    <a:pt x="84" y="12"/>
                  </a:cubicBezTo>
                  <a:cubicBezTo>
                    <a:pt x="86" y="12"/>
                    <a:pt x="86" y="10"/>
                    <a:pt x="84" y="10"/>
                  </a:cubicBezTo>
                  <a:cubicBezTo>
                    <a:pt x="58" y="7"/>
                    <a:pt x="32" y="10"/>
                    <a:pt x="7" y="2"/>
                  </a:cubicBezTo>
                  <a:cubicBezTo>
                    <a:pt x="2" y="0"/>
                    <a:pt x="0" y="7"/>
                    <a:pt x="5" y="9"/>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44" name="Freeform 18"/>
            <p:cNvSpPr/>
            <p:nvPr/>
          </p:nvSpPr>
          <p:spPr bwMode="auto">
            <a:xfrm>
              <a:off x="1634" y="3704"/>
              <a:ext cx="130" cy="20"/>
            </a:xfrm>
            <a:custGeom>
              <a:gdLst>
                <a:gd fmla="*/ 3 w 60" name="T0"/>
                <a:gd fmla="*/ 5 h 9" name="T1"/>
                <a:gd fmla="*/ 58 w 60" name="T2"/>
                <a:gd fmla="*/ 7 h 9" name="T3"/>
                <a:gd fmla="*/ 58 w 60" name="T4"/>
                <a:gd fmla="*/ 4 h 9" name="T5"/>
                <a:gd fmla="*/ 4 w 60" name="T6"/>
                <a:gd fmla="*/ 0 h 9" name="T7"/>
                <a:gd fmla="*/ 3 w 60" name="T8"/>
                <a:gd fmla="*/ 5 h 9" name="T9"/>
              </a:gdLst>
              <a:cxnLst>
                <a:cxn ang="0">
                  <a:pos x="T0" y="T1"/>
                </a:cxn>
                <a:cxn ang="0">
                  <a:pos x="T2" y="T3"/>
                </a:cxn>
                <a:cxn ang="0">
                  <a:pos x="T4" y="T5"/>
                </a:cxn>
                <a:cxn ang="0">
                  <a:pos x="T6" y="T7"/>
                </a:cxn>
                <a:cxn ang="0">
                  <a:pos x="T8" y="T9"/>
                </a:cxn>
              </a:cxnLst>
              <a:rect b="b" l="0" r="r" t="0"/>
              <a:pathLst>
                <a:path h="9" w="60">
                  <a:moveTo>
                    <a:pt x="3" y="5"/>
                  </a:moveTo>
                  <a:cubicBezTo>
                    <a:pt x="21" y="8"/>
                    <a:pt x="40" y="9"/>
                    <a:pt x="58" y="7"/>
                  </a:cubicBezTo>
                  <a:cubicBezTo>
                    <a:pt x="60" y="7"/>
                    <a:pt x="60" y="4"/>
                    <a:pt x="58" y="4"/>
                  </a:cubicBezTo>
                  <a:cubicBezTo>
                    <a:pt x="40" y="2"/>
                    <a:pt x="22" y="3"/>
                    <a:pt x="4" y="0"/>
                  </a:cubicBezTo>
                  <a:cubicBezTo>
                    <a:pt x="1" y="0"/>
                    <a:pt x="0" y="5"/>
                    <a:pt x="3" y="5"/>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45" name="Freeform 19"/>
            <p:cNvSpPr/>
            <p:nvPr/>
          </p:nvSpPr>
          <p:spPr bwMode="auto">
            <a:xfrm>
              <a:off x="1582" y="3609"/>
              <a:ext cx="189" cy="50"/>
            </a:xfrm>
            <a:custGeom>
              <a:gdLst>
                <a:gd fmla="*/ 5 w 87" name="T0"/>
                <a:gd fmla="*/ 21 h 23" name="T1"/>
                <a:gd fmla="*/ 85 w 87" name="T2"/>
                <a:gd fmla="*/ 6 h 23" name="T3"/>
                <a:gd fmla="*/ 85 w 87" name="T4"/>
                <a:gd fmla="*/ 3 h 23" name="T5"/>
                <a:gd fmla="*/ 2 w 87" name="T6"/>
                <a:gd fmla="*/ 17 h 23" name="T7"/>
                <a:gd fmla="*/ 5 w 87" name="T8"/>
                <a:gd fmla="*/ 21 h 23" name="T9"/>
              </a:gdLst>
              <a:cxnLst>
                <a:cxn ang="0">
                  <a:pos x="T0" y="T1"/>
                </a:cxn>
                <a:cxn ang="0">
                  <a:pos x="T2" y="T3"/>
                </a:cxn>
                <a:cxn ang="0">
                  <a:pos x="T4" y="T5"/>
                </a:cxn>
                <a:cxn ang="0">
                  <a:pos x="T6" y="T7"/>
                </a:cxn>
                <a:cxn ang="0">
                  <a:pos x="T8" y="T9"/>
                </a:cxn>
              </a:cxnLst>
              <a:rect b="b" l="0" r="r" t="0"/>
              <a:pathLst>
                <a:path h="23" w="87">
                  <a:moveTo>
                    <a:pt x="5" y="21"/>
                  </a:moveTo>
                  <a:cubicBezTo>
                    <a:pt x="30" y="8"/>
                    <a:pt x="58" y="9"/>
                    <a:pt x="85" y="6"/>
                  </a:cubicBezTo>
                  <a:cubicBezTo>
                    <a:pt x="87" y="6"/>
                    <a:pt x="87" y="3"/>
                    <a:pt x="85" y="3"/>
                  </a:cubicBezTo>
                  <a:cubicBezTo>
                    <a:pt x="57" y="0"/>
                    <a:pt x="27" y="2"/>
                    <a:pt x="2" y="17"/>
                  </a:cubicBezTo>
                  <a:cubicBezTo>
                    <a:pt x="0" y="19"/>
                    <a:pt x="2" y="23"/>
                    <a:pt x="5" y="21"/>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46" name="Freeform 20"/>
            <p:cNvSpPr/>
            <p:nvPr/>
          </p:nvSpPr>
          <p:spPr bwMode="auto">
            <a:xfrm>
              <a:off x="1972" y="3262"/>
              <a:ext cx="1144" cy="668"/>
            </a:xfrm>
            <a:custGeom>
              <a:gdLst>
                <a:gd fmla="*/ 456 w 527" name="T0"/>
                <a:gd fmla="*/ 24 h 308" name="T1"/>
                <a:gd fmla="*/ 384 w 527" name="T2"/>
                <a:gd fmla="*/ 258 h 308" name="T3"/>
                <a:gd fmla="*/ 103 w 527" name="T4"/>
                <a:gd fmla="*/ 287 h 308" name="T5"/>
                <a:gd fmla="*/ 37 w 527" name="T6"/>
                <a:gd fmla="*/ 171 h 308" name="T7"/>
                <a:gd fmla="*/ 240 w 527" name="T8"/>
                <a:gd fmla="*/ 139 h 308" name="T9"/>
                <a:gd fmla="*/ 388 w 527" name="T10"/>
                <a:gd fmla="*/ 42 h 308" name="T11"/>
                <a:gd fmla="*/ 456 w 527" name="T12"/>
                <a:gd fmla="*/ 24 h 308" name="T13"/>
              </a:gdLst>
              <a:cxnLst>
                <a:cxn ang="0">
                  <a:pos x="T0" y="T1"/>
                </a:cxn>
                <a:cxn ang="0">
                  <a:pos x="T2" y="T3"/>
                </a:cxn>
                <a:cxn ang="0">
                  <a:pos x="T4" y="T5"/>
                </a:cxn>
                <a:cxn ang="0">
                  <a:pos x="T6" y="T7"/>
                </a:cxn>
                <a:cxn ang="0">
                  <a:pos x="T8" y="T9"/>
                </a:cxn>
                <a:cxn ang="0">
                  <a:pos x="T10" y="T11"/>
                </a:cxn>
                <a:cxn ang="0">
                  <a:pos x="T12" y="T13"/>
                </a:cxn>
              </a:cxnLst>
              <a:rect b="b" l="0" r="r" t="0"/>
              <a:pathLst>
                <a:path h="308" w="527">
                  <a:moveTo>
                    <a:pt x="456" y="24"/>
                  </a:moveTo>
                  <a:cubicBezTo>
                    <a:pt x="527" y="98"/>
                    <a:pt x="453" y="213"/>
                    <a:pt x="384" y="258"/>
                  </a:cubicBezTo>
                  <a:cubicBezTo>
                    <a:pt x="307" y="308"/>
                    <a:pt x="189" y="297"/>
                    <a:pt x="103" y="287"/>
                  </a:cubicBezTo>
                  <a:cubicBezTo>
                    <a:pt x="50" y="281"/>
                    <a:pt x="0" y="225"/>
                    <a:pt x="37" y="171"/>
                  </a:cubicBezTo>
                  <a:cubicBezTo>
                    <a:pt x="79" y="108"/>
                    <a:pt x="175" y="138"/>
                    <a:pt x="240" y="139"/>
                  </a:cubicBezTo>
                  <a:cubicBezTo>
                    <a:pt x="310" y="141"/>
                    <a:pt x="361" y="110"/>
                    <a:pt x="388" y="42"/>
                  </a:cubicBezTo>
                  <a:cubicBezTo>
                    <a:pt x="398" y="15"/>
                    <a:pt x="433" y="0"/>
                    <a:pt x="456" y="24"/>
                  </a:cubicBezTo>
                  <a:close/>
                </a:path>
              </a:pathLst>
            </a:custGeom>
            <a:solidFill>
              <a:srgbClr val="FFDCE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47" name="Freeform 21"/>
            <p:cNvSpPr/>
            <p:nvPr/>
          </p:nvSpPr>
          <p:spPr bwMode="auto">
            <a:xfrm>
              <a:off x="1968" y="3778"/>
              <a:ext cx="187" cy="37"/>
            </a:xfrm>
            <a:custGeom>
              <a:gdLst>
                <a:gd fmla="*/ 79 w 86" name="T0"/>
                <a:gd fmla="*/ 2 h 17" name="T1"/>
                <a:gd fmla="*/ 2 w 86" name="T2"/>
                <a:gd fmla="*/ 10 h 17" name="T3"/>
                <a:gd fmla="*/ 2 w 86" name="T4"/>
                <a:gd fmla="*/ 12 h 17" name="T5"/>
                <a:gd fmla="*/ 81 w 86" name="T6"/>
                <a:gd fmla="*/ 9 h 17" name="T7"/>
                <a:gd fmla="*/ 79 w 86" name="T8"/>
                <a:gd fmla="*/ 2 h 17" name="T9"/>
              </a:gdLst>
              <a:cxnLst>
                <a:cxn ang="0">
                  <a:pos x="T0" y="T1"/>
                </a:cxn>
                <a:cxn ang="0">
                  <a:pos x="T2" y="T3"/>
                </a:cxn>
                <a:cxn ang="0">
                  <a:pos x="T4" y="T5"/>
                </a:cxn>
                <a:cxn ang="0">
                  <a:pos x="T6" y="T7"/>
                </a:cxn>
                <a:cxn ang="0">
                  <a:pos x="T8" y="T9"/>
                </a:cxn>
              </a:cxnLst>
              <a:rect b="b" l="0" r="r" t="0"/>
              <a:pathLst>
                <a:path h="17" w="86">
                  <a:moveTo>
                    <a:pt x="79" y="2"/>
                  </a:moveTo>
                  <a:cubicBezTo>
                    <a:pt x="54" y="10"/>
                    <a:pt x="28" y="7"/>
                    <a:pt x="2" y="10"/>
                  </a:cubicBezTo>
                  <a:cubicBezTo>
                    <a:pt x="0" y="10"/>
                    <a:pt x="0" y="12"/>
                    <a:pt x="2" y="12"/>
                  </a:cubicBezTo>
                  <a:cubicBezTo>
                    <a:pt x="28" y="15"/>
                    <a:pt x="55" y="17"/>
                    <a:pt x="81" y="9"/>
                  </a:cubicBezTo>
                  <a:cubicBezTo>
                    <a:pt x="86" y="7"/>
                    <a:pt x="84" y="0"/>
                    <a:pt x="79" y="2"/>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48" name="Freeform 22"/>
            <p:cNvSpPr/>
            <p:nvPr/>
          </p:nvSpPr>
          <p:spPr bwMode="auto">
            <a:xfrm>
              <a:off x="1994" y="3704"/>
              <a:ext cx="130" cy="20"/>
            </a:xfrm>
            <a:custGeom>
              <a:gdLst>
                <a:gd fmla="*/ 55 w 60" name="T0"/>
                <a:gd fmla="*/ 0 h 9" name="T1"/>
                <a:gd fmla="*/ 2 w 60" name="T2"/>
                <a:gd fmla="*/ 4 h 9" name="T3"/>
                <a:gd fmla="*/ 2 w 60" name="T4"/>
                <a:gd fmla="*/ 7 h 9" name="T5"/>
                <a:gd fmla="*/ 57 w 60" name="T6"/>
                <a:gd fmla="*/ 5 h 9" name="T7"/>
                <a:gd fmla="*/ 55 w 60" name="T8"/>
                <a:gd fmla="*/ 0 h 9" name="T9"/>
              </a:gdLst>
              <a:cxnLst>
                <a:cxn ang="0">
                  <a:pos x="T0" y="T1"/>
                </a:cxn>
                <a:cxn ang="0">
                  <a:pos x="T2" y="T3"/>
                </a:cxn>
                <a:cxn ang="0">
                  <a:pos x="T4" y="T5"/>
                </a:cxn>
                <a:cxn ang="0">
                  <a:pos x="T6" y="T7"/>
                </a:cxn>
                <a:cxn ang="0">
                  <a:pos x="T8" y="T9"/>
                </a:cxn>
              </a:cxnLst>
              <a:rect b="b" l="0" r="r" t="0"/>
              <a:pathLst>
                <a:path h="9" w="60">
                  <a:moveTo>
                    <a:pt x="55" y="0"/>
                  </a:moveTo>
                  <a:cubicBezTo>
                    <a:pt x="38" y="3"/>
                    <a:pt x="20" y="2"/>
                    <a:pt x="2" y="4"/>
                  </a:cubicBezTo>
                  <a:cubicBezTo>
                    <a:pt x="0" y="4"/>
                    <a:pt x="0" y="7"/>
                    <a:pt x="2" y="7"/>
                  </a:cubicBezTo>
                  <a:cubicBezTo>
                    <a:pt x="20" y="9"/>
                    <a:pt x="39" y="8"/>
                    <a:pt x="57" y="5"/>
                  </a:cubicBezTo>
                  <a:cubicBezTo>
                    <a:pt x="60" y="5"/>
                    <a:pt x="58" y="0"/>
                    <a:pt x="55" y="0"/>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62" name="Freeform 23"/>
            <p:cNvSpPr/>
            <p:nvPr/>
          </p:nvSpPr>
          <p:spPr bwMode="auto">
            <a:xfrm>
              <a:off x="1985" y="3609"/>
              <a:ext cx="191" cy="50"/>
            </a:xfrm>
            <a:custGeom>
              <a:gdLst>
                <a:gd fmla="*/ 85 w 88" name="T0"/>
                <a:gd fmla="*/ 17 h 23" name="T1"/>
                <a:gd fmla="*/ 3 w 88" name="T2"/>
                <a:gd fmla="*/ 3 h 23" name="T3"/>
                <a:gd fmla="*/ 3 w 88" name="T4"/>
                <a:gd fmla="*/ 6 h 23" name="T5"/>
                <a:gd fmla="*/ 83 w 88" name="T6"/>
                <a:gd fmla="*/ 21 h 23" name="T7"/>
                <a:gd fmla="*/ 85 w 88" name="T8"/>
                <a:gd fmla="*/ 17 h 23" name="T9"/>
              </a:gdLst>
              <a:cxnLst>
                <a:cxn ang="0">
                  <a:pos x="T0" y="T1"/>
                </a:cxn>
                <a:cxn ang="0">
                  <a:pos x="T2" y="T3"/>
                </a:cxn>
                <a:cxn ang="0">
                  <a:pos x="T4" y="T5"/>
                </a:cxn>
                <a:cxn ang="0">
                  <a:pos x="T6" y="T7"/>
                </a:cxn>
                <a:cxn ang="0">
                  <a:pos x="T8" y="T9"/>
                </a:cxn>
              </a:cxnLst>
              <a:rect b="b" l="0" r="r" t="0"/>
              <a:pathLst>
                <a:path h="23" w="88">
                  <a:moveTo>
                    <a:pt x="85" y="17"/>
                  </a:moveTo>
                  <a:cubicBezTo>
                    <a:pt x="61" y="2"/>
                    <a:pt x="31" y="0"/>
                    <a:pt x="3" y="3"/>
                  </a:cubicBezTo>
                  <a:cubicBezTo>
                    <a:pt x="0" y="3"/>
                    <a:pt x="0" y="6"/>
                    <a:pt x="3" y="6"/>
                  </a:cubicBezTo>
                  <a:cubicBezTo>
                    <a:pt x="30" y="9"/>
                    <a:pt x="58" y="8"/>
                    <a:pt x="83" y="21"/>
                  </a:cubicBezTo>
                  <a:cubicBezTo>
                    <a:pt x="86" y="23"/>
                    <a:pt x="88" y="19"/>
                    <a:pt x="85" y="17"/>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charset="-122" pitchFamily="2" typeface="宋体"/>
                <a:sym typeface="+mn-lt"/>
              </a:endParaRPr>
            </a:p>
          </p:txBody>
        </p:sp>
        <p:sp>
          <p:nvSpPr>
            <p:cNvPr id="63" name="Freeform 24"/>
            <p:cNvSpPr/>
            <p:nvPr/>
          </p:nvSpPr>
          <p:spPr bwMode="auto">
            <a:xfrm>
              <a:off x="968" y="743"/>
              <a:ext cx="464" cy="1255"/>
            </a:xfrm>
            <a:custGeom>
              <a:gdLst>
                <a:gd fmla="*/ 194 w 214" name="T0"/>
                <a:gd fmla="*/ 307 h 579" name="T1"/>
                <a:gd fmla="*/ 138 w 214" name="T2"/>
                <a:gd fmla="*/ 58 h 579" name="T3"/>
                <a:gd fmla="*/ 29 w 214" name="T4"/>
                <a:gd fmla="*/ 58 h 579" name="T5"/>
                <a:gd fmla="*/ 7 w 214" name="T6"/>
                <a:gd fmla="*/ 329 h 579" name="T7"/>
                <a:gd fmla="*/ 107 w 214" name="T8"/>
                <a:gd fmla="*/ 561 h 579" name="T9"/>
                <a:gd fmla="*/ 165 w 214" name="T10"/>
                <a:gd fmla="*/ 527 h 579" name="T11"/>
                <a:gd fmla="*/ 167 w 214" name="T12"/>
                <a:gd fmla="*/ 526 h 579" name="T13"/>
                <a:gd fmla="*/ 194 w 214" name="T14"/>
                <a:gd fmla="*/ 307 h 579"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579" w="214">
                  <a:moveTo>
                    <a:pt x="194" y="307"/>
                  </a:moveTo>
                  <a:cubicBezTo>
                    <a:pt x="188" y="221"/>
                    <a:pt x="171" y="138"/>
                    <a:pt x="138" y="58"/>
                  </a:cubicBezTo>
                  <a:cubicBezTo>
                    <a:pt x="119" y="9"/>
                    <a:pt x="45" y="0"/>
                    <a:pt x="29" y="58"/>
                  </a:cubicBezTo>
                  <a:cubicBezTo>
                    <a:pt x="5" y="145"/>
                    <a:pt x="0" y="240"/>
                    <a:pt x="7" y="329"/>
                  </a:cubicBezTo>
                  <a:cubicBezTo>
                    <a:pt x="13" y="418"/>
                    <a:pt x="32" y="505"/>
                    <a:pt x="107" y="561"/>
                  </a:cubicBezTo>
                  <a:cubicBezTo>
                    <a:pt x="131" y="579"/>
                    <a:pt x="164" y="554"/>
                    <a:pt x="165" y="527"/>
                  </a:cubicBezTo>
                  <a:cubicBezTo>
                    <a:pt x="166" y="527"/>
                    <a:pt x="166" y="526"/>
                    <a:pt x="167" y="526"/>
                  </a:cubicBezTo>
                  <a:cubicBezTo>
                    <a:pt x="214" y="470"/>
                    <a:pt x="199" y="376"/>
                    <a:pt x="194" y="307"/>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64" name="Freeform 25"/>
            <p:cNvSpPr/>
            <p:nvPr/>
          </p:nvSpPr>
          <p:spPr bwMode="auto">
            <a:xfrm>
              <a:off x="1050" y="977"/>
              <a:ext cx="304" cy="794"/>
            </a:xfrm>
            <a:custGeom>
              <a:gdLst>
                <a:gd fmla="*/ 122 w 140" name="T0"/>
                <a:gd fmla="*/ 194 h 366" name="T1"/>
                <a:gd fmla="*/ 87 w 140" name="T2"/>
                <a:gd fmla="*/ 37 h 366" name="T3"/>
                <a:gd fmla="*/ 18 w 140" name="T4"/>
                <a:gd fmla="*/ 37 h 366" name="T5"/>
                <a:gd fmla="*/ 4 w 140" name="T6"/>
                <a:gd fmla="*/ 207 h 366" name="T7"/>
                <a:gd fmla="*/ 57 w 140" name="T8"/>
                <a:gd fmla="*/ 336 h 366" name="T9"/>
                <a:gd fmla="*/ 122 w 140" name="T10"/>
                <a:gd fmla="*/ 194 h 366" name="T11"/>
              </a:gdLst>
              <a:cxnLst>
                <a:cxn ang="0">
                  <a:pos x="T0" y="T1"/>
                </a:cxn>
                <a:cxn ang="0">
                  <a:pos x="T2" y="T3"/>
                </a:cxn>
                <a:cxn ang="0">
                  <a:pos x="T4" y="T5"/>
                </a:cxn>
                <a:cxn ang="0">
                  <a:pos x="T6" y="T7"/>
                </a:cxn>
                <a:cxn ang="0">
                  <a:pos x="T8" y="T9"/>
                </a:cxn>
                <a:cxn ang="0">
                  <a:pos x="T10" y="T11"/>
                </a:cxn>
              </a:cxnLst>
              <a:rect b="b" l="0" r="r" t="0"/>
              <a:pathLst>
                <a:path h="366" w="140">
                  <a:moveTo>
                    <a:pt x="122" y="194"/>
                  </a:moveTo>
                  <a:cubicBezTo>
                    <a:pt x="118" y="139"/>
                    <a:pt x="107" y="87"/>
                    <a:pt x="87" y="37"/>
                  </a:cubicBezTo>
                  <a:cubicBezTo>
                    <a:pt x="75" y="6"/>
                    <a:pt x="28" y="0"/>
                    <a:pt x="18" y="37"/>
                  </a:cubicBezTo>
                  <a:cubicBezTo>
                    <a:pt x="3" y="91"/>
                    <a:pt x="0" y="151"/>
                    <a:pt x="4" y="207"/>
                  </a:cubicBezTo>
                  <a:cubicBezTo>
                    <a:pt x="7" y="247"/>
                    <a:pt x="13" y="320"/>
                    <a:pt x="57" y="336"/>
                  </a:cubicBezTo>
                  <a:cubicBezTo>
                    <a:pt x="140" y="366"/>
                    <a:pt x="125" y="236"/>
                    <a:pt x="122" y="194"/>
                  </a:cubicBezTo>
                  <a:close/>
                </a:path>
              </a:pathLst>
            </a:custGeom>
            <a:solidFill>
              <a:srgbClr val="FFDCE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65" name="Freeform 26"/>
            <p:cNvSpPr/>
            <p:nvPr/>
          </p:nvSpPr>
          <p:spPr bwMode="auto">
            <a:xfrm>
              <a:off x="2326" y="743"/>
              <a:ext cx="464" cy="1255"/>
            </a:xfrm>
            <a:custGeom>
              <a:gdLst>
                <a:gd fmla="*/ 20 w 214" name="T0"/>
                <a:gd fmla="*/ 307 h 579" name="T1"/>
                <a:gd fmla="*/ 76 w 214" name="T2"/>
                <a:gd fmla="*/ 58 h 579" name="T3"/>
                <a:gd fmla="*/ 185 w 214" name="T4"/>
                <a:gd fmla="*/ 58 h 579" name="T5"/>
                <a:gd fmla="*/ 207 w 214" name="T6"/>
                <a:gd fmla="*/ 329 h 579" name="T7"/>
                <a:gd fmla="*/ 107 w 214" name="T8"/>
                <a:gd fmla="*/ 561 h 579" name="T9"/>
                <a:gd fmla="*/ 49 w 214" name="T10"/>
                <a:gd fmla="*/ 527 h 579" name="T11"/>
                <a:gd fmla="*/ 47 w 214" name="T12"/>
                <a:gd fmla="*/ 526 h 579" name="T13"/>
                <a:gd fmla="*/ 20 w 214" name="T14"/>
                <a:gd fmla="*/ 307 h 579"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579" w="214">
                  <a:moveTo>
                    <a:pt x="20" y="307"/>
                  </a:moveTo>
                  <a:cubicBezTo>
                    <a:pt x="26" y="221"/>
                    <a:pt x="43" y="138"/>
                    <a:pt x="76" y="58"/>
                  </a:cubicBezTo>
                  <a:cubicBezTo>
                    <a:pt x="95" y="9"/>
                    <a:pt x="169" y="0"/>
                    <a:pt x="185" y="58"/>
                  </a:cubicBezTo>
                  <a:cubicBezTo>
                    <a:pt x="209" y="145"/>
                    <a:pt x="214" y="240"/>
                    <a:pt x="207" y="329"/>
                  </a:cubicBezTo>
                  <a:cubicBezTo>
                    <a:pt x="201" y="418"/>
                    <a:pt x="181" y="505"/>
                    <a:pt x="107" y="561"/>
                  </a:cubicBezTo>
                  <a:cubicBezTo>
                    <a:pt x="83" y="579"/>
                    <a:pt x="50" y="554"/>
                    <a:pt x="49" y="527"/>
                  </a:cubicBezTo>
                  <a:cubicBezTo>
                    <a:pt x="48" y="527"/>
                    <a:pt x="48" y="526"/>
                    <a:pt x="47" y="526"/>
                  </a:cubicBezTo>
                  <a:cubicBezTo>
                    <a:pt x="0" y="470"/>
                    <a:pt x="15" y="376"/>
                    <a:pt x="20" y="307"/>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66" name="Freeform 27"/>
            <p:cNvSpPr/>
            <p:nvPr/>
          </p:nvSpPr>
          <p:spPr bwMode="auto">
            <a:xfrm>
              <a:off x="2404" y="977"/>
              <a:ext cx="304" cy="794"/>
            </a:xfrm>
            <a:custGeom>
              <a:gdLst>
                <a:gd fmla="*/ 18 w 140" name="T0"/>
                <a:gd fmla="*/ 194 h 366" name="T1"/>
                <a:gd fmla="*/ 53 w 140" name="T2"/>
                <a:gd fmla="*/ 37 h 366" name="T3"/>
                <a:gd fmla="*/ 122 w 140" name="T4"/>
                <a:gd fmla="*/ 37 h 366" name="T5"/>
                <a:gd fmla="*/ 136 w 140" name="T6"/>
                <a:gd fmla="*/ 207 h 366" name="T7"/>
                <a:gd fmla="*/ 83 w 140" name="T8"/>
                <a:gd fmla="*/ 336 h 366" name="T9"/>
                <a:gd fmla="*/ 18 w 140" name="T10"/>
                <a:gd fmla="*/ 194 h 366" name="T11"/>
              </a:gdLst>
              <a:cxnLst>
                <a:cxn ang="0">
                  <a:pos x="T0" y="T1"/>
                </a:cxn>
                <a:cxn ang="0">
                  <a:pos x="T2" y="T3"/>
                </a:cxn>
                <a:cxn ang="0">
                  <a:pos x="T4" y="T5"/>
                </a:cxn>
                <a:cxn ang="0">
                  <a:pos x="T6" y="T7"/>
                </a:cxn>
                <a:cxn ang="0">
                  <a:pos x="T8" y="T9"/>
                </a:cxn>
                <a:cxn ang="0">
                  <a:pos x="T10" y="T11"/>
                </a:cxn>
              </a:cxnLst>
              <a:rect b="b" l="0" r="r" t="0"/>
              <a:pathLst>
                <a:path h="366" w="140">
                  <a:moveTo>
                    <a:pt x="18" y="194"/>
                  </a:moveTo>
                  <a:cubicBezTo>
                    <a:pt x="22" y="139"/>
                    <a:pt x="33" y="87"/>
                    <a:pt x="53" y="37"/>
                  </a:cubicBezTo>
                  <a:cubicBezTo>
                    <a:pt x="65" y="6"/>
                    <a:pt x="112" y="0"/>
                    <a:pt x="122" y="37"/>
                  </a:cubicBezTo>
                  <a:cubicBezTo>
                    <a:pt x="137" y="91"/>
                    <a:pt x="140" y="151"/>
                    <a:pt x="136" y="207"/>
                  </a:cubicBezTo>
                  <a:cubicBezTo>
                    <a:pt x="133" y="247"/>
                    <a:pt x="127" y="320"/>
                    <a:pt x="83" y="336"/>
                  </a:cubicBezTo>
                  <a:cubicBezTo>
                    <a:pt x="0" y="366"/>
                    <a:pt x="15" y="236"/>
                    <a:pt x="18" y="194"/>
                  </a:cubicBezTo>
                  <a:close/>
                </a:path>
              </a:pathLst>
            </a:custGeom>
            <a:solidFill>
              <a:srgbClr val="FFDCE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67" name="Freeform 28"/>
            <p:cNvSpPr/>
            <p:nvPr/>
          </p:nvSpPr>
          <p:spPr bwMode="auto">
            <a:xfrm>
              <a:off x="2209" y="2846"/>
              <a:ext cx="187" cy="347"/>
            </a:xfrm>
            <a:custGeom>
              <a:gdLst>
                <a:gd fmla="*/ 15 w 86" name="T0"/>
                <a:gd fmla="*/ 153 h 160" name="T1"/>
                <a:gd fmla="*/ 44 w 86" name="T2"/>
                <a:gd fmla="*/ 86 h 160" name="T3"/>
                <a:gd fmla="*/ 82 w 86" name="T4"/>
                <a:gd fmla="*/ 19 h 160" name="T5"/>
                <a:gd fmla="*/ 61 w 86" name="T6"/>
                <a:gd fmla="*/ 7 h 160" name="T7"/>
                <a:gd fmla="*/ 19 w 86" name="T8"/>
                <a:gd fmla="*/ 78 h 160" name="T9"/>
                <a:gd fmla="*/ 1 w 86" name="T10"/>
                <a:gd fmla="*/ 151 h 160" name="T11"/>
                <a:gd fmla="*/ 15 w 86" name="T12"/>
                <a:gd fmla="*/ 153 h 160" name="T13"/>
              </a:gdLst>
              <a:cxnLst>
                <a:cxn ang="0">
                  <a:pos x="T0" y="T1"/>
                </a:cxn>
                <a:cxn ang="0">
                  <a:pos x="T2" y="T3"/>
                </a:cxn>
                <a:cxn ang="0">
                  <a:pos x="T4" y="T5"/>
                </a:cxn>
                <a:cxn ang="0">
                  <a:pos x="T6" y="T7"/>
                </a:cxn>
                <a:cxn ang="0">
                  <a:pos x="T8" y="T9"/>
                </a:cxn>
                <a:cxn ang="0">
                  <a:pos x="T10" y="T11"/>
                </a:cxn>
                <a:cxn ang="0">
                  <a:pos x="T12" y="T13"/>
                </a:cxn>
              </a:cxnLst>
              <a:rect b="b" l="0" r="r" t="0"/>
              <a:pathLst>
                <a:path h="160" w="86">
                  <a:moveTo>
                    <a:pt x="15" y="153"/>
                  </a:moveTo>
                  <a:cubicBezTo>
                    <a:pt x="24" y="130"/>
                    <a:pt x="33" y="108"/>
                    <a:pt x="44" y="86"/>
                  </a:cubicBezTo>
                  <a:cubicBezTo>
                    <a:pt x="56" y="64"/>
                    <a:pt x="74" y="42"/>
                    <a:pt x="82" y="19"/>
                  </a:cubicBezTo>
                  <a:cubicBezTo>
                    <a:pt x="86" y="6"/>
                    <a:pt x="70" y="0"/>
                    <a:pt x="61" y="7"/>
                  </a:cubicBezTo>
                  <a:cubicBezTo>
                    <a:pt x="41" y="23"/>
                    <a:pt x="29" y="55"/>
                    <a:pt x="19" y="78"/>
                  </a:cubicBezTo>
                  <a:cubicBezTo>
                    <a:pt x="9" y="101"/>
                    <a:pt x="0" y="125"/>
                    <a:pt x="1" y="151"/>
                  </a:cubicBezTo>
                  <a:cubicBezTo>
                    <a:pt x="2" y="159"/>
                    <a:pt x="12" y="160"/>
                    <a:pt x="15" y="153"/>
                  </a:cubicBezTo>
                  <a:close/>
                </a:path>
              </a:pathLst>
            </a:custGeom>
            <a:solidFill>
              <a:srgbClr val="8DC54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68" name="Freeform 29"/>
            <p:cNvSpPr/>
            <p:nvPr/>
          </p:nvSpPr>
          <p:spPr bwMode="auto">
            <a:xfrm>
              <a:off x="2226" y="2983"/>
              <a:ext cx="319" cy="255"/>
            </a:xfrm>
            <a:custGeom>
              <a:gdLst>
                <a:gd fmla="*/ 18 w 147" name="T0"/>
                <a:gd fmla="*/ 111 h 118" name="T1"/>
                <a:gd fmla="*/ 132 w 147" name="T2"/>
                <a:gd fmla="*/ 35 h 118" name="T3"/>
                <a:gd fmla="*/ 118 w 147" name="T4"/>
                <a:gd fmla="*/ 10 h 118" name="T5"/>
                <a:gd fmla="*/ 3 w 147" name="T6"/>
                <a:gd fmla="*/ 103 h 118" name="T7"/>
                <a:gd fmla="*/ 18 w 147" name="T8"/>
                <a:gd fmla="*/ 111 h 118" name="T9"/>
              </a:gdLst>
              <a:cxnLst>
                <a:cxn ang="0">
                  <a:pos x="T0" y="T1"/>
                </a:cxn>
                <a:cxn ang="0">
                  <a:pos x="T2" y="T3"/>
                </a:cxn>
                <a:cxn ang="0">
                  <a:pos x="T4" y="T5"/>
                </a:cxn>
                <a:cxn ang="0">
                  <a:pos x="T6" y="T7"/>
                </a:cxn>
                <a:cxn ang="0">
                  <a:pos x="T8" y="T9"/>
                </a:cxn>
              </a:cxnLst>
              <a:rect b="b" l="0" r="r" t="0"/>
              <a:pathLst>
                <a:path h="118" w="147">
                  <a:moveTo>
                    <a:pt x="18" y="111"/>
                  </a:moveTo>
                  <a:cubicBezTo>
                    <a:pt x="49" y="75"/>
                    <a:pt x="94" y="62"/>
                    <a:pt x="132" y="35"/>
                  </a:cubicBezTo>
                  <a:cubicBezTo>
                    <a:pt x="147" y="24"/>
                    <a:pt x="134" y="0"/>
                    <a:pt x="118" y="10"/>
                  </a:cubicBezTo>
                  <a:cubicBezTo>
                    <a:pt x="77" y="32"/>
                    <a:pt x="21" y="57"/>
                    <a:pt x="3" y="103"/>
                  </a:cubicBezTo>
                  <a:cubicBezTo>
                    <a:pt x="0" y="111"/>
                    <a:pt x="12" y="118"/>
                    <a:pt x="18" y="111"/>
                  </a:cubicBezTo>
                  <a:close/>
                </a:path>
              </a:pathLst>
            </a:custGeom>
            <a:solidFill>
              <a:srgbClr val="8DC54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69" name="Freeform 30"/>
            <p:cNvSpPr/>
            <p:nvPr/>
          </p:nvSpPr>
          <p:spPr bwMode="auto">
            <a:xfrm>
              <a:off x="2239" y="3156"/>
              <a:ext cx="341" cy="113"/>
            </a:xfrm>
            <a:custGeom>
              <a:gdLst>
                <a:gd fmla="*/ 14 w 157" name="T0"/>
                <a:gd fmla="*/ 50 h 52" name="T1"/>
                <a:gd fmla="*/ 139 w 157" name="T2"/>
                <a:gd fmla="*/ 31 h 52" name="T3"/>
                <a:gd fmla="*/ 132 w 157" name="T4"/>
                <a:gd fmla="*/ 4 h 52" name="T5"/>
                <a:gd fmla="*/ 11 w 157" name="T6"/>
                <a:gd fmla="*/ 29 h 52" name="T7"/>
                <a:gd fmla="*/ 14 w 157" name="T8"/>
                <a:gd fmla="*/ 50 h 52" name="T9"/>
              </a:gdLst>
              <a:cxnLst>
                <a:cxn ang="0">
                  <a:pos x="T0" y="T1"/>
                </a:cxn>
                <a:cxn ang="0">
                  <a:pos x="T2" y="T3"/>
                </a:cxn>
                <a:cxn ang="0">
                  <a:pos x="T4" y="T5"/>
                </a:cxn>
                <a:cxn ang="0">
                  <a:pos x="T6" y="T7"/>
                </a:cxn>
                <a:cxn ang="0">
                  <a:pos x="T8" y="T9"/>
                </a:cxn>
              </a:cxnLst>
              <a:rect b="b" l="0" r="r" t="0"/>
              <a:pathLst>
                <a:path h="52" w="157">
                  <a:moveTo>
                    <a:pt x="14" y="50"/>
                  </a:moveTo>
                  <a:cubicBezTo>
                    <a:pt x="55" y="52"/>
                    <a:pt x="99" y="39"/>
                    <a:pt x="139" y="31"/>
                  </a:cubicBezTo>
                  <a:cubicBezTo>
                    <a:pt x="157" y="27"/>
                    <a:pt x="149" y="0"/>
                    <a:pt x="132" y="4"/>
                  </a:cubicBezTo>
                  <a:cubicBezTo>
                    <a:pt x="92" y="13"/>
                    <a:pt x="50" y="17"/>
                    <a:pt x="11" y="29"/>
                  </a:cubicBezTo>
                  <a:cubicBezTo>
                    <a:pt x="0" y="33"/>
                    <a:pt x="2" y="50"/>
                    <a:pt x="14" y="50"/>
                  </a:cubicBezTo>
                  <a:close/>
                </a:path>
              </a:pathLst>
            </a:custGeom>
            <a:solidFill>
              <a:srgbClr val="8DC54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70" name="Freeform 31"/>
            <p:cNvSpPr/>
            <p:nvPr/>
          </p:nvSpPr>
          <p:spPr bwMode="auto">
            <a:xfrm>
              <a:off x="1710" y="3039"/>
              <a:ext cx="744" cy="945"/>
            </a:xfrm>
            <a:custGeom>
              <a:gdLst>
                <a:gd fmla="*/ 243 w 343" name="T0"/>
                <a:gd fmla="*/ 35 h 436" name="T1"/>
                <a:gd fmla="*/ 166 w 343" name="T2"/>
                <a:gd fmla="*/ 7 h 436" name="T3"/>
                <a:gd fmla="*/ 108 w 343" name="T4"/>
                <a:gd fmla="*/ 74 h 436" name="T5"/>
                <a:gd fmla="*/ 54 w 343" name="T6"/>
                <a:gd fmla="*/ 206 h 436" name="T7"/>
                <a:gd fmla="*/ 8 w 343" name="T8"/>
                <a:gd fmla="*/ 348 h 436" name="T9"/>
                <a:gd fmla="*/ 193 w 343" name="T10"/>
                <a:gd fmla="*/ 278 h 436" name="T11"/>
                <a:gd fmla="*/ 278 w 343" name="T12"/>
                <a:gd fmla="*/ 215 h 436" name="T13"/>
                <a:gd fmla="*/ 243 w 343" name="T14"/>
                <a:gd fmla="*/ 35 h 436"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436" w="343">
                  <a:moveTo>
                    <a:pt x="243" y="35"/>
                  </a:moveTo>
                  <a:cubicBezTo>
                    <a:pt x="222" y="15"/>
                    <a:pt x="195" y="0"/>
                    <a:pt x="166" y="7"/>
                  </a:cubicBezTo>
                  <a:cubicBezTo>
                    <a:pt x="135" y="14"/>
                    <a:pt x="119" y="48"/>
                    <a:pt x="108" y="74"/>
                  </a:cubicBezTo>
                  <a:cubicBezTo>
                    <a:pt x="89" y="118"/>
                    <a:pt x="73" y="162"/>
                    <a:pt x="54" y="206"/>
                  </a:cubicBezTo>
                  <a:cubicBezTo>
                    <a:pt x="38" y="245"/>
                    <a:pt x="0" y="305"/>
                    <a:pt x="8" y="348"/>
                  </a:cubicBezTo>
                  <a:cubicBezTo>
                    <a:pt x="24" y="436"/>
                    <a:pt x="161" y="303"/>
                    <a:pt x="193" y="278"/>
                  </a:cubicBezTo>
                  <a:cubicBezTo>
                    <a:pt x="221" y="256"/>
                    <a:pt x="252" y="239"/>
                    <a:pt x="278" y="215"/>
                  </a:cubicBezTo>
                  <a:cubicBezTo>
                    <a:pt x="343" y="156"/>
                    <a:pt x="294" y="83"/>
                    <a:pt x="243" y="35"/>
                  </a:cubicBezTo>
                  <a:close/>
                </a:path>
              </a:pathLst>
            </a:custGeom>
            <a:solidFill>
              <a:srgbClr val="FF8D3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71" name="Freeform 32"/>
            <p:cNvSpPr/>
            <p:nvPr/>
          </p:nvSpPr>
          <p:spPr bwMode="auto">
            <a:xfrm>
              <a:off x="1840" y="3188"/>
              <a:ext cx="295" cy="144"/>
            </a:xfrm>
            <a:custGeom>
              <a:gdLst>
                <a:gd fmla="*/ 8 w 136" name="T0"/>
                <a:gd fmla="*/ 12 h 66" name="T1"/>
                <a:gd fmla="*/ 130 w 136" name="T2"/>
                <a:gd fmla="*/ 64 h 66" name="T3"/>
                <a:gd fmla="*/ 134 w 136" name="T4"/>
                <a:gd fmla="*/ 60 h 66" name="T5"/>
                <a:gd fmla="*/ 8 w 136" name="T6"/>
                <a:gd fmla="*/ 0 h 66" name="T7"/>
                <a:gd fmla="*/ 8 w 136" name="T8"/>
                <a:gd fmla="*/ 12 h 66" name="T9"/>
              </a:gdLst>
              <a:cxnLst>
                <a:cxn ang="0">
                  <a:pos x="T0" y="T1"/>
                </a:cxn>
                <a:cxn ang="0">
                  <a:pos x="T2" y="T3"/>
                </a:cxn>
                <a:cxn ang="0">
                  <a:pos x="T4" y="T5"/>
                </a:cxn>
                <a:cxn ang="0">
                  <a:pos x="T6" y="T7"/>
                </a:cxn>
                <a:cxn ang="0">
                  <a:pos x="T8" y="T9"/>
                </a:cxn>
              </a:cxnLst>
              <a:rect b="b" l="0" r="r" t="0"/>
              <a:pathLst>
                <a:path h="66" w="136">
                  <a:moveTo>
                    <a:pt x="8" y="12"/>
                  </a:moveTo>
                  <a:cubicBezTo>
                    <a:pt x="56" y="13"/>
                    <a:pt x="92" y="39"/>
                    <a:pt x="130" y="64"/>
                  </a:cubicBezTo>
                  <a:cubicBezTo>
                    <a:pt x="133" y="66"/>
                    <a:pt x="136" y="62"/>
                    <a:pt x="134" y="60"/>
                  </a:cubicBezTo>
                  <a:cubicBezTo>
                    <a:pt x="101" y="26"/>
                    <a:pt x="55" y="2"/>
                    <a:pt x="8" y="0"/>
                  </a:cubicBezTo>
                  <a:cubicBezTo>
                    <a:pt x="0" y="0"/>
                    <a:pt x="0" y="12"/>
                    <a:pt x="8" y="12"/>
                  </a:cubicBezTo>
                  <a:close/>
                </a:path>
              </a:pathLst>
            </a:custGeom>
            <a:solidFill>
              <a:srgbClr val="FF741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72" name="Freeform 33"/>
            <p:cNvSpPr/>
            <p:nvPr/>
          </p:nvSpPr>
          <p:spPr bwMode="auto">
            <a:xfrm>
              <a:off x="1771" y="3336"/>
              <a:ext cx="262" cy="145"/>
            </a:xfrm>
            <a:custGeom>
              <a:gdLst>
                <a:gd fmla="*/ 7 w 121" name="T0"/>
                <a:gd fmla="*/ 16 h 67" name="T1"/>
                <a:gd fmla="*/ 115 w 121" name="T2"/>
                <a:gd fmla="*/ 65 h 67" name="T3"/>
                <a:gd fmla="*/ 120 w 121" name="T4"/>
                <a:gd fmla="*/ 61 h 67" name="T5"/>
                <a:gd fmla="*/ 7 w 121" name="T6"/>
                <a:gd fmla="*/ 4 h 67" name="T7"/>
                <a:gd fmla="*/ 7 w 121" name="T8"/>
                <a:gd fmla="*/ 16 h 67" name="T9"/>
              </a:gdLst>
              <a:cxnLst>
                <a:cxn ang="0">
                  <a:pos x="T0" y="T1"/>
                </a:cxn>
                <a:cxn ang="0">
                  <a:pos x="T2" y="T3"/>
                </a:cxn>
                <a:cxn ang="0">
                  <a:pos x="T4" y="T5"/>
                </a:cxn>
                <a:cxn ang="0">
                  <a:pos x="T6" y="T7"/>
                </a:cxn>
                <a:cxn ang="0">
                  <a:pos x="T8" y="T9"/>
                </a:cxn>
              </a:cxnLst>
              <a:rect b="b" l="0" r="r" t="0"/>
              <a:pathLst>
                <a:path h="67" w="120">
                  <a:moveTo>
                    <a:pt x="7" y="16"/>
                  </a:moveTo>
                  <a:cubicBezTo>
                    <a:pt x="54" y="12"/>
                    <a:pt x="81" y="40"/>
                    <a:pt x="115" y="65"/>
                  </a:cubicBezTo>
                  <a:cubicBezTo>
                    <a:pt x="118" y="67"/>
                    <a:pt x="121" y="64"/>
                    <a:pt x="120" y="61"/>
                  </a:cubicBezTo>
                  <a:cubicBezTo>
                    <a:pt x="100" y="20"/>
                    <a:pt x="51" y="0"/>
                    <a:pt x="7" y="4"/>
                  </a:cubicBezTo>
                  <a:cubicBezTo>
                    <a:pt x="0" y="5"/>
                    <a:pt x="0" y="16"/>
                    <a:pt x="7" y="16"/>
                  </a:cubicBezTo>
                  <a:close/>
                </a:path>
              </a:pathLst>
            </a:custGeom>
            <a:solidFill>
              <a:srgbClr val="FF741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73" name="Freeform 34"/>
            <p:cNvSpPr/>
            <p:nvPr/>
          </p:nvSpPr>
          <p:spPr bwMode="auto">
            <a:xfrm>
              <a:off x="1731" y="3481"/>
              <a:ext cx="204" cy="102"/>
            </a:xfrm>
            <a:custGeom>
              <a:gdLst>
                <a:gd fmla="*/ 8 w 94" name="T0"/>
                <a:gd fmla="*/ 12 h 47" name="T1"/>
                <a:gd fmla="*/ 86 w 94" name="T2"/>
                <a:gd fmla="*/ 45 h 47" name="T3"/>
                <a:gd fmla="*/ 91 w 94" name="T4"/>
                <a:gd fmla="*/ 39 h 47" name="T5"/>
                <a:gd fmla="*/ 8 w 94" name="T6"/>
                <a:gd fmla="*/ 1 h 47" name="T7"/>
                <a:gd fmla="*/ 8 w 94" name="T8"/>
                <a:gd fmla="*/ 12 h 47" name="T9"/>
              </a:gdLst>
              <a:cxnLst>
                <a:cxn ang="0">
                  <a:pos x="T0" y="T1"/>
                </a:cxn>
                <a:cxn ang="0">
                  <a:pos x="T2" y="T3"/>
                </a:cxn>
                <a:cxn ang="0">
                  <a:pos x="T4" y="T5"/>
                </a:cxn>
                <a:cxn ang="0">
                  <a:pos x="T6" y="T7"/>
                </a:cxn>
                <a:cxn ang="0">
                  <a:pos x="T8" y="T9"/>
                </a:cxn>
              </a:cxnLst>
              <a:rect b="b" l="0" r="r" t="0"/>
              <a:pathLst>
                <a:path h="47" w="94">
                  <a:moveTo>
                    <a:pt x="8" y="12"/>
                  </a:moveTo>
                  <a:cubicBezTo>
                    <a:pt x="39" y="14"/>
                    <a:pt x="60" y="32"/>
                    <a:pt x="86" y="45"/>
                  </a:cubicBezTo>
                  <a:cubicBezTo>
                    <a:pt x="90" y="47"/>
                    <a:pt x="94" y="42"/>
                    <a:pt x="91" y="39"/>
                  </a:cubicBezTo>
                  <a:cubicBezTo>
                    <a:pt x="71" y="16"/>
                    <a:pt x="37" y="2"/>
                    <a:pt x="8" y="1"/>
                  </a:cubicBezTo>
                  <a:cubicBezTo>
                    <a:pt x="0" y="0"/>
                    <a:pt x="0" y="12"/>
                    <a:pt x="8" y="12"/>
                  </a:cubicBezTo>
                  <a:close/>
                </a:path>
              </a:pathLst>
            </a:custGeom>
            <a:solidFill>
              <a:srgbClr val="FF741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grpSp>
      <p:sp>
        <p:nvSpPr>
          <p:cNvPr id="74" name="文本框 73"/>
          <p:cNvSpPr txBox="1"/>
          <p:nvPr/>
        </p:nvSpPr>
        <p:spPr>
          <a:xfrm>
            <a:off x="1279739" y="254513"/>
            <a:ext cx="3118917" cy="579120"/>
          </a:xfrm>
          <a:prstGeom prst="rect">
            <a:avLst/>
          </a:prstGeom>
          <a:noFill/>
        </p:spPr>
        <p:txBody>
          <a:bodyPr rtlCol="0" wrap="square">
            <a:spAutoFit/>
          </a:bodyPr>
          <a:lstStyle/>
          <a:p>
            <a:pPr algn="ctr"/>
            <a:r>
              <a:rPr altLang="en-US" b="1" lang="zh-CN" smtClean="0" sz="3200">
                <a:solidFill>
                  <a:schemeClr val="bg1"/>
                </a:solidFill>
                <a:cs typeface="+mn-ea"/>
                <a:sym typeface="+mn-lt"/>
              </a:rPr>
              <a:t>请在此添加标题</a:t>
            </a:r>
          </a:p>
        </p:txBody>
      </p:sp>
      <p:sp>
        <p:nvSpPr>
          <p:cNvPr id="75" name="Freeform 21"/>
          <p:cNvSpPr/>
          <p:nvPr/>
        </p:nvSpPr>
        <p:spPr bwMode="auto">
          <a:xfrm>
            <a:off x="1865084" y="3838886"/>
            <a:ext cx="3621316" cy="162222"/>
          </a:xfrm>
          <a:custGeom>
            <a:gdLst>
              <a:gd fmla="*/ 3 w 764" name="T0"/>
              <a:gd fmla="*/ 1 h 70" name="T1"/>
              <a:gd fmla="*/ 0 w 764" name="T2"/>
              <a:gd fmla="*/ 4 h 70" name="T3"/>
              <a:gd fmla="*/ 3 w 764" name="T4"/>
              <a:gd fmla="*/ 8 h 70" name="T5"/>
              <a:gd fmla="*/ 183 w 764" name="T6"/>
              <a:gd fmla="*/ 7 h 70" name="T7"/>
              <a:gd fmla="*/ 625 w 764" name="T8"/>
              <a:gd fmla="*/ 9 h 70" name="T9"/>
              <a:gd fmla="*/ 638 w 764" name="T10"/>
              <a:gd fmla="*/ 9 h 70" name="T11"/>
              <a:gd fmla="*/ 517 w 764" name="T12"/>
              <a:gd fmla="*/ 13 h 70" name="T13"/>
              <a:gd fmla="*/ 241 w 764" name="T14"/>
              <a:gd fmla="*/ 22 h 70" name="T15"/>
              <a:gd fmla="*/ 47 w 764" name="T16"/>
              <a:gd fmla="*/ 33 h 70" name="T17"/>
              <a:gd fmla="*/ 47 w 764" name="T18"/>
              <a:gd fmla="*/ 39 h 70" name="T19"/>
              <a:gd fmla="*/ 215 w 764" name="T20"/>
              <a:gd fmla="*/ 33 h 70" name="T21"/>
              <a:gd fmla="*/ 539 w 764" name="T22"/>
              <a:gd fmla="*/ 40 h 70" name="T23"/>
              <a:gd fmla="*/ 530 w 764" name="T24"/>
              <a:gd fmla="*/ 40 h 70" name="T25"/>
              <a:gd fmla="*/ 236 w 764" name="T26"/>
              <a:gd fmla="*/ 60 h 70" name="T27"/>
              <a:gd fmla="*/ 217 w 764" name="T28"/>
              <a:gd fmla="*/ 63 h 70" name="T29"/>
              <a:gd fmla="*/ 215 w 764" name="T30"/>
              <a:gd fmla="*/ 67 h 70" name="T31"/>
              <a:gd fmla="*/ 218 w 764" name="T32"/>
              <a:gd fmla="*/ 70 h 70" name="T33"/>
              <a:gd fmla="*/ 237 w 764" name="T34"/>
              <a:gd fmla="*/ 67 h 70" name="T35"/>
              <a:gd fmla="*/ 530 w 764" name="T36"/>
              <a:gd fmla="*/ 47 h 70" name="T37"/>
              <a:gd fmla="*/ 575 w 764" name="T38"/>
              <a:gd fmla="*/ 47 h 70" name="T39"/>
              <a:gd fmla="*/ 575 w 764" name="T40"/>
              <a:gd fmla="*/ 41 h 70" name="T41"/>
              <a:gd fmla="*/ 573 w 764" name="T42"/>
              <a:gd fmla="*/ 40 h 70" name="T43"/>
              <a:gd fmla="*/ 560 w 764" name="T44"/>
              <a:gd fmla="*/ 37 h 70" name="T45"/>
              <a:gd fmla="*/ 321 w 764" name="T46"/>
              <a:gd fmla="*/ 22 h 70" name="T47"/>
              <a:gd fmla="*/ 517 w 764" name="T48"/>
              <a:gd fmla="*/ 19 h 70" name="T49"/>
              <a:gd fmla="*/ 668 w 764" name="T50"/>
              <a:gd fmla="*/ 14 h 70" name="T51"/>
              <a:gd fmla="*/ 761 w 764" name="T52"/>
              <a:gd fmla="*/ 8 h 70" name="T53"/>
              <a:gd fmla="*/ 763 w 764" name="T54"/>
              <a:gd fmla="*/ 7 h 70" name="T55"/>
              <a:gd fmla="*/ 763 w 764" name="T56"/>
              <a:gd fmla="*/ 2 h 70" name="T57"/>
              <a:gd fmla="*/ 763 w 764" name="T58"/>
              <a:gd fmla="*/ 2 h 70" name="T59"/>
              <a:gd fmla="*/ 759 w 764" name="T60"/>
              <a:gd fmla="*/ 2 h 70" name="T61"/>
              <a:gd fmla="*/ 759 w 764" name="T62"/>
              <a:gd fmla="*/ 2 h 70" name="T63"/>
              <a:gd fmla="*/ 759 w 764" name="T64"/>
              <a:gd fmla="*/ 2 h 70" name="T65"/>
              <a:gd fmla="*/ 682 w 764" name="T66"/>
              <a:gd fmla="*/ 2 h 70" name="T67"/>
              <a:gd fmla="*/ 625 w 764" name="T68"/>
              <a:gd fmla="*/ 2 h 70" name="T69"/>
              <a:gd fmla="*/ 183 w 764" name="T70"/>
              <a:gd fmla="*/ 1 h 70" name="T71"/>
              <a:gd fmla="*/ 3 w 764" name="T72"/>
              <a:gd fmla="*/ 1 h 70" name="T7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b="b" l="0" r="r" t="0"/>
            <a:pathLst>
              <a:path h="70" w="764">
                <a:moveTo>
                  <a:pt x="3" y="1"/>
                </a:moveTo>
                <a:cubicBezTo>
                  <a:pt x="1" y="1"/>
                  <a:pt x="0" y="3"/>
                  <a:pt x="0" y="4"/>
                </a:cubicBezTo>
                <a:cubicBezTo>
                  <a:pt x="0" y="6"/>
                  <a:pt x="1" y="8"/>
                  <a:pt x="3" y="8"/>
                </a:cubicBezTo>
                <a:cubicBezTo>
                  <a:pt x="59" y="8"/>
                  <a:pt x="121" y="8"/>
                  <a:pt x="183" y="7"/>
                </a:cubicBezTo>
                <a:cubicBezTo>
                  <a:pt x="330" y="7"/>
                  <a:pt x="473" y="7"/>
                  <a:pt x="625" y="9"/>
                </a:cubicBezTo>
                <a:cubicBezTo>
                  <a:pt x="627" y="9"/>
                  <a:pt x="632" y="9"/>
                  <a:pt x="638" y="9"/>
                </a:cubicBezTo>
                <a:cubicBezTo>
                  <a:pt x="581" y="11"/>
                  <a:pt x="523" y="13"/>
                  <a:pt x="517" y="13"/>
                </a:cubicBezTo>
                <a:cubicBezTo>
                  <a:pt x="414" y="7"/>
                  <a:pt x="327" y="15"/>
                  <a:pt x="241" y="22"/>
                </a:cubicBezTo>
                <a:cubicBezTo>
                  <a:pt x="178" y="28"/>
                  <a:pt x="115" y="33"/>
                  <a:pt x="47" y="33"/>
                </a:cubicBezTo>
                <a:cubicBezTo>
                  <a:pt x="47" y="39"/>
                  <a:pt x="47" y="39"/>
                  <a:pt x="47" y="39"/>
                </a:cubicBezTo>
                <a:cubicBezTo>
                  <a:pt x="108" y="39"/>
                  <a:pt x="162" y="36"/>
                  <a:pt x="215" y="33"/>
                </a:cubicBezTo>
                <a:cubicBezTo>
                  <a:pt x="316" y="28"/>
                  <a:pt x="411" y="22"/>
                  <a:pt x="539" y="40"/>
                </a:cubicBezTo>
                <a:cubicBezTo>
                  <a:pt x="530" y="40"/>
                  <a:pt x="530" y="40"/>
                  <a:pt x="530" y="40"/>
                </a:cubicBezTo>
                <a:cubicBezTo>
                  <a:pt x="427" y="40"/>
                  <a:pt x="355" y="40"/>
                  <a:pt x="236" y="60"/>
                </a:cubicBezTo>
                <a:cubicBezTo>
                  <a:pt x="217" y="63"/>
                  <a:pt x="217" y="63"/>
                  <a:pt x="217" y="63"/>
                </a:cubicBezTo>
                <a:cubicBezTo>
                  <a:pt x="216" y="64"/>
                  <a:pt x="214" y="65"/>
                  <a:pt x="215" y="67"/>
                </a:cubicBezTo>
                <a:cubicBezTo>
                  <a:pt x="215" y="69"/>
                  <a:pt x="217" y="70"/>
                  <a:pt x="218" y="70"/>
                </a:cubicBezTo>
                <a:cubicBezTo>
                  <a:pt x="237" y="67"/>
                  <a:pt x="237" y="67"/>
                  <a:pt x="237" y="67"/>
                </a:cubicBezTo>
                <a:cubicBezTo>
                  <a:pt x="356" y="46"/>
                  <a:pt x="427" y="47"/>
                  <a:pt x="530" y="47"/>
                </a:cubicBezTo>
                <a:cubicBezTo>
                  <a:pt x="546" y="47"/>
                  <a:pt x="563" y="47"/>
                  <a:pt x="575" y="47"/>
                </a:cubicBezTo>
                <a:cubicBezTo>
                  <a:pt x="575" y="41"/>
                  <a:pt x="575" y="41"/>
                  <a:pt x="575" y="41"/>
                </a:cubicBezTo>
                <a:cubicBezTo>
                  <a:pt x="574" y="41"/>
                  <a:pt x="574" y="40"/>
                  <a:pt x="573" y="40"/>
                </a:cubicBezTo>
                <a:cubicBezTo>
                  <a:pt x="569" y="39"/>
                  <a:pt x="561" y="37"/>
                  <a:pt x="560" y="37"/>
                </a:cubicBezTo>
                <a:cubicBezTo>
                  <a:pt x="467" y="23"/>
                  <a:pt x="392" y="20"/>
                  <a:pt x="321" y="22"/>
                </a:cubicBezTo>
                <a:cubicBezTo>
                  <a:pt x="382" y="18"/>
                  <a:pt x="446" y="15"/>
                  <a:pt x="517" y="19"/>
                </a:cubicBezTo>
                <a:cubicBezTo>
                  <a:pt x="524" y="20"/>
                  <a:pt x="602" y="17"/>
                  <a:pt x="668" y="14"/>
                </a:cubicBezTo>
                <a:cubicBezTo>
                  <a:pt x="713" y="12"/>
                  <a:pt x="753" y="10"/>
                  <a:pt x="761" y="8"/>
                </a:cubicBezTo>
                <a:cubicBezTo>
                  <a:pt x="762" y="8"/>
                  <a:pt x="763" y="8"/>
                  <a:pt x="763" y="7"/>
                </a:cubicBezTo>
                <a:cubicBezTo>
                  <a:pt x="764" y="6"/>
                  <a:pt x="764" y="4"/>
                  <a:pt x="763" y="2"/>
                </a:cubicBezTo>
                <a:cubicBezTo>
                  <a:pt x="763" y="2"/>
                  <a:pt x="763" y="2"/>
                  <a:pt x="763" y="2"/>
                </a:cubicBezTo>
                <a:cubicBezTo>
                  <a:pt x="763" y="2"/>
                  <a:pt x="761" y="2"/>
                  <a:pt x="759" y="2"/>
                </a:cubicBezTo>
                <a:cubicBezTo>
                  <a:pt x="759" y="2"/>
                  <a:pt x="759" y="2"/>
                  <a:pt x="759" y="2"/>
                </a:cubicBezTo>
                <a:cubicBezTo>
                  <a:pt x="759" y="2"/>
                  <a:pt x="759" y="2"/>
                  <a:pt x="759" y="2"/>
                </a:cubicBezTo>
                <a:cubicBezTo>
                  <a:pt x="748" y="2"/>
                  <a:pt x="713" y="2"/>
                  <a:pt x="682" y="2"/>
                </a:cubicBezTo>
                <a:cubicBezTo>
                  <a:pt x="655" y="2"/>
                  <a:pt x="631" y="2"/>
                  <a:pt x="625" y="2"/>
                </a:cubicBezTo>
                <a:cubicBezTo>
                  <a:pt x="474" y="0"/>
                  <a:pt x="330" y="1"/>
                  <a:pt x="183" y="1"/>
                </a:cubicBezTo>
                <a:cubicBezTo>
                  <a:pt x="126" y="1"/>
                  <a:pt x="68" y="1"/>
                  <a:pt x="3" y="1"/>
                </a:cubicBezTo>
                <a:close/>
              </a:path>
            </a:pathLst>
          </a:custGeom>
          <a:solidFill>
            <a:schemeClr val="bg1"/>
          </a:solidFill>
          <a:ln>
            <a:solidFill>
              <a:schemeClr val="bg1"/>
            </a:solidFill>
          </a:ln>
        </p:spPr>
        <p:txBody>
          <a:bodyPr anchor="t" anchorCtr="0" bIns="45720" compatLnSpc="1" lIns="91440" numCol="1" rIns="91440" tIns="45720" vert="horz" wrap="square">
            <a:prstTxWarp prst="textNoShape">
              <a:avLst/>
            </a:prstTxWarp>
          </a:bodyPr>
          <a:lstStyle/>
          <a:p>
            <a:endParaRPr altLang="en-US" lang="zh-CN">
              <a:solidFill>
                <a:schemeClr val="bg1"/>
              </a:solidFill>
              <a:cs typeface="+mn-ea"/>
              <a:sym typeface="+mn-lt"/>
            </a:endParaRPr>
          </a:p>
        </p:txBody>
      </p:sp>
      <p:sp>
        <p:nvSpPr>
          <p:cNvPr id="76" name="Freeform 21"/>
          <p:cNvSpPr/>
          <p:nvPr/>
        </p:nvSpPr>
        <p:spPr bwMode="auto">
          <a:xfrm>
            <a:off x="6626161" y="3830966"/>
            <a:ext cx="3621316" cy="162222"/>
          </a:xfrm>
          <a:custGeom>
            <a:gdLst>
              <a:gd fmla="*/ 3 w 764" name="T0"/>
              <a:gd fmla="*/ 1 h 70" name="T1"/>
              <a:gd fmla="*/ 0 w 764" name="T2"/>
              <a:gd fmla="*/ 4 h 70" name="T3"/>
              <a:gd fmla="*/ 3 w 764" name="T4"/>
              <a:gd fmla="*/ 8 h 70" name="T5"/>
              <a:gd fmla="*/ 183 w 764" name="T6"/>
              <a:gd fmla="*/ 7 h 70" name="T7"/>
              <a:gd fmla="*/ 625 w 764" name="T8"/>
              <a:gd fmla="*/ 9 h 70" name="T9"/>
              <a:gd fmla="*/ 638 w 764" name="T10"/>
              <a:gd fmla="*/ 9 h 70" name="T11"/>
              <a:gd fmla="*/ 517 w 764" name="T12"/>
              <a:gd fmla="*/ 13 h 70" name="T13"/>
              <a:gd fmla="*/ 241 w 764" name="T14"/>
              <a:gd fmla="*/ 22 h 70" name="T15"/>
              <a:gd fmla="*/ 47 w 764" name="T16"/>
              <a:gd fmla="*/ 33 h 70" name="T17"/>
              <a:gd fmla="*/ 47 w 764" name="T18"/>
              <a:gd fmla="*/ 39 h 70" name="T19"/>
              <a:gd fmla="*/ 215 w 764" name="T20"/>
              <a:gd fmla="*/ 33 h 70" name="T21"/>
              <a:gd fmla="*/ 539 w 764" name="T22"/>
              <a:gd fmla="*/ 40 h 70" name="T23"/>
              <a:gd fmla="*/ 530 w 764" name="T24"/>
              <a:gd fmla="*/ 40 h 70" name="T25"/>
              <a:gd fmla="*/ 236 w 764" name="T26"/>
              <a:gd fmla="*/ 60 h 70" name="T27"/>
              <a:gd fmla="*/ 217 w 764" name="T28"/>
              <a:gd fmla="*/ 63 h 70" name="T29"/>
              <a:gd fmla="*/ 215 w 764" name="T30"/>
              <a:gd fmla="*/ 67 h 70" name="T31"/>
              <a:gd fmla="*/ 218 w 764" name="T32"/>
              <a:gd fmla="*/ 70 h 70" name="T33"/>
              <a:gd fmla="*/ 237 w 764" name="T34"/>
              <a:gd fmla="*/ 67 h 70" name="T35"/>
              <a:gd fmla="*/ 530 w 764" name="T36"/>
              <a:gd fmla="*/ 47 h 70" name="T37"/>
              <a:gd fmla="*/ 575 w 764" name="T38"/>
              <a:gd fmla="*/ 47 h 70" name="T39"/>
              <a:gd fmla="*/ 575 w 764" name="T40"/>
              <a:gd fmla="*/ 41 h 70" name="T41"/>
              <a:gd fmla="*/ 573 w 764" name="T42"/>
              <a:gd fmla="*/ 40 h 70" name="T43"/>
              <a:gd fmla="*/ 560 w 764" name="T44"/>
              <a:gd fmla="*/ 37 h 70" name="T45"/>
              <a:gd fmla="*/ 321 w 764" name="T46"/>
              <a:gd fmla="*/ 22 h 70" name="T47"/>
              <a:gd fmla="*/ 517 w 764" name="T48"/>
              <a:gd fmla="*/ 19 h 70" name="T49"/>
              <a:gd fmla="*/ 668 w 764" name="T50"/>
              <a:gd fmla="*/ 14 h 70" name="T51"/>
              <a:gd fmla="*/ 761 w 764" name="T52"/>
              <a:gd fmla="*/ 8 h 70" name="T53"/>
              <a:gd fmla="*/ 763 w 764" name="T54"/>
              <a:gd fmla="*/ 7 h 70" name="T55"/>
              <a:gd fmla="*/ 763 w 764" name="T56"/>
              <a:gd fmla="*/ 2 h 70" name="T57"/>
              <a:gd fmla="*/ 763 w 764" name="T58"/>
              <a:gd fmla="*/ 2 h 70" name="T59"/>
              <a:gd fmla="*/ 759 w 764" name="T60"/>
              <a:gd fmla="*/ 2 h 70" name="T61"/>
              <a:gd fmla="*/ 759 w 764" name="T62"/>
              <a:gd fmla="*/ 2 h 70" name="T63"/>
              <a:gd fmla="*/ 759 w 764" name="T64"/>
              <a:gd fmla="*/ 2 h 70" name="T65"/>
              <a:gd fmla="*/ 682 w 764" name="T66"/>
              <a:gd fmla="*/ 2 h 70" name="T67"/>
              <a:gd fmla="*/ 625 w 764" name="T68"/>
              <a:gd fmla="*/ 2 h 70" name="T69"/>
              <a:gd fmla="*/ 183 w 764" name="T70"/>
              <a:gd fmla="*/ 1 h 70" name="T71"/>
              <a:gd fmla="*/ 3 w 764" name="T72"/>
              <a:gd fmla="*/ 1 h 70" name="T7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b="b" l="0" r="r" t="0"/>
            <a:pathLst>
              <a:path h="70" w="764">
                <a:moveTo>
                  <a:pt x="3" y="1"/>
                </a:moveTo>
                <a:cubicBezTo>
                  <a:pt x="1" y="1"/>
                  <a:pt x="0" y="3"/>
                  <a:pt x="0" y="4"/>
                </a:cubicBezTo>
                <a:cubicBezTo>
                  <a:pt x="0" y="6"/>
                  <a:pt x="1" y="8"/>
                  <a:pt x="3" y="8"/>
                </a:cubicBezTo>
                <a:cubicBezTo>
                  <a:pt x="59" y="8"/>
                  <a:pt x="121" y="8"/>
                  <a:pt x="183" y="7"/>
                </a:cubicBezTo>
                <a:cubicBezTo>
                  <a:pt x="330" y="7"/>
                  <a:pt x="473" y="7"/>
                  <a:pt x="625" y="9"/>
                </a:cubicBezTo>
                <a:cubicBezTo>
                  <a:pt x="627" y="9"/>
                  <a:pt x="632" y="9"/>
                  <a:pt x="638" y="9"/>
                </a:cubicBezTo>
                <a:cubicBezTo>
                  <a:pt x="581" y="11"/>
                  <a:pt x="523" y="13"/>
                  <a:pt x="517" y="13"/>
                </a:cubicBezTo>
                <a:cubicBezTo>
                  <a:pt x="414" y="7"/>
                  <a:pt x="327" y="15"/>
                  <a:pt x="241" y="22"/>
                </a:cubicBezTo>
                <a:cubicBezTo>
                  <a:pt x="178" y="28"/>
                  <a:pt x="115" y="33"/>
                  <a:pt x="47" y="33"/>
                </a:cubicBezTo>
                <a:cubicBezTo>
                  <a:pt x="47" y="39"/>
                  <a:pt x="47" y="39"/>
                  <a:pt x="47" y="39"/>
                </a:cubicBezTo>
                <a:cubicBezTo>
                  <a:pt x="108" y="39"/>
                  <a:pt x="162" y="36"/>
                  <a:pt x="215" y="33"/>
                </a:cubicBezTo>
                <a:cubicBezTo>
                  <a:pt x="316" y="28"/>
                  <a:pt x="411" y="22"/>
                  <a:pt x="539" y="40"/>
                </a:cubicBezTo>
                <a:cubicBezTo>
                  <a:pt x="530" y="40"/>
                  <a:pt x="530" y="40"/>
                  <a:pt x="530" y="40"/>
                </a:cubicBezTo>
                <a:cubicBezTo>
                  <a:pt x="427" y="40"/>
                  <a:pt x="355" y="40"/>
                  <a:pt x="236" y="60"/>
                </a:cubicBezTo>
                <a:cubicBezTo>
                  <a:pt x="217" y="63"/>
                  <a:pt x="217" y="63"/>
                  <a:pt x="217" y="63"/>
                </a:cubicBezTo>
                <a:cubicBezTo>
                  <a:pt x="216" y="64"/>
                  <a:pt x="214" y="65"/>
                  <a:pt x="215" y="67"/>
                </a:cubicBezTo>
                <a:cubicBezTo>
                  <a:pt x="215" y="69"/>
                  <a:pt x="217" y="70"/>
                  <a:pt x="218" y="70"/>
                </a:cubicBezTo>
                <a:cubicBezTo>
                  <a:pt x="237" y="67"/>
                  <a:pt x="237" y="67"/>
                  <a:pt x="237" y="67"/>
                </a:cubicBezTo>
                <a:cubicBezTo>
                  <a:pt x="356" y="46"/>
                  <a:pt x="427" y="47"/>
                  <a:pt x="530" y="47"/>
                </a:cubicBezTo>
                <a:cubicBezTo>
                  <a:pt x="546" y="47"/>
                  <a:pt x="563" y="47"/>
                  <a:pt x="575" y="47"/>
                </a:cubicBezTo>
                <a:cubicBezTo>
                  <a:pt x="575" y="41"/>
                  <a:pt x="575" y="41"/>
                  <a:pt x="575" y="41"/>
                </a:cubicBezTo>
                <a:cubicBezTo>
                  <a:pt x="574" y="41"/>
                  <a:pt x="574" y="40"/>
                  <a:pt x="573" y="40"/>
                </a:cubicBezTo>
                <a:cubicBezTo>
                  <a:pt x="569" y="39"/>
                  <a:pt x="561" y="37"/>
                  <a:pt x="560" y="37"/>
                </a:cubicBezTo>
                <a:cubicBezTo>
                  <a:pt x="467" y="23"/>
                  <a:pt x="392" y="20"/>
                  <a:pt x="321" y="22"/>
                </a:cubicBezTo>
                <a:cubicBezTo>
                  <a:pt x="382" y="18"/>
                  <a:pt x="446" y="15"/>
                  <a:pt x="517" y="19"/>
                </a:cubicBezTo>
                <a:cubicBezTo>
                  <a:pt x="524" y="20"/>
                  <a:pt x="602" y="17"/>
                  <a:pt x="668" y="14"/>
                </a:cubicBezTo>
                <a:cubicBezTo>
                  <a:pt x="713" y="12"/>
                  <a:pt x="753" y="10"/>
                  <a:pt x="761" y="8"/>
                </a:cubicBezTo>
                <a:cubicBezTo>
                  <a:pt x="762" y="8"/>
                  <a:pt x="763" y="8"/>
                  <a:pt x="763" y="7"/>
                </a:cubicBezTo>
                <a:cubicBezTo>
                  <a:pt x="764" y="6"/>
                  <a:pt x="764" y="4"/>
                  <a:pt x="763" y="2"/>
                </a:cubicBezTo>
                <a:cubicBezTo>
                  <a:pt x="763" y="2"/>
                  <a:pt x="763" y="2"/>
                  <a:pt x="763" y="2"/>
                </a:cubicBezTo>
                <a:cubicBezTo>
                  <a:pt x="763" y="2"/>
                  <a:pt x="761" y="2"/>
                  <a:pt x="759" y="2"/>
                </a:cubicBezTo>
                <a:cubicBezTo>
                  <a:pt x="759" y="2"/>
                  <a:pt x="759" y="2"/>
                  <a:pt x="759" y="2"/>
                </a:cubicBezTo>
                <a:cubicBezTo>
                  <a:pt x="759" y="2"/>
                  <a:pt x="759" y="2"/>
                  <a:pt x="759" y="2"/>
                </a:cubicBezTo>
                <a:cubicBezTo>
                  <a:pt x="748" y="2"/>
                  <a:pt x="713" y="2"/>
                  <a:pt x="682" y="2"/>
                </a:cubicBezTo>
                <a:cubicBezTo>
                  <a:pt x="655" y="2"/>
                  <a:pt x="631" y="2"/>
                  <a:pt x="625" y="2"/>
                </a:cubicBezTo>
                <a:cubicBezTo>
                  <a:pt x="474" y="0"/>
                  <a:pt x="330" y="1"/>
                  <a:pt x="183" y="1"/>
                </a:cubicBezTo>
                <a:cubicBezTo>
                  <a:pt x="126" y="1"/>
                  <a:pt x="68" y="1"/>
                  <a:pt x="3" y="1"/>
                </a:cubicBezTo>
                <a:close/>
              </a:path>
            </a:pathLst>
          </a:custGeom>
          <a:solidFill>
            <a:schemeClr val="bg1"/>
          </a:solidFill>
          <a:ln>
            <a:solidFill>
              <a:schemeClr val="bg1"/>
            </a:solidFill>
          </a:ln>
        </p:spPr>
        <p:txBody>
          <a:bodyPr anchor="t" anchorCtr="0" bIns="45720" compatLnSpc="1" lIns="91440" numCol="1" rIns="91440" tIns="45720" vert="horz" wrap="square">
            <a:prstTxWarp prst="textNoShape">
              <a:avLst/>
            </a:prstTxWarp>
          </a:bodyPr>
          <a:lstStyle/>
          <a:p>
            <a:endParaRPr altLang="en-US" lang="zh-CN">
              <a:solidFill>
                <a:schemeClr val="bg1"/>
              </a:solidFill>
              <a:cs typeface="+mn-ea"/>
              <a:sym typeface="+mn-lt"/>
            </a:endParaRPr>
          </a:p>
        </p:txBody>
      </p:sp>
      <p:sp>
        <p:nvSpPr>
          <p:cNvPr id="77" name="Freeform 21"/>
          <p:cNvSpPr/>
          <p:nvPr/>
        </p:nvSpPr>
        <p:spPr bwMode="auto">
          <a:xfrm>
            <a:off x="1850570" y="5819929"/>
            <a:ext cx="3621316" cy="162222"/>
          </a:xfrm>
          <a:custGeom>
            <a:gdLst>
              <a:gd fmla="*/ 3 w 764" name="T0"/>
              <a:gd fmla="*/ 1 h 70" name="T1"/>
              <a:gd fmla="*/ 0 w 764" name="T2"/>
              <a:gd fmla="*/ 4 h 70" name="T3"/>
              <a:gd fmla="*/ 3 w 764" name="T4"/>
              <a:gd fmla="*/ 8 h 70" name="T5"/>
              <a:gd fmla="*/ 183 w 764" name="T6"/>
              <a:gd fmla="*/ 7 h 70" name="T7"/>
              <a:gd fmla="*/ 625 w 764" name="T8"/>
              <a:gd fmla="*/ 9 h 70" name="T9"/>
              <a:gd fmla="*/ 638 w 764" name="T10"/>
              <a:gd fmla="*/ 9 h 70" name="T11"/>
              <a:gd fmla="*/ 517 w 764" name="T12"/>
              <a:gd fmla="*/ 13 h 70" name="T13"/>
              <a:gd fmla="*/ 241 w 764" name="T14"/>
              <a:gd fmla="*/ 22 h 70" name="T15"/>
              <a:gd fmla="*/ 47 w 764" name="T16"/>
              <a:gd fmla="*/ 33 h 70" name="T17"/>
              <a:gd fmla="*/ 47 w 764" name="T18"/>
              <a:gd fmla="*/ 39 h 70" name="T19"/>
              <a:gd fmla="*/ 215 w 764" name="T20"/>
              <a:gd fmla="*/ 33 h 70" name="T21"/>
              <a:gd fmla="*/ 539 w 764" name="T22"/>
              <a:gd fmla="*/ 40 h 70" name="T23"/>
              <a:gd fmla="*/ 530 w 764" name="T24"/>
              <a:gd fmla="*/ 40 h 70" name="T25"/>
              <a:gd fmla="*/ 236 w 764" name="T26"/>
              <a:gd fmla="*/ 60 h 70" name="T27"/>
              <a:gd fmla="*/ 217 w 764" name="T28"/>
              <a:gd fmla="*/ 63 h 70" name="T29"/>
              <a:gd fmla="*/ 215 w 764" name="T30"/>
              <a:gd fmla="*/ 67 h 70" name="T31"/>
              <a:gd fmla="*/ 218 w 764" name="T32"/>
              <a:gd fmla="*/ 70 h 70" name="T33"/>
              <a:gd fmla="*/ 237 w 764" name="T34"/>
              <a:gd fmla="*/ 67 h 70" name="T35"/>
              <a:gd fmla="*/ 530 w 764" name="T36"/>
              <a:gd fmla="*/ 47 h 70" name="T37"/>
              <a:gd fmla="*/ 575 w 764" name="T38"/>
              <a:gd fmla="*/ 47 h 70" name="T39"/>
              <a:gd fmla="*/ 575 w 764" name="T40"/>
              <a:gd fmla="*/ 41 h 70" name="T41"/>
              <a:gd fmla="*/ 573 w 764" name="T42"/>
              <a:gd fmla="*/ 40 h 70" name="T43"/>
              <a:gd fmla="*/ 560 w 764" name="T44"/>
              <a:gd fmla="*/ 37 h 70" name="T45"/>
              <a:gd fmla="*/ 321 w 764" name="T46"/>
              <a:gd fmla="*/ 22 h 70" name="T47"/>
              <a:gd fmla="*/ 517 w 764" name="T48"/>
              <a:gd fmla="*/ 19 h 70" name="T49"/>
              <a:gd fmla="*/ 668 w 764" name="T50"/>
              <a:gd fmla="*/ 14 h 70" name="T51"/>
              <a:gd fmla="*/ 761 w 764" name="T52"/>
              <a:gd fmla="*/ 8 h 70" name="T53"/>
              <a:gd fmla="*/ 763 w 764" name="T54"/>
              <a:gd fmla="*/ 7 h 70" name="T55"/>
              <a:gd fmla="*/ 763 w 764" name="T56"/>
              <a:gd fmla="*/ 2 h 70" name="T57"/>
              <a:gd fmla="*/ 763 w 764" name="T58"/>
              <a:gd fmla="*/ 2 h 70" name="T59"/>
              <a:gd fmla="*/ 759 w 764" name="T60"/>
              <a:gd fmla="*/ 2 h 70" name="T61"/>
              <a:gd fmla="*/ 759 w 764" name="T62"/>
              <a:gd fmla="*/ 2 h 70" name="T63"/>
              <a:gd fmla="*/ 759 w 764" name="T64"/>
              <a:gd fmla="*/ 2 h 70" name="T65"/>
              <a:gd fmla="*/ 682 w 764" name="T66"/>
              <a:gd fmla="*/ 2 h 70" name="T67"/>
              <a:gd fmla="*/ 625 w 764" name="T68"/>
              <a:gd fmla="*/ 2 h 70" name="T69"/>
              <a:gd fmla="*/ 183 w 764" name="T70"/>
              <a:gd fmla="*/ 1 h 70" name="T71"/>
              <a:gd fmla="*/ 3 w 764" name="T72"/>
              <a:gd fmla="*/ 1 h 70" name="T7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b="b" l="0" r="r" t="0"/>
            <a:pathLst>
              <a:path h="70" w="764">
                <a:moveTo>
                  <a:pt x="3" y="1"/>
                </a:moveTo>
                <a:cubicBezTo>
                  <a:pt x="1" y="1"/>
                  <a:pt x="0" y="3"/>
                  <a:pt x="0" y="4"/>
                </a:cubicBezTo>
                <a:cubicBezTo>
                  <a:pt x="0" y="6"/>
                  <a:pt x="1" y="8"/>
                  <a:pt x="3" y="8"/>
                </a:cubicBezTo>
                <a:cubicBezTo>
                  <a:pt x="59" y="8"/>
                  <a:pt x="121" y="8"/>
                  <a:pt x="183" y="7"/>
                </a:cubicBezTo>
                <a:cubicBezTo>
                  <a:pt x="330" y="7"/>
                  <a:pt x="473" y="7"/>
                  <a:pt x="625" y="9"/>
                </a:cubicBezTo>
                <a:cubicBezTo>
                  <a:pt x="627" y="9"/>
                  <a:pt x="632" y="9"/>
                  <a:pt x="638" y="9"/>
                </a:cubicBezTo>
                <a:cubicBezTo>
                  <a:pt x="581" y="11"/>
                  <a:pt x="523" y="13"/>
                  <a:pt x="517" y="13"/>
                </a:cubicBezTo>
                <a:cubicBezTo>
                  <a:pt x="414" y="7"/>
                  <a:pt x="327" y="15"/>
                  <a:pt x="241" y="22"/>
                </a:cubicBezTo>
                <a:cubicBezTo>
                  <a:pt x="178" y="28"/>
                  <a:pt x="115" y="33"/>
                  <a:pt x="47" y="33"/>
                </a:cubicBezTo>
                <a:cubicBezTo>
                  <a:pt x="47" y="39"/>
                  <a:pt x="47" y="39"/>
                  <a:pt x="47" y="39"/>
                </a:cubicBezTo>
                <a:cubicBezTo>
                  <a:pt x="108" y="39"/>
                  <a:pt x="162" y="36"/>
                  <a:pt x="215" y="33"/>
                </a:cubicBezTo>
                <a:cubicBezTo>
                  <a:pt x="316" y="28"/>
                  <a:pt x="411" y="22"/>
                  <a:pt x="539" y="40"/>
                </a:cubicBezTo>
                <a:cubicBezTo>
                  <a:pt x="530" y="40"/>
                  <a:pt x="530" y="40"/>
                  <a:pt x="530" y="40"/>
                </a:cubicBezTo>
                <a:cubicBezTo>
                  <a:pt x="427" y="40"/>
                  <a:pt x="355" y="40"/>
                  <a:pt x="236" y="60"/>
                </a:cubicBezTo>
                <a:cubicBezTo>
                  <a:pt x="217" y="63"/>
                  <a:pt x="217" y="63"/>
                  <a:pt x="217" y="63"/>
                </a:cubicBezTo>
                <a:cubicBezTo>
                  <a:pt x="216" y="64"/>
                  <a:pt x="214" y="65"/>
                  <a:pt x="215" y="67"/>
                </a:cubicBezTo>
                <a:cubicBezTo>
                  <a:pt x="215" y="69"/>
                  <a:pt x="217" y="70"/>
                  <a:pt x="218" y="70"/>
                </a:cubicBezTo>
                <a:cubicBezTo>
                  <a:pt x="237" y="67"/>
                  <a:pt x="237" y="67"/>
                  <a:pt x="237" y="67"/>
                </a:cubicBezTo>
                <a:cubicBezTo>
                  <a:pt x="356" y="46"/>
                  <a:pt x="427" y="47"/>
                  <a:pt x="530" y="47"/>
                </a:cubicBezTo>
                <a:cubicBezTo>
                  <a:pt x="546" y="47"/>
                  <a:pt x="563" y="47"/>
                  <a:pt x="575" y="47"/>
                </a:cubicBezTo>
                <a:cubicBezTo>
                  <a:pt x="575" y="41"/>
                  <a:pt x="575" y="41"/>
                  <a:pt x="575" y="41"/>
                </a:cubicBezTo>
                <a:cubicBezTo>
                  <a:pt x="574" y="41"/>
                  <a:pt x="574" y="40"/>
                  <a:pt x="573" y="40"/>
                </a:cubicBezTo>
                <a:cubicBezTo>
                  <a:pt x="569" y="39"/>
                  <a:pt x="561" y="37"/>
                  <a:pt x="560" y="37"/>
                </a:cubicBezTo>
                <a:cubicBezTo>
                  <a:pt x="467" y="23"/>
                  <a:pt x="392" y="20"/>
                  <a:pt x="321" y="22"/>
                </a:cubicBezTo>
                <a:cubicBezTo>
                  <a:pt x="382" y="18"/>
                  <a:pt x="446" y="15"/>
                  <a:pt x="517" y="19"/>
                </a:cubicBezTo>
                <a:cubicBezTo>
                  <a:pt x="524" y="20"/>
                  <a:pt x="602" y="17"/>
                  <a:pt x="668" y="14"/>
                </a:cubicBezTo>
                <a:cubicBezTo>
                  <a:pt x="713" y="12"/>
                  <a:pt x="753" y="10"/>
                  <a:pt x="761" y="8"/>
                </a:cubicBezTo>
                <a:cubicBezTo>
                  <a:pt x="762" y="8"/>
                  <a:pt x="763" y="8"/>
                  <a:pt x="763" y="7"/>
                </a:cubicBezTo>
                <a:cubicBezTo>
                  <a:pt x="764" y="6"/>
                  <a:pt x="764" y="4"/>
                  <a:pt x="763" y="2"/>
                </a:cubicBezTo>
                <a:cubicBezTo>
                  <a:pt x="763" y="2"/>
                  <a:pt x="763" y="2"/>
                  <a:pt x="763" y="2"/>
                </a:cubicBezTo>
                <a:cubicBezTo>
                  <a:pt x="763" y="2"/>
                  <a:pt x="761" y="2"/>
                  <a:pt x="759" y="2"/>
                </a:cubicBezTo>
                <a:cubicBezTo>
                  <a:pt x="759" y="2"/>
                  <a:pt x="759" y="2"/>
                  <a:pt x="759" y="2"/>
                </a:cubicBezTo>
                <a:cubicBezTo>
                  <a:pt x="759" y="2"/>
                  <a:pt x="759" y="2"/>
                  <a:pt x="759" y="2"/>
                </a:cubicBezTo>
                <a:cubicBezTo>
                  <a:pt x="748" y="2"/>
                  <a:pt x="713" y="2"/>
                  <a:pt x="682" y="2"/>
                </a:cubicBezTo>
                <a:cubicBezTo>
                  <a:pt x="655" y="2"/>
                  <a:pt x="631" y="2"/>
                  <a:pt x="625" y="2"/>
                </a:cubicBezTo>
                <a:cubicBezTo>
                  <a:pt x="474" y="0"/>
                  <a:pt x="330" y="1"/>
                  <a:pt x="183" y="1"/>
                </a:cubicBezTo>
                <a:cubicBezTo>
                  <a:pt x="126" y="1"/>
                  <a:pt x="68" y="1"/>
                  <a:pt x="3" y="1"/>
                </a:cubicBezTo>
                <a:close/>
              </a:path>
            </a:pathLst>
          </a:custGeom>
          <a:solidFill>
            <a:schemeClr val="bg1"/>
          </a:solidFill>
          <a:ln>
            <a:solidFill>
              <a:schemeClr val="bg1"/>
            </a:solidFill>
          </a:ln>
        </p:spPr>
        <p:txBody>
          <a:bodyPr anchor="t" anchorCtr="0" bIns="45720" compatLnSpc="1" lIns="91440" numCol="1" rIns="91440" tIns="45720" vert="horz" wrap="square">
            <a:prstTxWarp prst="textNoShape">
              <a:avLst/>
            </a:prstTxWarp>
          </a:bodyPr>
          <a:lstStyle/>
          <a:p>
            <a:endParaRPr altLang="en-US" lang="zh-CN">
              <a:solidFill>
                <a:schemeClr val="bg1"/>
              </a:solidFill>
              <a:cs typeface="+mn-ea"/>
              <a:sym typeface="+mn-lt"/>
            </a:endParaRPr>
          </a:p>
        </p:txBody>
      </p:sp>
      <p:sp>
        <p:nvSpPr>
          <p:cNvPr id="78" name="Freeform 21"/>
          <p:cNvSpPr/>
          <p:nvPr/>
        </p:nvSpPr>
        <p:spPr bwMode="auto">
          <a:xfrm>
            <a:off x="6611647" y="5812009"/>
            <a:ext cx="3621316" cy="162222"/>
          </a:xfrm>
          <a:custGeom>
            <a:gdLst>
              <a:gd fmla="*/ 3 w 764" name="T0"/>
              <a:gd fmla="*/ 1 h 70" name="T1"/>
              <a:gd fmla="*/ 0 w 764" name="T2"/>
              <a:gd fmla="*/ 4 h 70" name="T3"/>
              <a:gd fmla="*/ 3 w 764" name="T4"/>
              <a:gd fmla="*/ 8 h 70" name="T5"/>
              <a:gd fmla="*/ 183 w 764" name="T6"/>
              <a:gd fmla="*/ 7 h 70" name="T7"/>
              <a:gd fmla="*/ 625 w 764" name="T8"/>
              <a:gd fmla="*/ 9 h 70" name="T9"/>
              <a:gd fmla="*/ 638 w 764" name="T10"/>
              <a:gd fmla="*/ 9 h 70" name="T11"/>
              <a:gd fmla="*/ 517 w 764" name="T12"/>
              <a:gd fmla="*/ 13 h 70" name="T13"/>
              <a:gd fmla="*/ 241 w 764" name="T14"/>
              <a:gd fmla="*/ 22 h 70" name="T15"/>
              <a:gd fmla="*/ 47 w 764" name="T16"/>
              <a:gd fmla="*/ 33 h 70" name="T17"/>
              <a:gd fmla="*/ 47 w 764" name="T18"/>
              <a:gd fmla="*/ 39 h 70" name="T19"/>
              <a:gd fmla="*/ 215 w 764" name="T20"/>
              <a:gd fmla="*/ 33 h 70" name="T21"/>
              <a:gd fmla="*/ 539 w 764" name="T22"/>
              <a:gd fmla="*/ 40 h 70" name="T23"/>
              <a:gd fmla="*/ 530 w 764" name="T24"/>
              <a:gd fmla="*/ 40 h 70" name="T25"/>
              <a:gd fmla="*/ 236 w 764" name="T26"/>
              <a:gd fmla="*/ 60 h 70" name="T27"/>
              <a:gd fmla="*/ 217 w 764" name="T28"/>
              <a:gd fmla="*/ 63 h 70" name="T29"/>
              <a:gd fmla="*/ 215 w 764" name="T30"/>
              <a:gd fmla="*/ 67 h 70" name="T31"/>
              <a:gd fmla="*/ 218 w 764" name="T32"/>
              <a:gd fmla="*/ 70 h 70" name="T33"/>
              <a:gd fmla="*/ 237 w 764" name="T34"/>
              <a:gd fmla="*/ 67 h 70" name="T35"/>
              <a:gd fmla="*/ 530 w 764" name="T36"/>
              <a:gd fmla="*/ 47 h 70" name="T37"/>
              <a:gd fmla="*/ 575 w 764" name="T38"/>
              <a:gd fmla="*/ 47 h 70" name="T39"/>
              <a:gd fmla="*/ 575 w 764" name="T40"/>
              <a:gd fmla="*/ 41 h 70" name="T41"/>
              <a:gd fmla="*/ 573 w 764" name="T42"/>
              <a:gd fmla="*/ 40 h 70" name="T43"/>
              <a:gd fmla="*/ 560 w 764" name="T44"/>
              <a:gd fmla="*/ 37 h 70" name="T45"/>
              <a:gd fmla="*/ 321 w 764" name="T46"/>
              <a:gd fmla="*/ 22 h 70" name="T47"/>
              <a:gd fmla="*/ 517 w 764" name="T48"/>
              <a:gd fmla="*/ 19 h 70" name="T49"/>
              <a:gd fmla="*/ 668 w 764" name="T50"/>
              <a:gd fmla="*/ 14 h 70" name="T51"/>
              <a:gd fmla="*/ 761 w 764" name="T52"/>
              <a:gd fmla="*/ 8 h 70" name="T53"/>
              <a:gd fmla="*/ 763 w 764" name="T54"/>
              <a:gd fmla="*/ 7 h 70" name="T55"/>
              <a:gd fmla="*/ 763 w 764" name="T56"/>
              <a:gd fmla="*/ 2 h 70" name="T57"/>
              <a:gd fmla="*/ 763 w 764" name="T58"/>
              <a:gd fmla="*/ 2 h 70" name="T59"/>
              <a:gd fmla="*/ 759 w 764" name="T60"/>
              <a:gd fmla="*/ 2 h 70" name="T61"/>
              <a:gd fmla="*/ 759 w 764" name="T62"/>
              <a:gd fmla="*/ 2 h 70" name="T63"/>
              <a:gd fmla="*/ 759 w 764" name="T64"/>
              <a:gd fmla="*/ 2 h 70" name="T65"/>
              <a:gd fmla="*/ 682 w 764" name="T66"/>
              <a:gd fmla="*/ 2 h 70" name="T67"/>
              <a:gd fmla="*/ 625 w 764" name="T68"/>
              <a:gd fmla="*/ 2 h 70" name="T69"/>
              <a:gd fmla="*/ 183 w 764" name="T70"/>
              <a:gd fmla="*/ 1 h 70" name="T71"/>
              <a:gd fmla="*/ 3 w 764" name="T72"/>
              <a:gd fmla="*/ 1 h 70" name="T7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b="b" l="0" r="r" t="0"/>
            <a:pathLst>
              <a:path h="70" w="764">
                <a:moveTo>
                  <a:pt x="3" y="1"/>
                </a:moveTo>
                <a:cubicBezTo>
                  <a:pt x="1" y="1"/>
                  <a:pt x="0" y="3"/>
                  <a:pt x="0" y="4"/>
                </a:cubicBezTo>
                <a:cubicBezTo>
                  <a:pt x="0" y="6"/>
                  <a:pt x="1" y="8"/>
                  <a:pt x="3" y="8"/>
                </a:cubicBezTo>
                <a:cubicBezTo>
                  <a:pt x="59" y="8"/>
                  <a:pt x="121" y="8"/>
                  <a:pt x="183" y="7"/>
                </a:cubicBezTo>
                <a:cubicBezTo>
                  <a:pt x="330" y="7"/>
                  <a:pt x="473" y="7"/>
                  <a:pt x="625" y="9"/>
                </a:cubicBezTo>
                <a:cubicBezTo>
                  <a:pt x="627" y="9"/>
                  <a:pt x="632" y="9"/>
                  <a:pt x="638" y="9"/>
                </a:cubicBezTo>
                <a:cubicBezTo>
                  <a:pt x="581" y="11"/>
                  <a:pt x="523" y="13"/>
                  <a:pt x="517" y="13"/>
                </a:cubicBezTo>
                <a:cubicBezTo>
                  <a:pt x="414" y="7"/>
                  <a:pt x="327" y="15"/>
                  <a:pt x="241" y="22"/>
                </a:cubicBezTo>
                <a:cubicBezTo>
                  <a:pt x="178" y="28"/>
                  <a:pt x="115" y="33"/>
                  <a:pt x="47" y="33"/>
                </a:cubicBezTo>
                <a:cubicBezTo>
                  <a:pt x="47" y="39"/>
                  <a:pt x="47" y="39"/>
                  <a:pt x="47" y="39"/>
                </a:cubicBezTo>
                <a:cubicBezTo>
                  <a:pt x="108" y="39"/>
                  <a:pt x="162" y="36"/>
                  <a:pt x="215" y="33"/>
                </a:cubicBezTo>
                <a:cubicBezTo>
                  <a:pt x="316" y="28"/>
                  <a:pt x="411" y="22"/>
                  <a:pt x="539" y="40"/>
                </a:cubicBezTo>
                <a:cubicBezTo>
                  <a:pt x="530" y="40"/>
                  <a:pt x="530" y="40"/>
                  <a:pt x="530" y="40"/>
                </a:cubicBezTo>
                <a:cubicBezTo>
                  <a:pt x="427" y="40"/>
                  <a:pt x="355" y="40"/>
                  <a:pt x="236" y="60"/>
                </a:cubicBezTo>
                <a:cubicBezTo>
                  <a:pt x="217" y="63"/>
                  <a:pt x="217" y="63"/>
                  <a:pt x="217" y="63"/>
                </a:cubicBezTo>
                <a:cubicBezTo>
                  <a:pt x="216" y="64"/>
                  <a:pt x="214" y="65"/>
                  <a:pt x="215" y="67"/>
                </a:cubicBezTo>
                <a:cubicBezTo>
                  <a:pt x="215" y="69"/>
                  <a:pt x="217" y="70"/>
                  <a:pt x="218" y="70"/>
                </a:cubicBezTo>
                <a:cubicBezTo>
                  <a:pt x="237" y="67"/>
                  <a:pt x="237" y="67"/>
                  <a:pt x="237" y="67"/>
                </a:cubicBezTo>
                <a:cubicBezTo>
                  <a:pt x="356" y="46"/>
                  <a:pt x="427" y="47"/>
                  <a:pt x="530" y="47"/>
                </a:cubicBezTo>
                <a:cubicBezTo>
                  <a:pt x="546" y="47"/>
                  <a:pt x="563" y="47"/>
                  <a:pt x="575" y="47"/>
                </a:cubicBezTo>
                <a:cubicBezTo>
                  <a:pt x="575" y="41"/>
                  <a:pt x="575" y="41"/>
                  <a:pt x="575" y="41"/>
                </a:cubicBezTo>
                <a:cubicBezTo>
                  <a:pt x="574" y="41"/>
                  <a:pt x="574" y="40"/>
                  <a:pt x="573" y="40"/>
                </a:cubicBezTo>
                <a:cubicBezTo>
                  <a:pt x="569" y="39"/>
                  <a:pt x="561" y="37"/>
                  <a:pt x="560" y="37"/>
                </a:cubicBezTo>
                <a:cubicBezTo>
                  <a:pt x="467" y="23"/>
                  <a:pt x="392" y="20"/>
                  <a:pt x="321" y="22"/>
                </a:cubicBezTo>
                <a:cubicBezTo>
                  <a:pt x="382" y="18"/>
                  <a:pt x="446" y="15"/>
                  <a:pt x="517" y="19"/>
                </a:cubicBezTo>
                <a:cubicBezTo>
                  <a:pt x="524" y="20"/>
                  <a:pt x="602" y="17"/>
                  <a:pt x="668" y="14"/>
                </a:cubicBezTo>
                <a:cubicBezTo>
                  <a:pt x="713" y="12"/>
                  <a:pt x="753" y="10"/>
                  <a:pt x="761" y="8"/>
                </a:cubicBezTo>
                <a:cubicBezTo>
                  <a:pt x="762" y="8"/>
                  <a:pt x="763" y="8"/>
                  <a:pt x="763" y="7"/>
                </a:cubicBezTo>
                <a:cubicBezTo>
                  <a:pt x="764" y="6"/>
                  <a:pt x="764" y="4"/>
                  <a:pt x="763" y="2"/>
                </a:cubicBezTo>
                <a:cubicBezTo>
                  <a:pt x="763" y="2"/>
                  <a:pt x="763" y="2"/>
                  <a:pt x="763" y="2"/>
                </a:cubicBezTo>
                <a:cubicBezTo>
                  <a:pt x="763" y="2"/>
                  <a:pt x="761" y="2"/>
                  <a:pt x="759" y="2"/>
                </a:cubicBezTo>
                <a:cubicBezTo>
                  <a:pt x="759" y="2"/>
                  <a:pt x="759" y="2"/>
                  <a:pt x="759" y="2"/>
                </a:cubicBezTo>
                <a:cubicBezTo>
                  <a:pt x="759" y="2"/>
                  <a:pt x="759" y="2"/>
                  <a:pt x="759" y="2"/>
                </a:cubicBezTo>
                <a:cubicBezTo>
                  <a:pt x="748" y="2"/>
                  <a:pt x="713" y="2"/>
                  <a:pt x="682" y="2"/>
                </a:cubicBezTo>
                <a:cubicBezTo>
                  <a:pt x="655" y="2"/>
                  <a:pt x="631" y="2"/>
                  <a:pt x="625" y="2"/>
                </a:cubicBezTo>
                <a:cubicBezTo>
                  <a:pt x="474" y="0"/>
                  <a:pt x="330" y="1"/>
                  <a:pt x="183" y="1"/>
                </a:cubicBezTo>
                <a:cubicBezTo>
                  <a:pt x="126" y="1"/>
                  <a:pt x="68" y="1"/>
                  <a:pt x="3" y="1"/>
                </a:cubicBezTo>
                <a:close/>
              </a:path>
            </a:pathLst>
          </a:custGeom>
          <a:solidFill>
            <a:schemeClr val="bg1"/>
          </a:solidFill>
          <a:ln>
            <a:solidFill>
              <a:schemeClr val="bg1"/>
            </a:solidFill>
          </a:ln>
        </p:spPr>
        <p:txBody>
          <a:bodyPr anchor="t" anchorCtr="0" bIns="45720" compatLnSpc="1" lIns="91440" numCol="1" rIns="91440" tIns="45720" vert="horz" wrap="square">
            <a:prstTxWarp prst="textNoShape">
              <a:avLst/>
            </a:prstTxWarp>
          </a:bodyPr>
          <a:lstStyle/>
          <a:p>
            <a:endParaRPr altLang="en-US" lang="zh-CN">
              <a:solidFill>
                <a:schemeClr val="bg1"/>
              </a:solidFill>
              <a:cs typeface="+mn-ea"/>
              <a:sym typeface="+mn-lt"/>
            </a:endParaRPr>
          </a:p>
        </p:txBody>
      </p:sp>
      <p:sp>
        <p:nvSpPr>
          <p:cNvPr id="79" name="文本框 78"/>
          <p:cNvSpPr txBox="1"/>
          <p:nvPr/>
        </p:nvSpPr>
        <p:spPr>
          <a:xfrm>
            <a:off x="3486508" y="2405960"/>
            <a:ext cx="1985378" cy="457200"/>
          </a:xfrm>
          <a:prstGeom prst="rect">
            <a:avLst/>
          </a:prstGeom>
          <a:noFill/>
        </p:spPr>
        <p:txBody>
          <a:bodyPr rtlCol="0" wrap="square">
            <a:spAutoFit/>
          </a:bodyPr>
          <a:lstStyle/>
          <a:p>
            <a:r>
              <a:rPr altLang="en-US" b="1" lang="zh-CN" sz="2400">
                <a:solidFill>
                  <a:schemeClr val="bg1"/>
                </a:solidFill>
                <a:cs typeface="+mn-ea"/>
                <a:sym typeface="+mn-lt"/>
              </a:rPr>
              <a:t>输入小标题</a:t>
            </a:r>
          </a:p>
        </p:txBody>
      </p:sp>
      <p:sp>
        <p:nvSpPr>
          <p:cNvPr id="80" name="文本框 79"/>
          <p:cNvSpPr txBox="1"/>
          <p:nvPr/>
        </p:nvSpPr>
        <p:spPr>
          <a:xfrm>
            <a:off x="8005378" y="2498195"/>
            <a:ext cx="1985378" cy="457200"/>
          </a:xfrm>
          <a:prstGeom prst="rect">
            <a:avLst/>
          </a:prstGeom>
          <a:noFill/>
        </p:spPr>
        <p:txBody>
          <a:bodyPr rtlCol="0" wrap="square">
            <a:spAutoFit/>
          </a:bodyPr>
          <a:lstStyle/>
          <a:p>
            <a:r>
              <a:rPr altLang="en-US" b="1" lang="zh-CN" sz="2400">
                <a:solidFill>
                  <a:schemeClr val="bg1"/>
                </a:solidFill>
                <a:cs typeface="+mn-ea"/>
                <a:sym typeface="+mn-lt"/>
              </a:rPr>
              <a:t>输入小标题</a:t>
            </a:r>
          </a:p>
        </p:txBody>
      </p:sp>
      <p:sp>
        <p:nvSpPr>
          <p:cNvPr id="81" name="文本框 80"/>
          <p:cNvSpPr txBox="1"/>
          <p:nvPr/>
        </p:nvSpPr>
        <p:spPr>
          <a:xfrm>
            <a:off x="3486508" y="4438194"/>
            <a:ext cx="1985378" cy="457200"/>
          </a:xfrm>
          <a:prstGeom prst="rect">
            <a:avLst/>
          </a:prstGeom>
          <a:noFill/>
        </p:spPr>
        <p:txBody>
          <a:bodyPr rtlCol="0" wrap="square">
            <a:spAutoFit/>
          </a:bodyPr>
          <a:lstStyle/>
          <a:p>
            <a:r>
              <a:rPr altLang="en-US" b="1" lang="zh-CN" sz="2400">
                <a:solidFill>
                  <a:schemeClr val="bg1"/>
                </a:solidFill>
                <a:cs typeface="+mn-ea"/>
                <a:sym typeface="+mn-lt"/>
              </a:rPr>
              <a:t>输入小标题</a:t>
            </a:r>
          </a:p>
        </p:txBody>
      </p:sp>
      <p:sp>
        <p:nvSpPr>
          <p:cNvPr id="82" name="文本框 81"/>
          <p:cNvSpPr txBox="1"/>
          <p:nvPr/>
        </p:nvSpPr>
        <p:spPr>
          <a:xfrm>
            <a:off x="8005378" y="4530429"/>
            <a:ext cx="1985378" cy="457200"/>
          </a:xfrm>
          <a:prstGeom prst="rect">
            <a:avLst/>
          </a:prstGeom>
          <a:noFill/>
        </p:spPr>
        <p:txBody>
          <a:bodyPr rtlCol="0" wrap="square">
            <a:spAutoFit/>
          </a:bodyPr>
          <a:lstStyle/>
          <a:p>
            <a:r>
              <a:rPr altLang="en-US" b="1" lang="zh-CN" sz="2400">
                <a:solidFill>
                  <a:schemeClr val="bg1"/>
                </a:solidFill>
                <a:cs typeface="+mn-ea"/>
                <a:sym typeface="+mn-lt"/>
              </a:rPr>
              <a:t>输入小标题</a:t>
            </a:r>
          </a:p>
        </p:txBody>
      </p:sp>
      <p:sp>
        <p:nvSpPr>
          <p:cNvPr id="83" name="文本框 82"/>
          <p:cNvSpPr txBox="1"/>
          <p:nvPr/>
        </p:nvSpPr>
        <p:spPr>
          <a:xfrm>
            <a:off x="2010948" y="3168762"/>
            <a:ext cx="3130060" cy="579120"/>
          </a:xfrm>
          <a:prstGeom prst="rect">
            <a:avLst/>
          </a:prstGeom>
          <a:noFill/>
        </p:spPr>
        <p:txBody>
          <a:bodyPr rtlCol="0" wrap="square">
            <a:spAutoFit/>
          </a:bodyPr>
          <a:lstStyle/>
          <a:p>
            <a:r>
              <a:rPr altLang="en-US" lang="zh-CN" sz="1600">
                <a:solidFill>
                  <a:schemeClr val="bg1"/>
                </a:solidFill>
                <a:cs typeface="+mn-ea"/>
                <a:sym typeface="+mn-lt"/>
              </a:rPr>
              <a:t>请在此添加文字请在此添加文字请在此添加文字请在此添加文字</a:t>
            </a:r>
          </a:p>
        </p:txBody>
      </p:sp>
      <p:sp>
        <p:nvSpPr>
          <p:cNvPr id="84" name="文本框 83"/>
          <p:cNvSpPr txBox="1"/>
          <p:nvPr/>
        </p:nvSpPr>
        <p:spPr>
          <a:xfrm>
            <a:off x="6626161" y="3168762"/>
            <a:ext cx="3130060" cy="579120"/>
          </a:xfrm>
          <a:prstGeom prst="rect">
            <a:avLst/>
          </a:prstGeom>
          <a:noFill/>
        </p:spPr>
        <p:txBody>
          <a:bodyPr rtlCol="0" wrap="square">
            <a:spAutoFit/>
          </a:bodyPr>
          <a:lstStyle/>
          <a:p>
            <a:r>
              <a:rPr altLang="en-US" lang="zh-CN" sz="1600">
                <a:solidFill>
                  <a:schemeClr val="bg1"/>
                </a:solidFill>
                <a:cs typeface="+mn-ea"/>
                <a:sym typeface="+mn-lt"/>
              </a:rPr>
              <a:t>请在此添加文字请在此添加文字请在此添加文字请在此添加文字</a:t>
            </a:r>
          </a:p>
        </p:txBody>
      </p:sp>
      <p:sp>
        <p:nvSpPr>
          <p:cNvPr id="85" name="文本框 84"/>
          <p:cNvSpPr txBox="1"/>
          <p:nvPr/>
        </p:nvSpPr>
        <p:spPr>
          <a:xfrm>
            <a:off x="2041161" y="5188383"/>
            <a:ext cx="3130060" cy="579120"/>
          </a:xfrm>
          <a:prstGeom prst="rect">
            <a:avLst/>
          </a:prstGeom>
          <a:noFill/>
        </p:spPr>
        <p:txBody>
          <a:bodyPr rtlCol="0" wrap="square">
            <a:spAutoFit/>
          </a:bodyPr>
          <a:lstStyle/>
          <a:p>
            <a:r>
              <a:rPr altLang="en-US" lang="zh-CN" sz="1600">
                <a:solidFill>
                  <a:schemeClr val="bg1"/>
                </a:solidFill>
                <a:cs typeface="+mn-ea"/>
                <a:sym typeface="+mn-lt"/>
              </a:rPr>
              <a:t>请在此添加文字请在此添加文字请在此添加文字请在此添加文字</a:t>
            </a:r>
          </a:p>
        </p:txBody>
      </p:sp>
      <p:sp>
        <p:nvSpPr>
          <p:cNvPr id="86" name="文本框 85"/>
          <p:cNvSpPr txBox="1"/>
          <p:nvPr/>
        </p:nvSpPr>
        <p:spPr>
          <a:xfrm>
            <a:off x="6656375" y="5188383"/>
            <a:ext cx="3130060" cy="579120"/>
          </a:xfrm>
          <a:prstGeom prst="rect">
            <a:avLst/>
          </a:prstGeom>
          <a:noFill/>
        </p:spPr>
        <p:txBody>
          <a:bodyPr rtlCol="0" wrap="square">
            <a:spAutoFit/>
          </a:bodyPr>
          <a:lstStyle/>
          <a:p>
            <a:r>
              <a:rPr altLang="en-US" lang="zh-CN" sz="1600">
                <a:solidFill>
                  <a:schemeClr val="bg1"/>
                </a:solidFill>
                <a:cs typeface="+mn-ea"/>
                <a:sym typeface="+mn-lt"/>
              </a:rPr>
              <a:t>请在此添加文字请在此添加文字请在此添加文字请在此添加文字</a:t>
            </a:r>
          </a:p>
        </p:txBody>
      </p:sp>
      <p:grpSp>
        <p:nvGrpSpPr>
          <p:cNvPr id="87" name="组合 86"/>
          <p:cNvGrpSpPr/>
          <p:nvPr/>
        </p:nvGrpSpPr>
        <p:grpSpPr>
          <a:xfrm>
            <a:off x="6903566" y="2400848"/>
            <a:ext cx="533002" cy="498993"/>
            <a:chOff x="2629858" y="4773542"/>
            <a:chExt cx="469144" cy="439210"/>
          </a:xfrm>
        </p:grpSpPr>
        <p:grpSp>
          <p:nvGrpSpPr>
            <p:cNvPr id="88" name="组合 87"/>
            <p:cNvGrpSpPr/>
            <p:nvPr/>
          </p:nvGrpSpPr>
          <p:grpSpPr>
            <a:xfrm>
              <a:off x="2629858" y="4773542"/>
              <a:ext cx="469144" cy="439210"/>
              <a:chOff x="1578007" y="2203901"/>
              <a:chExt cx="4233329" cy="3963224"/>
            </a:xfrm>
          </p:grpSpPr>
          <p:sp>
            <p:nvSpPr>
              <p:cNvPr id="91" name="任意多边形 90"/>
              <p:cNvSpPr/>
              <p:nvPr/>
            </p:nvSpPr>
            <p:spPr>
              <a:xfrm>
                <a:off x="1578007" y="2203901"/>
                <a:ext cx="4233329" cy="3227560"/>
              </a:xfrm>
              <a:custGeom>
                <a:gdLst>
                  <a:gd fmla="*/ 692107 w 4233329" name="connsiteX0"/>
                  <a:gd fmla="*/ 230189 h 3227560" name="connsiteY0"/>
                  <a:gd fmla="*/ 606311 w 4233329" name="connsiteX1"/>
                  <a:gd fmla="*/ 232933 h 3227560" name="connsiteY1"/>
                  <a:gd fmla="*/ 330515 w 4233329" name="connsiteX2"/>
                  <a:gd fmla="*/ 632928 h 3227560" name="connsiteY2"/>
                  <a:gd fmla="*/ 403145 w 4233329" name="connsiteX3"/>
                  <a:gd fmla="*/ 2772901 h 3227560" name="connsiteY3"/>
                  <a:gd fmla="*/ 1440706 w 4233329" name="connsiteX4"/>
                  <a:gd fmla="*/ 2952899 h 3227560" name="connsiteY4"/>
                  <a:gd fmla="*/ 3703068 w 4233329" name="connsiteX5"/>
                  <a:gd fmla="*/ 2920902 h 3227560" name="connsiteY5"/>
                  <a:gd fmla="*/ 3906009 w 4233329" name="connsiteX6"/>
                  <a:gd fmla="*/ 1782913 h 3227560" name="connsiteY6"/>
                  <a:gd fmla="*/ 3775220 w 4233329" name="connsiteX7"/>
                  <a:gd fmla="*/ 332932 h 3227560" name="connsiteY7"/>
                  <a:gd fmla="*/ 1824604 w 4233329" name="connsiteX8"/>
                  <a:gd fmla="*/ 262933 h 3227560" name="connsiteY8"/>
                  <a:gd fmla="*/ 692107 w 4233329" name="connsiteX9"/>
                  <a:gd fmla="*/ 230189 h 3227560" name="connsiteY9"/>
                  <a:gd fmla="*/ 442503 w 4233329" name="connsiteX10"/>
                  <a:gd fmla="*/ 300 h 3227560" name="connsiteY10"/>
                  <a:gd fmla="*/ 1773431 w 4233329" name="connsiteX11"/>
                  <a:gd fmla="*/ 38781 h 3227560" name="connsiteY11"/>
                  <a:gd fmla="*/ 4065824 w 4233329" name="connsiteX12"/>
                  <a:gd fmla="*/ 121045 h 3227560" name="connsiteY12"/>
                  <a:gd fmla="*/ 4219530 w 4233329" name="connsiteX13"/>
                  <a:gd fmla="*/ 1825085 h 3227560" name="connsiteY13"/>
                  <a:gd fmla="*/ 3981031 w 4233329" name="connsiteX14"/>
                  <a:gd fmla="*/ 3162467 h 3227560" name="connsiteY14"/>
                  <a:gd fmla="*/ 1322268 w 4233329" name="connsiteX15"/>
                  <a:gd fmla="*/ 3200070 h 3227560" name="connsiteY15"/>
                  <a:gd fmla="*/ 102910 w 4233329" name="connsiteX16"/>
                  <a:gd fmla="*/ 2988535 h 3227560" name="connsiteY16"/>
                  <a:gd fmla="*/ 17555 w 4233329" name="connsiteX17"/>
                  <a:gd fmla="*/ 473605 h 3227560" name="connsiteY17"/>
                  <a:gd fmla="*/ 341674 w 4233329" name="connsiteX18"/>
                  <a:gd fmla="*/ 3525 h 3227560" name="connsiteY18"/>
                  <a:gd fmla="*/ 442503 w 4233329" name="connsiteX19"/>
                  <a:gd fmla="*/ 300 h 3227560" name="connsiteY1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b="b" l="l" r="r" t="t"/>
                <a:pathLst>
                  <a:path h="3227560" w="4233329">
                    <a:moveTo>
                      <a:pt x="692107" y="230189"/>
                    </a:moveTo>
                    <a:cubicBezTo>
                      <a:pt x="659083" y="230589"/>
                      <a:pt x="630305" y="231475"/>
                      <a:pt x="606311" y="232933"/>
                    </a:cubicBezTo>
                    <a:cubicBezTo>
                      <a:pt x="414362" y="244600"/>
                      <a:pt x="374752" y="437931"/>
                      <a:pt x="330515" y="632928"/>
                    </a:cubicBezTo>
                    <a:cubicBezTo>
                      <a:pt x="296654" y="1056256"/>
                      <a:pt x="320155" y="2603079"/>
                      <a:pt x="403145" y="2772901"/>
                    </a:cubicBezTo>
                    <a:cubicBezTo>
                      <a:pt x="486134" y="2942724"/>
                      <a:pt x="890719" y="2928232"/>
                      <a:pt x="1440706" y="2952899"/>
                    </a:cubicBezTo>
                    <a:cubicBezTo>
                      <a:pt x="1990693" y="2977566"/>
                      <a:pt x="3547289" y="3001102"/>
                      <a:pt x="3703068" y="2920902"/>
                    </a:cubicBezTo>
                    <a:cubicBezTo>
                      <a:pt x="3858848" y="2840703"/>
                      <a:pt x="3893984" y="2214242"/>
                      <a:pt x="3906009" y="1782913"/>
                    </a:cubicBezTo>
                    <a:cubicBezTo>
                      <a:pt x="3918035" y="1351585"/>
                      <a:pt x="3956302" y="484220"/>
                      <a:pt x="3775220" y="332932"/>
                    </a:cubicBezTo>
                    <a:cubicBezTo>
                      <a:pt x="3594137" y="181645"/>
                      <a:pt x="2352755" y="279599"/>
                      <a:pt x="1824604" y="262933"/>
                    </a:cubicBezTo>
                    <a:cubicBezTo>
                      <a:pt x="1362472" y="248350"/>
                      <a:pt x="923276" y="227386"/>
                      <a:pt x="692107" y="230189"/>
                    </a:cubicBezTo>
                    <a:close/>
                    <a:moveTo>
                      <a:pt x="442503" y="300"/>
                    </a:moveTo>
                    <a:cubicBezTo>
                      <a:pt x="714176" y="-2994"/>
                      <a:pt x="1230326" y="21643"/>
                      <a:pt x="1773431" y="38781"/>
                    </a:cubicBezTo>
                    <a:cubicBezTo>
                      <a:pt x="2394122" y="58367"/>
                      <a:pt x="3853013" y="-56751"/>
                      <a:pt x="4065824" y="121045"/>
                    </a:cubicBezTo>
                    <a:cubicBezTo>
                      <a:pt x="4278635" y="298840"/>
                      <a:pt x="4233662" y="1318182"/>
                      <a:pt x="4219530" y="1825085"/>
                    </a:cubicBezTo>
                    <a:cubicBezTo>
                      <a:pt x="4205397" y="2331989"/>
                      <a:pt x="4164105" y="3068215"/>
                      <a:pt x="3981031" y="3162467"/>
                    </a:cubicBezTo>
                    <a:cubicBezTo>
                      <a:pt x="3797956" y="3256719"/>
                      <a:pt x="1968621" y="3229059"/>
                      <a:pt x="1322268" y="3200070"/>
                    </a:cubicBezTo>
                    <a:cubicBezTo>
                      <a:pt x="675915" y="3171082"/>
                      <a:pt x="200440" y="3188112"/>
                      <a:pt x="102910" y="2988535"/>
                    </a:cubicBezTo>
                    <a:cubicBezTo>
                      <a:pt x="5380" y="2788957"/>
                      <a:pt x="-22240" y="971107"/>
                      <a:pt x="17555" y="473605"/>
                    </a:cubicBezTo>
                    <a:cubicBezTo>
                      <a:pt x="69542" y="244441"/>
                      <a:pt x="116093" y="17235"/>
                      <a:pt x="341674" y="3525"/>
                    </a:cubicBezTo>
                    <a:cubicBezTo>
                      <a:pt x="369872" y="1811"/>
                      <a:pt x="403693" y="770"/>
                      <a:pt x="442503" y="300"/>
                    </a:cubicBezTo>
                    <a:close/>
                  </a:path>
                </a:pathLst>
              </a:custGeom>
              <a:solidFill>
                <a:schemeClr val="bg1"/>
              </a:solidFill>
              <a:ln cap="rnd" w="25400">
                <a:solidFill>
                  <a:schemeClr val="bg1"/>
                </a:solidFill>
                <a:prstDash val="solid"/>
                <a:round/>
              </a:ln>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algn="ctr"/>
                <a:endParaRPr altLang="en-US" lang="zh-CN">
                  <a:solidFill>
                    <a:schemeClr val="bg1"/>
                  </a:solidFill>
                  <a:cs typeface="+mn-ea"/>
                  <a:sym typeface="+mn-lt"/>
                </a:endParaRPr>
              </a:p>
            </p:txBody>
          </p:sp>
          <p:sp>
            <p:nvSpPr>
              <p:cNvPr id="92" name="任意多边形 91"/>
              <p:cNvSpPr/>
              <p:nvPr/>
            </p:nvSpPr>
            <p:spPr>
              <a:xfrm>
                <a:off x="2199818" y="5431460"/>
                <a:ext cx="2989695" cy="735665"/>
              </a:xfrm>
              <a:custGeom>
                <a:gdLst>
                  <a:gd fmla="*/ 735217 w 1920382" name="connsiteX0"/>
                  <a:gd fmla="*/ 0 h 472541" name="connsiteY0"/>
                  <a:gd fmla="*/ 750207 w 1920382" name="connsiteX1"/>
                  <a:gd fmla="*/ 254833 h 472541" name="connsiteY1"/>
                  <a:gd fmla="*/ 120620 w 1920382" name="connsiteX2"/>
                  <a:gd fmla="*/ 254833 h 472541" name="connsiteY2"/>
                  <a:gd fmla="*/ 699 w 1920382" name="connsiteX3"/>
                  <a:gd fmla="*/ 449705 h 472541" name="connsiteY3"/>
                  <a:gd fmla="*/ 1919440 w 1920382" name="connsiteX4"/>
                  <a:gd fmla="*/ 464695 h 472541" name="connsiteY4"/>
                  <a:gd fmla="*/ 1844489 w 1920382" name="connsiteX5"/>
                  <a:gd fmla="*/ 254833 h 472541" name="connsiteY5"/>
                  <a:gd fmla="*/ 1154941 w 1920382" name="connsiteX6"/>
                  <a:gd fmla="*/ 224852 h 472541" name="connsiteY6"/>
                  <a:gd fmla="*/ 1169931 w 1920382" name="connsiteX7"/>
                  <a:gd fmla="*/ 14990 h 472541" name="connsiteY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b="b" l="l" r="r" t="t"/>
                <a:pathLst>
                  <a:path h="472540" w="1920382">
                    <a:moveTo>
                      <a:pt x="735217" y="0"/>
                    </a:moveTo>
                    <a:lnTo>
                      <a:pt x="750207" y="254833"/>
                    </a:lnTo>
                    <a:cubicBezTo>
                      <a:pt x="540345" y="254833"/>
                      <a:pt x="245538" y="222354"/>
                      <a:pt x="120620" y="254833"/>
                    </a:cubicBezTo>
                    <a:cubicBezTo>
                      <a:pt x="-4298" y="287312"/>
                      <a:pt x="-1800" y="368508"/>
                      <a:pt x="699" y="449705"/>
                    </a:cubicBezTo>
                    <a:cubicBezTo>
                      <a:pt x="640279" y="454702"/>
                      <a:pt x="1609643" y="487180"/>
                      <a:pt x="1919440" y="464695"/>
                    </a:cubicBezTo>
                    <a:cubicBezTo>
                      <a:pt x="1894456" y="394741"/>
                      <a:pt x="1971906" y="294807"/>
                      <a:pt x="1844489" y="254833"/>
                    </a:cubicBezTo>
                    <a:lnTo>
                      <a:pt x="1154941" y="224852"/>
                    </a:lnTo>
                    <a:lnTo>
                      <a:pt x="1169931" y="14990"/>
                    </a:lnTo>
                  </a:path>
                </a:pathLst>
              </a:custGeom>
              <a:noFill/>
              <a:ln cap="rnd" w="25400">
                <a:solidFill>
                  <a:schemeClr val="bg1"/>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cs typeface="+mn-ea"/>
                  <a:sym typeface="+mn-lt"/>
                </a:endParaRPr>
              </a:p>
            </p:txBody>
          </p:sp>
        </p:grpSp>
        <p:sp>
          <p:nvSpPr>
            <p:cNvPr id="89" name="任意多边形 88"/>
            <p:cNvSpPr/>
            <p:nvPr/>
          </p:nvSpPr>
          <p:spPr>
            <a:xfrm>
              <a:off x="2750574" y="4903839"/>
              <a:ext cx="95865" cy="103238"/>
            </a:xfrm>
            <a:custGeom>
              <a:gdLst>
                <a:gd fmla="*/ 0 w 95865" name="connsiteX0"/>
                <a:gd fmla="*/ 103238 h 103238" name="connsiteY0"/>
                <a:gd fmla="*/ 95865 w 95865" name="connsiteX1"/>
                <a:gd fmla="*/ 0 h 103238" name="connsiteY1"/>
              </a:gdLst>
              <a:cxnLst>
                <a:cxn ang="0">
                  <a:pos x="connsiteX0" y="connsiteY0"/>
                </a:cxn>
                <a:cxn ang="0">
                  <a:pos x="connsiteX1" y="connsiteY1"/>
                </a:cxn>
              </a:cxnLst>
              <a:rect b="b" l="l" r="r" t="t"/>
              <a:pathLst>
                <a:path h="103237" w="95865">
                  <a:moveTo>
                    <a:pt x="0" y="103238"/>
                  </a:moveTo>
                  <a:lnTo>
                    <a:pt x="95865" y="0"/>
                  </a:lnTo>
                </a:path>
              </a:pathLst>
            </a:custGeom>
            <a:noFill/>
            <a:ln cap="rnd" w="25400">
              <a:solidFill>
                <a:schemeClr val="bg1"/>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cs typeface="+mn-ea"/>
                <a:sym typeface="+mn-lt"/>
              </a:endParaRPr>
            </a:p>
          </p:txBody>
        </p:sp>
        <p:sp>
          <p:nvSpPr>
            <p:cNvPr id="90" name="任意多边形 89"/>
            <p:cNvSpPr/>
            <p:nvPr/>
          </p:nvSpPr>
          <p:spPr>
            <a:xfrm>
              <a:off x="2876855" y="4903839"/>
              <a:ext cx="95865" cy="103238"/>
            </a:xfrm>
            <a:custGeom>
              <a:gdLst>
                <a:gd fmla="*/ 0 w 95865" name="connsiteX0"/>
                <a:gd fmla="*/ 103238 h 103238" name="connsiteY0"/>
                <a:gd fmla="*/ 95865 w 95865" name="connsiteX1"/>
                <a:gd fmla="*/ 0 h 103238" name="connsiteY1"/>
              </a:gdLst>
              <a:cxnLst>
                <a:cxn ang="0">
                  <a:pos x="connsiteX0" y="connsiteY0"/>
                </a:cxn>
                <a:cxn ang="0">
                  <a:pos x="connsiteX1" y="connsiteY1"/>
                </a:cxn>
              </a:cxnLst>
              <a:rect b="b" l="l" r="r" t="t"/>
              <a:pathLst>
                <a:path h="103237" w="95865">
                  <a:moveTo>
                    <a:pt x="0" y="103238"/>
                  </a:moveTo>
                  <a:lnTo>
                    <a:pt x="95865" y="0"/>
                  </a:lnTo>
                </a:path>
              </a:pathLst>
            </a:custGeom>
            <a:noFill/>
            <a:ln cap="rnd" w="25400">
              <a:solidFill>
                <a:schemeClr val="bg1"/>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cs typeface="+mn-ea"/>
                <a:sym typeface="+mn-lt"/>
              </a:endParaRPr>
            </a:p>
          </p:txBody>
        </p:sp>
      </p:grpSp>
      <p:grpSp>
        <p:nvGrpSpPr>
          <p:cNvPr id="93" name="组合 92"/>
          <p:cNvGrpSpPr/>
          <p:nvPr/>
        </p:nvGrpSpPr>
        <p:grpSpPr>
          <a:xfrm>
            <a:off x="2255939" y="2405960"/>
            <a:ext cx="597983" cy="439670"/>
            <a:chOff x="2572663" y="4795975"/>
            <a:chExt cx="526340" cy="386994"/>
          </a:xfrm>
          <a:noFill/>
        </p:grpSpPr>
        <p:sp>
          <p:nvSpPr>
            <p:cNvPr id="94" name="椭圆 31"/>
            <p:cNvSpPr/>
            <p:nvPr/>
          </p:nvSpPr>
          <p:spPr>
            <a:xfrm>
              <a:off x="2572663" y="4795975"/>
              <a:ext cx="526340" cy="386994"/>
            </a:xfrm>
            <a:custGeom>
              <a:gdLst>
                <a:gd fmla="*/ 51067 w 648099" name="connsiteX0"/>
                <a:gd fmla="*/ 18182 h 565791" name="connsiteY0"/>
                <a:gd fmla="*/ 617005 w 648099" name="connsiteX1"/>
                <a:gd fmla="*/ 31700 h 565791" name="connsiteY1"/>
                <a:gd fmla="*/ 621713 w 648099" name="connsiteX2"/>
                <a:gd fmla="*/ 535349 h 565791" name="connsiteY2"/>
                <a:gd fmla="*/ 12537 w 648099" name="connsiteX3"/>
                <a:gd fmla="*/ 497972 h 565791" name="connsiteY3"/>
                <a:gd fmla="*/ 4334 w 648099" name="connsiteX4"/>
                <a:gd fmla="*/ 81348 h 565791" name="connsiteY4"/>
                <a:gd fmla="*/ 4334 w 643466" name="connsiteX5"/>
                <a:gd fmla="*/ 102019 h 613248" name="connsiteY5"/>
                <a:gd fmla="*/ 62645 w 660406" name="connsiteX6"/>
                <a:gd fmla="*/ 132510 h 651949" name="connsiteY6"/>
              </a:gdLst>
              <a:cxnLst>
                <a:cxn ang="0">
                  <a:pos x="connsiteX0" y="connsiteY0"/>
                </a:cxn>
                <a:cxn ang="0">
                  <a:pos x="connsiteX1" y="connsiteY1"/>
                </a:cxn>
                <a:cxn ang="0">
                  <a:pos x="connsiteX2" y="connsiteY2"/>
                </a:cxn>
                <a:cxn ang="0">
                  <a:pos x="connsiteX3" y="connsiteY3"/>
                </a:cxn>
                <a:cxn ang="0">
                  <a:pos x="connsiteX4" y="connsiteY4"/>
                </a:cxn>
              </a:cxnLst>
              <a:rect b="b" l="l" r="r" t="t"/>
              <a:pathLst>
                <a:path h="565791" w="648099">
                  <a:moveTo>
                    <a:pt x="51067" y="18182"/>
                  </a:moveTo>
                  <a:cubicBezTo>
                    <a:pt x="281003" y="7261"/>
                    <a:pt x="591945" y="-22893"/>
                    <a:pt x="617005" y="31700"/>
                  </a:cubicBezTo>
                  <a:cubicBezTo>
                    <a:pt x="642065" y="86293"/>
                    <a:pt x="669922" y="489239"/>
                    <a:pt x="621713" y="535349"/>
                  </a:cubicBezTo>
                  <a:cubicBezTo>
                    <a:pt x="573504" y="581459"/>
                    <a:pt x="32838" y="579874"/>
                    <a:pt x="12537" y="497972"/>
                  </a:cubicBezTo>
                  <a:cubicBezTo>
                    <a:pt x="992" y="378148"/>
                    <a:pt x="-4426" y="189998"/>
                    <a:pt x="4334" y="81348"/>
                  </a:cubicBezTo>
                </a:path>
              </a:pathLst>
            </a:custGeom>
            <a:grpFill/>
            <a:ln cap="rnd" w="25400">
              <a:solidFill>
                <a:schemeClr val="bg1"/>
              </a:solidFill>
              <a:prstDash val="solid"/>
              <a:round/>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solidFill>
                  <a:schemeClr val="bg1"/>
                </a:solidFill>
                <a:cs typeface="+mn-ea"/>
                <a:sym typeface="+mn-lt"/>
              </a:endParaRPr>
            </a:p>
          </p:txBody>
        </p:sp>
        <p:sp>
          <p:nvSpPr>
            <p:cNvPr id="95" name="任意多边形 94"/>
            <p:cNvSpPr/>
            <p:nvPr/>
          </p:nvSpPr>
          <p:spPr>
            <a:xfrm>
              <a:off x="2627243" y="4976837"/>
              <a:ext cx="451945" cy="159008"/>
            </a:xfrm>
            <a:custGeom>
              <a:gdLst>
                <a:gd fmla="*/ 0 w 451945" name="connsiteX0"/>
                <a:gd fmla="*/ 95946 h 159008" name="connsiteY0"/>
                <a:gd fmla="*/ 220717 w 451945" name="connsiteX1"/>
                <a:gd fmla="*/ 1352 h 159008" name="connsiteY1"/>
                <a:gd fmla="*/ 451945 w 451945" name="connsiteX2"/>
                <a:gd fmla="*/ 159008 h 159008" name="connsiteY2"/>
              </a:gdLst>
              <a:cxnLst>
                <a:cxn ang="0">
                  <a:pos x="connsiteX0" y="connsiteY0"/>
                </a:cxn>
                <a:cxn ang="0">
                  <a:pos x="connsiteX1" y="connsiteY1"/>
                </a:cxn>
                <a:cxn ang="0">
                  <a:pos x="connsiteX2" y="connsiteY2"/>
                </a:cxn>
              </a:cxnLst>
              <a:rect b="b" l="l" r="r" t="t"/>
              <a:pathLst>
                <a:path h="159008" w="451944">
                  <a:moveTo>
                    <a:pt x="0" y="95946"/>
                  </a:moveTo>
                  <a:cubicBezTo>
                    <a:pt x="72696" y="43394"/>
                    <a:pt x="145393" y="-9158"/>
                    <a:pt x="220717" y="1352"/>
                  </a:cubicBezTo>
                  <a:cubicBezTo>
                    <a:pt x="296041" y="11862"/>
                    <a:pt x="373993" y="85435"/>
                    <a:pt x="451945" y="159008"/>
                  </a:cubicBezTo>
                </a:path>
              </a:pathLst>
            </a:custGeom>
            <a:grpFill/>
            <a:ln cap="rnd" w="25400">
              <a:solidFill>
                <a:schemeClr val="bg1"/>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cs typeface="+mn-ea"/>
                <a:sym charset="0" panose="020b0604020202020204" pitchFamily="34" typeface="Arial"/>
              </a:endParaRPr>
            </a:p>
          </p:txBody>
        </p:sp>
        <p:sp>
          <p:nvSpPr>
            <p:cNvPr id="96" name="任意多边形 95"/>
            <p:cNvSpPr/>
            <p:nvPr/>
          </p:nvSpPr>
          <p:spPr>
            <a:xfrm>
              <a:off x="2605254" y="4842490"/>
              <a:ext cx="472965" cy="209092"/>
            </a:xfrm>
            <a:custGeom>
              <a:gdLst>
                <a:gd fmla="*/ 0 w 472965" name="connsiteX0"/>
                <a:gd fmla="*/ 31531 h 209092" name="connsiteY0"/>
                <a:gd fmla="*/ 237619 w 472965" name="connsiteX1"/>
                <a:gd fmla="*/ 208928 h 209092" name="connsiteY1"/>
                <a:gd fmla="*/ 472965 w 472965" name="connsiteX2"/>
                <a:gd fmla="*/ 0 h 209092" name="connsiteY2"/>
              </a:gdLst>
              <a:cxnLst>
                <a:cxn ang="0">
                  <a:pos x="connsiteX0" y="connsiteY0"/>
                </a:cxn>
                <a:cxn ang="0">
                  <a:pos x="connsiteX1" y="connsiteY1"/>
                </a:cxn>
                <a:cxn ang="0">
                  <a:pos x="connsiteX2" y="connsiteY2"/>
                </a:cxn>
              </a:cxnLst>
              <a:rect b="b" l="l" r="r" t="t"/>
              <a:pathLst>
                <a:path h="209092" w="472965">
                  <a:moveTo>
                    <a:pt x="0" y="31531"/>
                  </a:moveTo>
                  <a:cubicBezTo>
                    <a:pt x="81455" y="91965"/>
                    <a:pt x="191743" y="214183"/>
                    <a:pt x="237619" y="208928"/>
                  </a:cubicBezTo>
                  <a:cubicBezTo>
                    <a:pt x="283495" y="203673"/>
                    <a:pt x="396765" y="70944"/>
                    <a:pt x="472965" y="0"/>
                  </a:cubicBezTo>
                </a:path>
              </a:pathLst>
            </a:custGeom>
            <a:grpFill/>
            <a:ln cap="rnd" w="25400">
              <a:solidFill>
                <a:schemeClr val="bg1"/>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cs typeface="+mn-ea"/>
                <a:sym typeface="+mn-lt"/>
              </a:endParaRPr>
            </a:p>
          </p:txBody>
        </p:sp>
      </p:grpSp>
      <p:grpSp>
        <p:nvGrpSpPr>
          <p:cNvPr id="97" name="组合 96"/>
          <p:cNvGrpSpPr/>
          <p:nvPr/>
        </p:nvGrpSpPr>
        <p:grpSpPr>
          <a:xfrm>
            <a:off x="2252331" y="4480026"/>
            <a:ext cx="538063" cy="489546"/>
            <a:chOff x="7002966" y="4415883"/>
            <a:chExt cx="507443" cy="461687"/>
          </a:xfrm>
        </p:grpSpPr>
        <p:grpSp>
          <p:nvGrpSpPr>
            <p:cNvPr id="98" name="组合 97"/>
            <p:cNvGrpSpPr/>
            <p:nvPr/>
          </p:nvGrpSpPr>
          <p:grpSpPr>
            <a:xfrm>
              <a:off x="7002966" y="4415883"/>
              <a:ext cx="507443" cy="461687"/>
              <a:chOff x="7002966" y="4415883"/>
              <a:chExt cx="602999" cy="548627"/>
            </a:xfrm>
          </p:grpSpPr>
          <p:sp>
            <p:nvSpPr>
              <p:cNvPr id="118" name="任意多边形 117"/>
              <p:cNvSpPr/>
              <p:nvPr/>
            </p:nvSpPr>
            <p:spPr>
              <a:xfrm>
                <a:off x="7002966" y="4415883"/>
                <a:ext cx="602999" cy="548627"/>
              </a:xfrm>
              <a:custGeom>
                <a:gdLst>
                  <a:gd fmla="*/ 0 w 602999" name="connsiteX0"/>
                  <a:gd fmla="*/ 22302 h 548627" name="connsiteY0"/>
                  <a:gd fmla="*/ 11151 w 602999" name="connsiteX1"/>
                  <a:gd fmla="*/ 546410 h 548627" name="connsiteY1"/>
                  <a:gd fmla="*/ 412595 w 602999" name="connsiteX2"/>
                  <a:gd fmla="*/ 535258 h 548627" name="connsiteY2"/>
                  <a:gd fmla="*/ 591014 w 602999" name="connsiteX3"/>
                  <a:gd fmla="*/ 401444 h 548627" name="connsiteY3"/>
                  <a:gd fmla="*/ 568712 w 602999" name="connsiteX4"/>
                  <a:gd fmla="*/ 0 h 548627" name="connsiteY4"/>
                  <a:gd fmla="*/ 0 w 602999" name="connsiteX5"/>
                  <a:gd fmla="*/ 22302 h 548627" name="connsiteY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548627" w="602999">
                    <a:moveTo>
                      <a:pt x="0" y="22302"/>
                    </a:moveTo>
                    <a:lnTo>
                      <a:pt x="11151" y="546410"/>
                    </a:lnTo>
                    <a:cubicBezTo>
                      <a:pt x="144966" y="542693"/>
                      <a:pt x="315951" y="559419"/>
                      <a:pt x="412595" y="535258"/>
                    </a:cubicBezTo>
                    <a:cubicBezTo>
                      <a:pt x="509239" y="511097"/>
                      <a:pt x="564995" y="490654"/>
                      <a:pt x="591014" y="401444"/>
                    </a:cubicBezTo>
                    <a:cubicBezTo>
                      <a:pt x="617033" y="312234"/>
                      <a:pt x="596590" y="70624"/>
                      <a:pt x="568712" y="0"/>
                    </a:cubicBezTo>
                    <a:lnTo>
                      <a:pt x="0" y="22302"/>
                    </a:lnTo>
                    <a:close/>
                  </a:path>
                </a:pathLst>
              </a:custGeom>
              <a:noFill/>
              <a:ln cap="rnd" w="25400">
                <a:solidFill>
                  <a:schemeClr val="bg1"/>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cs typeface="+mn-ea"/>
                  <a:sym typeface="+mn-lt"/>
                </a:endParaRPr>
              </a:p>
            </p:txBody>
          </p:sp>
          <p:sp>
            <p:nvSpPr>
              <p:cNvPr id="122" name="任意多边形 121"/>
              <p:cNvSpPr/>
              <p:nvPr/>
            </p:nvSpPr>
            <p:spPr>
              <a:xfrm>
                <a:off x="7396700" y="4776984"/>
                <a:ext cx="201133" cy="166254"/>
              </a:xfrm>
              <a:custGeom>
                <a:gdLst>
                  <a:gd fmla="*/ 0 w 238298" name="connsiteX0"/>
                  <a:gd fmla="*/ 227214 h 227214" name="connsiteY0"/>
                  <a:gd fmla="*/ 38793 w 238298" name="connsiteX1"/>
                  <a:gd fmla="*/ 99752 h 227214" name="connsiteY1"/>
                  <a:gd fmla="*/ 44334 w 238298" name="connsiteX2"/>
                  <a:gd fmla="*/ 0 h 227214" name="connsiteY2"/>
                  <a:gd fmla="*/ 160712 w 238298" name="connsiteX3"/>
                  <a:gd fmla="*/ 16625 h 227214" name="connsiteY3"/>
                  <a:gd fmla="*/ 238298 w 238298" name="connsiteX4"/>
                  <a:gd fmla="*/ 0 h 227214"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227212" w="238298">
                    <a:moveTo>
                      <a:pt x="0" y="227214"/>
                    </a:moveTo>
                    <a:cubicBezTo>
                      <a:pt x="26785" y="171334"/>
                      <a:pt x="31404" y="137621"/>
                      <a:pt x="38793" y="99752"/>
                    </a:cubicBezTo>
                    <a:cubicBezTo>
                      <a:pt x="46182" y="61883"/>
                      <a:pt x="38792" y="11084"/>
                      <a:pt x="44334" y="0"/>
                    </a:cubicBezTo>
                    <a:cubicBezTo>
                      <a:pt x="81279" y="9236"/>
                      <a:pt x="128385" y="16625"/>
                      <a:pt x="160712" y="16625"/>
                    </a:cubicBezTo>
                    <a:cubicBezTo>
                      <a:pt x="193039" y="16625"/>
                      <a:pt x="212897" y="13854"/>
                      <a:pt x="238298" y="0"/>
                    </a:cubicBezTo>
                  </a:path>
                </a:pathLst>
              </a:custGeom>
              <a:noFill/>
              <a:ln cap="rnd" w="25400">
                <a:solidFill>
                  <a:schemeClr val="bg1"/>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cs typeface="+mn-ea"/>
                  <a:sym typeface="+mn-lt"/>
                </a:endParaRPr>
              </a:p>
            </p:txBody>
          </p:sp>
        </p:grpSp>
        <p:sp>
          <p:nvSpPr>
            <p:cNvPr id="99" name="任意多边形 98"/>
            <p:cNvSpPr/>
            <p:nvPr/>
          </p:nvSpPr>
          <p:spPr>
            <a:xfrm>
              <a:off x="7077564" y="4606380"/>
              <a:ext cx="363297" cy="7200"/>
            </a:xfrm>
            <a:custGeom>
              <a:gdLst>
                <a:gd fmla="*/ 0 w 363297" name="connsiteX0"/>
                <a:gd fmla="*/ 18689 h 21777" name="connsiteY0"/>
                <a:gd fmla="*/ 95442 w 363297" name="connsiteX1"/>
                <a:gd fmla="*/ 3295 h 21777" name="connsiteY1"/>
                <a:gd fmla="*/ 197042 w 363297" name="connsiteX2"/>
                <a:gd fmla="*/ 21767 h 21777" name="connsiteY2"/>
                <a:gd fmla="*/ 270933 w 363297" name="connsiteX3"/>
                <a:gd fmla="*/ 216 h 21777" name="connsiteY3"/>
                <a:gd fmla="*/ 363297 w 363297" name="connsiteX4"/>
                <a:gd fmla="*/ 12531 h 21777"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21777" w="363297">
                  <a:moveTo>
                    <a:pt x="0" y="18689"/>
                  </a:moveTo>
                  <a:cubicBezTo>
                    <a:pt x="31301" y="10735"/>
                    <a:pt x="62602" y="2782"/>
                    <a:pt x="95442" y="3295"/>
                  </a:cubicBezTo>
                  <a:cubicBezTo>
                    <a:pt x="128282" y="3808"/>
                    <a:pt x="167794" y="22280"/>
                    <a:pt x="197042" y="21767"/>
                  </a:cubicBezTo>
                  <a:cubicBezTo>
                    <a:pt x="226290" y="21254"/>
                    <a:pt x="243224" y="1755"/>
                    <a:pt x="270933" y="216"/>
                  </a:cubicBezTo>
                  <a:cubicBezTo>
                    <a:pt x="298642" y="-1323"/>
                    <a:pt x="330969" y="5604"/>
                    <a:pt x="363297" y="12531"/>
                  </a:cubicBezTo>
                </a:path>
              </a:pathLst>
            </a:custGeom>
            <a:noFill/>
            <a:ln cap="rnd" w="25400">
              <a:solidFill>
                <a:schemeClr val="bg1"/>
              </a:solidFill>
              <a:prstDash val="sysDash"/>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cs typeface="+mn-ea"/>
                <a:sym typeface="+mn-lt"/>
              </a:endParaRPr>
            </a:p>
          </p:txBody>
        </p:sp>
        <p:sp>
          <p:nvSpPr>
            <p:cNvPr id="100" name="任意多边形 99"/>
            <p:cNvSpPr/>
            <p:nvPr/>
          </p:nvSpPr>
          <p:spPr>
            <a:xfrm>
              <a:off x="7075055" y="4517389"/>
              <a:ext cx="363297" cy="7200"/>
            </a:xfrm>
            <a:custGeom>
              <a:gdLst>
                <a:gd fmla="*/ 0 w 363297" name="connsiteX0"/>
                <a:gd fmla="*/ 18689 h 21777" name="connsiteY0"/>
                <a:gd fmla="*/ 95442 w 363297" name="connsiteX1"/>
                <a:gd fmla="*/ 3295 h 21777" name="connsiteY1"/>
                <a:gd fmla="*/ 197042 w 363297" name="connsiteX2"/>
                <a:gd fmla="*/ 21767 h 21777" name="connsiteY2"/>
                <a:gd fmla="*/ 270933 w 363297" name="connsiteX3"/>
                <a:gd fmla="*/ 216 h 21777" name="connsiteY3"/>
                <a:gd fmla="*/ 363297 w 363297" name="connsiteX4"/>
                <a:gd fmla="*/ 12531 h 21777"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21777" w="363297">
                  <a:moveTo>
                    <a:pt x="0" y="18689"/>
                  </a:moveTo>
                  <a:cubicBezTo>
                    <a:pt x="31301" y="10735"/>
                    <a:pt x="62602" y="2782"/>
                    <a:pt x="95442" y="3295"/>
                  </a:cubicBezTo>
                  <a:cubicBezTo>
                    <a:pt x="128282" y="3808"/>
                    <a:pt x="167794" y="22280"/>
                    <a:pt x="197042" y="21767"/>
                  </a:cubicBezTo>
                  <a:cubicBezTo>
                    <a:pt x="226290" y="21254"/>
                    <a:pt x="243224" y="1755"/>
                    <a:pt x="270933" y="216"/>
                  </a:cubicBezTo>
                  <a:cubicBezTo>
                    <a:pt x="298642" y="-1323"/>
                    <a:pt x="330969" y="5604"/>
                    <a:pt x="363297" y="12531"/>
                  </a:cubicBezTo>
                </a:path>
              </a:pathLst>
            </a:custGeom>
            <a:noFill/>
            <a:ln cap="rnd" w="25400">
              <a:solidFill>
                <a:schemeClr val="bg1"/>
              </a:solidFill>
              <a:prstDash val="sysDash"/>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cs typeface="+mn-ea"/>
                <a:sym typeface="+mn-lt"/>
              </a:endParaRPr>
            </a:p>
          </p:txBody>
        </p:sp>
        <p:sp>
          <p:nvSpPr>
            <p:cNvPr id="101" name="任意多边形 100"/>
            <p:cNvSpPr/>
            <p:nvPr/>
          </p:nvSpPr>
          <p:spPr>
            <a:xfrm>
              <a:off x="7089852" y="4685188"/>
              <a:ext cx="363297" cy="7200"/>
            </a:xfrm>
            <a:custGeom>
              <a:gdLst>
                <a:gd fmla="*/ 0 w 363297" name="connsiteX0"/>
                <a:gd fmla="*/ 18689 h 21777" name="connsiteY0"/>
                <a:gd fmla="*/ 95442 w 363297" name="connsiteX1"/>
                <a:gd fmla="*/ 3295 h 21777" name="connsiteY1"/>
                <a:gd fmla="*/ 197042 w 363297" name="connsiteX2"/>
                <a:gd fmla="*/ 21767 h 21777" name="connsiteY2"/>
                <a:gd fmla="*/ 270933 w 363297" name="connsiteX3"/>
                <a:gd fmla="*/ 216 h 21777" name="connsiteY3"/>
                <a:gd fmla="*/ 363297 w 363297" name="connsiteX4"/>
                <a:gd fmla="*/ 12531 h 21777"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21777" w="363297">
                  <a:moveTo>
                    <a:pt x="0" y="18689"/>
                  </a:moveTo>
                  <a:cubicBezTo>
                    <a:pt x="31301" y="10735"/>
                    <a:pt x="62602" y="2782"/>
                    <a:pt x="95442" y="3295"/>
                  </a:cubicBezTo>
                  <a:cubicBezTo>
                    <a:pt x="128282" y="3808"/>
                    <a:pt x="167794" y="22280"/>
                    <a:pt x="197042" y="21767"/>
                  </a:cubicBezTo>
                  <a:cubicBezTo>
                    <a:pt x="226290" y="21254"/>
                    <a:pt x="243224" y="1755"/>
                    <a:pt x="270933" y="216"/>
                  </a:cubicBezTo>
                  <a:cubicBezTo>
                    <a:pt x="298642" y="-1323"/>
                    <a:pt x="330969" y="5604"/>
                    <a:pt x="363297" y="12531"/>
                  </a:cubicBezTo>
                </a:path>
              </a:pathLst>
            </a:custGeom>
            <a:noFill/>
            <a:ln cap="rnd" w="25400">
              <a:solidFill>
                <a:schemeClr val="bg1"/>
              </a:solidFill>
              <a:prstDash val="sysDash"/>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cs typeface="+mn-ea"/>
                <a:sym typeface="+mn-lt"/>
              </a:endParaRPr>
            </a:p>
          </p:txBody>
        </p:sp>
        <p:sp>
          <p:nvSpPr>
            <p:cNvPr id="102" name="任意多边形 101"/>
            <p:cNvSpPr/>
            <p:nvPr/>
          </p:nvSpPr>
          <p:spPr>
            <a:xfrm>
              <a:off x="7081722" y="4766978"/>
              <a:ext cx="245741" cy="0"/>
            </a:xfrm>
            <a:custGeom>
              <a:gdLst>
                <a:gd fmla="*/ 0 w 363297" name="connsiteX0"/>
                <a:gd fmla="*/ 18689 h 21777" name="connsiteY0"/>
                <a:gd fmla="*/ 95442 w 363297" name="connsiteX1"/>
                <a:gd fmla="*/ 3295 h 21777" name="connsiteY1"/>
                <a:gd fmla="*/ 197042 w 363297" name="connsiteX2"/>
                <a:gd fmla="*/ 21767 h 21777" name="connsiteY2"/>
                <a:gd fmla="*/ 270933 w 363297" name="connsiteX3"/>
                <a:gd fmla="*/ 216 h 21777" name="connsiteY3"/>
                <a:gd fmla="*/ 363297 w 363297" name="connsiteX4"/>
                <a:gd fmla="*/ 12531 h 21777"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21777" w="363297">
                  <a:moveTo>
                    <a:pt x="0" y="18689"/>
                  </a:moveTo>
                  <a:cubicBezTo>
                    <a:pt x="31301" y="10735"/>
                    <a:pt x="62602" y="2782"/>
                    <a:pt x="95442" y="3295"/>
                  </a:cubicBezTo>
                  <a:cubicBezTo>
                    <a:pt x="128282" y="3808"/>
                    <a:pt x="167794" y="22280"/>
                    <a:pt x="197042" y="21767"/>
                  </a:cubicBezTo>
                  <a:cubicBezTo>
                    <a:pt x="226290" y="21254"/>
                    <a:pt x="243224" y="1755"/>
                    <a:pt x="270933" y="216"/>
                  </a:cubicBezTo>
                  <a:cubicBezTo>
                    <a:pt x="298642" y="-1323"/>
                    <a:pt x="330969" y="5604"/>
                    <a:pt x="363297" y="12531"/>
                  </a:cubicBezTo>
                </a:path>
              </a:pathLst>
            </a:custGeom>
            <a:noFill/>
            <a:ln cap="rnd" w="25400">
              <a:solidFill>
                <a:schemeClr val="bg1"/>
              </a:solidFill>
              <a:prstDash val="sysDash"/>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cs typeface="+mn-ea"/>
                <a:sym typeface="+mn-lt"/>
              </a:endParaRPr>
            </a:p>
          </p:txBody>
        </p:sp>
      </p:grpSp>
      <p:grpSp>
        <p:nvGrpSpPr>
          <p:cNvPr id="123" name="组合 122"/>
          <p:cNvGrpSpPr/>
          <p:nvPr/>
        </p:nvGrpSpPr>
        <p:grpSpPr>
          <a:xfrm>
            <a:off x="6985521" y="4231724"/>
            <a:ext cx="451047" cy="668135"/>
            <a:chOff x="6009007" y="5114134"/>
            <a:chExt cx="539853" cy="799683"/>
          </a:xfrm>
        </p:grpSpPr>
        <p:grpSp>
          <p:nvGrpSpPr>
            <p:cNvPr id="124" name="组合 123"/>
            <p:cNvGrpSpPr/>
            <p:nvPr/>
          </p:nvGrpSpPr>
          <p:grpSpPr>
            <a:xfrm>
              <a:off x="6076862" y="5114134"/>
              <a:ext cx="311137" cy="161892"/>
              <a:chOff x="7092920" y="4246590"/>
              <a:chExt cx="770185" cy="400745"/>
            </a:xfrm>
          </p:grpSpPr>
          <p:sp>
            <p:nvSpPr>
              <p:cNvPr id="131" name="任意多边形 130"/>
              <p:cNvSpPr/>
              <p:nvPr/>
            </p:nvSpPr>
            <p:spPr>
              <a:xfrm rot="246557">
                <a:off x="7092920" y="4246590"/>
                <a:ext cx="85861" cy="354539"/>
              </a:xfrm>
              <a:custGeom>
                <a:gdLst>
                  <a:gd fmla="*/ 0 w 263396" name="connsiteX0"/>
                  <a:gd fmla="*/ 0 h 651163" name="connsiteY0"/>
                  <a:gd fmla="*/ 263236 w 263396" name="connsiteX1"/>
                  <a:gd fmla="*/ 249382 h 651163" name="connsiteY1"/>
                  <a:gd fmla="*/ 41563 w 263396" name="connsiteX2"/>
                  <a:gd fmla="*/ 471054 h 651163" name="connsiteY2"/>
                  <a:gd fmla="*/ 207818 w 263396" name="connsiteX3"/>
                  <a:gd fmla="*/ 651163 h 651163" name="connsiteY3"/>
                </a:gdLst>
                <a:cxnLst>
                  <a:cxn ang="0">
                    <a:pos x="connsiteX0" y="connsiteY0"/>
                  </a:cxn>
                  <a:cxn ang="0">
                    <a:pos x="connsiteX1" y="connsiteY1"/>
                  </a:cxn>
                  <a:cxn ang="0">
                    <a:pos x="connsiteX2" y="connsiteY2"/>
                  </a:cxn>
                  <a:cxn ang="0">
                    <a:pos x="connsiteX3" y="connsiteY3"/>
                  </a:cxn>
                </a:cxnLst>
                <a:rect b="b" l="l" r="r" t="t"/>
                <a:pathLst>
                  <a:path h="651163" w="263396">
                    <a:moveTo>
                      <a:pt x="0" y="0"/>
                    </a:moveTo>
                    <a:cubicBezTo>
                      <a:pt x="128154" y="85436"/>
                      <a:pt x="256309" y="170873"/>
                      <a:pt x="263236" y="249382"/>
                    </a:cubicBezTo>
                    <a:cubicBezTo>
                      <a:pt x="270163" y="327891"/>
                      <a:pt x="50799" y="404091"/>
                      <a:pt x="41563" y="471054"/>
                    </a:cubicBezTo>
                    <a:cubicBezTo>
                      <a:pt x="32327" y="538018"/>
                      <a:pt x="120072" y="594590"/>
                      <a:pt x="207818" y="651163"/>
                    </a:cubicBezTo>
                  </a:path>
                </a:pathLst>
              </a:custGeom>
              <a:noFill/>
              <a:ln cap="rnd" w="25400">
                <a:solidFill>
                  <a:schemeClr val="bg1"/>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cs typeface="+mn-ea"/>
                  <a:sym typeface="+mn-lt"/>
                </a:endParaRPr>
              </a:p>
            </p:txBody>
          </p:sp>
          <p:sp>
            <p:nvSpPr>
              <p:cNvPr id="132" name="任意多边形 131"/>
              <p:cNvSpPr/>
              <p:nvPr/>
            </p:nvSpPr>
            <p:spPr>
              <a:xfrm rot="246557">
                <a:off x="7450357" y="4286367"/>
                <a:ext cx="85861" cy="354539"/>
              </a:xfrm>
              <a:custGeom>
                <a:gdLst>
                  <a:gd fmla="*/ 0 w 263396" name="connsiteX0"/>
                  <a:gd fmla="*/ 0 h 651163" name="connsiteY0"/>
                  <a:gd fmla="*/ 263236 w 263396" name="connsiteX1"/>
                  <a:gd fmla="*/ 249382 h 651163" name="connsiteY1"/>
                  <a:gd fmla="*/ 41563 w 263396" name="connsiteX2"/>
                  <a:gd fmla="*/ 471054 h 651163" name="connsiteY2"/>
                  <a:gd fmla="*/ 207818 w 263396" name="connsiteX3"/>
                  <a:gd fmla="*/ 651163 h 651163" name="connsiteY3"/>
                </a:gdLst>
                <a:cxnLst>
                  <a:cxn ang="0">
                    <a:pos x="connsiteX0" y="connsiteY0"/>
                  </a:cxn>
                  <a:cxn ang="0">
                    <a:pos x="connsiteX1" y="connsiteY1"/>
                  </a:cxn>
                  <a:cxn ang="0">
                    <a:pos x="connsiteX2" y="connsiteY2"/>
                  </a:cxn>
                  <a:cxn ang="0">
                    <a:pos x="connsiteX3" y="connsiteY3"/>
                  </a:cxn>
                </a:cxnLst>
                <a:rect b="b" l="l" r="r" t="t"/>
                <a:pathLst>
                  <a:path h="651163" w="263396">
                    <a:moveTo>
                      <a:pt x="0" y="0"/>
                    </a:moveTo>
                    <a:cubicBezTo>
                      <a:pt x="128154" y="85436"/>
                      <a:pt x="256309" y="170873"/>
                      <a:pt x="263236" y="249382"/>
                    </a:cubicBezTo>
                    <a:cubicBezTo>
                      <a:pt x="270163" y="327891"/>
                      <a:pt x="50799" y="404091"/>
                      <a:pt x="41563" y="471054"/>
                    </a:cubicBezTo>
                    <a:cubicBezTo>
                      <a:pt x="32327" y="538018"/>
                      <a:pt x="120072" y="594590"/>
                      <a:pt x="207818" y="651163"/>
                    </a:cubicBezTo>
                  </a:path>
                </a:pathLst>
              </a:custGeom>
              <a:noFill/>
              <a:ln cap="rnd" w="25400">
                <a:solidFill>
                  <a:schemeClr val="bg1"/>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cs typeface="+mn-ea"/>
                  <a:sym typeface="+mn-lt"/>
                </a:endParaRPr>
              </a:p>
            </p:txBody>
          </p:sp>
          <p:sp>
            <p:nvSpPr>
              <p:cNvPr id="133" name="任意多边形 132"/>
              <p:cNvSpPr/>
              <p:nvPr/>
            </p:nvSpPr>
            <p:spPr>
              <a:xfrm rot="246557">
                <a:off x="7777244" y="4292796"/>
                <a:ext cx="85861" cy="354539"/>
              </a:xfrm>
              <a:custGeom>
                <a:gdLst>
                  <a:gd fmla="*/ 0 w 263396" name="connsiteX0"/>
                  <a:gd fmla="*/ 0 h 651163" name="connsiteY0"/>
                  <a:gd fmla="*/ 263236 w 263396" name="connsiteX1"/>
                  <a:gd fmla="*/ 249382 h 651163" name="connsiteY1"/>
                  <a:gd fmla="*/ 41563 w 263396" name="connsiteX2"/>
                  <a:gd fmla="*/ 471054 h 651163" name="connsiteY2"/>
                  <a:gd fmla="*/ 207818 w 263396" name="connsiteX3"/>
                  <a:gd fmla="*/ 651163 h 651163" name="connsiteY3"/>
                </a:gdLst>
                <a:cxnLst>
                  <a:cxn ang="0">
                    <a:pos x="connsiteX0" y="connsiteY0"/>
                  </a:cxn>
                  <a:cxn ang="0">
                    <a:pos x="connsiteX1" y="connsiteY1"/>
                  </a:cxn>
                  <a:cxn ang="0">
                    <a:pos x="connsiteX2" y="connsiteY2"/>
                  </a:cxn>
                  <a:cxn ang="0">
                    <a:pos x="connsiteX3" y="connsiteY3"/>
                  </a:cxn>
                </a:cxnLst>
                <a:rect b="b" l="l" r="r" t="t"/>
                <a:pathLst>
                  <a:path h="651163" w="263396">
                    <a:moveTo>
                      <a:pt x="0" y="0"/>
                    </a:moveTo>
                    <a:cubicBezTo>
                      <a:pt x="128154" y="85436"/>
                      <a:pt x="256309" y="170873"/>
                      <a:pt x="263236" y="249382"/>
                    </a:cubicBezTo>
                    <a:cubicBezTo>
                      <a:pt x="270163" y="327891"/>
                      <a:pt x="50799" y="404091"/>
                      <a:pt x="41563" y="471054"/>
                    </a:cubicBezTo>
                    <a:cubicBezTo>
                      <a:pt x="32327" y="538018"/>
                      <a:pt x="120072" y="594590"/>
                      <a:pt x="207818" y="651163"/>
                    </a:cubicBezTo>
                  </a:path>
                </a:pathLst>
              </a:custGeom>
              <a:noFill/>
              <a:ln cap="rnd" w="25400">
                <a:solidFill>
                  <a:schemeClr val="bg1"/>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cs typeface="+mn-ea"/>
                  <a:sym typeface="+mn-lt"/>
                </a:endParaRPr>
              </a:p>
            </p:txBody>
          </p:sp>
        </p:grpSp>
        <p:grpSp>
          <p:nvGrpSpPr>
            <p:cNvPr id="125" name="组合 124"/>
            <p:cNvGrpSpPr/>
            <p:nvPr/>
          </p:nvGrpSpPr>
          <p:grpSpPr>
            <a:xfrm>
              <a:off x="6009007" y="5410125"/>
              <a:ext cx="539853" cy="503692"/>
              <a:chOff x="6009007" y="5410125"/>
              <a:chExt cx="539853" cy="503692"/>
            </a:xfrm>
          </p:grpSpPr>
          <p:grpSp>
            <p:nvGrpSpPr>
              <p:cNvPr id="126" name="组合 125"/>
              <p:cNvGrpSpPr/>
              <p:nvPr/>
            </p:nvGrpSpPr>
            <p:grpSpPr>
              <a:xfrm>
                <a:off x="6009007" y="5410125"/>
                <a:ext cx="456217" cy="503692"/>
                <a:chOff x="6022959" y="4749850"/>
                <a:chExt cx="707623" cy="781261"/>
              </a:xfrm>
            </p:grpSpPr>
            <p:sp>
              <p:nvSpPr>
                <p:cNvPr id="128" name="任意多边形 127"/>
                <p:cNvSpPr/>
                <p:nvPr/>
              </p:nvSpPr>
              <p:spPr>
                <a:xfrm>
                  <a:off x="6024605" y="4796852"/>
                  <a:ext cx="689806" cy="734259"/>
                </a:xfrm>
                <a:custGeom>
                  <a:gdLst>
                    <a:gd fmla="*/ 1442 w 689807" name="connsiteX0"/>
                    <a:gd fmla="*/ 0 h 1058750" name="connsiteY0"/>
                    <a:gd fmla="*/ 91383 w 689807" name="connsiteX1"/>
                    <a:gd fmla="*/ 1034322 h 1058750" name="connsiteY1"/>
                    <a:gd fmla="*/ 571068 w 689807" name="connsiteX2"/>
                    <a:gd fmla="*/ 1034322 h 1058750" name="connsiteY2"/>
                    <a:gd fmla="*/ 684265 w 689807" name="connsiteX3"/>
                    <a:gd fmla="*/ 18077 h 1058750" name="connsiteY3"/>
                    <a:gd fmla="*/ 1442 w 689807" name="connsiteX4"/>
                    <a:gd fmla="*/ 0 h 1058750"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058750" w="689807">
                      <a:moveTo>
                        <a:pt x="1442" y="0"/>
                      </a:moveTo>
                      <a:cubicBezTo>
                        <a:pt x="-2306" y="432216"/>
                        <a:pt x="-6053" y="864433"/>
                        <a:pt x="91383" y="1034322"/>
                      </a:cubicBezTo>
                      <a:cubicBezTo>
                        <a:pt x="251278" y="1034322"/>
                        <a:pt x="466137" y="1089286"/>
                        <a:pt x="571068" y="1034322"/>
                      </a:cubicBezTo>
                      <a:cubicBezTo>
                        <a:pt x="671003" y="689548"/>
                        <a:pt x="704252" y="195461"/>
                        <a:pt x="684265" y="18077"/>
                      </a:cubicBezTo>
                      <a:cubicBezTo>
                        <a:pt x="476828" y="52392"/>
                        <a:pt x="168538" y="32920"/>
                        <a:pt x="1442" y="0"/>
                      </a:cubicBezTo>
                      <a:close/>
                    </a:path>
                  </a:pathLst>
                </a:custGeom>
                <a:noFill/>
                <a:ln cap="rnd" w="25400">
                  <a:solidFill>
                    <a:schemeClr val="bg1"/>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cs typeface="+mn-ea"/>
                    <a:sym typeface="+mn-lt"/>
                  </a:endParaRPr>
                </a:p>
              </p:txBody>
            </p:sp>
            <p:sp>
              <p:nvSpPr>
                <p:cNvPr id="129" name="任意多边形 128"/>
                <p:cNvSpPr/>
                <p:nvPr/>
              </p:nvSpPr>
              <p:spPr>
                <a:xfrm>
                  <a:off x="6022959" y="4885958"/>
                  <a:ext cx="707623" cy="39185"/>
                </a:xfrm>
                <a:custGeom>
                  <a:gdLst>
                    <a:gd fmla="*/ 0 w 707624" name="connsiteX0"/>
                    <a:gd fmla="*/ 0 h 39184" name="connsiteY0"/>
                    <a:gd fmla="*/ 707624 w 707624" name="connsiteX1"/>
                    <a:gd fmla="*/ 11354 h 39184" name="connsiteY1"/>
                  </a:gdLst>
                  <a:cxnLst>
                    <a:cxn ang="0">
                      <a:pos x="connsiteX0" y="connsiteY0"/>
                    </a:cxn>
                    <a:cxn ang="0">
                      <a:pos x="connsiteX1" y="connsiteY1"/>
                    </a:cxn>
                  </a:cxnLst>
                  <a:rect b="b" l="l" r="r" t="t"/>
                  <a:pathLst>
                    <a:path h="39184" w="707624">
                      <a:moveTo>
                        <a:pt x="0" y="0"/>
                      </a:moveTo>
                      <a:cubicBezTo>
                        <a:pt x="235875" y="41884"/>
                        <a:pt x="471749" y="56876"/>
                        <a:pt x="707624" y="11354"/>
                      </a:cubicBezTo>
                    </a:path>
                  </a:pathLst>
                </a:custGeom>
                <a:noFill/>
                <a:ln cap="rnd" w="25400">
                  <a:solidFill>
                    <a:schemeClr val="bg1"/>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cs typeface="+mn-ea"/>
                    <a:sym typeface="+mn-lt"/>
                  </a:endParaRPr>
                </a:p>
              </p:txBody>
            </p:sp>
            <p:sp>
              <p:nvSpPr>
                <p:cNvPr id="130" name="任意多边形 129"/>
                <p:cNvSpPr/>
                <p:nvPr/>
              </p:nvSpPr>
              <p:spPr>
                <a:xfrm flipV="1">
                  <a:off x="6022959" y="4749850"/>
                  <a:ext cx="674007" cy="49095"/>
                </a:xfrm>
                <a:custGeom>
                  <a:gdLst>
                    <a:gd fmla="*/ 0 w 674007" name="connsiteX0"/>
                    <a:gd fmla="*/ 2094 h 49095" name="connsiteY0"/>
                    <a:gd fmla="*/ 674007 w 674007" name="connsiteX1"/>
                    <a:gd fmla="*/ 0 h 49095" name="connsiteY1"/>
                  </a:gdLst>
                  <a:cxnLst>
                    <a:cxn ang="0">
                      <a:pos x="connsiteX0" y="connsiteY0"/>
                    </a:cxn>
                    <a:cxn ang="0">
                      <a:pos x="connsiteX1" y="connsiteY1"/>
                    </a:cxn>
                  </a:cxnLst>
                  <a:rect b="b" l="l" r="r" t="t"/>
                  <a:pathLst>
                    <a:path h="49095" w="674007">
                      <a:moveTo>
                        <a:pt x="0" y="2094"/>
                      </a:moveTo>
                      <a:cubicBezTo>
                        <a:pt x="208981" y="70872"/>
                        <a:pt x="478473" y="58969"/>
                        <a:pt x="674007" y="0"/>
                      </a:cubicBezTo>
                    </a:path>
                  </a:pathLst>
                </a:custGeom>
                <a:noFill/>
                <a:ln cap="rnd" w="25400">
                  <a:solidFill>
                    <a:schemeClr val="bg1"/>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cs typeface="+mn-ea"/>
                    <a:sym typeface="+mn-lt"/>
                  </a:endParaRPr>
                </a:p>
              </p:txBody>
            </p:sp>
          </p:grpSp>
          <p:sp>
            <p:nvSpPr>
              <p:cNvPr id="127" name="任意多边形 126"/>
              <p:cNvSpPr/>
              <p:nvPr/>
            </p:nvSpPr>
            <p:spPr>
              <a:xfrm>
                <a:off x="6418135" y="5562903"/>
                <a:ext cx="130725" cy="206145"/>
              </a:xfrm>
              <a:custGeom>
                <a:gdLst>
                  <a:gd fmla="*/ 34669 w 160345" name="connsiteX0"/>
                  <a:gd fmla="*/ 10170 h 252854" name="connsiteY0"/>
                  <a:gd fmla="*/ 160345 w 160345" name="connsiteX1"/>
                  <a:gd fmla="*/ 23171 h 252854" name="connsiteY1"/>
                  <a:gd fmla="*/ 134343 w 160345" name="connsiteX2"/>
                  <a:gd fmla="*/ 161848 h 252854" name="connsiteY2"/>
                  <a:gd fmla="*/ 0 w 160345" name="connsiteX3"/>
                  <a:gd fmla="*/ 252854 h 252854" name="connsiteY3"/>
                </a:gdLst>
                <a:cxnLst>
                  <a:cxn ang="0">
                    <a:pos x="connsiteX0" y="connsiteY0"/>
                  </a:cxn>
                  <a:cxn ang="0">
                    <a:pos x="connsiteX1" y="connsiteY1"/>
                  </a:cxn>
                  <a:cxn ang="0">
                    <a:pos x="connsiteX2" y="connsiteY2"/>
                  </a:cxn>
                  <a:cxn ang="0">
                    <a:pos x="connsiteX3" y="connsiteY3"/>
                  </a:cxn>
                </a:cxnLst>
                <a:rect b="b" l="l" r="r" t="t"/>
                <a:pathLst>
                  <a:path h="252854" w="160345">
                    <a:moveTo>
                      <a:pt x="34669" y="10170"/>
                    </a:moveTo>
                    <a:cubicBezTo>
                      <a:pt x="89201" y="-303"/>
                      <a:pt x="143733" y="-10776"/>
                      <a:pt x="160345" y="23171"/>
                    </a:cubicBezTo>
                    <a:cubicBezTo>
                      <a:pt x="151678" y="69397"/>
                      <a:pt x="161067" y="123568"/>
                      <a:pt x="134343" y="161848"/>
                    </a:cubicBezTo>
                    <a:cubicBezTo>
                      <a:pt x="107619" y="200128"/>
                      <a:pt x="53809" y="226491"/>
                      <a:pt x="0" y="252854"/>
                    </a:cubicBezTo>
                  </a:path>
                </a:pathLst>
              </a:custGeom>
              <a:noFill/>
              <a:ln cap="rnd" w="25400">
                <a:solidFill>
                  <a:schemeClr val="bg1"/>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cs typeface="+mn-ea"/>
                  <a:sym typeface="+mn-lt"/>
                </a:endParaRPr>
              </a:p>
            </p:txBody>
          </p:sp>
        </p:grpSp>
      </p:grpSp>
    </p:spTree>
    <p:extLst>
      <p:ext uri="{BB962C8B-B14F-4D97-AF65-F5344CB8AC3E}">
        <p14:creationId val="1844990698"/>
      </p:ext>
    </p:extLst>
  </p:cSld>
  <p:clrMapOvr>
    <a:masterClrMapping/>
  </p:clrMapOvr>
  <p:transition/>
  <p:timing/>
</p:sld>
</file>

<file path=ppt/slides/slide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rgbClr val="FF9899"/>
        </a:solidFill>
        <a:effectLst/>
      </p:bgPr>
    </p:bg>
    <p:spTree>
      <p:nvGrpSpPr>
        <p:cNvPr id="1" name=""/>
        <p:cNvGrpSpPr/>
        <p:nvPr/>
      </p:nvGrpSpPr>
      <p:grpSpPr>
        <a:xfrm>
          <a:off x="0" y="0"/>
          <a:ext cx="0" cy="0"/>
        </a:xfrm>
      </p:grpSpPr>
      <p:grpSp>
        <p:nvGrpSpPr>
          <p:cNvPr id="33" name="Group 4"/>
          <p:cNvGrpSpPr>
            <a:grpSpLocks noChangeAspect="1"/>
          </p:cNvGrpSpPr>
          <p:nvPr/>
        </p:nvGrpSpPr>
        <p:grpSpPr>
          <a:xfrm rot="10800000">
            <a:off x="130629" y="-458619"/>
            <a:ext cx="1001212" cy="1385668"/>
            <a:chOff x="586" y="743"/>
            <a:chExt cx="2586" cy="3579"/>
          </a:xfrm>
        </p:grpSpPr>
        <p:sp>
          <p:nvSpPr>
            <p:cNvPr id="34" name="Freeform 8"/>
            <p:cNvSpPr/>
            <p:nvPr/>
          </p:nvSpPr>
          <p:spPr bwMode="auto">
            <a:xfrm>
              <a:off x="586" y="1482"/>
              <a:ext cx="2586" cy="2840"/>
            </a:xfrm>
            <a:custGeom>
              <a:gdLst>
                <a:gd fmla="*/ 1181 w 1192" name="T0"/>
                <a:gd fmla="*/ 646 h 1310" name="T1"/>
                <a:gd fmla="*/ 1155 w 1192" name="T2"/>
                <a:gd fmla="*/ 406 h 1310" name="T3"/>
                <a:gd fmla="*/ 1033 w 1192" name="T4"/>
                <a:gd fmla="*/ 179 h 1310" name="T5"/>
                <a:gd fmla="*/ 636 w 1192" name="T6"/>
                <a:gd fmla="*/ 2 h 1310" name="T7"/>
                <a:gd fmla="*/ 597 w 1192" name="T8"/>
                <a:gd fmla="*/ 0 h 1310" name="T9"/>
                <a:gd fmla="*/ 597 w 1192" name="T10"/>
                <a:gd fmla="*/ 0 h 1310" name="T11"/>
                <a:gd fmla="*/ 596 w 1192" name="T12"/>
                <a:gd fmla="*/ 0 h 1310" name="T13"/>
                <a:gd fmla="*/ 595 w 1192" name="T14"/>
                <a:gd fmla="*/ 0 h 1310" name="T15"/>
                <a:gd fmla="*/ 595 w 1192" name="T16"/>
                <a:gd fmla="*/ 0 h 1310" name="T17"/>
                <a:gd fmla="*/ 556 w 1192" name="T18"/>
                <a:gd fmla="*/ 2 h 1310" name="T19"/>
                <a:gd fmla="*/ 159 w 1192" name="T20"/>
                <a:gd fmla="*/ 179 h 1310" name="T21"/>
                <a:gd fmla="*/ 37 w 1192" name="T22"/>
                <a:gd fmla="*/ 406 h 1310" name="T23"/>
                <a:gd fmla="*/ 10 w 1192" name="T24"/>
                <a:gd fmla="*/ 646 h 1310" name="T25"/>
                <a:gd fmla="*/ 3 w 1192" name="T26"/>
                <a:gd fmla="*/ 925 h 1310" name="T27"/>
                <a:gd fmla="*/ 16 w 1192" name="T28"/>
                <a:gd fmla="*/ 1073 h 1310" name="T29"/>
                <a:gd fmla="*/ 56 w 1192" name="T30"/>
                <a:gd fmla="*/ 1210 h 1310" name="T31"/>
                <a:gd fmla="*/ 139 w 1192" name="T32"/>
                <a:gd fmla="*/ 1234 h 1310" name="T33"/>
                <a:gd fmla="*/ 386 w 1192" name="T34"/>
                <a:gd fmla="*/ 1305 h 1310" name="T35"/>
                <a:gd fmla="*/ 596 w 1192" name="T36"/>
                <a:gd fmla="*/ 1305 h 1310" name="T37"/>
                <a:gd fmla="*/ 806 w 1192" name="T38"/>
                <a:gd fmla="*/ 1305 h 1310" name="T39"/>
                <a:gd fmla="*/ 1053 w 1192" name="T40"/>
                <a:gd fmla="*/ 1234 h 1310" name="T41"/>
                <a:gd fmla="*/ 1136 w 1192" name="T42"/>
                <a:gd fmla="*/ 1210 h 1310" name="T43"/>
                <a:gd fmla="*/ 1176 w 1192" name="T44"/>
                <a:gd fmla="*/ 1073 h 1310" name="T45"/>
                <a:gd fmla="*/ 1189 w 1192" name="T46"/>
                <a:gd fmla="*/ 925 h 1310" name="T47"/>
                <a:gd fmla="*/ 1181 w 1192" name="T48"/>
                <a:gd fmla="*/ 646 h 1310" name="T4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b="b" l="0" r="r" t="0"/>
              <a:pathLst>
                <a:path h="1310" w="1192">
                  <a:moveTo>
                    <a:pt x="1181" y="646"/>
                  </a:moveTo>
                  <a:cubicBezTo>
                    <a:pt x="1175" y="566"/>
                    <a:pt x="1172" y="485"/>
                    <a:pt x="1155" y="406"/>
                  </a:cubicBezTo>
                  <a:cubicBezTo>
                    <a:pt x="1137" y="323"/>
                    <a:pt x="1089" y="243"/>
                    <a:pt x="1033" y="179"/>
                  </a:cubicBezTo>
                  <a:cubicBezTo>
                    <a:pt x="928" y="58"/>
                    <a:pt x="790" y="13"/>
                    <a:pt x="636" y="2"/>
                  </a:cubicBezTo>
                  <a:cubicBezTo>
                    <a:pt x="623" y="1"/>
                    <a:pt x="610" y="1"/>
                    <a:pt x="597" y="0"/>
                  </a:cubicBezTo>
                  <a:cubicBezTo>
                    <a:pt x="597" y="0"/>
                    <a:pt x="597" y="0"/>
                    <a:pt x="597" y="0"/>
                  </a:cubicBezTo>
                  <a:cubicBezTo>
                    <a:pt x="596" y="0"/>
                    <a:pt x="596" y="0"/>
                    <a:pt x="596" y="0"/>
                  </a:cubicBezTo>
                  <a:cubicBezTo>
                    <a:pt x="596" y="0"/>
                    <a:pt x="595" y="0"/>
                    <a:pt x="595" y="0"/>
                  </a:cubicBezTo>
                  <a:cubicBezTo>
                    <a:pt x="595" y="0"/>
                    <a:pt x="595" y="0"/>
                    <a:pt x="595" y="0"/>
                  </a:cubicBezTo>
                  <a:cubicBezTo>
                    <a:pt x="582" y="1"/>
                    <a:pt x="569" y="1"/>
                    <a:pt x="556" y="2"/>
                  </a:cubicBezTo>
                  <a:cubicBezTo>
                    <a:pt x="402" y="13"/>
                    <a:pt x="264" y="58"/>
                    <a:pt x="159" y="179"/>
                  </a:cubicBezTo>
                  <a:cubicBezTo>
                    <a:pt x="103" y="243"/>
                    <a:pt x="54" y="323"/>
                    <a:pt x="37" y="406"/>
                  </a:cubicBezTo>
                  <a:cubicBezTo>
                    <a:pt x="20" y="485"/>
                    <a:pt x="17" y="566"/>
                    <a:pt x="10" y="646"/>
                  </a:cubicBezTo>
                  <a:cubicBezTo>
                    <a:pt x="3" y="739"/>
                    <a:pt x="0" y="832"/>
                    <a:pt x="3" y="925"/>
                  </a:cubicBezTo>
                  <a:cubicBezTo>
                    <a:pt x="5" y="974"/>
                    <a:pt x="9" y="1024"/>
                    <a:pt x="16" y="1073"/>
                  </a:cubicBezTo>
                  <a:cubicBezTo>
                    <a:pt x="23" y="1117"/>
                    <a:pt x="28" y="1173"/>
                    <a:pt x="56" y="1210"/>
                  </a:cubicBezTo>
                  <a:cubicBezTo>
                    <a:pt x="77" y="1240"/>
                    <a:pt x="112" y="1246"/>
                    <a:pt x="139" y="1234"/>
                  </a:cubicBezTo>
                  <a:cubicBezTo>
                    <a:pt x="207" y="1287"/>
                    <a:pt x="304" y="1300"/>
                    <a:pt x="386" y="1305"/>
                  </a:cubicBezTo>
                  <a:cubicBezTo>
                    <a:pt x="456" y="1310"/>
                    <a:pt x="526" y="1307"/>
                    <a:pt x="596" y="1305"/>
                  </a:cubicBezTo>
                  <a:cubicBezTo>
                    <a:pt x="666" y="1307"/>
                    <a:pt x="736" y="1310"/>
                    <a:pt x="806" y="1305"/>
                  </a:cubicBezTo>
                  <a:cubicBezTo>
                    <a:pt x="888" y="1300"/>
                    <a:pt x="985" y="1287"/>
                    <a:pt x="1053" y="1234"/>
                  </a:cubicBezTo>
                  <a:cubicBezTo>
                    <a:pt x="1080" y="1246"/>
                    <a:pt x="1115" y="1240"/>
                    <a:pt x="1136" y="1210"/>
                  </a:cubicBezTo>
                  <a:cubicBezTo>
                    <a:pt x="1163" y="1173"/>
                    <a:pt x="1169" y="1117"/>
                    <a:pt x="1176" y="1073"/>
                  </a:cubicBezTo>
                  <a:cubicBezTo>
                    <a:pt x="1183" y="1024"/>
                    <a:pt x="1187" y="974"/>
                    <a:pt x="1189" y="925"/>
                  </a:cubicBezTo>
                  <a:cubicBezTo>
                    <a:pt x="1192" y="832"/>
                    <a:pt x="1189" y="739"/>
                    <a:pt x="1181" y="646"/>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35" name="Freeform 9"/>
            <p:cNvSpPr/>
            <p:nvPr/>
          </p:nvSpPr>
          <p:spPr bwMode="auto">
            <a:xfrm>
              <a:off x="1465" y="2467"/>
              <a:ext cx="440" cy="234"/>
            </a:xfrm>
            <a:custGeom>
              <a:gdLst>
                <a:gd fmla="*/ 2 w 203" name="T0"/>
                <a:gd fmla="*/ 30 h 108" name="T1"/>
                <a:gd fmla="*/ 105 w 203" name="T2"/>
                <a:gd fmla="*/ 99 h 108" name="T3"/>
                <a:gd fmla="*/ 202 w 203" name="T4"/>
                <a:gd fmla="*/ 4 h 108" name="T5"/>
                <a:gd fmla="*/ 197 w 203" name="T6"/>
                <a:gd fmla="*/ 2 h 108" name="T7"/>
                <a:gd fmla="*/ 108 w 203" name="T8"/>
                <a:gd fmla="*/ 82 h 108" name="T9"/>
                <a:gd fmla="*/ 11 w 203" name="T10"/>
                <a:gd fmla="*/ 27 h 108" name="T11"/>
                <a:gd fmla="*/ 2 w 203" name="T12"/>
                <a:gd fmla="*/ 30 h 108" name="T13"/>
              </a:gdLst>
              <a:cxnLst>
                <a:cxn ang="0">
                  <a:pos x="T0" y="T1"/>
                </a:cxn>
                <a:cxn ang="0">
                  <a:pos x="T2" y="T3"/>
                </a:cxn>
                <a:cxn ang="0">
                  <a:pos x="T4" y="T5"/>
                </a:cxn>
                <a:cxn ang="0">
                  <a:pos x="T6" y="T7"/>
                </a:cxn>
                <a:cxn ang="0">
                  <a:pos x="T8" y="T9"/>
                </a:cxn>
                <a:cxn ang="0">
                  <a:pos x="T10" y="T11"/>
                </a:cxn>
                <a:cxn ang="0">
                  <a:pos x="T12" y="T13"/>
                </a:cxn>
              </a:cxnLst>
              <a:rect b="b" l="0" r="r" t="0"/>
              <a:pathLst>
                <a:path h="108" w="203">
                  <a:moveTo>
                    <a:pt x="2" y="30"/>
                  </a:moveTo>
                  <a:cubicBezTo>
                    <a:pt x="14" y="81"/>
                    <a:pt x="53" y="108"/>
                    <a:pt x="105" y="99"/>
                  </a:cubicBezTo>
                  <a:cubicBezTo>
                    <a:pt x="150" y="91"/>
                    <a:pt x="197" y="50"/>
                    <a:pt x="202" y="4"/>
                  </a:cubicBezTo>
                  <a:cubicBezTo>
                    <a:pt x="203" y="1"/>
                    <a:pt x="199" y="0"/>
                    <a:pt x="197" y="2"/>
                  </a:cubicBezTo>
                  <a:cubicBezTo>
                    <a:pt x="179" y="41"/>
                    <a:pt x="151" y="70"/>
                    <a:pt x="108" y="82"/>
                  </a:cubicBezTo>
                  <a:cubicBezTo>
                    <a:pt x="64" y="93"/>
                    <a:pt x="26" y="70"/>
                    <a:pt x="11" y="27"/>
                  </a:cubicBezTo>
                  <a:cubicBezTo>
                    <a:pt x="9" y="22"/>
                    <a:pt x="0" y="24"/>
                    <a:pt x="2" y="30"/>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36" name="Freeform 10"/>
            <p:cNvSpPr/>
            <p:nvPr/>
          </p:nvSpPr>
          <p:spPr bwMode="auto">
            <a:xfrm>
              <a:off x="1892" y="2467"/>
              <a:ext cx="441" cy="238"/>
            </a:xfrm>
            <a:custGeom>
              <a:gdLst>
                <a:gd fmla="*/ 192 w 203" name="T0"/>
                <a:gd fmla="*/ 27 h 110" name="T1"/>
                <a:gd fmla="*/ 95 w 203" name="T2"/>
                <a:gd fmla="*/ 82 h 110" name="T3"/>
                <a:gd fmla="*/ 6 w 203" name="T4"/>
                <a:gd fmla="*/ 2 h 110" name="T5"/>
                <a:gd fmla="*/ 1 w 203" name="T6"/>
                <a:gd fmla="*/ 4 h 110" name="T7"/>
                <a:gd fmla="*/ 98 w 203" name="T8"/>
                <a:gd fmla="*/ 99 h 110" name="T9"/>
                <a:gd fmla="*/ 201 w 203" name="T10"/>
                <a:gd fmla="*/ 30 h 110" name="T11"/>
                <a:gd fmla="*/ 192 w 203" name="T12"/>
                <a:gd fmla="*/ 27 h 110" name="T13"/>
              </a:gdLst>
              <a:cxnLst>
                <a:cxn ang="0">
                  <a:pos x="T0" y="T1"/>
                </a:cxn>
                <a:cxn ang="0">
                  <a:pos x="T2" y="T3"/>
                </a:cxn>
                <a:cxn ang="0">
                  <a:pos x="T4" y="T5"/>
                </a:cxn>
                <a:cxn ang="0">
                  <a:pos x="T6" y="T7"/>
                </a:cxn>
                <a:cxn ang="0">
                  <a:pos x="T8" y="T9"/>
                </a:cxn>
                <a:cxn ang="0">
                  <a:pos x="T10" y="T11"/>
                </a:cxn>
                <a:cxn ang="0">
                  <a:pos x="T12" y="T13"/>
                </a:cxn>
              </a:cxnLst>
              <a:rect b="b" l="0" r="r" t="0"/>
              <a:pathLst>
                <a:path h="110" w="203">
                  <a:moveTo>
                    <a:pt x="192" y="27"/>
                  </a:moveTo>
                  <a:cubicBezTo>
                    <a:pt x="177" y="70"/>
                    <a:pt x="139" y="92"/>
                    <a:pt x="95" y="82"/>
                  </a:cubicBezTo>
                  <a:cubicBezTo>
                    <a:pt x="53" y="71"/>
                    <a:pt x="24" y="40"/>
                    <a:pt x="6" y="2"/>
                  </a:cubicBezTo>
                  <a:cubicBezTo>
                    <a:pt x="5" y="0"/>
                    <a:pt x="0" y="1"/>
                    <a:pt x="1" y="4"/>
                  </a:cubicBezTo>
                  <a:cubicBezTo>
                    <a:pt x="7" y="51"/>
                    <a:pt x="53" y="89"/>
                    <a:pt x="98" y="99"/>
                  </a:cubicBezTo>
                  <a:cubicBezTo>
                    <a:pt x="150" y="110"/>
                    <a:pt x="190" y="79"/>
                    <a:pt x="201" y="30"/>
                  </a:cubicBezTo>
                  <a:cubicBezTo>
                    <a:pt x="203" y="24"/>
                    <a:pt x="194" y="22"/>
                    <a:pt x="192" y="27"/>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37" name="Freeform 11"/>
            <p:cNvSpPr/>
            <p:nvPr/>
          </p:nvSpPr>
          <p:spPr bwMode="auto">
            <a:xfrm>
              <a:off x="1814" y="2354"/>
              <a:ext cx="171" cy="123"/>
            </a:xfrm>
            <a:custGeom>
              <a:gdLst>
                <a:gd fmla="*/ 78 w 79" name="T0"/>
                <a:gd fmla="*/ 13 h 57" name="T1"/>
                <a:gd fmla="*/ 65 w 79" name="T2"/>
                <a:gd fmla="*/ 2 h 57" name="T3"/>
                <a:gd fmla="*/ 63 w 79" name="T4"/>
                <a:gd fmla="*/ 2 h 57" name="T5"/>
                <a:gd fmla="*/ 39 w 79" name="T6"/>
                <a:gd fmla="*/ 0 h 57" name="T7"/>
                <a:gd fmla="*/ 16 w 79" name="T8"/>
                <a:gd fmla="*/ 2 h 57" name="T9"/>
                <a:gd fmla="*/ 13 w 79" name="T10"/>
                <a:gd fmla="*/ 2 h 57" name="T11"/>
                <a:gd fmla="*/ 1 w 79" name="T12"/>
                <a:gd fmla="*/ 13 h 57" name="T13"/>
                <a:gd fmla="*/ 2 w 79" name="T14"/>
                <a:gd fmla="*/ 25 h 57" name="T15"/>
                <a:gd fmla="*/ 28 w 79" name="T16"/>
                <a:gd fmla="*/ 53 h 57" name="T17"/>
                <a:gd fmla="*/ 51 w 79" name="T18"/>
                <a:gd fmla="*/ 53 h 57" name="T19"/>
                <a:gd fmla="*/ 76 w 79" name="T20"/>
                <a:gd fmla="*/ 25 h 57" name="T21"/>
                <a:gd fmla="*/ 78 w 79" name="T22"/>
                <a:gd fmla="*/ 13 h 57"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57" w="79">
                  <a:moveTo>
                    <a:pt x="78" y="13"/>
                  </a:moveTo>
                  <a:cubicBezTo>
                    <a:pt x="77" y="7"/>
                    <a:pt x="73" y="3"/>
                    <a:pt x="65" y="2"/>
                  </a:cubicBezTo>
                  <a:cubicBezTo>
                    <a:pt x="65" y="2"/>
                    <a:pt x="64" y="2"/>
                    <a:pt x="63" y="2"/>
                  </a:cubicBezTo>
                  <a:cubicBezTo>
                    <a:pt x="55" y="0"/>
                    <a:pt x="47" y="0"/>
                    <a:pt x="39" y="0"/>
                  </a:cubicBezTo>
                  <a:cubicBezTo>
                    <a:pt x="32" y="0"/>
                    <a:pt x="24" y="0"/>
                    <a:pt x="16" y="2"/>
                  </a:cubicBezTo>
                  <a:cubicBezTo>
                    <a:pt x="15" y="2"/>
                    <a:pt x="14" y="2"/>
                    <a:pt x="13" y="2"/>
                  </a:cubicBezTo>
                  <a:cubicBezTo>
                    <a:pt x="6" y="3"/>
                    <a:pt x="2" y="7"/>
                    <a:pt x="1" y="13"/>
                  </a:cubicBezTo>
                  <a:cubicBezTo>
                    <a:pt x="0" y="16"/>
                    <a:pt x="0" y="21"/>
                    <a:pt x="2" y="25"/>
                  </a:cubicBezTo>
                  <a:cubicBezTo>
                    <a:pt x="8" y="35"/>
                    <a:pt x="18" y="48"/>
                    <a:pt x="28" y="53"/>
                  </a:cubicBezTo>
                  <a:cubicBezTo>
                    <a:pt x="36" y="57"/>
                    <a:pt x="43" y="57"/>
                    <a:pt x="51" y="53"/>
                  </a:cubicBezTo>
                  <a:cubicBezTo>
                    <a:pt x="61" y="48"/>
                    <a:pt x="71" y="35"/>
                    <a:pt x="76" y="25"/>
                  </a:cubicBezTo>
                  <a:cubicBezTo>
                    <a:pt x="79" y="21"/>
                    <a:pt x="79" y="16"/>
                    <a:pt x="78" y="13"/>
                  </a:cubicBezTo>
                  <a:close/>
                </a:path>
              </a:pathLst>
            </a:custGeom>
            <a:solidFill>
              <a:srgbClr val="5B0822"/>
            </a:solidFill>
            <a:ln cap="flat" w="14288">
              <a:solidFill>
                <a:srgbClr val="5B0822"/>
              </a:solidFill>
              <a:prstDash val="solid"/>
              <a:miter lim="800000"/>
            </a:ln>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38" name="Freeform 12"/>
            <p:cNvSpPr/>
            <p:nvPr/>
          </p:nvSpPr>
          <p:spPr bwMode="auto">
            <a:xfrm>
              <a:off x="1139" y="2120"/>
              <a:ext cx="434" cy="271"/>
            </a:xfrm>
            <a:custGeom>
              <a:gdLst>
                <a:gd fmla="*/ 32 w 200" name="T0"/>
                <a:gd fmla="*/ 76 h 125" name="T1"/>
                <a:gd fmla="*/ 111 w 200" name="T2"/>
                <a:gd fmla="*/ 60 h 125" name="T3"/>
                <a:gd fmla="*/ 167 w 200" name="T4"/>
                <a:gd fmla="*/ 121 h 125" name="T5"/>
                <a:gd fmla="*/ 179 w 200" name="T6"/>
                <a:gd fmla="*/ 120 h 125" name="T7"/>
                <a:gd fmla="*/ 129 w 200" name="T8"/>
                <a:gd fmla="*/ 18 h 125" name="T9"/>
                <a:gd fmla="*/ 12 w 200" name="T10"/>
                <a:gd fmla="*/ 50 h 125" name="T11"/>
                <a:gd fmla="*/ 32 w 200" name="T12"/>
                <a:gd fmla="*/ 76 h 125" name="T13"/>
              </a:gdLst>
              <a:cxnLst>
                <a:cxn ang="0">
                  <a:pos x="T0" y="T1"/>
                </a:cxn>
                <a:cxn ang="0">
                  <a:pos x="T2" y="T3"/>
                </a:cxn>
                <a:cxn ang="0">
                  <a:pos x="T4" y="T5"/>
                </a:cxn>
                <a:cxn ang="0">
                  <a:pos x="T6" y="T7"/>
                </a:cxn>
                <a:cxn ang="0">
                  <a:pos x="T8" y="T9"/>
                </a:cxn>
                <a:cxn ang="0">
                  <a:pos x="T10" y="T11"/>
                </a:cxn>
                <a:cxn ang="0">
                  <a:pos x="T12" y="T13"/>
                </a:cxn>
              </a:cxnLst>
              <a:rect b="b" l="0" r="r" t="0"/>
              <a:pathLst>
                <a:path h="125" w="200">
                  <a:moveTo>
                    <a:pt x="32" y="76"/>
                  </a:moveTo>
                  <a:cubicBezTo>
                    <a:pt x="54" y="59"/>
                    <a:pt x="84" y="48"/>
                    <a:pt x="111" y="60"/>
                  </a:cubicBezTo>
                  <a:cubicBezTo>
                    <a:pt x="141" y="73"/>
                    <a:pt x="146" y="101"/>
                    <a:pt x="167" y="121"/>
                  </a:cubicBezTo>
                  <a:cubicBezTo>
                    <a:pt x="171" y="125"/>
                    <a:pt x="177" y="124"/>
                    <a:pt x="179" y="120"/>
                  </a:cubicBezTo>
                  <a:cubicBezTo>
                    <a:pt x="200" y="83"/>
                    <a:pt x="164" y="32"/>
                    <a:pt x="129" y="18"/>
                  </a:cubicBezTo>
                  <a:cubicBezTo>
                    <a:pt x="86" y="0"/>
                    <a:pt x="42" y="15"/>
                    <a:pt x="12" y="50"/>
                  </a:cubicBezTo>
                  <a:cubicBezTo>
                    <a:pt x="0" y="63"/>
                    <a:pt x="16" y="88"/>
                    <a:pt x="32" y="76"/>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39" name="Freeform 13"/>
            <p:cNvSpPr/>
            <p:nvPr/>
          </p:nvSpPr>
          <p:spPr bwMode="auto">
            <a:xfrm>
              <a:off x="2165" y="2120"/>
              <a:ext cx="435" cy="271"/>
            </a:xfrm>
            <a:custGeom>
              <a:gdLst>
                <a:gd fmla="*/ 189 w 200" name="T0"/>
                <a:gd fmla="*/ 50 h 125" name="T1"/>
                <a:gd fmla="*/ 71 w 200" name="T2"/>
                <a:gd fmla="*/ 18 h 125" name="T3"/>
                <a:gd fmla="*/ 21 w 200" name="T4"/>
                <a:gd fmla="*/ 120 h 125" name="T5"/>
                <a:gd fmla="*/ 33 w 200" name="T6"/>
                <a:gd fmla="*/ 121 h 125" name="T7"/>
                <a:gd fmla="*/ 54 w 200" name="T8"/>
                <a:gd fmla="*/ 89 h 125" name="T9"/>
                <a:gd fmla="*/ 89 w 200" name="T10"/>
                <a:gd fmla="*/ 60 h 125" name="T11"/>
                <a:gd fmla="*/ 169 w 200" name="T12"/>
                <a:gd fmla="*/ 76 h 125" name="T13"/>
                <a:gd fmla="*/ 189 w 200" name="T14"/>
                <a:gd fmla="*/ 50 h 125"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25" w="200">
                  <a:moveTo>
                    <a:pt x="189" y="50"/>
                  </a:moveTo>
                  <a:cubicBezTo>
                    <a:pt x="159" y="15"/>
                    <a:pt x="115" y="0"/>
                    <a:pt x="71" y="18"/>
                  </a:cubicBezTo>
                  <a:cubicBezTo>
                    <a:pt x="37" y="32"/>
                    <a:pt x="0" y="83"/>
                    <a:pt x="21" y="120"/>
                  </a:cubicBezTo>
                  <a:cubicBezTo>
                    <a:pt x="24" y="124"/>
                    <a:pt x="30" y="125"/>
                    <a:pt x="33" y="121"/>
                  </a:cubicBezTo>
                  <a:cubicBezTo>
                    <a:pt x="43" y="112"/>
                    <a:pt x="47" y="101"/>
                    <a:pt x="54" y="89"/>
                  </a:cubicBezTo>
                  <a:cubicBezTo>
                    <a:pt x="63" y="76"/>
                    <a:pt x="75" y="68"/>
                    <a:pt x="89" y="60"/>
                  </a:cubicBezTo>
                  <a:cubicBezTo>
                    <a:pt x="115" y="46"/>
                    <a:pt x="148" y="60"/>
                    <a:pt x="169" y="76"/>
                  </a:cubicBezTo>
                  <a:cubicBezTo>
                    <a:pt x="184" y="88"/>
                    <a:pt x="200" y="63"/>
                    <a:pt x="189" y="50"/>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40" name="Freeform 14"/>
            <p:cNvSpPr/>
            <p:nvPr/>
          </p:nvSpPr>
          <p:spPr bwMode="auto">
            <a:xfrm>
              <a:off x="1013" y="2415"/>
              <a:ext cx="352" cy="123"/>
            </a:xfrm>
            <a:custGeom>
              <a:gdLst>
                <a:gd fmla="*/ 17 w 162" name="T0"/>
                <a:gd fmla="*/ 45 h 57" name="T1"/>
                <a:gd fmla="*/ 129 w 162" name="T2"/>
                <a:gd fmla="*/ 57 h 57" name="T3"/>
                <a:gd fmla="*/ 135 w 162" name="T4"/>
                <a:gd fmla="*/ 10 h 57" name="T5"/>
                <a:gd fmla="*/ 17 w 162" name="T6"/>
                <a:gd fmla="*/ 11 h 57" name="T7"/>
                <a:gd fmla="*/ 17 w 162" name="T8"/>
                <a:gd fmla="*/ 45 h 57" name="T9"/>
              </a:gdLst>
              <a:cxnLst>
                <a:cxn ang="0">
                  <a:pos x="T0" y="T1"/>
                </a:cxn>
                <a:cxn ang="0">
                  <a:pos x="T2" y="T3"/>
                </a:cxn>
                <a:cxn ang="0">
                  <a:pos x="T4" y="T5"/>
                </a:cxn>
                <a:cxn ang="0">
                  <a:pos x="T6" y="T7"/>
                </a:cxn>
                <a:cxn ang="0">
                  <a:pos x="T8" y="T9"/>
                </a:cxn>
              </a:cxnLst>
              <a:rect b="b" l="0" r="r" t="0"/>
              <a:pathLst>
                <a:path h="57" w="162">
                  <a:moveTo>
                    <a:pt x="17" y="45"/>
                  </a:moveTo>
                  <a:cubicBezTo>
                    <a:pt x="51" y="56"/>
                    <a:pt x="93" y="57"/>
                    <a:pt x="129" y="57"/>
                  </a:cubicBezTo>
                  <a:cubicBezTo>
                    <a:pt x="156" y="57"/>
                    <a:pt x="162" y="17"/>
                    <a:pt x="135" y="10"/>
                  </a:cubicBezTo>
                  <a:cubicBezTo>
                    <a:pt x="98" y="0"/>
                    <a:pt x="53" y="0"/>
                    <a:pt x="17" y="11"/>
                  </a:cubicBezTo>
                  <a:cubicBezTo>
                    <a:pt x="0" y="16"/>
                    <a:pt x="0" y="40"/>
                    <a:pt x="17" y="45"/>
                  </a:cubicBezTo>
                  <a:close/>
                </a:path>
              </a:pathLst>
            </a:custGeom>
            <a:solidFill>
              <a:srgbClr val="FF9899"/>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41" name="Freeform 15"/>
            <p:cNvSpPr/>
            <p:nvPr/>
          </p:nvSpPr>
          <p:spPr bwMode="auto">
            <a:xfrm>
              <a:off x="2432" y="2415"/>
              <a:ext cx="352" cy="123"/>
            </a:xfrm>
            <a:custGeom>
              <a:gdLst>
                <a:gd fmla="*/ 145 w 162" name="T0"/>
                <a:gd fmla="*/ 11 h 57" name="T1"/>
                <a:gd fmla="*/ 26 w 162" name="T2"/>
                <a:gd fmla="*/ 10 h 57" name="T3"/>
                <a:gd fmla="*/ 33 w 162" name="T4"/>
                <a:gd fmla="*/ 57 h 57" name="T5"/>
                <a:gd fmla="*/ 145 w 162" name="T6"/>
                <a:gd fmla="*/ 45 h 57" name="T7"/>
                <a:gd fmla="*/ 145 w 162" name="T8"/>
                <a:gd fmla="*/ 11 h 57" name="T9"/>
              </a:gdLst>
              <a:cxnLst>
                <a:cxn ang="0">
                  <a:pos x="T0" y="T1"/>
                </a:cxn>
                <a:cxn ang="0">
                  <a:pos x="T2" y="T3"/>
                </a:cxn>
                <a:cxn ang="0">
                  <a:pos x="T4" y="T5"/>
                </a:cxn>
                <a:cxn ang="0">
                  <a:pos x="T6" y="T7"/>
                </a:cxn>
                <a:cxn ang="0">
                  <a:pos x="T8" y="T9"/>
                </a:cxn>
              </a:cxnLst>
              <a:rect b="b" l="0" r="r" t="0"/>
              <a:pathLst>
                <a:path h="57" w="162">
                  <a:moveTo>
                    <a:pt x="145" y="11"/>
                  </a:moveTo>
                  <a:cubicBezTo>
                    <a:pt x="108" y="0"/>
                    <a:pt x="63" y="0"/>
                    <a:pt x="26" y="10"/>
                  </a:cubicBezTo>
                  <a:cubicBezTo>
                    <a:pt x="0" y="17"/>
                    <a:pt x="5" y="57"/>
                    <a:pt x="33" y="57"/>
                  </a:cubicBezTo>
                  <a:cubicBezTo>
                    <a:pt x="69" y="57"/>
                    <a:pt x="110" y="56"/>
                    <a:pt x="145" y="45"/>
                  </a:cubicBezTo>
                  <a:cubicBezTo>
                    <a:pt x="162" y="40"/>
                    <a:pt x="162" y="16"/>
                    <a:pt x="145" y="11"/>
                  </a:cubicBezTo>
                  <a:close/>
                </a:path>
              </a:pathLst>
            </a:custGeom>
            <a:solidFill>
              <a:srgbClr val="FF9899"/>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42" name="Freeform 16"/>
            <p:cNvSpPr/>
            <p:nvPr/>
          </p:nvSpPr>
          <p:spPr bwMode="auto">
            <a:xfrm>
              <a:off x="642" y="3262"/>
              <a:ext cx="1142" cy="668"/>
            </a:xfrm>
            <a:custGeom>
              <a:gdLst>
                <a:gd fmla="*/ 71 w 526" name="T0"/>
                <a:gd fmla="*/ 24 h 308" name="T1"/>
                <a:gd fmla="*/ 143 w 526" name="T2"/>
                <a:gd fmla="*/ 258 h 308" name="T3"/>
                <a:gd fmla="*/ 424 w 526" name="T4"/>
                <a:gd fmla="*/ 287 h 308" name="T5"/>
                <a:gd fmla="*/ 490 w 526" name="T6"/>
                <a:gd fmla="*/ 171 h 308" name="T7"/>
                <a:gd fmla="*/ 287 w 526" name="T8"/>
                <a:gd fmla="*/ 139 h 308" name="T9"/>
                <a:gd fmla="*/ 139 w 526" name="T10"/>
                <a:gd fmla="*/ 42 h 308" name="T11"/>
                <a:gd fmla="*/ 71 w 526" name="T12"/>
                <a:gd fmla="*/ 24 h 308" name="T13"/>
              </a:gdLst>
              <a:cxnLst>
                <a:cxn ang="0">
                  <a:pos x="T0" y="T1"/>
                </a:cxn>
                <a:cxn ang="0">
                  <a:pos x="T2" y="T3"/>
                </a:cxn>
                <a:cxn ang="0">
                  <a:pos x="T4" y="T5"/>
                </a:cxn>
                <a:cxn ang="0">
                  <a:pos x="T6" y="T7"/>
                </a:cxn>
                <a:cxn ang="0">
                  <a:pos x="T8" y="T9"/>
                </a:cxn>
                <a:cxn ang="0">
                  <a:pos x="T10" y="T11"/>
                </a:cxn>
                <a:cxn ang="0">
                  <a:pos x="T12" y="T13"/>
                </a:cxn>
              </a:cxnLst>
              <a:rect b="b" l="0" r="r" t="0"/>
              <a:pathLst>
                <a:path h="308" w="526">
                  <a:moveTo>
                    <a:pt x="71" y="24"/>
                  </a:moveTo>
                  <a:cubicBezTo>
                    <a:pt x="0" y="98"/>
                    <a:pt x="74" y="213"/>
                    <a:pt x="143" y="258"/>
                  </a:cubicBezTo>
                  <a:cubicBezTo>
                    <a:pt x="220" y="308"/>
                    <a:pt x="337" y="297"/>
                    <a:pt x="424" y="287"/>
                  </a:cubicBezTo>
                  <a:cubicBezTo>
                    <a:pt x="477" y="281"/>
                    <a:pt x="526" y="225"/>
                    <a:pt x="490" y="171"/>
                  </a:cubicBezTo>
                  <a:cubicBezTo>
                    <a:pt x="448" y="108"/>
                    <a:pt x="352" y="138"/>
                    <a:pt x="287" y="139"/>
                  </a:cubicBezTo>
                  <a:cubicBezTo>
                    <a:pt x="217" y="141"/>
                    <a:pt x="165" y="110"/>
                    <a:pt x="139" y="42"/>
                  </a:cubicBezTo>
                  <a:cubicBezTo>
                    <a:pt x="129" y="15"/>
                    <a:pt x="94" y="0"/>
                    <a:pt x="71" y="24"/>
                  </a:cubicBezTo>
                  <a:close/>
                </a:path>
              </a:pathLst>
            </a:custGeom>
            <a:solidFill>
              <a:srgbClr val="FFDCE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43" name="Freeform 17"/>
            <p:cNvSpPr/>
            <p:nvPr/>
          </p:nvSpPr>
          <p:spPr bwMode="auto">
            <a:xfrm>
              <a:off x="1603" y="3778"/>
              <a:ext cx="187" cy="37"/>
            </a:xfrm>
            <a:custGeom>
              <a:gdLst>
                <a:gd fmla="*/ 5 w 86" name="T0"/>
                <a:gd fmla="*/ 9 h 17" name="T1"/>
                <a:gd fmla="*/ 84 w 86" name="T2"/>
                <a:gd fmla="*/ 12 h 17" name="T3"/>
                <a:gd fmla="*/ 84 w 86" name="T4"/>
                <a:gd fmla="*/ 10 h 17" name="T5"/>
                <a:gd fmla="*/ 7 w 86" name="T6"/>
                <a:gd fmla="*/ 2 h 17" name="T7"/>
                <a:gd fmla="*/ 5 w 86" name="T8"/>
                <a:gd fmla="*/ 9 h 17" name="T9"/>
              </a:gdLst>
              <a:cxnLst>
                <a:cxn ang="0">
                  <a:pos x="T0" y="T1"/>
                </a:cxn>
                <a:cxn ang="0">
                  <a:pos x="T2" y="T3"/>
                </a:cxn>
                <a:cxn ang="0">
                  <a:pos x="T4" y="T5"/>
                </a:cxn>
                <a:cxn ang="0">
                  <a:pos x="T6" y="T7"/>
                </a:cxn>
                <a:cxn ang="0">
                  <a:pos x="T8" y="T9"/>
                </a:cxn>
              </a:cxnLst>
              <a:rect b="b" l="0" r="r" t="0"/>
              <a:pathLst>
                <a:path h="17" w="86">
                  <a:moveTo>
                    <a:pt x="5" y="9"/>
                  </a:moveTo>
                  <a:cubicBezTo>
                    <a:pt x="31" y="17"/>
                    <a:pt x="58" y="15"/>
                    <a:pt x="84" y="12"/>
                  </a:cubicBezTo>
                  <a:cubicBezTo>
                    <a:pt x="86" y="12"/>
                    <a:pt x="86" y="10"/>
                    <a:pt x="84" y="10"/>
                  </a:cubicBezTo>
                  <a:cubicBezTo>
                    <a:pt x="58" y="7"/>
                    <a:pt x="32" y="10"/>
                    <a:pt x="7" y="2"/>
                  </a:cubicBezTo>
                  <a:cubicBezTo>
                    <a:pt x="2" y="0"/>
                    <a:pt x="0" y="7"/>
                    <a:pt x="5" y="9"/>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44" name="Freeform 18"/>
            <p:cNvSpPr/>
            <p:nvPr/>
          </p:nvSpPr>
          <p:spPr bwMode="auto">
            <a:xfrm>
              <a:off x="1634" y="3704"/>
              <a:ext cx="130" cy="20"/>
            </a:xfrm>
            <a:custGeom>
              <a:gdLst>
                <a:gd fmla="*/ 3 w 60" name="T0"/>
                <a:gd fmla="*/ 5 h 9" name="T1"/>
                <a:gd fmla="*/ 58 w 60" name="T2"/>
                <a:gd fmla="*/ 7 h 9" name="T3"/>
                <a:gd fmla="*/ 58 w 60" name="T4"/>
                <a:gd fmla="*/ 4 h 9" name="T5"/>
                <a:gd fmla="*/ 4 w 60" name="T6"/>
                <a:gd fmla="*/ 0 h 9" name="T7"/>
                <a:gd fmla="*/ 3 w 60" name="T8"/>
                <a:gd fmla="*/ 5 h 9" name="T9"/>
              </a:gdLst>
              <a:cxnLst>
                <a:cxn ang="0">
                  <a:pos x="T0" y="T1"/>
                </a:cxn>
                <a:cxn ang="0">
                  <a:pos x="T2" y="T3"/>
                </a:cxn>
                <a:cxn ang="0">
                  <a:pos x="T4" y="T5"/>
                </a:cxn>
                <a:cxn ang="0">
                  <a:pos x="T6" y="T7"/>
                </a:cxn>
                <a:cxn ang="0">
                  <a:pos x="T8" y="T9"/>
                </a:cxn>
              </a:cxnLst>
              <a:rect b="b" l="0" r="r" t="0"/>
              <a:pathLst>
                <a:path h="9" w="60">
                  <a:moveTo>
                    <a:pt x="3" y="5"/>
                  </a:moveTo>
                  <a:cubicBezTo>
                    <a:pt x="21" y="8"/>
                    <a:pt x="40" y="9"/>
                    <a:pt x="58" y="7"/>
                  </a:cubicBezTo>
                  <a:cubicBezTo>
                    <a:pt x="60" y="7"/>
                    <a:pt x="60" y="4"/>
                    <a:pt x="58" y="4"/>
                  </a:cubicBezTo>
                  <a:cubicBezTo>
                    <a:pt x="40" y="2"/>
                    <a:pt x="22" y="3"/>
                    <a:pt x="4" y="0"/>
                  </a:cubicBezTo>
                  <a:cubicBezTo>
                    <a:pt x="1" y="0"/>
                    <a:pt x="0" y="5"/>
                    <a:pt x="3" y="5"/>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45" name="Freeform 19"/>
            <p:cNvSpPr/>
            <p:nvPr/>
          </p:nvSpPr>
          <p:spPr bwMode="auto">
            <a:xfrm>
              <a:off x="1582" y="3609"/>
              <a:ext cx="189" cy="50"/>
            </a:xfrm>
            <a:custGeom>
              <a:gdLst>
                <a:gd fmla="*/ 5 w 87" name="T0"/>
                <a:gd fmla="*/ 21 h 23" name="T1"/>
                <a:gd fmla="*/ 85 w 87" name="T2"/>
                <a:gd fmla="*/ 6 h 23" name="T3"/>
                <a:gd fmla="*/ 85 w 87" name="T4"/>
                <a:gd fmla="*/ 3 h 23" name="T5"/>
                <a:gd fmla="*/ 2 w 87" name="T6"/>
                <a:gd fmla="*/ 17 h 23" name="T7"/>
                <a:gd fmla="*/ 5 w 87" name="T8"/>
                <a:gd fmla="*/ 21 h 23" name="T9"/>
              </a:gdLst>
              <a:cxnLst>
                <a:cxn ang="0">
                  <a:pos x="T0" y="T1"/>
                </a:cxn>
                <a:cxn ang="0">
                  <a:pos x="T2" y="T3"/>
                </a:cxn>
                <a:cxn ang="0">
                  <a:pos x="T4" y="T5"/>
                </a:cxn>
                <a:cxn ang="0">
                  <a:pos x="T6" y="T7"/>
                </a:cxn>
                <a:cxn ang="0">
                  <a:pos x="T8" y="T9"/>
                </a:cxn>
              </a:cxnLst>
              <a:rect b="b" l="0" r="r" t="0"/>
              <a:pathLst>
                <a:path h="23" w="87">
                  <a:moveTo>
                    <a:pt x="5" y="21"/>
                  </a:moveTo>
                  <a:cubicBezTo>
                    <a:pt x="30" y="8"/>
                    <a:pt x="58" y="9"/>
                    <a:pt x="85" y="6"/>
                  </a:cubicBezTo>
                  <a:cubicBezTo>
                    <a:pt x="87" y="6"/>
                    <a:pt x="87" y="3"/>
                    <a:pt x="85" y="3"/>
                  </a:cubicBezTo>
                  <a:cubicBezTo>
                    <a:pt x="57" y="0"/>
                    <a:pt x="27" y="2"/>
                    <a:pt x="2" y="17"/>
                  </a:cubicBezTo>
                  <a:cubicBezTo>
                    <a:pt x="0" y="19"/>
                    <a:pt x="2" y="23"/>
                    <a:pt x="5" y="21"/>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46" name="Freeform 20"/>
            <p:cNvSpPr/>
            <p:nvPr/>
          </p:nvSpPr>
          <p:spPr bwMode="auto">
            <a:xfrm>
              <a:off x="1972" y="3262"/>
              <a:ext cx="1144" cy="668"/>
            </a:xfrm>
            <a:custGeom>
              <a:gdLst>
                <a:gd fmla="*/ 456 w 527" name="T0"/>
                <a:gd fmla="*/ 24 h 308" name="T1"/>
                <a:gd fmla="*/ 384 w 527" name="T2"/>
                <a:gd fmla="*/ 258 h 308" name="T3"/>
                <a:gd fmla="*/ 103 w 527" name="T4"/>
                <a:gd fmla="*/ 287 h 308" name="T5"/>
                <a:gd fmla="*/ 37 w 527" name="T6"/>
                <a:gd fmla="*/ 171 h 308" name="T7"/>
                <a:gd fmla="*/ 240 w 527" name="T8"/>
                <a:gd fmla="*/ 139 h 308" name="T9"/>
                <a:gd fmla="*/ 388 w 527" name="T10"/>
                <a:gd fmla="*/ 42 h 308" name="T11"/>
                <a:gd fmla="*/ 456 w 527" name="T12"/>
                <a:gd fmla="*/ 24 h 308" name="T13"/>
              </a:gdLst>
              <a:cxnLst>
                <a:cxn ang="0">
                  <a:pos x="T0" y="T1"/>
                </a:cxn>
                <a:cxn ang="0">
                  <a:pos x="T2" y="T3"/>
                </a:cxn>
                <a:cxn ang="0">
                  <a:pos x="T4" y="T5"/>
                </a:cxn>
                <a:cxn ang="0">
                  <a:pos x="T6" y="T7"/>
                </a:cxn>
                <a:cxn ang="0">
                  <a:pos x="T8" y="T9"/>
                </a:cxn>
                <a:cxn ang="0">
                  <a:pos x="T10" y="T11"/>
                </a:cxn>
                <a:cxn ang="0">
                  <a:pos x="T12" y="T13"/>
                </a:cxn>
              </a:cxnLst>
              <a:rect b="b" l="0" r="r" t="0"/>
              <a:pathLst>
                <a:path h="308" w="527">
                  <a:moveTo>
                    <a:pt x="456" y="24"/>
                  </a:moveTo>
                  <a:cubicBezTo>
                    <a:pt x="527" y="98"/>
                    <a:pt x="453" y="213"/>
                    <a:pt x="384" y="258"/>
                  </a:cubicBezTo>
                  <a:cubicBezTo>
                    <a:pt x="307" y="308"/>
                    <a:pt x="189" y="297"/>
                    <a:pt x="103" y="287"/>
                  </a:cubicBezTo>
                  <a:cubicBezTo>
                    <a:pt x="50" y="281"/>
                    <a:pt x="0" y="225"/>
                    <a:pt x="37" y="171"/>
                  </a:cubicBezTo>
                  <a:cubicBezTo>
                    <a:pt x="79" y="108"/>
                    <a:pt x="175" y="138"/>
                    <a:pt x="240" y="139"/>
                  </a:cubicBezTo>
                  <a:cubicBezTo>
                    <a:pt x="310" y="141"/>
                    <a:pt x="361" y="110"/>
                    <a:pt x="388" y="42"/>
                  </a:cubicBezTo>
                  <a:cubicBezTo>
                    <a:pt x="398" y="15"/>
                    <a:pt x="433" y="0"/>
                    <a:pt x="456" y="24"/>
                  </a:cubicBezTo>
                  <a:close/>
                </a:path>
              </a:pathLst>
            </a:custGeom>
            <a:solidFill>
              <a:srgbClr val="FFDCE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47" name="Freeform 21"/>
            <p:cNvSpPr/>
            <p:nvPr/>
          </p:nvSpPr>
          <p:spPr bwMode="auto">
            <a:xfrm>
              <a:off x="1968" y="3778"/>
              <a:ext cx="187" cy="37"/>
            </a:xfrm>
            <a:custGeom>
              <a:gdLst>
                <a:gd fmla="*/ 79 w 86" name="T0"/>
                <a:gd fmla="*/ 2 h 17" name="T1"/>
                <a:gd fmla="*/ 2 w 86" name="T2"/>
                <a:gd fmla="*/ 10 h 17" name="T3"/>
                <a:gd fmla="*/ 2 w 86" name="T4"/>
                <a:gd fmla="*/ 12 h 17" name="T5"/>
                <a:gd fmla="*/ 81 w 86" name="T6"/>
                <a:gd fmla="*/ 9 h 17" name="T7"/>
                <a:gd fmla="*/ 79 w 86" name="T8"/>
                <a:gd fmla="*/ 2 h 17" name="T9"/>
              </a:gdLst>
              <a:cxnLst>
                <a:cxn ang="0">
                  <a:pos x="T0" y="T1"/>
                </a:cxn>
                <a:cxn ang="0">
                  <a:pos x="T2" y="T3"/>
                </a:cxn>
                <a:cxn ang="0">
                  <a:pos x="T4" y="T5"/>
                </a:cxn>
                <a:cxn ang="0">
                  <a:pos x="T6" y="T7"/>
                </a:cxn>
                <a:cxn ang="0">
                  <a:pos x="T8" y="T9"/>
                </a:cxn>
              </a:cxnLst>
              <a:rect b="b" l="0" r="r" t="0"/>
              <a:pathLst>
                <a:path h="17" w="86">
                  <a:moveTo>
                    <a:pt x="79" y="2"/>
                  </a:moveTo>
                  <a:cubicBezTo>
                    <a:pt x="54" y="10"/>
                    <a:pt x="28" y="7"/>
                    <a:pt x="2" y="10"/>
                  </a:cubicBezTo>
                  <a:cubicBezTo>
                    <a:pt x="0" y="10"/>
                    <a:pt x="0" y="12"/>
                    <a:pt x="2" y="12"/>
                  </a:cubicBezTo>
                  <a:cubicBezTo>
                    <a:pt x="28" y="15"/>
                    <a:pt x="55" y="17"/>
                    <a:pt x="81" y="9"/>
                  </a:cubicBezTo>
                  <a:cubicBezTo>
                    <a:pt x="86" y="7"/>
                    <a:pt x="84" y="0"/>
                    <a:pt x="79" y="2"/>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48" name="Freeform 22"/>
            <p:cNvSpPr/>
            <p:nvPr/>
          </p:nvSpPr>
          <p:spPr bwMode="auto">
            <a:xfrm>
              <a:off x="1994" y="3704"/>
              <a:ext cx="130" cy="20"/>
            </a:xfrm>
            <a:custGeom>
              <a:gdLst>
                <a:gd fmla="*/ 55 w 60" name="T0"/>
                <a:gd fmla="*/ 0 h 9" name="T1"/>
                <a:gd fmla="*/ 2 w 60" name="T2"/>
                <a:gd fmla="*/ 4 h 9" name="T3"/>
                <a:gd fmla="*/ 2 w 60" name="T4"/>
                <a:gd fmla="*/ 7 h 9" name="T5"/>
                <a:gd fmla="*/ 57 w 60" name="T6"/>
                <a:gd fmla="*/ 5 h 9" name="T7"/>
                <a:gd fmla="*/ 55 w 60" name="T8"/>
                <a:gd fmla="*/ 0 h 9" name="T9"/>
              </a:gdLst>
              <a:cxnLst>
                <a:cxn ang="0">
                  <a:pos x="T0" y="T1"/>
                </a:cxn>
                <a:cxn ang="0">
                  <a:pos x="T2" y="T3"/>
                </a:cxn>
                <a:cxn ang="0">
                  <a:pos x="T4" y="T5"/>
                </a:cxn>
                <a:cxn ang="0">
                  <a:pos x="T6" y="T7"/>
                </a:cxn>
                <a:cxn ang="0">
                  <a:pos x="T8" y="T9"/>
                </a:cxn>
              </a:cxnLst>
              <a:rect b="b" l="0" r="r" t="0"/>
              <a:pathLst>
                <a:path h="9" w="60">
                  <a:moveTo>
                    <a:pt x="55" y="0"/>
                  </a:moveTo>
                  <a:cubicBezTo>
                    <a:pt x="38" y="3"/>
                    <a:pt x="20" y="2"/>
                    <a:pt x="2" y="4"/>
                  </a:cubicBezTo>
                  <a:cubicBezTo>
                    <a:pt x="0" y="4"/>
                    <a:pt x="0" y="7"/>
                    <a:pt x="2" y="7"/>
                  </a:cubicBezTo>
                  <a:cubicBezTo>
                    <a:pt x="20" y="9"/>
                    <a:pt x="39" y="8"/>
                    <a:pt x="57" y="5"/>
                  </a:cubicBezTo>
                  <a:cubicBezTo>
                    <a:pt x="60" y="5"/>
                    <a:pt x="58" y="0"/>
                    <a:pt x="55" y="0"/>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62" name="Freeform 23"/>
            <p:cNvSpPr/>
            <p:nvPr/>
          </p:nvSpPr>
          <p:spPr bwMode="auto">
            <a:xfrm>
              <a:off x="1985" y="3609"/>
              <a:ext cx="191" cy="50"/>
            </a:xfrm>
            <a:custGeom>
              <a:gdLst>
                <a:gd fmla="*/ 85 w 88" name="T0"/>
                <a:gd fmla="*/ 17 h 23" name="T1"/>
                <a:gd fmla="*/ 3 w 88" name="T2"/>
                <a:gd fmla="*/ 3 h 23" name="T3"/>
                <a:gd fmla="*/ 3 w 88" name="T4"/>
                <a:gd fmla="*/ 6 h 23" name="T5"/>
                <a:gd fmla="*/ 83 w 88" name="T6"/>
                <a:gd fmla="*/ 21 h 23" name="T7"/>
                <a:gd fmla="*/ 85 w 88" name="T8"/>
                <a:gd fmla="*/ 17 h 23" name="T9"/>
              </a:gdLst>
              <a:cxnLst>
                <a:cxn ang="0">
                  <a:pos x="T0" y="T1"/>
                </a:cxn>
                <a:cxn ang="0">
                  <a:pos x="T2" y="T3"/>
                </a:cxn>
                <a:cxn ang="0">
                  <a:pos x="T4" y="T5"/>
                </a:cxn>
                <a:cxn ang="0">
                  <a:pos x="T6" y="T7"/>
                </a:cxn>
                <a:cxn ang="0">
                  <a:pos x="T8" y="T9"/>
                </a:cxn>
              </a:cxnLst>
              <a:rect b="b" l="0" r="r" t="0"/>
              <a:pathLst>
                <a:path h="23" w="88">
                  <a:moveTo>
                    <a:pt x="85" y="17"/>
                  </a:moveTo>
                  <a:cubicBezTo>
                    <a:pt x="61" y="2"/>
                    <a:pt x="31" y="0"/>
                    <a:pt x="3" y="3"/>
                  </a:cubicBezTo>
                  <a:cubicBezTo>
                    <a:pt x="0" y="3"/>
                    <a:pt x="0" y="6"/>
                    <a:pt x="3" y="6"/>
                  </a:cubicBezTo>
                  <a:cubicBezTo>
                    <a:pt x="30" y="9"/>
                    <a:pt x="58" y="8"/>
                    <a:pt x="83" y="21"/>
                  </a:cubicBezTo>
                  <a:cubicBezTo>
                    <a:pt x="86" y="23"/>
                    <a:pt x="88" y="19"/>
                    <a:pt x="85" y="17"/>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63" name="Freeform 24"/>
            <p:cNvSpPr/>
            <p:nvPr/>
          </p:nvSpPr>
          <p:spPr bwMode="auto">
            <a:xfrm>
              <a:off x="968" y="743"/>
              <a:ext cx="464" cy="1255"/>
            </a:xfrm>
            <a:custGeom>
              <a:gdLst>
                <a:gd fmla="*/ 194 w 214" name="T0"/>
                <a:gd fmla="*/ 307 h 579" name="T1"/>
                <a:gd fmla="*/ 138 w 214" name="T2"/>
                <a:gd fmla="*/ 58 h 579" name="T3"/>
                <a:gd fmla="*/ 29 w 214" name="T4"/>
                <a:gd fmla="*/ 58 h 579" name="T5"/>
                <a:gd fmla="*/ 7 w 214" name="T6"/>
                <a:gd fmla="*/ 329 h 579" name="T7"/>
                <a:gd fmla="*/ 107 w 214" name="T8"/>
                <a:gd fmla="*/ 561 h 579" name="T9"/>
                <a:gd fmla="*/ 165 w 214" name="T10"/>
                <a:gd fmla="*/ 527 h 579" name="T11"/>
                <a:gd fmla="*/ 167 w 214" name="T12"/>
                <a:gd fmla="*/ 526 h 579" name="T13"/>
                <a:gd fmla="*/ 194 w 214" name="T14"/>
                <a:gd fmla="*/ 307 h 579"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579" w="214">
                  <a:moveTo>
                    <a:pt x="194" y="307"/>
                  </a:moveTo>
                  <a:cubicBezTo>
                    <a:pt x="188" y="221"/>
                    <a:pt x="171" y="138"/>
                    <a:pt x="138" y="58"/>
                  </a:cubicBezTo>
                  <a:cubicBezTo>
                    <a:pt x="119" y="9"/>
                    <a:pt x="45" y="0"/>
                    <a:pt x="29" y="58"/>
                  </a:cubicBezTo>
                  <a:cubicBezTo>
                    <a:pt x="5" y="145"/>
                    <a:pt x="0" y="240"/>
                    <a:pt x="7" y="329"/>
                  </a:cubicBezTo>
                  <a:cubicBezTo>
                    <a:pt x="13" y="418"/>
                    <a:pt x="32" y="505"/>
                    <a:pt x="107" y="561"/>
                  </a:cubicBezTo>
                  <a:cubicBezTo>
                    <a:pt x="131" y="579"/>
                    <a:pt x="164" y="554"/>
                    <a:pt x="165" y="527"/>
                  </a:cubicBezTo>
                  <a:cubicBezTo>
                    <a:pt x="166" y="527"/>
                    <a:pt x="166" y="526"/>
                    <a:pt x="167" y="526"/>
                  </a:cubicBezTo>
                  <a:cubicBezTo>
                    <a:pt x="214" y="470"/>
                    <a:pt x="199" y="376"/>
                    <a:pt x="194" y="307"/>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64" name="Freeform 25"/>
            <p:cNvSpPr/>
            <p:nvPr/>
          </p:nvSpPr>
          <p:spPr bwMode="auto">
            <a:xfrm>
              <a:off x="1050" y="977"/>
              <a:ext cx="304" cy="794"/>
            </a:xfrm>
            <a:custGeom>
              <a:gdLst>
                <a:gd fmla="*/ 122 w 140" name="T0"/>
                <a:gd fmla="*/ 194 h 366" name="T1"/>
                <a:gd fmla="*/ 87 w 140" name="T2"/>
                <a:gd fmla="*/ 37 h 366" name="T3"/>
                <a:gd fmla="*/ 18 w 140" name="T4"/>
                <a:gd fmla="*/ 37 h 366" name="T5"/>
                <a:gd fmla="*/ 4 w 140" name="T6"/>
                <a:gd fmla="*/ 207 h 366" name="T7"/>
                <a:gd fmla="*/ 57 w 140" name="T8"/>
                <a:gd fmla="*/ 336 h 366" name="T9"/>
                <a:gd fmla="*/ 122 w 140" name="T10"/>
                <a:gd fmla="*/ 194 h 366" name="T11"/>
              </a:gdLst>
              <a:cxnLst>
                <a:cxn ang="0">
                  <a:pos x="T0" y="T1"/>
                </a:cxn>
                <a:cxn ang="0">
                  <a:pos x="T2" y="T3"/>
                </a:cxn>
                <a:cxn ang="0">
                  <a:pos x="T4" y="T5"/>
                </a:cxn>
                <a:cxn ang="0">
                  <a:pos x="T6" y="T7"/>
                </a:cxn>
                <a:cxn ang="0">
                  <a:pos x="T8" y="T9"/>
                </a:cxn>
                <a:cxn ang="0">
                  <a:pos x="T10" y="T11"/>
                </a:cxn>
              </a:cxnLst>
              <a:rect b="b" l="0" r="r" t="0"/>
              <a:pathLst>
                <a:path h="366" w="140">
                  <a:moveTo>
                    <a:pt x="122" y="194"/>
                  </a:moveTo>
                  <a:cubicBezTo>
                    <a:pt x="118" y="139"/>
                    <a:pt x="107" y="87"/>
                    <a:pt x="87" y="37"/>
                  </a:cubicBezTo>
                  <a:cubicBezTo>
                    <a:pt x="75" y="6"/>
                    <a:pt x="28" y="0"/>
                    <a:pt x="18" y="37"/>
                  </a:cubicBezTo>
                  <a:cubicBezTo>
                    <a:pt x="3" y="91"/>
                    <a:pt x="0" y="151"/>
                    <a:pt x="4" y="207"/>
                  </a:cubicBezTo>
                  <a:cubicBezTo>
                    <a:pt x="7" y="247"/>
                    <a:pt x="13" y="320"/>
                    <a:pt x="57" y="336"/>
                  </a:cubicBezTo>
                  <a:cubicBezTo>
                    <a:pt x="140" y="366"/>
                    <a:pt x="125" y="236"/>
                    <a:pt x="122" y="194"/>
                  </a:cubicBezTo>
                  <a:close/>
                </a:path>
              </a:pathLst>
            </a:custGeom>
            <a:solidFill>
              <a:srgbClr val="FFDCE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65" name="Freeform 26"/>
            <p:cNvSpPr/>
            <p:nvPr/>
          </p:nvSpPr>
          <p:spPr bwMode="auto">
            <a:xfrm>
              <a:off x="2326" y="743"/>
              <a:ext cx="464" cy="1255"/>
            </a:xfrm>
            <a:custGeom>
              <a:gdLst>
                <a:gd fmla="*/ 20 w 214" name="T0"/>
                <a:gd fmla="*/ 307 h 579" name="T1"/>
                <a:gd fmla="*/ 76 w 214" name="T2"/>
                <a:gd fmla="*/ 58 h 579" name="T3"/>
                <a:gd fmla="*/ 185 w 214" name="T4"/>
                <a:gd fmla="*/ 58 h 579" name="T5"/>
                <a:gd fmla="*/ 207 w 214" name="T6"/>
                <a:gd fmla="*/ 329 h 579" name="T7"/>
                <a:gd fmla="*/ 107 w 214" name="T8"/>
                <a:gd fmla="*/ 561 h 579" name="T9"/>
                <a:gd fmla="*/ 49 w 214" name="T10"/>
                <a:gd fmla="*/ 527 h 579" name="T11"/>
                <a:gd fmla="*/ 47 w 214" name="T12"/>
                <a:gd fmla="*/ 526 h 579" name="T13"/>
                <a:gd fmla="*/ 20 w 214" name="T14"/>
                <a:gd fmla="*/ 307 h 579"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579" w="214">
                  <a:moveTo>
                    <a:pt x="20" y="307"/>
                  </a:moveTo>
                  <a:cubicBezTo>
                    <a:pt x="26" y="221"/>
                    <a:pt x="43" y="138"/>
                    <a:pt x="76" y="58"/>
                  </a:cubicBezTo>
                  <a:cubicBezTo>
                    <a:pt x="95" y="9"/>
                    <a:pt x="169" y="0"/>
                    <a:pt x="185" y="58"/>
                  </a:cubicBezTo>
                  <a:cubicBezTo>
                    <a:pt x="209" y="145"/>
                    <a:pt x="214" y="240"/>
                    <a:pt x="207" y="329"/>
                  </a:cubicBezTo>
                  <a:cubicBezTo>
                    <a:pt x="201" y="418"/>
                    <a:pt x="181" y="505"/>
                    <a:pt x="107" y="561"/>
                  </a:cubicBezTo>
                  <a:cubicBezTo>
                    <a:pt x="83" y="579"/>
                    <a:pt x="50" y="554"/>
                    <a:pt x="49" y="527"/>
                  </a:cubicBezTo>
                  <a:cubicBezTo>
                    <a:pt x="48" y="527"/>
                    <a:pt x="48" y="526"/>
                    <a:pt x="47" y="526"/>
                  </a:cubicBezTo>
                  <a:cubicBezTo>
                    <a:pt x="0" y="470"/>
                    <a:pt x="15" y="376"/>
                    <a:pt x="20" y="307"/>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66" name="Freeform 27"/>
            <p:cNvSpPr/>
            <p:nvPr/>
          </p:nvSpPr>
          <p:spPr bwMode="auto">
            <a:xfrm>
              <a:off x="2404" y="977"/>
              <a:ext cx="304" cy="794"/>
            </a:xfrm>
            <a:custGeom>
              <a:gdLst>
                <a:gd fmla="*/ 18 w 140" name="T0"/>
                <a:gd fmla="*/ 194 h 366" name="T1"/>
                <a:gd fmla="*/ 53 w 140" name="T2"/>
                <a:gd fmla="*/ 37 h 366" name="T3"/>
                <a:gd fmla="*/ 122 w 140" name="T4"/>
                <a:gd fmla="*/ 37 h 366" name="T5"/>
                <a:gd fmla="*/ 136 w 140" name="T6"/>
                <a:gd fmla="*/ 207 h 366" name="T7"/>
                <a:gd fmla="*/ 83 w 140" name="T8"/>
                <a:gd fmla="*/ 336 h 366" name="T9"/>
                <a:gd fmla="*/ 18 w 140" name="T10"/>
                <a:gd fmla="*/ 194 h 366" name="T11"/>
              </a:gdLst>
              <a:cxnLst>
                <a:cxn ang="0">
                  <a:pos x="T0" y="T1"/>
                </a:cxn>
                <a:cxn ang="0">
                  <a:pos x="T2" y="T3"/>
                </a:cxn>
                <a:cxn ang="0">
                  <a:pos x="T4" y="T5"/>
                </a:cxn>
                <a:cxn ang="0">
                  <a:pos x="T6" y="T7"/>
                </a:cxn>
                <a:cxn ang="0">
                  <a:pos x="T8" y="T9"/>
                </a:cxn>
                <a:cxn ang="0">
                  <a:pos x="T10" y="T11"/>
                </a:cxn>
              </a:cxnLst>
              <a:rect b="b" l="0" r="r" t="0"/>
              <a:pathLst>
                <a:path h="366" w="140">
                  <a:moveTo>
                    <a:pt x="18" y="194"/>
                  </a:moveTo>
                  <a:cubicBezTo>
                    <a:pt x="22" y="139"/>
                    <a:pt x="33" y="87"/>
                    <a:pt x="53" y="37"/>
                  </a:cubicBezTo>
                  <a:cubicBezTo>
                    <a:pt x="65" y="6"/>
                    <a:pt x="112" y="0"/>
                    <a:pt x="122" y="37"/>
                  </a:cubicBezTo>
                  <a:cubicBezTo>
                    <a:pt x="137" y="91"/>
                    <a:pt x="140" y="151"/>
                    <a:pt x="136" y="207"/>
                  </a:cubicBezTo>
                  <a:cubicBezTo>
                    <a:pt x="133" y="247"/>
                    <a:pt x="127" y="320"/>
                    <a:pt x="83" y="336"/>
                  </a:cubicBezTo>
                  <a:cubicBezTo>
                    <a:pt x="0" y="366"/>
                    <a:pt x="15" y="236"/>
                    <a:pt x="18" y="194"/>
                  </a:cubicBezTo>
                  <a:close/>
                </a:path>
              </a:pathLst>
            </a:custGeom>
            <a:solidFill>
              <a:srgbClr val="FFDCE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67" name="Freeform 28"/>
            <p:cNvSpPr/>
            <p:nvPr/>
          </p:nvSpPr>
          <p:spPr bwMode="auto">
            <a:xfrm>
              <a:off x="2209" y="2846"/>
              <a:ext cx="187" cy="347"/>
            </a:xfrm>
            <a:custGeom>
              <a:gdLst>
                <a:gd fmla="*/ 15 w 86" name="T0"/>
                <a:gd fmla="*/ 153 h 160" name="T1"/>
                <a:gd fmla="*/ 44 w 86" name="T2"/>
                <a:gd fmla="*/ 86 h 160" name="T3"/>
                <a:gd fmla="*/ 82 w 86" name="T4"/>
                <a:gd fmla="*/ 19 h 160" name="T5"/>
                <a:gd fmla="*/ 61 w 86" name="T6"/>
                <a:gd fmla="*/ 7 h 160" name="T7"/>
                <a:gd fmla="*/ 19 w 86" name="T8"/>
                <a:gd fmla="*/ 78 h 160" name="T9"/>
                <a:gd fmla="*/ 1 w 86" name="T10"/>
                <a:gd fmla="*/ 151 h 160" name="T11"/>
                <a:gd fmla="*/ 15 w 86" name="T12"/>
                <a:gd fmla="*/ 153 h 160" name="T13"/>
              </a:gdLst>
              <a:cxnLst>
                <a:cxn ang="0">
                  <a:pos x="T0" y="T1"/>
                </a:cxn>
                <a:cxn ang="0">
                  <a:pos x="T2" y="T3"/>
                </a:cxn>
                <a:cxn ang="0">
                  <a:pos x="T4" y="T5"/>
                </a:cxn>
                <a:cxn ang="0">
                  <a:pos x="T6" y="T7"/>
                </a:cxn>
                <a:cxn ang="0">
                  <a:pos x="T8" y="T9"/>
                </a:cxn>
                <a:cxn ang="0">
                  <a:pos x="T10" y="T11"/>
                </a:cxn>
                <a:cxn ang="0">
                  <a:pos x="T12" y="T13"/>
                </a:cxn>
              </a:cxnLst>
              <a:rect b="b" l="0" r="r" t="0"/>
              <a:pathLst>
                <a:path h="160" w="86">
                  <a:moveTo>
                    <a:pt x="15" y="153"/>
                  </a:moveTo>
                  <a:cubicBezTo>
                    <a:pt x="24" y="130"/>
                    <a:pt x="33" y="108"/>
                    <a:pt x="44" y="86"/>
                  </a:cubicBezTo>
                  <a:cubicBezTo>
                    <a:pt x="56" y="64"/>
                    <a:pt x="74" y="42"/>
                    <a:pt x="82" y="19"/>
                  </a:cubicBezTo>
                  <a:cubicBezTo>
                    <a:pt x="86" y="6"/>
                    <a:pt x="70" y="0"/>
                    <a:pt x="61" y="7"/>
                  </a:cubicBezTo>
                  <a:cubicBezTo>
                    <a:pt x="41" y="23"/>
                    <a:pt x="29" y="55"/>
                    <a:pt x="19" y="78"/>
                  </a:cubicBezTo>
                  <a:cubicBezTo>
                    <a:pt x="9" y="101"/>
                    <a:pt x="0" y="125"/>
                    <a:pt x="1" y="151"/>
                  </a:cubicBezTo>
                  <a:cubicBezTo>
                    <a:pt x="2" y="159"/>
                    <a:pt x="12" y="160"/>
                    <a:pt x="15" y="153"/>
                  </a:cubicBezTo>
                  <a:close/>
                </a:path>
              </a:pathLst>
            </a:custGeom>
            <a:solidFill>
              <a:srgbClr val="8DC54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68" name="Freeform 29"/>
            <p:cNvSpPr/>
            <p:nvPr/>
          </p:nvSpPr>
          <p:spPr bwMode="auto">
            <a:xfrm>
              <a:off x="2226" y="2983"/>
              <a:ext cx="319" cy="255"/>
            </a:xfrm>
            <a:custGeom>
              <a:gdLst>
                <a:gd fmla="*/ 18 w 147" name="T0"/>
                <a:gd fmla="*/ 111 h 118" name="T1"/>
                <a:gd fmla="*/ 132 w 147" name="T2"/>
                <a:gd fmla="*/ 35 h 118" name="T3"/>
                <a:gd fmla="*/ 118 w 147" name="T4"/>
                <a:gd fmla="*/ 10 h 118" name="T5"/>
                <a:gd fmla="*/ 3 w 147" name="T6"/>
                <a:gd fmla="*/ 103 h 118" name="T7"/>
                <a:gd fmla="*/ 18 w 147" name="T8"/>
                <a:gd fmla="*/ 111 h 118" name="T9"/>
              </a:gdLst>
              <a:cxnLst>
                <a:cxn ang="0">
                  <a:pos x="T0" y="T1"/>
                </a:cxn>
                <a:cxn ang="0">
                  <a:pos x="T2" y="T3"/>
                </a:cxn>
                <a:cxn ang="0">
                  <a:pos x="T4" y="T5"/>
                </a:cxn>
                <a:cxn ang="0">
                  <a:pos x="T6" y="T7"/>
                </a:cxn>
                <a:cxn ang="0">
                  <a:pos x="T8" y="T9"/>
                </a:cxn>
              </a:cxnLst>
              <a:rect b="b" l="0" r="r" t="0"/>
              <a:pathLst>
                <a:path h="118" w="147">
                  <a:moveTo>
                    <a:pt x="18" y="111"/>
                  </a:moveTo>
                  <a:cubicBezTo>
                    <a:pt x="49" y="75"/>
                    <a:pt x="94" y="62"/>
                    <a:pt x="132" y="35"/>
                  </a:cubicBezTo>
                  <a:cubicBezTo>
                    <a:pt x="147" y="24"/>
                    <a:pt x="134" y="0"/>
                    <a:pt x="118" y="10"/>
                  </a:cubicBezTo>
                  <a:cubicBezTo>
                    <a:pt x="77" y="32"/>
                    <a:pt x="21" y="57"/>
                    <a:pt x="3" y="103"/>
                  </a:cubicBezTo>
                  <a:cubicBezTo>
                    <a:pt x="0" y="111"/>
                    <a:pt x="12" y="118"/>
                    <a:pt x="18" y="111"/>
                  </a:cubicBezTo>
                  <a:close/>
                </a:path>
              </a:pathLst>
            </a:custGeom>
            <a:solidFill>
              <a:srgbClr val="8DC54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69" name="Freeform 30"/>
            <p:cNvSpPr/>
            <p:nvPr/>
          </p:nvSpPr>
          <p:spPr bwMode="auto">
            <a:xfrm>
              <a:off x="2239" y="3156"/>
              <a:ext cx="341" cy="113"/>
            </a:xfrm>
            <a:custGeom>
              <a:gdLst>
                <a:gd fmla="*/ 14 w 157" name="T0"/>
                <a:gd fmla="*/ 50 h 52" name="T1"/>
                <a:gd fmla="*/ 139 w 157" name="T2"/>
                <a:gd fmla="*/ 31 h 52" name="T3"/>
                <a:gd fmla="*/ 132 w 157" name="T4"/>
                <a:gd fmla="*/ 4 h 52" name="T5"/>
                <a:gd fmla="*/ 11 w 157" name="T6"/>
                <a:gd fmla="*/ 29 h 52" name="T7"/>
                <a:gd fmla="*/ 14 w 157" name="T8"/>
                <a:gd fmla="*/ 50 h 52" name="T9"/>
              </a:gdLst>
              <a:cxnLst>
                <a:cxn ang="0">
                  <a:pos x="T0" y="T1"/>
                </a:cxn>
                <a:cxn ang="0">
                  <a:pos x="T2" y="T3"/>
                </a:cxn>
                <a:cxn ang="0">
                  <a:pos x="T4" y="T5"/>
                </a:cxn>
                <a:cxn ang="0">
                  <a:pos x="T6" y="T7"/>
                </a:cxn>
                <a:cxn ang="0">
                  <a:pos x="T8" y="T9"/>
                </a:cxn>
              </a:cxnLst>
              <a:rect b="b" l="0" r="r" t="0"/>
              <a:pathLst>
                <a:path h="52" w="157">
                  <a:moveTo>
                    <a:pt x="14" y="50"/>
                  </a:moveTo>
                  <a:cubicBezTo>
                    <a:pt x="55" y="52"/>
                    <a:pt x="99" y="39"/>
                    <a:pt x="139" y="31"/>
                  </a:cubicBezTo>
                  <a:cubicBezTo>
                    <a:pt x="157" y="27"/>
                    <a:pt x="149" y="0"/>
                    <a:pt x="132" y="4"/>
                  </a:cubicBezTo>
                  <a:cubicBezTo>
                    <a:pt x="92" y="13"/>
                    <a:pt x="50" y="17"/>
                    <a:pt x="11" y="29"/>
                  </a:cubicBezTo>
                  <a:cubicBezTo>
                    <a:pt x="0" y="33"/>
                    <a:pt x="2" y="50"/>
                    <a:pt x="14" y="50"/>
                  </a:cubicBezTo>
                  <a:close/>
                </a:path>
              </a:pathLst>
            </a:custGeom>
            <a:solidFill>
              <a:srgbClr val="8DC54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70" name="Freeform 31"/>
            <p:cNvSpPr/>
            <p:nvPr/>
          </p:nvSpPr>
          <p:spPr bwMode="auto">
            <a:xfrm>
              <a:off x="1710" y="3039"/>
              <a:ext cx="744" cy="945"/>
            </a:xfrm>
            <a:custGeom>
              <a:gdLst>
                <a:gd fmla="*/ 243 w 343" name="T0"/>
                <a:gd fmla="*/ 35 h 436" name="T1"/>
                <a:gd fmla="*/ 166 w 343" name="T2"/>
                <a:gd fmla="*/ 7 h 436" name="T3"/>
                <a:gd fmla="*/ 108 w 343" name="T4"/>
                <a:gd fmla="*/ 74 h 436" name="T5"/>
                <a:gd fmla="*/ 54 w 343" name="T6"/>
                <a:gd fmla="*/ 206 h 436" name="T7"/>
                <a:gd fmla="*/ 8 w 343" name="T8"/>
                <a:gd fmla="*/ 348 h 436" name="T9"/>
                <a:gd fmla="*/ 193 w 343" name="T10"/>
                <a:gd fmla="*/ 278 h 436" name="T11"/>
                <a:gd fmla="*/ 278 w 343" name="T12"/>
                <a:gd fmla="*/ 215 h 436" name="T13"/>
                <a:gd fmla="*/ 243 w 343" name="T14"/>
                <a:gd fmla="*/ 35 h 436"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436" w="343">
                  <a:moveTo>
                    <a:pt x="243" y="35"/>
                  </a:moveTo>
                  <a:cubicBezTo>
                    <a:pt x="222" y="15"/>
                    <a:pt x="195" y="0"/>
                    <a:pt x="166" y="7"/>
                  </a:cubicBezTo>
                  <a:cubicBezTo>
                    <a:pt x="135" y="14"/>
                    <a:pt x="119" y="48"/>
                    <a:pt x="108" y="74"/>
                  </a:cubicBezTo>
                  <a:cubicBezTo>
                    <a:pt x="89" y="118"/>
                    <a:pt x="73" y="162"/>
                    <a:pt x="54" y="206"/>
                  </a:cubicBezTo>
                  <a:cubicBezTo>
                    <a:pt x="38" y="245"/>
                    <a:pt x="0" y="305"/>
                    <a:pt x="8" y="348"/>
                  </a:cubicBezTo>
                  <a:cubicBezTo>
                    <a:pt x="24" y="436"/>
                    <a:pt x="161" y="303"/>
                    <a:pt x="193" y="278"/>
                  </a:cubicBezTo>
                  <a:cubicBezTo>
                    <a:pt x="221" y="256"/>
                    <a:pt x="252" y="239"/>
                    <a:pt x="278" y="215"/>
                  </a:cubicBezTo>
                  <a:cubicBezTo>
                    <a:pt x="343" y="156"/>
                    <a:pt x="294" y="83"/>
                    <a:pt x="243" y="35"/>
                  </a:cubicBezTo>
                  <a:close/>
                </a:path>
              </a:pathLst>
            </a:custGeom>
            <a:solidFill>
              <a:srgbClr val="FF8D3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71" name="Freeform 32"/>
            <p:cNvSpPr/>
            <p:nvPr/>
          </p:nvSpPr>
          <p:spPr bwMode="auto">
            <a:xfrm>
              <a:off x="1840" y="3188"/>
              <a:ext cx="295" cy="144"/>
            </a:xfrm>
            <a:custGeom>
              <a:gdLst>
                <a:gd fmla="*/ 8 w 136" name="T0"/>
                <a:gd fmla="*/ 12 h 66" name="T1"/>
                <a:gd fmla="*/ 130 w 136" name="T2"/>
                <a:gd fmla="*/ 64 h 66" name="T3"/>
                <a:gd fmla="*/ 134 w 136" name="T4"/>
                <a:gd fmla="*/ 60 h 66" name="T5"/>
                <a:gd fmla="*/ 8 w 136" name="T6"/>
                <a:gd fmla="*/ 0 h 66" name="T7"/>
                <a:gd fmla="*/ 8 w 136" name="T8"/>
                <a:gd fmla="*/ 12 h 66" name="T9"/>
              </a:gdLst>
              <a:cxnLst>
                <a:cxn ang="0">
                  <a:pos x="T0" y="T1"/>
                </a:cxn>
                <a:cxn ang="0">
                  <a:pos x="T2" y="T3"/>
                </a:cxn>
                <a:cxn ang="0">
                  <a:pos x="T4" y="T5"/>
                </a:cxn>
                <a:cxn ang="0">
                  <a:pos x="T6" y="T7"/>
                </a:cxn>
                <a:cxn ang="0">
                  <a:pos x="T8" y="T9"/>
                </a:cxn>
              </a:cxnLst>
              <a:rect b="b" l="0" r="r" t="0"/>
              <a:pathLst>
                <a:path h="66" w="136">
                  <a:moveTo>
                    <a:pt x="8" y="12"/>
                  </a:moveTo>
                  <a:cubicBezTo>
                    <a:pt x="56" y="13"/>
                    <a:pt x="92" y="39"/>
                    <a:pt x="130" y="64"/>
                  </a:cubicBezTo>
                  <a:cubicBezTo>
                    <a:pt x="133" y="66"/>
                    <a:pt x="136" y="62"/>
                    <a:pt x="134" y="60"/>
                  </a:cubicBezTo>
                  <a:cubicBezTo>
                    <a:pt x="101" y="26"/>
                    <a:pt x="55" y="2"/>
                    <a:pt x="8" y="0"/>
                  </a:cubicBezTo>
                  <a:cubicBezTo>
                    <a:pt x="0" y="0"/>
                    <a:pt x="0" y="12"/>
                    <a:pt x="8" y="12"/>
                  </a:cubicBezTo>
                  <a:close/>
                </a:path>
              </a:pathLst>
            </a:custGeom>
            <a:solidFill>
              <a:srgbClr val="FF741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72" name="Freeform 33"/>
            <p:cNvSpPr/>
            <p:nvPr/>
          </p:nvSpPr>
          <p:spPr bwMode="auto">
            <a:xfrm>
              <a:off x="1771" y="3336"/>
              <a:ext cx="262" cy="145"/>
            </a:xfrm>
            <a:custGeom>
              <a:gdLst>
                <a:gd fmla="*/ 7 w 121" name="T0"/>
                <a:gd fmla="*/ 16 h 67" name="T1"/>
                <a:gd fmla="*/ 115 w 121" name="T2"/>
                <a:gd fmla="*/ 65 h 67" name="T3"/>
                <a:gd fmla="*/ 120 w 121" name="T4"/>
                <a:gd fmla="*/ 61 h 67" name="T5"/>
                <a:gd fmla="*/ 7 w 121" name="T6"/>
                <a:gd fmla="*/ 4 h 67" name="T7"/>
                <a:gd fmla="*/ 7 w 121" name="T8"/>
                <a:gd fmla="*/ 16 h 67" name="T9"/>
              </a:gdLst>
              <a:cxnLst>
                <a:cxn ang="0">
                  <a:pos x="T0" y="T1"/>
                </a:cxn>
                <a:cxn ang="0">
                  <a:pos x="T2" y="T3"/>
                </a:cxn>
                <a:cxn ang="0">
                  <a:pos x="T4" y="T5"/>
                </a:cxn>
                <a:cxn ang="0">
                  <a:pos x="T6" y="T7"/>
                </a:cxn>
                <a:cxn ang="0">
                  <a:pos x="T8" y="T9"/>
                </a:cxn>
              </a:cxnLst>
              <a:rect b="b" l="0" r="r" t="0"/>
              <a:pathLst>
                <a:path h="67" w="120">
                  <a:moveTo>
                    <a:pt x="7" y="16"/>
                  </a:moveTo>
                  <a:cubicBezTo>
                    <a:pt x="54" y="12"/>
                    <a:pt x="81" y="40"/>
                    <a:pt x="115" y="65"/>
                  </a:cubicBezTo>
                  <a:cubicBezTo>
                    <a:pt x="118" y="67"/>
                    <a:pt x="121" y="64"/>
                    <a:pt x="120" y="61"/>
                  </a:cubicBezTo>
                  <a:cubicBezTo>
                    <a:pt x="100" y="20"/>
                    <a:pt x="51" y="0"/>
                    <a:pt x="7" y="4"/>
                  </a:cubicBezTo>
                  <a:cubicBezTo>
                    <a:pt x="0" y="5"/>
                    <a:pt x="0" y="16"/>
                    <a:pt x="7" y="16"/>
                  </a:cubicBezTo>
                  <a:close/>
                </a:path>
              </a:pathLst>
            </a:custGeom>
            <a:solidFill>
              <a:srgbClr val="FF741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73" name="Freeform 34"/>
            <p:cNvSpPr/>
            <p:nvPr/>
          </p:nvSpPr>
          <p:spPr bwMode="auto">
            <a:xfrm>
              <a:off x="1731" y="3481"/>
              <a:ext cx="204" cy="102"/>
            </a:xfrm>
            <a:custGeom>
              <a:gdLst>
                <a:gd fmla="*/ 8 w 94" name="T0"/>
                <a:gd fmla="*/ 12 h 47" name="T1"/>
                <a:gd fmla="*/ 86 w 94" name="T2"/>
                <a:gd fmla="*/ 45 h 47" name="T3"/>
                <a:gd fmla="*/ 91 w 94" name="T4"/>
                <a:gd fmla="*/ 39 h 47" name="T5"/>
                <a:gd fmla="*/ 8 w 94" name="T6"/>
                <a:gd fmla="*/ 1 h 47" name="T7"/>
                <a:gd fmla="*/ 8 w 94" name="T8"/>
                <a:gd fmla="*/ 12 h 47" name="T9"/>
              </a:gdLst>
              <a:cxnLst>
                <a:cxn ang="0">
                  <a:pos x="T0" y="T1"/>
                </a:cxn>
                <a:cxn ang="0">
                  <a:pos x="T2" y="T3"/>
                </a:cxn>
                <a:cxn ang="0">
                  <a:pos x="T4" y="T5"/>
                </a:cxn>
                <a:cxn ang="0">
                  <a:pos x="T6" y="T7"/>
                </a:cxn>
                <a:cxn ang="0">
                  <a:pos x="T8" y="T9"/>
                </a:cxn>
              </a:cxnLst>
              <a:rect b="b" l="0" r="r" t="0"/>
              <a:pathLst>
                <a:path h="47" w="94">
                  <a:moveTo>
                    <a:pt x="8" y="12"/>
                  </a:moveTo>
                  <a:cubicBezTo>
                    <a:pt x="39" y="14"/>
                    <a:pt x="60" y="32"/>
                    <a:pt x="86" y="45"/>
                  </a:cubicBezTo>
                  <a:cubicBezTo>
                    <a:pt x="90" y="47"/>
                    <a:pt x="94" y="42"/>
                    <a:pt x="91" y="39"/>
                  </a:cubicBezTo>
                  <a:cubicBezTo>
                    <a:pt x="71" y="16"/>
                    <a:pt x="37" y="2"/>
                    <a:pt x="8" y="1"/>
                  </a:cubicBezTo>
                  <a:cubicBezTo>
                    <a:pt x="0" y="0"/>
                    <a:pt x="0" y="12"/>
                    <a:pt x="8" y="12"/>
                  </a:cubicBezTo>
                  <a:close/>
                </a:path>
              </a:pathLst>
            </a:custGeom>
            <a:solidFill>
              <a:srgbClr val="FF741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grpSp>
      <p:sp>
        <p:nvSpPr>
          <p:cNvPr id="74" name="文本框 73"/>
          <p:cNvSpPr txBox="1"/>
          <p:nvPr/>
        </p:nvSpPr>
        <p:spPr>
          <a:xfrm>
            <a:off x="1279739" y="254513"/>
            <a:ext cx="3118917" cy="579120"/>
          </a:xfrm>
          <a:prstGeom prst="rect">
            <a:avLst/>
          </a:prstGeom>
          <a:noFill/>
        </p:spPr>
        <p:txBody>
          <a:bodyPr rtlCol="0" wrap="square">
            <a:spAutoFit/>
          </a:bodyPr>
          <a:lstStyle/>
          <a:p>
            <a:pPr algn="ctr"/>
            <a:r>
              <a:rPr altLang="en-US" b="1" lang="zh-CN" smtClean="0" sz="3200">
                <a:solidFill>
                  <a:schemeClr val="bg1"/>
                </a:solidFill>
                <a:cs typeface="+mn-ea"/>
                <a:sym typeface="+mn-lt"/>
              </a:rPr>
              <a:t>请在此添加标题</a:t>
            </a:r>
          </a:p>
        </p:txBody>
      </p:sp>
      <p:grpSp>
        <p:nvGrpSpPr>
          <p:cNvPr id="103" name="Group 4"/>
          <p:cNvGrpSpPr>
            <a:grpSpLocks noChangeAspect="1"/>
          </p:cNvGrpSpPr>
          <p:nvPr/>
        </p:nvGrpSpPr>
        <p:grpSpPr>
          <a:xfrm>
            <a:off x="4959300" y="2950663"/>
            <a:ext cx="2192173" cy="2370734"/>
            <a:chOff x="3173" y="1433"/>
            <a:chExt cx="1596" cy="1726"/>
          </a:xfrm>
          <a:solidFill>
            <a:schemeClr val="bg1"/>
          </a:solidFill>
        </p:grpSpPr>
        <p:sp>
          <p:nvSpPr>
            <p:cNvPr id="104" name="Freeform 5"/>
            <p:cNvSpPr>
              <a:spLocks noEditPoints="1"/>
            </p:cNvSpPr>
            <p:nvPr/>
          </p:nvSpPr>
          <p:spPr bwMode="auto">
            <a:xfrm>
              <a:off x="3479" y="1728"/>
              <a:ext cx="995" cy="994"/>
            </a:xfrm>
            <a:custGeom>
              <a:gdLst>
                <a:gd fmla="*/ 149 w 182" name="T0"/>
                <a:gd fmla="*/ 161 h 182" name="T1"/>
                <a:gd fmla="*/ 150 w 182" name="T2"/>
                <a:gd fmla="*/ 160 h 182" name="T3"/>
                <a:gd fmla="*/ 159 w 182" name="T4"/>
                <a:gd fmla="*/ 152 h 182" name="T5"/>
                <a:gd fmla="*/ 160 w 182" name="T6"/>
                <a:gd fmla="*/ 150 h 182" name="T7"/>
                <a:gd fmla="*/ 182 w 182" name="T8"/>
                <a:gd fmla="*/ 94 h 182" name="T9"/>
                <a:gd fmla="*/ 88 w 182" name="T10"/>
                <a:gd fmla="*/ 0 h 182" name="T11"/>
                <a:gd fmla="*/ 0 w 182" name="T12"/>
                <a:gd fmla="*/ 88 h 182" name="T13"/>
                <a:gd fmla="*/ 94 w 182" name="T14"/>
                <a:gd fmla="*/ 182 h 182" name="T15"/>
                <a:gd fmla="*/ 7 w 182" name="T16"/>
                <a:gd fmla="*/ 91 h 182" name="T17"/>
                <a:gd fmla="*/ 29 w 182" name="T18"/>
                <a:gd fmla="*/ 58 h 182" name="T19"/>
                <a:gd fmla="*/ 143 w 182" name="T20"/>
                <a:gd fmla="*/ 58 h 182" name="T21"/>
                <a:gd fmla="*/ 172 w 182" name="T22"/>
                <a:gd fmla="*/ 114 h 182" name="T23"/>
                <a:gd fmla="*/ 150 w 182" name="T24"/>
                <a:gd fmla="*/ 151 h 182" name="T25"/>
                <a:gd fmla="*/ 34 w 182" name="T26"/>
                <a:gd fmla="*/ 148 h 182" name="T27"/>
                <a:gd fmla="*/ 11 w 182" name="T28"/>
                <a:gd fmla="*/ 66 h 182" name="T29"/>
                <a:gd fmla="*/ 35 w 182" name="T30"/>
                <a:gd fmla="*/ 28 h 182" name="T31"/>
                <a:gd fmla="*/ 19 w 182" name="T32"/>
                <a:gd fmla="*/ 59 h 182" name="T33"/>
                <a:gd fmla="*/ 10 w 182" name="T34"/>
                <a:gd fmla="*/ 67 h 182" name="T35"/>
                <a:gd fmla="*/ 38 w 182" name="T36"/>
                <a:gd fmla="*/ 41 h 182" name="T37"/>
                <a:gd fmla="*/ 27 w 182" name="T38"/>
                <a:gd fmla="*/ 51 h 182" name="T39"/>
                <a:gd fmla="*/ 59 w 182" name="T40"/>
                <a:gd fmla="*/ 13 h 182" name="T41"/>
                <a:gd fmla="*/ 51 w 182" name="T42"/>
                <a:gd fmla="*/ 33 h 182" name="T43"/>
                <a:gd fmla="*/ 45 w 182" name="T44"/>
                <a:gd fmla="*/ 37 h 182" name="T45"/>
                <a:gd fmla="*/ 70 w 182" name="T46"/>
                <a:gd fmla="*/ 9 h 182" name="T47"/>
                <a:gd fmla="*/ 64 w 182" name="T48"/>
                <a:gd fmla="*/ 30 h 182" name="T49"/>
                <a:gd fmla="*/ 75 w 182" name="T50"/>
                <a:gd fmla="*/ 8 h 182" name="T51"/>
                <a:gd fmla="*/ 88 w 182" name="T52"/>
                <a:gd fmla="*/ 7 h 182" name="T53"/>
                <a:gd fmla="*/ 79 w 182" name="T54"/>
                <a:gd fmla="*/ 27 h 182" name="T55"/>
                <a:gd fmla="*/ 85 w 182" name="T56"/>
                <a:gd fmla="*/ 7 h 182" name="T57"/>
                <a:gd fmla="*/ 104 w 182" name="T58"/>
                <a:gd fmla="*/ 9 h 182" name="T59"/>
                <a:gd fmla="*/ 90 w 182" name="T60"/>
                <a:gd fmla="*/ 27 h 182" name="T61"/>
                <a:gd fmla="*/ 85 w 182" name="T62"/>
                <a:gd fmla="*/ 27 h 182" name="T63"/>
                <a:gd fmla="*/ 98 w 182" name="T64"/>
                <a:gd fmla="*/ 8 h 182" name="T65"/>
                <a:gd fmla="*/ 116 w 182" name="T66"/>
                <a:gd fmla="*/ 13 h 182" name="T67"/>
                <a:gd fmla="*/ 94 w 182" name="T68"/>
                <a:gd fmla="*/ 27 h 182" name="T69"/>
                <a:gd fmla="*/ 108 w 182" name="T70"/>
                <a:gd fmla="*/ 10 h 182" name="T71"/>
                <a:gd fmla="*/ 124 w 182" name="T72"/>
                <a:gd fmla="*/ 16 h 182" name="T73"/>
                <a:gd fmla="*/ 106 w 182" name="T74"/>
                <a:gd fmla="*/ 30 h 182" name="T75"/>
                <a:gd fmla="*/ 124 w 182" name="T76"/>
                <a:gd fmla="*/ 16 h 182" name="T77"/>
                <a:gd fmla="*/ 132 w 182" name="T78"/>
                <a:gd fmla="*/ 41 h 182" name="T79"/>
                <a:gd fmla="*/ 137 w 182" name="T80"/>
                <a:gd fmla="*/ 24 h 182" name="T81"/>
                <a:gd fmla="*/ 148 w 182" name="T82"/>
                <a:gd fmla="*/ 34 h 182" name="T83"/>
                <a:gd fmla="*/ 141 w 182" name="T84"/>
                <a:gd fmla="*/ 47 h 182" name="T85"/>
                <a:gd fmla="*/ 147 w 182" name="T86"/>
                <a:gd fmla="*/ 32 h 182" name="T87"/>
                <a:gd fmla="*/ 158 w 182" name="T88"/>
                <a:gd fmla="*/ 45 h 182" name="T89"/>
                <a:gd fmla="*/ 143 w 182" name="T90"/>
                <a:gd fmla="*/ 49 h 182" name="T91"/>
                <a:gd fmla="*/ 158 w 182" name="T92"/>
                <a:gd fmla="*/ 45 h 182" name="T93"/>
                <a:gd fmla="*/ 152 w 182" name="T94"/>
                <a:gd fmla="*/ 57 h 182" name="T95"/>
                <a:gd fmla="*/ 160 w 182" name="T96"/>
                <a:gd fmla="*/ 47 h 182" name="T97"/>
                <a:gd fmla="*/ 166 w 182" name="T98"/>
                <a:gd fmla="*/ 59 h 182" name="T99"/>
                <a:gd fmla="*/ 155 w 182" name="T100"/>
                <a:gd fmla="*/ 60 h 182" name="T101"/>
                <a:gd fmla="*/ 166 w 182" name="T102"/>
                <a:gd fmla="*/ 59 h 182" name="T103"/>
                <a:gd fmla="*/ 167 w 182" name="T104"/>
                <a:gd fmla="*/ 78 h 182" name="T105"/>
                <a:gd fmla="*/ 171 w 182" name="T106"/>
                <a:gd fmla="*/ 69 h 182" name="T107"/>
                <a:gd fmla="*/ 169 w 182" name="T108"/>
                <a:gd fmla="*/ 66 h 182" name="T109"/>
                <a:gd fmla="*/ 161 w 182" name="T110"/>
                <a:gd fmla="*/ 68 h 182" name="T111"/>
                <a:gd fmla="*/ 169 w 182" name="T112"/>
                <a:gd fmla="*/ 66 h 182" name="T113"/>
                <a:gd fmla="*/ 113 w 182" name="T114"/>
                <a:gd fmla="*/ 32 h 182" name="T115"/>
                <a:gd fmla="*/ 128 w 182" name="T116"/>
                <a:gd fmla="*/ 18 h 182" name="T117"/>
                <a:gd fmla="*/ 120 w 182" name="T118"/>
                <a:gd fmla="*/ 35 h 182" name="T119"/>
                <a:gd fmla="*/ 169 w 182" name="T120"/>
                <a:gd fmla="*/ 81 h 182" name="T121"/>
                <a:gd fmla="*/ 175 w 182" name="T122"/>
                <a:gd fmla="*/ 94 h 182" name="T1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b="b" l="0" r="r" t="0"/>
              <a:pathLst>
                <a:path h="182" w="182">
                  <a:moveTo>
                    <a:pt x="94" y="182"/>
                  </a:moveTo>
                  <a:cubicBezTo>
                    <a:pt x="113" y="182"/>
                    <a:pt x="132" y="175"/>
                    <a:pt x="149" y="161"/>
                  </a:cubicBezTo>
                  <a:cubicBezTo>
                    <a:pt x="150" y="160"/>
                    <a:pt x="150" y="160"/>
                    <a:pt x="150" y="160"/>
                  </a:cubicBezTo>
                  <a:cubicBezTo>
                    <a:pt x="150" y="160"/>
                    <a:pt x="150" y="160"/>
                    <a:pt x="150" y="160"/>
                  </a:cubicBezTo>
                  <a:cubicBezTo>
                    <a:pt x="151" y="159"/>
                    <a:pt x="152" y="158"/>
                    <a:pt x="155" y="155"/>
                  </a:cubicBezTo>
                  <a:cubicBezTo>
                    <a:pt x="157" y="153"/>
                    <a:pt x="158" y="152"/>
                    <a:pt x="159" y="152"/>
                  </a:cubicBezTo>
                  <a:cubicBezTo>
                    <a:pt x="159" y="151"/>
                    <a:pt x="159" y="151"/>
                    <a:pt x="159" y="151"/>
                  </a:cubicBezTo>
                  <a:cubicBezTo>
                    <a:pt x="160" y="150"/>
                    <a:pt x="160" y="150"/>
                    <a:pt x="160" y="150"/>
                  </a:cubicBezTo>
                  <a:cubicBezTo>
                    <a:pt x="160" y="150"/>
                    <a:pt x="160" y="150"/>
                    <a:pt x="160" y="149"/>
                  </a:cubicBezTo>
                  <a:cubicBezTo>
                    <a:pt x="175" y="132"/>
                    <a:pt x="182" y="113"/>
                    <a:pt x="182" y="94"/>
                  </a:cubicBezTo>
                  <a:cubicBezTo>
                    <a:pt x="182" y="70"/>
                    <a:pt x="170" y="46"/>
                    <a:pt x="153" y="29"/>
                  </a:cubicBezTo>
                  <a:cubicBezTo>
                    <a:pt x="136" y="12"/>
                    <a:pt x="112" y="0"/>
                    <a:pt x="88" y="0"/>
                  </a:cubicBezTo>
                  <a:cubicBezTo>
                    <a:pt x="67" y="0"/>
                    <a:pt x="46" y="8"/>
                    <a:pt x="27" y="27"/>
                  </a:cubicBezTo>
                  <a:cubicBezTo>
                    <a:pt x="8" y="46"/>
                    <a:pt x="0" y="67"/>
                    <a:pt x="0" y="88"/>
                  </a:cubicBezTo>
                  <a:cubicBezTo>
                    <a:pt x="0" y="112"/>
                    <a:pt x="12" y="136"/>
                    <a:pt x="29" y="153"/>
                  </a:cubicBezTo>
                  <a:cubicBezTo>
                    <a:pt x="46" y="171"/>
                    <a:pt x="70" y="182"/>
                    <a:pt x="94" y="182"/>
                  </a:cubicBezTo>
                  <a:close/>
                  <a:moveTo>
                    <a:pt x="34" y="148"/>
                  </a:moveTo>
                  <a:cubicBezTo>
                    <a:pt x="18" y="133"/>
                    <a:pt x="8" y="112"/>
                    <a:pt x="7" y="91"/>
                  </a:cubicBezTo>
                  <a:cubicBezTo>
                    <a:pt x="8" y="91"/>
                    <a:pt x="8" y="90"/>
                    <a:pt x="9" y="89"/>
                  </a:cubicBezTo>
                  <a:cubicBezTo>
                    <a:pt x="13" y="79"/>
                    <a:pt x="19" y="68"/>
                    <a:pt x="29" y="58"/>
                  </a:cubicBezTo>
                  <a:cubicBezTo>
                    <a:pt x="47" y="41"/>
                    <a:pt x="66" y="33"/>
                    <a:pt x="85" y="33"/>
                  </a:cubicBezTo>
                  <a:cubicBezTo>
                    <a:pt x="106" y="33"/>
                    <a:pt x="127" y="43"/>
                    <a:pt x="143" y="58"/>
                  </a:cubicBezTo>
                  <a:cubicBezTo>
                    <a:pt x="159" y="72"/>
                    <a:pt x="170" y="93"/>
                    <a:pt x="172" y="114"/>
                  </a:cubicBezTo>
                  <a:cubicBezTo>
                    <a:pt x="172" y="114"/>
                    <a:pt x="172" y="114"/>
                    <a:pt x="172" y="114"/>
                  </a:cubicBezTo>
                  <a:cubicBezTo>
                    <a:pt x="169" y="127"/>
                    <a:pt x="162" y="139"/>
                    <a:pt x="151" y="150"/>
                  </a:cubicBezTo>
                  <a:cubicBezTo>
                    <a:pt x="150" y="150"/>
                    <a:pt x="150" y="150"/>
                    <a:pt x="150" y="151"/>
                  </a:cubicBezTo>
                  <a:cubicBezTo>
                    <a:pt x="132" y="168"/>
                    <a:pt x="113" y="175"/>
                    <a:pt x="94" y="175"/>
                  </a:cubicBezTo>
                  <a:cubicBezTo>
                    <a:pt x="72" y="175"/>
                    <a:pt x="50" y="165"/>
                    <a:pt x="34" y="148"/>
                  </a:cubicBezTo>
                  <a:close/>
                  <a:moveTo>
                    <a:pt x="10" y="67"/>
                  </a:moveTo>
                  <a:cubicBezTo>
                    <a:pt x="10" y="66"/>
                    <a:pt x="11" y="66"/>
                    <a:pt x="11" y="66"/>
                  </a:cubicBezTo>
                  <a:cubicBezTo>
                    <a:pt x="17" y="57"/>
                    <a:pt x="23" y="47"/>
                    <a:pt x="29" y="38"/>
                  </a:cubicBezTo>
                  <a:cubicBezTo>
                    <a:pt x="31" y="35"/>
                    <a:pt x="33" y="32"/>
                    <a:pt x="35" y="28"/>
                  </a:cubicBezTo>
                  <a:cubicBezTo>
                    <a:pt x="37" y="27"/>
                    <a:pt x="38" y="26"/>
                    <a:pt x="39" y="25"/>
                  </a:cubicBezTo>
                  <a:cubicBezTo>
                    <a:pt x="32" y="36"/>
                    <a:pt x="25" y="47"/>
                    <a:pt x="19" y="59"/>
                  </a:cubicBezTo>
                  <a:cubicBezTo>
                    <a:pt x="15" y="64"/>
                    <a:pt x="11" y="69"/>
                    <a:pt x="8" y="74"/>
                  </a:cubicBezTo>
                  <a:cubicBezTo>
                    <a:pt x="9" y="72"/>
                    <a:pt x="9" y="69"/>
                    <a:pt x="10" y="67"/>
                  </a:cubicBezTo>
                  <a:close/>
                  <a:moveTo>
                    <a:pt x="59" y="13"/>
                  </a:moveTo>
                  <a:cubicBezTo>
                    <a:pt x="52" y="22"/>
                    <a:pt x="45" y="32"/>
                    <a:pt x="38" y="41"/>
                  </a:cubicBezTo>
                  <a:cubicBezTo>
                    <a:pt x="38" y="42"/>
                    <a:pt x="38" y="42"/>
                    <a:pt x="38" y="42"/>
                  </a:cubicBezTo>
                  <a:cubicBezTo>
                    <a:pt x="34" y="44"/>
                    <a:pt x="31" y="47"/>
                    <a:pt x="27" y="51"/>
                  </a:cubicBezTo>
                  <a:cubicBezTo>
                    <a:pt x="33" y="40"/>
                    <a:pt x="40" y="29"/>
                    <a:pt x="48" y="19"/>
                  </a:cubicBezTo>
                  <a:cubicBezTo>
                    <a:pt x="51" y="17"/>
                    <a:pt x="55" y="15"/>
                    <a:pt x="59" y="13"/>
                  </a:cubicBezTo>
                  <a:close/>
                  <a:moveTo>
                    <a:pt x="70" y="9"/>
                  </a:moveTo>
                  <a:cubicBezTo>
                    <a:pt x="64" y="17"/>
                    <a:pt x="58" y="25"/>
                    <a:pt x="51" y="33"/>
                  </a:cubicBezTo>
                  <a:cubicBezTo>
                    <a:pt x="51" y="34"/>
                    <a:pt x="51" y="34"/>
                    <a:pt x="51" y="34"/>
                  </a:cubicBezTo>
                  <a:cubicBezTo>
                    <a:pt x="49" y="35"/>
                    <a:pt x="47" y="36"/>
                    <a:pt x="45" y="37"/>
                  </a:cubicBezTo>
                  <a:cubicBezTo>
                    <a:pt x="52" y="29"/>
                    <a:pt x="58" y="20"/>
                    <a:pt x="65" y="11"/>
                  </a:cubicBezTo>
                  <a:cubicBezTo>
                    <a:pt x="66" y="10"/>
                    <a:pt x="68" y="10"/>
                    <a:pt x="70" y="9"/>
                  </a:cubicBezTo>
                  <a:close/>
                  <a:moveTo>
                    <a:pt x="81" y="7"/>
                  </a:moveTo>
                  <a:cubicBezTo>
                    <a:pt x="75" y="15"/>
                    <a:pt x="69" y="22"/>
                    <a:pt x="64" y="30"/>
                  </a:cubicBezTo>
                  <a:cubicBezTo>
                    <a:pt x="62" y="30"/>
                    <a:pt x="59" y="31"/>
                    <a:pt x="57" y="32"/>
                  </a:cubicBezTo>
                  <a:cubicBezTo>
                    <a:pt x="63" y="24"/>
                    <a:pt x="69" y="16"/>
                    <a:pt x="75" y="8"/>
                  </a:cubicBezTo>
                  <a:cubicBezTo>
                    <a:pt x="77" y="8"/>
                    <a:pt x="79" y="8"/>
                    <a:pt x="81" y="7"/>
                  </a:cubicBezTo>
                  <a:close/>
                  <a:moveTo>
                    <a:pt x="88" y="7"/>
                  </a:moveTo>
                  <a:cubicBezTo>
                    <a:pt x="90" y="7"/>
                    <a:pt x="92" y="7"/>
                    <a:pt x="94" y="7"/>
                  </a:cubicBezTo>
                  <a:cubicBezTo>
                    <a:pt x="88" y="14"/>
                    <a:pt x="84" y="20"/>
                    <a:pt x="79" y="27"/>
                  </a:cubicBezTo>
                  <a:cubicBezTo>
                    <a:pt x="76" y="27"/>
                    <a:pt x="73" y="28"/>
                    <a:pt x="69" y="28"/>
                  </a:cubicBezTo>
                  <a:cubicBezTo>
                    <a:pt x="74" y="21"/>
                    <a:pt x="80" y="14"/>
                    <a:pt x="85" y="7"/>
                  </a:cubicBezTo>
                  <a:cubicBezTo>
                    <a:pt x="86" y="7"/>
                    <a:pt x="87" y="7"/>
                    <a:pt x="88" y="7"/>
                  </a:cubicBezTo>
                  <a:close/>
                  <a:moveTo>
                    <a:pt x="104" y="9"/>
                  </a:moveTo>
                  <a:cubicBezTo>
                    <a:pt x="103" y="10"/>
                    <a:pt x="102" y="12"/>
                    <a:pt x="100" y="13"/>
                  </a:cubicBezTo>
                  <a:cubicBezTo>
                    <a:pt x="97" y="17"/>
                    <a:pt x="93" y="21"/>
                    <a:pt x="90" y="27"/>
                  </a:cubicBezTo>
                  <a:cubicBezTo>
                    <a:pt x="90" y="27"/>
                    <a:pt x="90" y="27"/>
                    <a:pt x="90" y="27"/>
                  </a:cubicBezTo>
                  <a:cubicBezTo>
                    <a:pt x="89" y="27"/>
                    <a:pt x="87" y="27"/>
                    <a:pt x="85" y="27"/>
                  </a:cubicBezTo>
                  <a:cubicBezTo>
                    <a:pt x="84" y="27"/>
                    <a:pt x="84" y="27"/>
                    <a:pt x="83" y="27"/>
                  </a:cubicBezTo>
                  <a:cubicBezTo>
                    <a:pt x="88" y="20"/>
                    <a:pt x="93" y="14"/>
                    <a:pt x="98" y="8"/>
                  </a:cubicBezTo>
                  <a:cubicBezTo>
                    <a:pt x="100" y="8"/>
                    <a:pt x="102" y="8"/>
                    <a:pt x="104" y="9"/>
                  </a:cubicBezTo>
                  <a:close/>
                  <a:moveTo>
                    <a:pt x="116" y="13"/>
                  </a:moveTo>
                  <a:cubicBezTo>
                    <a:pt x="111" y="18"/>
                    <a:pt x="107" y="23"/>
                    <a:pt x="102" y="29"/>
                  </a:cubicBezTo>
                  <a:cubicBezTo>
                    <a:pt x="100" y="28"/>
                    <a:pt x="97" y="28"/>
                    <a:pt x="94" y="27"/>
                  </a:cubicBezTo>
                  <a:cubicBezTo>
                    <a:pt x="96" y="23"/>
                    <a:pt x="99" y="19"/>
                    <a:pt x="103" y="15"/>
                  </a:cubicBezTo>
                  <a:cubicBezTo>
                    <a:pt x="105" y="14"/>
                    <a:pt x="106" y="12"/>
                    <a:pt x="108" y="10"/>
                  </a:cubicBezTo>
                  <a:cubicBezTo>
                    <a:pt x="111" y="11"/>
                    <a:pt x="113" y="12"/>
                    <a:pt x="116" y="13"/>
                  </a:cubicBezTo>
                  <a:close/>
                  <a:moveTo>
                    <a:pt x="124" y="16"/>
                  </a:moveTo>
                  <a:cubicBezTo>
                    <a:pt x="119" y="21"/>
                    <a:pt x="115" y="26"/>
                    <a:pt x="110" y="31"/>
                  </a:cubicBezTo>
                  <a:cubicBezTo>
                    <a:pt x="109" y="30"/>
                    <a:pt x="107" y="30"/>
                    <a:pt x="106" y="30"/>
                  </a:cubicBezTo>
                  <a:cubicBezTo>
                    <a:pt x="110" y="24"/>
                    <a:pt x="115" y="19"/>
                    <a:pt x="120" y="14"/>
                  </a:cubicBezTo>
                  <a:cubicBezTo>
                    <a:pt x="121" y="15"/>
                    <a:pt x="123" y="16"/>
                    <a:pt x="124" y="16"/>
                  </a:cubicBezTo>
                  <a:close/>
                  <a:moveTo>
                    <a:pt x="144" y="30"/>
                  </a:moveTo>
                  <a:cubicBezTo>
                    <a:pt x="140" y="33"/>
                    <a:pt x="136" y="37"/>
                    <a:pt x="132" y="41"/>
                  </a:cubicBezTo>
                  <a:cubicBezTo>
                    <a:pt x="129" y="39"/>
                    <a:pt x="127" y="38"/>
                    <a:pt x="124" y="36"/>
                  </a:cubicBezTo>
                  <a:cubicBezTo>
                    <a:pt x="128" y="32"/>
                    <a:pt x="133" y="28"/>
                    <a:pt x="137" y="24"/>
                  </a:cubicBezTo>
                  <a:cubicBezTo>
                    <a:pt x="140" y="26"/>
                    <a:pt x="142" y="28"/>
                    <a:pt x="144" y="30"/>
                  </a:cubicBezTo>
                  <a:close/>
                  <a:moveTo>
                    <a:pt x="148" y="34"/>
                  </a:moveTo>
                  <a:cubicBezTo>
                    <a:pt x="150" y="35"/>
                    <a:pt x="151" y="36"/>
                    <a:pt x="152" y="38"/>
                  </a:cubicBezTo>
                  <a:cubicBezTo>
                    <a:pt x="148" y="41"/>
                    <a:pt x="144" y="44"/>
                    <a:pt x="141" y="47"/>
                  </a:cubicBezTo>
                  <a:cubicBezTo>
                    <a:pt x="139" y="45"/>
                    <a:pt x="137" y="44"/>
                    <a:pt x="135" y="43"/>
                  </a:cubicBezTo>
                  <a:cubicBezTo>
                    <a:pt x="139" y="39"/>
                    <a:pt x="143" y="35"/>
                    <a:pt x="147" y="32"/>
                  </a:cubicBezTo>
                  <a:cubicBezTo>
                    <a:pt x="147" y="33"/>
                    <a:pt x="148" y="33"/>
                    <a:pt x="148" y="34"/>
                  </a:cubicBezTo>
                  <a:close/>
                  <a:moveTo>
                    <a:pt x="158" y="45"/>
                  </a:moveTo>
                  <a:cubicBezTo>
                    <a:pt x="154" y="47"/>
                    <a:pt x="151" y="50"/>
                    <a:pt x="148" y="53"/>
                  </a:cubicBezTo>
                  <a:cubicBezTo>
                    <a:pt x="146" y="51"/>
                    <a:pt x="145" y="50"/>
                    <a:pt x="143" y="49"/>
                  </a:cubicBezTo>
                  <a:cubicBezTo>
                    <a:pt x="147" y="46"/>
                    <a:pt x="151" y="43"/>
                    <a:pt x="154" y="40"/>
                  </a:cubicBezTo>
                  <a:cubicBezTo>
                    <a:pt x="155" y="42"/>
                    <a:pt x="156" y="43"/>
                    <a:pt x="158" y="45"/>
                  </a:cubicBezTo>
                  <a:close/>
                  <a:moveTo>
                    <a:pt x="161" y="50"/>
                  </a:moveTo>
                  <a:cubicBezTo>
                    <a:pt x="158" y="52"/>
                    <a:pt x="155" y="55"/>
                    <a:pt x="152" y="57"/>
                  </a:cubicBezTo>
                  <a:cubicBezTo>
                    <a:pt x="152" y="57"/>
                    <a:pt x="151" y="56"/>
                    <a:pt x="150" y="55"/>
                  </a:cubicBezTo>
                  <a:cubicBezTo>
                    <a:pt x="153" y="52"/>
                    <a:pt x="156" y="50"/>
                    <a:pt x="160" y="47"/>
                  </a:cubicBezTo>
                  <a:cubicBezTo>
                    <a:pt x="160" y="48"/>
                    <a:pt x="161" y="49"/>
                    <a:pt x="161" y="50"/>
                  </a:cubicBezTo>
                  <a:close/>
                  <a:moveTo>
                    <a:pt x="166" y="59"/>
                  </a:moveTo>
                  <a:cubicBezTo>
                    <a:pt x="164" y="61"/>
                    <a:pt x="161" y="63"/>
                    <a:pt x="159" y="65"/>
                  </a:cubicBezTo>
                  <a:cubicBezTo>
                    <a:pt x="158" y="63"/>
                    <a:pt x="156" y="62"/>
                    <a:pt x="155" y="60"/>
                  </a:cubicBezTo>
                  <a:cubicBezTo>
                    <a:pt x="157" y="57"/>
                    <a:pt x="160" y="55"/>
                    <a:pt x="163" y="53"/>
                  </a:cubicBezTo>
                  <a:cubicBezTo>
                    <a:pt x="164" y="55"/>
                    <a:pt x="165" y="57"/>
                    <a:pt x="166" y="59"/>
                  </a:cubicBezTo>
                  <a:close/>
                  <a:moveTo>
                    <a:pt x="172" y="74"/>
                  </a:moveTo>
                  <a:cubicBezTo>
                    <a:pt x="170" y="75"/>
                    <a:pt x="169" y="77"/>
                    <a:pt x="167" y="78"/>
                  </a:cubicBezTo>
                  <a:cubicBezTo>
                    <a:pt x="167" y="76"/>
                    <a:pt x="166" y="75"/>
                    <a:pt x="165" y="74"/>
                  </a:cubicBezTo>
                  <a:cubicBezTo>
                    <a:pt x="167" y="72"/>
                    <a:pt x="169" y="71"/>
                    <a:pt x="171" y="69"/>
                  </a:cubicBezTo>
                  <a:cubicBezTo>
                    <a:pt x="171" y="71"/>
                    <a:pt x="172" y="72"/>
                    <a:pt x="172" y="74"/>
                  </a:cubicBezTo>
                  <a:close/>
                  <a:moveTo>
                    <a:pt x="169" y="66"/>
                  </a:moveTo>
                  <a:cubicBezTo>
                    <a:pt x="167" y="68"/>
                    <a:pt x="165" y="69"/>
                    <a:pt x="163" y="71"/>
                  </a:cubicBezTo>
                  <a:cubicBezTo>
                    <a:pt x="163" y="70"/>
                    <a:pt x="162" y="69"/>
                    <a:pt x="161" y="68"/>
                  </a:cubicBezTo>
                  <a:cubicBezTo>
                    <a:pt x="163" y="66"/>
                    <a:pt x="166" y="64"/>
                    <a:pt x="168" y="62"/>
                  </a:cubicBezTo>
                  <a:cubicBezTo>
                    <a:pt x="168" y="63"/>
                    <a:pt x="169" y="64"/>
                    <a:pt x="169" y="66"/>
                  </a:cubicBezTo>
                  <a:close/>
                  <a:moveTo>
                    <a:pt x="120" y="35"/>
                  </a:moveTo>
                  <a:cubicBezTo>
                    <a:pt x="118" y="34"/>
                    <a:pt x="116" y="33"/>
                    <a:pt x="113" y="32"/>
                  </a:cubicBezTo>
                  <a:cubicBezTo>
                    <a:pt x="118" y="28"/>
                    <a:pt x="122" y="23"/>
                    <a:pt x="127" y="19"/>
                  </a:cubicBezTo>
                  <a:cubicBezTo>
                    <a:pt x="127" y="19"/>
                    <a:pt x="127" y="18"/>
                    <a:pt x="128" y="18"/>
                  </a:cubicBezTo>
                  <a:cubicBezTo>
                    <a:pt x="130" y="19"/>
                    <a:pt x="132" y="21"/>
                    <a:pt x="135" y="22"/>
                  </a:cubicBezTo>
                  <a:cubicBezTo>
                    <a:pt x="130" y="26"/>
                    <a:pt x="125" y="31"/>
                    <a:pt x="120" y="35"/>
                  </a:cubicBezTo>
                  <a:close/>
                  <a:moveTo>
                    <a:pt x="175" y="95"/>
                  </a:moveTo>
                  <a:cubicBezTo>
                    <a:pt x="173" y="90"/>
                    <a:pt x="171" y="85"/>
                    <a:pt x="169" y="81"/>
                  </a:cubicBezTo>
                  <a:cubicBezTo>
                    <a:pt x="173" y="77"/>
                    <a:pt x="173" y="77"/>
                    <a:pt x="173" y="77"/>
                  </a:cubicBezTo>
                  <a:cubicBezTo>
                    <a:pt x="174" y="83"/>
                    <a:pt x="175" y="89"/>
                    <a:pt x="175" y="94"/>
                  </a:cubicBezTo>
                  <a:cubicBezTo>
                    <a:pt x="175" y="95"/>
                    <a:pt x="175" y="95"/>
                    <a:pt x="175" y="95"/>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solidFill>
                  <a:schemeClr val="bg1"/>
                </a:solidFill>
                <a:cs typeface="+mn-lt"/>
                <a:sym typeface="+mn-lt"/>
              </a:endParaRPr>
            </a:p>
          </p:txBody>
        </p:sp>
        <p:sp>
          <p:nvSpPr>
            <p:cNvPr id="105" name="Freeform 6"/>
            <p:cNvSpPr>
              <a:spLocks noEditPoints="1"/>
            </p:cNvSpPr>
            <p:nvPr/>
          </p:nvSpPr>
          <p:spPr bwMode="auto">
            <a:xfrm>
              <a:off x="3173" y="1433"/>
              <a:ext cx="1596" cy="1726"/>
            </a:xfrm>
            <a:custGeom>
              <a:gdLst>
                <a:gd fmla="*/ 292 w 292" name="T0"/>
                <a:gd fmla="*/ 145 h 316" name="T1"/>
                <a:gd fmla="*/ 265 w 292" name="T2"/>
                <a:gd fmla="*/ 87 h 316" name="T3"/>
                <a:gd fmla="*/ 264 w 292" name="T4"/>
                <a:gd fmla="*/ 60 h 316" name="T5"/>
                <a:gd fmla="*/ 232 w 292" name="T6"/>
                <a:gd fmla="*/ 27 h 316" name="T7"/>
                <a:gd fmla="*/ 174 w 292" name="T8"/>
                <a:gd fmla="*/ 5 h 316" name="T9"/>
                <a:gd fmla="*/ 82 w 292" name="T10"/>
                <a:gd fmla="*/ 42 h 316" name="T11"/>
                <a:gd fmla="*/ 27 w 292" name="T12"/>
                <a:gd fmla="*/ 84 h 316" name="T13"/>
                <a:gd fmla="*/ 35 w 292" name="T14"/>
                <a:gd fmla="*/ 99 h 316" name="T15"/>
                <a:gd fmla="*/ 0 w 292" name="T16"/>
                <a:gd fmla="*/ 167 h 316" name="T17"/>
                <a:gd fmla="*/ 28 w 292" name="T18"/>
                <a:gd fmla="*/ 227 h 316" name="T19"/>
                <a:gd fmla="*/ 58 w 292" name="T20"/>
                <a:gd fmla="*/ 288 h 316" name="T21"/>
                <a:gd fmla="*/ 120 w 292" name="T22"/>
                <a:gd fmla="*/ 314 h 316" name="T23"/>
                <a:gd fmla="*/ 224 w 292" name="T24"/>
                <a:gd fmla="*/ 289 h 316" name="T25"/>
                <a:gd fmla="*/ 266 w 292" name="T26"/>
                <a:gd fmla="*/ 226 h 316" name="T27"/>
                <a:gd fmla="*/ 267 w 292" name="T28"/>
                <a:gd fmla="*/ 192 h 316" name="T29"/>
                <a:gd fmla="*/ 267 w 292" name="T30"/>
                <a:gd fmla="*/ 192 h 316" name="T31"/>
                <a:gd fmla="*/ 274 w 292" name="T32"/>
                <a:gd fmla="*/ 191 h 316" name="T33"/>
                <a:gd fmla="*/ 249 w 292" name="T34"/>
                <a:gd fmla="*/ 80 h 316" name="T35"/>
                <a:gd fmla="*/ 35 w 292" name="T36"/>
                <a:gd fmla="*/ 71 h 316" name="T37"/>
                <a:gd fmla="*/ 40 w 292" name="T38"/>
                <a:gd fmla="*/ 75 h 316" name="T39"/>
                <a:gd fmla="*/ 38 w 292" name="T40"/>
                <a:gd fmla="*/ 92 h 316" name="T41"/>
                <a:gd fmla="*/ 51 w 292" name="T42"/>
                <a:gd fmla="*/ 77 h 316" name="T43"/>
                <a:gd fmla="*/ 127 w 292" name="T44"/>
                <a:gd fmla="*/ 29 h 316" name="T45"/>
                <a:gd fmla="*/ 210 w 292" name="T46"/>
                <a:gd fmla="*/ 49 h 316" name="T47"/>
                <a:gd fmla="*/ 257 w 292" name="T48"/>
                <a:gd fmla="*/ 61 h 316" name="T49"/>
                <a:gd fmla="*/ 284 w 292" name="T50"/>
                <a:gd fmla="*/ 125 h 316" name="T51"/>
                <a:gd fmla="*/ 243 w 292" name="T52"/>
                <a:gd fmla="*/ 208 h 316" name="T53"/>
                <a:gd fmla="*/ 170 w 292" name="T54"/>
                <a:gd fmla="*/ 258 h 316" name="T55"/>
                <a:gd fmla="*/ 124 w 292" name="T56"/>
                <a:gd fmla="*/ 258 h 316" name="T57"/>
                <a:gd fmla="*/ 51 w 292" name="T58"/>
                <a:gd fmla="*/ 208 h 316" name="T59"/>
                <a:gd fmla="*/ 31 w 292" name="T60"/>
                <a:gd fmla="*/ 125 h 316" name="T61"/>
                <a:gd fmla="*/ 257 w 292" name="T62"/>
                <a:gd fmla="*/ 252 h 316" name="T63"/>
                <a:gd fmla="*/ 215 w 292" name="T64"/>
                <a:gd fmla="*/ 270 h 316" name="T65"/>
                <a:gd fmla="*/ 174 w 292" name="T66"/>
                <a:gd fmla="*/ 281 h 316" name="T67"/>
                <a:gd fmla="*/ 164 w 292" name="T68"/>
                <a:gd fmla="*/ 308 h 316" name="T69"/>
                <a:gd fmla="*/ 150 w 292" name="T70"/>
                <a:gd fmla="*/ 309 h 316" name="T71"/>
                <a:gd fmla="*/ 174 w 292" name="T72"/>
                <a:gd fmla="*/ 264 h 316" name="T73"/>
                <a:gd fmla="*/ 203 w 292" name="T74"/>
                <a:gd fmla="*/ 253 h 316" name="T75"/>
                <a:gd fmla="*/ 219 w 292" name="T76"/>
                <a:gd fmla="*/ 254 h 316" name="T77"/>
                <a:gd fmla="*/ 208 w 292" name="T78"/>
                <a:gd fmla="*/ 261 h 316" name="T79"/>
                <a:gd fmla="*/ 239 w 292" name="T80"/>
                <a:gd fmla="*/ 257 h 316" name="T81"/>
                <a:gd fmla="*/ 113 w 292" name="T82"/>
                <a:gd fmla="*/ 262 h 316" name="T83"/>
                <a:gd fmla="*/ 97 w 292" name="T84"/>
                <a:gd fmla="*/ 276 h 316" name="T85"/>
                <a:gd fmla="*/ 89 w 292" name="T86"/>
                <a:gd fmla="*/ 272 h 316" name="T87"/>
                <a:gd fmla="*/ 83 w 292" name="T88"/>
                <a:gd fmla="*/ 268 h 316" name="T89"/>
                <a:gd fmla="*/ 127 w 292" name="T90"/>
                <a:gd fmla="*/ 306 h 316" name="T91"/>
                <a:gd fmla="*/ 129 w 292" name="T92"/>
                <a:gd fmla="*/ 309 h 316" name="T93"/>
                <a:gd fmla="*/ 37 w 292" name="T94"/>
                <a:gd fmla="*/ 258 h 316" name="T95"/>
                <a:gd fmla="*/ 7 w 292" name="T96"/>
                <a:gd fmla="*/ 171 h 316" name="T97"/>
                <a:gd fmla="*/ 23 w 292" name="T98"/>
                <a:gd fmla="*/ 171 h 316" name="T99"/>
                <a:gd fmla="*/ 23 w 292" name="T100"/>
                <a:gd fmla="*/ 191 h 316" name="T101"/>
                <a:gd fmla="*/ 33 w 292" name="T102"/>
                <a:gd fmla="*/ 199 h 316" name="T103"/>
                <a:gd fmla="*/ 37 w 292" name="T104"/>
                <a:gd fmla="*/ 197 h 316" name="T105"/>
                <a:gd fmla="*/ 37 w 292" name="T106"/>
                <a:gd fmla="*/ 239 h 316" name="T107"/>
                <a:gd fmla="*/ 34 w 292" name="T108"/>
                <a:gd fmla="*/ 255 h 316" name="T109"/>
                <a:gd fmla="*/ 41 w 292" name="T110"/>
                <a:gd fmla="*/ 263 h 316" name="T111"/>
                <a:gd fmla="*/ 64 w 292" name="T112"/>
                <a:gd fmla="*/ 279 h 316" name="T113"/>
                <a:gd fmla="*/ 109 w 292" name="T114"/>
                <a:gd fmla="*/ 281 h 316" name="T115"/>
                <a:gd fmla="*/ 118 w 292" name="T116"/>
                <a:gd fmla="*/ 283 h 316" name="T117"/>
                <a:gd fmla="*/ 144 w 292" name="T118"/>
                <a:gd fmla="*/ 310 h 316" name="T119"/>
                <a:gd fmla="*/ 252 w 292" name="T120"/>
                <a:gd fmla="*/ 212 h 316" name="T1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b="b" l="0" r="r" t="0"/>
              <a:pathLst>
                <a:path h="316" w="292">
                  <a:moveTo>
                    <a:pt x="270" y="198"/>
                  </a:moveTo>
                  <a:cubicBezTo>
                    <a:pt x="271" y="198"/>
                    <a:pt x="273" y="197"/>
                    <a:pt x="276" y="197"/>
                  </a:cubicBezTo>
                  <a:cubicBezTo>
                    <a:pt x="278" y="197"/>
                    <a:pt x="280" y="197"/>
                    <a:pt x="284" y="198"/>
                  </a:cubicBezTo>
                  <a:cubicBezTo>
                    <a:pt x="286" y="198"/>
                    <a:pt x="287" y="197"/>
                    <a:pt x="287" y="195"/>
                  </a:cubicBezTo>
                  <a:cubicBezTo>
                    <a:pt x="289" y="185"/>
                    <a:pt x="289" y="178"/>
                    <a:pt x="290" y="168"/>
                  </a:cubicBezTo>
                  <a:cubicBezTo>
                    <a:pt x="291" y="160"/>
                    <a:pt x="292" y="153"/>
                    <a:pt x="292" y="145"/>
                  </a:cubicBezTo>
                  <a:cubicBezTo>
                    <a:pt x="292" y="137"/>
                    <a:pt x="291" y="129"/>
                    <a:pt x="290" y="121"/>
                  </a:cubicBezTo>
                  <a:cubicBezTo>
                    <a:pt x="290" y="119"/>
                    <a:pt x="288" y="118"/>
                    <a:pt x="287" y="118"/>
                  </a:cubicBezTo>
                  <a:cubicBezTo>
                    <a:pt x="279" y="118"/>
                    <a:pt x="272" y="118"/>
                    <a:pt x="265" y="118"/>
                  </a:cubicBezTo>
                  <a:cubicBezTo>
                    <a:pt x="263" y="110"/>
                    <a:pt x="261" y="102"/>
                    <a:pt x="257" y="94"/>
                  </a:cubicBezTo>
                  <a:cubicBezTo>
                    <a:pt x="259" y="93"/>
                    <a:pt x="260" y="91"/>
                    <a:pt x="262" y="90"/>
                  </a:cubicBezTo>
                  <a:cubicBezTo>
                    <a:pt x="264" y="90"/>
                    <a:pt x="265" y="88"/>
                    <a:pt x="265" y="87"/>
                  </a:cubicBezTo>
                  <a:cubicBezTo>
                    <a:pt x="265" y="84"/>
                    <a:pt x="265" y="81"/>
                    <a:pt x="265" y="79"/>
                  </a:cubicBezTo>
                  <a:cubicBezTo>
                    <a:pt x="265" y="75"/>
                    <a:pt x="265" y="71"/>
                    <a:pt x="265" y="67"/>
                  </a:cubicBezTo>
                  <a:cubicBezTo>
                    <a:pt x="265" y="66"/>
                    <a:pt x="265" y="66"/>
                    <a:pt x="265" y="65"/>
                  </a:cubicBezTo>
                  <a:cubicBezTo>
                    <a:pt x="265" y="64"/>
                    <a:pt x="265" y="64"/>
                    <a:pt x="265" y="64"/>
                  </a:cubicBezTo>
                  <a:cubicBezTo>
                    <a:pt x="266" y="63"/>
                    <a:pt x="265" y="61"/>
                    <a:pt x="264" y="60"/>
                  </a:cubicBezTo>
                  <a:cubicBezTo>
                    <a:pt x="264" y="60"/>
                    <a:pt x="264" y="60"/>
                    <a:pt x="264" y="60"/>
                  </a:cubicBezTo>
                  <a:cubicBezTo>
                    <a:pt x="263" y="59"/>
                    <a:pt x="263" y="58"/>
                    <a:pt x="262" y="57"/>
                  </a:cubicBezTo>
                  <a:cubicBezTo>
                    <a:pt x="261" y="55"/>
                    <a:pt x="259" y="53"/>
                    <a:pt x="257" y="51"/>
                  </a:cubicBezTo>
                  <a:cubicBezTo>
                    <a:pt x="256" y="50"/>
                    <a:pt x="255" y="48"/>
                    <a:pt x="252" y="46"/>
                  </a:cubicBezTo>
                  <a:cubicBezTo>
                    <a:pt x="249" y="42"/>
                    <a:pt x="244" y="38"/>
                    <a:pt x="240" y="34"/>
                  </a:cubicBezTo>
                  <a:cubicBezTo>
                    <a:pt x="238" y="32"/>
                    <a:pt x="236" y="30"/>
                    <a:pt x="235" y="29"/>
                  </a:cubicBezTo>
                  <a:cubicBezTo>
                    <a:pt x="234" y="28"/>
                    <a:pt x="233" y="28"/>
                    <a:pt x="232" y="27"/>
                  </a:cubicBezTo>
                  <a:cubicBezTo>
                    <a:pt x="231" y="27"/>
                    <a:pt x="231" y="27"/>
                    <a:pt x="231" y="27"/>
                  </a:cubicBezTo>
                  <a:cubicBezTo>
                    <a:pt x="231" y="26"/>
                    <a:pt x="230" y="26"/>
                    <a:pt x="229" y="26"/>
                  </a:cubicBezTo>
                  <a:cubicBezTo>
                    <a:pt x="229" y="26"/>
                    <a:pt x="227" y="26"/>
                    <a:pt x="227" y="27"/>
                  </a:cubicBezTo>
                  <a:cubicBezTo>
                    <a:pt x="222" y="32"/>
                    <a:pt x="217" y="37"/>
                    <a:pt x="212" y="42"/>
                  </a:cubicBezTo>
                  <a:cubicBezTo>
                    <a:pt x="200" y="35"/>
                    <a:pt x="187" y="30"/>
                    <a:pt x="174" y="27"/>
                  </a:cubicBezTo>
                  <a:cubicBezTo>
                    <a:pt x="174" y="20"/>
                    <a:pt x="174" y="13"/>
                    <a:pt x="174" y="5"/>
                  </a:cubicBezTo>
                  <a:cubicBezTo>
                    <a:pt x="174" y="4"/>
                    <a:pt x="173" y="2"/>
                    <a:pt x="171" y="2"/>
                  </a:cubicBezTo>
                  <a:cubicBezTo>
                    <a:pt x="163" y="1"/>
                    <a:pt x="155" y="0"/>
                    <a:pt x="147" y="0"/>
                  </a:cubicBezTo>
                  <a:cubicBezTo>
                    <a:pt x="139" y="0"/>
                    <a:pt x="131" y="1"/>
                    <a:pt x="123" y="2"/>
                  </a:cubicBezTo>
                  <a:cubicBezTo>
                    <a:pt x="122" y="2"/>
                    <a:pt x="120" y="4"/>
                    <a:pt x="120" y="5"/>
                  </a:cubicBezTo>
                  <a:cubicBezTo>
                    <a:pt x="120" y="13"/>
                    <a:pt x="120" y="20"/>
                    <a:pt x="120" y="27"/>
                  </a:cubicBezTo>
                  <a:cubicBezTo>
                    <a:pt x="107" y="30"/>
                    <a:pt x="94" y="35"/>
                    <a:pt x="82" y="42"/>
                  </a:cubicBezTo>
                  <a:cubicBezTo>
                    <a:pt x="77" y="37"/>
                    <a:pt x="72" y="32"/>
                    <a:pt x="67" y="27"/>
                  </a:cubicBezTo>
                  <a:cubicBezTo>
                    <a:pt x="66" y="26"/>
                    <a:pt x="64" y="26"/>
                    <a:pt x="63" y="27"/>
                  </a:cubicBezTo>
                  <a:cubicBezTo>
                    <a:pt x="50" y="36"/>
                    <a:pt x="39" y="48"/>
                    <a:pt x="29" y="61"/>
                  </a:cubicBezTo>
                  <a:cubicBezTo>
                    <a:pt x="29" y="62"/>
                    <a:pt x="28" y="63"/>
                    <a:pt x="29" y="64"/>
                  </a:cubicBezTo>
                  <a:cubicBezTo>
                    <a:pt x="28" y="71"/>
                    <a:pt x="28" y="77"/>
                    <a:pt x="27" y="83"/>
                  </a:cubicBezTo>
                  <a:cubicBezTo>
                    <a:pt x="27" y="84"/>
                    <a:pt x="27" y="84"/>
                    <a:pt x="27" y="84"/>
                  </a:cubicBezTo>
                  <a:cubicBezTo>
                    <a:pt x="26" y="84"/>
                    <a:pt x="26" y="84"/>
                    <a:pt x="26" y="84"/>
                  </a:cubicBezTo>
                  <a:cubicBezTo>
                    <a:pt x="26" y="85"/>
                    <a:pt x="26" y="85"/>
                    <a:pt x="26" y="85"/>
                  </a:cubicBezTo>
                  <a:cubicBezTo>
                    <a:pt x="26" y="86"/>
                    <a:pt x="26" y="86"/>
                    <a:pt x="26" y="87"/>
                  </a:cubicBezTo>
                  <a:cubicBezTo>
                    <a:pt x="26" y="87"/>
                    <a:pt x="26" y="88"/>
                    <a:pt x="26" y="88"/>
                  </a:cubicBezTo>
                  <a:cubicBezTo>
                    <a:pt x="26" y="89"/>
                    <a:pt x="26" y="91"/>
                    <a:pt x="27" y="91"/>
                  </a:cubicBezTo>
                  <a:cubicBezTo>
                    <a:pt x="30" y="94"/>
                    <a:pt x="32" y="96"/>
                    <a:pt x="35" y="99"/>
                  </a:cubicBezTo>
                  <a:cubicBezTo>
                    <a:pt x="32" y="105"/>
                    <a:pt x="30" y="111"/>
                    <a:pt x="29" y="118"/>
                  </a:cubicBezTo>
                  <a:cubicBezTo>
                    <a:pt x="22" y="118"/>
                    <a:pt x="15" y="118"/>
                    <a:pt x="7" y="118"/>
                  </a:cubicBezTo>
                  <a:cubicBezTo>
                    <a:pt x="6" y="118"/>
                    <a:pt x="4" y="119"/>
                    <a:pt x="4" y="121"/>
                  </a:cubicBezTo>
                  <a:cubicBezTo>
                    <a:pt x="4" y="122"/>
                    <a:pt x="4" y="123"/>
                    <a:pt x="4" y="125"/>
                  </a:cubicBezTo>
                  <a:cubicBezTo>
                    <a:pt x="3" y="125"/>
                    <a:pt x="2" y="126"/>
                    <a:pt x="2" y="127"/>
                  </a:cubicBezTo>
                  <a:cubicBezTo>
                    <a:pt x="1" y="136"/>
                    <a:pt x="0" y="153"/>
                    <a:pt x="0" y="167"/>
                  </a:cubicBezTo>
                  <a:cubicBezTo>
                    <a:pt x="0" y="178"/>
                    <a:pt x="0" y="188"/>
                    <a:pt x="1" y="195"/>
                  </a:cubicBezTo>
                  <a:cubicBezTo>
                    <a:pt x="2" y="196"/>
                    <a:pt x="3" y="198"/>
                    <a:pt x="5" y="198"/>
                  </a:cubicBezTo>
                  <a:cubicBezTo>
                    <a:pt x="12" y="198"/>
                    <a:pt x="19" y="198"/>
                    <a:pt x="26" y="198"/>
                  </a:cubicBezTo>
                  <a:cubicBezTo>
                    <a:pt x="28" y="206"/>
                    <a:pt x="30" y="213"/>
                    <a:pt x="33" y="221"/>
                  </a:cubicBezTo>
                  <a:cubicBezTo>
                    <a:pt x="32" y="222"/>
                    <a:pt x="31" y="223"/>
                    <a:pt x="30" y="224"/>
                  </a:cubicBezTo>
                  <a:cubicBezTo>
                    <a:pt x="29" y="225"/>
                    <a:pt x="28" y="226"/>
                    <a:pt x="28" y="227"/>
                  </a:cubicBezTo>
                  <a:cubicBezTo>
                    <a:pt x="28" y="228"/>
                    <a:pt x="28" y="228"/>
                    <a:pt x="28" y="228"/>
                  </a:cubicBezTo>
                  <a:cubicBezTo>
                    <a:pt x="28" y="236"/>
                    <a:pt x="27" y="245"/>
                    <a:pt x="26" y="253"/>
                  </a:cubicBezTo>
                  <a:cubicBezTo>
                    <a:pt x="26" y="253"/>
                    <a:pt x="26" y="254"/>
                    <a:pt x="25" y="254"/>
                  </a:cubicBezTo>
                  <a:cubicBezTo>
                    <a:pt x="25" y="256"/>
                    <a:pt x="26" y="258"/>
                    <a:pt x="28" y="258"/>
                  </a:cubicBezTo>
                  <a:cubicBezTo>
                    <a:pt x="28" y="258"/>
                    <a:pt x="28" y="258"/>
                    <a:pt x="28" y="258"/>
                  </a:cubicBezTo>
                  <a:cubicBezTo>
                    <a:pt x="37" y="270"/>
                    <a:pt x="47" y="279"/>
                    <a:pt x="58" y="288"/>
                  </a:cubicBezTo>
                  <a:cubicBezTo>
                    <a:pt x="58" y="289"/>
                    <a:pt x="59" y="289"/>
                    <a:pt x="60" y="289"/>
                  </a:cubicBezTo>
                  <a:cubicBezTo>
                    <a:pt x="62" y="290"/>
                    <a:pt x="63" y="290"/>
                    <a:pt x="64" y="289"/>
                  </a:cubicBezTo>
                  <a:cubicBezTo>
                    <a:pt x="69" y="284"/>
                    <a:pt x="74" y="279"/>
                    <a:pt x="79" y="274"/>
                  </a:cubicBezTo>
                  <a:cubicBezTo>
                    <a:pt x="91" y="281"/>
                    <a:pt x="101" y="286"/>
                    <a:pt x="114" y="289"/>
                  </a:cubicBezTo>
                  <a:cubicBezTo>
                    <a:pt x="115" y="297"/>
                    <a:pt x="116" y="302"/>
                    <a:pt x="118" y="312"/>
                  </a:cubicBezTo>
                  <a:cubicBezTo>
                    <a:pt x="118" y="313"/>
                    <a:pt x="119" y="314"/>
                    <a:pt x="120" y="314"/>
                  </a:cubicBezTo>
                  <a:cubicBezTo>
                    <a:pt x="128" y="316"/>
                    <a:pt x="136" y="316"/>
                    <a:pt x="144" y="316"/>
                  </a:cubicBezTo>
                  <a:cubicBezTo>
                    <a:pt x="152" y="316"/>
                    <a:pt x="160" y="316"/>
                    <a:pt x="168" y="314"/>
                  </a:cubicBezTo>
                  <a:cubicBezTo>
                    <a:pt x="170" y="314"/>
                    <a:pt x="171" y="313"/>
                    <a:pt x="171" y="311"/>
                  </a:cubicBezTo>
                  <a:cubicBezTo>
                    <a:pt x="171" y="305"/>
                    <a:pt x="173" y="297"/>
                    <a:pt x="174" y="288"/>
                  </a:cubicBezTo>
                  <a:cubicBezTo>
                    <a:pt x="187" y="285"/>
                    <a:pt x="198" y="281"/>
                    <a:pt x="210" y="274"/>
                  </a:cubicBezTo>
                  <a:cubicBezTo>
                    <a:pt x="215" y="279"/>
                    <a:pt x="219" y="284"/>
                    <a:pt x="224" y="289"/>
                  </a:cubicBezTo>
                  <a:cubicBezTo>
                    <a:pt x="226" y="290"/>
                    <a:pt x="227" y="290"/>
                    <a:pt x="229" y="289"/>
                  </a:cubicBezTo>
                  <a:cubicBezTo>
                    <a:pt x="242" y="280"/>
                    <a:pt x="253" y="269"/>
                    <a:pt x="262" y="255"/>
                  </a:cubicBezTo>
                  <a:cubicBezTo>
                    <a:pt x="263" y="254"/>
                    <a:pt x="263" y="254"/>
                    <a:pt x="263" y="254"/>
                  </a:cubicBezTo>
                  <a:cubicBezTo>
                    <a:pt x="265" y="245"/>
                    <a:pt x="265" y="239"/>
                    <a:pt x="266" y="227"/>
                  </a:cubicBezTo>
                  <a:cubicBezTo>
                    <a:pt x="266" y="227"/>
                    <a:pt x="266" y="227"/>
                    <a:pt x="266" y="226"/>
                  </a:cubicBezTo>
                  <a:cubicBezTo>
                    <a:pt x="266" y="226"/>
                    <a:pt x="266" y="226"/>
                    <a:pt x="266" y="226"/>
                  </a:cubicBezTo>
                  <a:cubicBezTo>
                    <a:pt x="265" y="226"/>
                    <a:pt x="265" y="225"/>
                    <a:pt x="265" y="225"/>
                  </a:cubicBezTo>
                  <a:cubicBezTo>
                    <a:pt x="265" y="225"/>
                    <a:pt x="265" y="225"/>
                    <a:pt x="265" y="225"/>
                  </a:cubicBezTo>
                  <a:cubicBezTo>
                    <a:pt x="262" y="222"/>
                    <a:pt x="259" y="219"/>
                    <a:pt x="257" y="217"/>
                  </a:cubicBezTo>
                  <a:cubicBezTo>
                    <a:pt x="262" y="208"/>
                    <a:pt x="264" y="203"/>
                    <a:pt x="266" y="200"/>
                  </a:cubicBezTo>
                  <a:cubicBezTo>
                    <a:pt x="268" y="199"/>
                    <a:pt x="268" y="199"/>
                    <a:pt x="270" y="198"/>
                  </a:cubicBezTo>
                  <a:close/>
                  <a:moveTo>
                    <a:pt x="267" y="192"/>
                  </a:moveTo>
                  <a:cubicBezTo>
                    <a:pt x="267" y="192"/>
                    <a:pt x="267" y="192"/>
                    <a:pt x="266" y="192"/>
                  </a:cubicBezTo>
                  <a:cubicBezTo>
                    <a:pt x="267" y="190"/>
                    <a:pt x="267" y="189"/>
                    <a:pt x="267" y="187"/>
                  </a:cubicBezTo>
                  <a:cubicBezTo>
                    <a:pt x="270" y="182"/>
                    <a:pt x="272" y="177"/>
                    <a:pt x="273" y="172"/>
                  </a:cubicBezTo>
                  <a:cubicBezTo>
                    <a:pt x="275" y="172"/>
                    <a:pt x="276" y="171"/>
                    <a:pt x="278" y="171"/>
                  </a:cubicBezTo>
                  <a:cubicBezTo>
                    <a:pt x="275" y="178"/>
                    <a:pt x="272" y="184"/>
                    <a:pt x="270" y="191"/>
                  </a:cubicBezTo>
                  <a:cubicBezTo>
                    <a:pt x="269" y="191"/>
                    <a:pt x="268" y="191"/>
                    <a:pt x="267" y="192"/>
                  </a:cubicBezTo>
                  <a:close/>
                  <a:moveTo>
                    <a:pt x="267" y="175"/>
                  </a:moveTo>
                  <a:cubicBezTo>
                    <a:pt x="267" y="174"/>
                    <a:pt x="268" y="174"/>
                    <a:pt x="268" y="174"/>
                  </a:cubicBezTo>
                  <a:cubicBezTo>
                    <a:pt x="268" y="174"/>
                    <a:pt x="269" y="173"/>
                    <a:pt x="269" y="173"/>
                  </a:cubicBezTo>
                  <a:cubicBezTo>
                    <a:pt x="269" y="175"/>
                    <a:pt x="268" y="177"/>
                    <a:pt x="267" y="179"/>
                  </a:cubicBezTo>
                  <a:cubicBezTo>
                    <a:pt x="267" y="177"/>
                    <a:pt x="267" y="176"/>
                    <a:pt x="267" y="175"/>
                  </a:cubicBezTo>
                  <a:close/>
                  <a:moveTo>
                    <a:pt x="274" y="191"/>
                  </a:moveTo>
                  <a:cubicBezTo>
                    <a:pt x="276" y="184"/>
                    <a:pt x="279" y="177"/>
                    <a:pt x="282" y="171"/>
                  </a:cubicBezTo>
                  <a:cubicBezTo>
                    <a:pt x="282" y="171"/>
                    <a:pt x="283" y="171"/>
                    <a:pt x="283" y="171"/>
                  </a:cubicBezTo>
                  <a:cubicBezTo>
                    <a:pt x="283" y="178"/>
                    <a:pt x="282" y="184"/>
                    <a:pt x="281" y="191"/>
                  </a:cubicBezTo>
                  <a:cubicBezTo>
                    <a:pt x="279" y="191"/>
                    <a:pt x="277" y="191"/>
                    <a:pt x="276" y="191"/>
                  </a:cubicBezTo>
                  <a:cubicBezTo>
                    <a:pt x="275" y="191"/>
                    <a:pt x="274" y="191"/>
                    <a:pt x="274" y="191"/>
                  </a:cubicBezTo>
                  <a:close/>
                  <a:moveTo>
                    <a:pt x="249" y="80"/>
                  </a:moveTo>
                  <a:cubicBezTo>
                    <a:pt x="252" y="77"/>
                    <a:pt x="255" y="74"/>
                    <a:pt x="258" y="71"/>
                  </a:cubicBezTo>
                  <a:cubicBezTo>
                    <a:pt x="258" y="74"/>
                    <a:pt x="258" y="76"/>
                    <a:pt x="258" y="79"/>
                  </a:cubicBezTo>
                  <a:cubicBezTo>
                    <a:pt x="258" y="81"/>
                    <a:pt x="258" y="83"/>
                    <a:pt x="258" y="84"/>
                  </a:cubicBezTo>
                  <a:cubicBezTo>
                    <a:pt x="257" y="85"/>
                    <a:pt x="255" y="87"/>
                    <a:pt x="254" y="88"/>
                  </a:cubicBezTo>
                  <a:cubicBezTo>
                    <a:pt x="253" y="85"/>
                    <a:pt x="251" y="82"/>
                    <a:pt x="249" y="80"/>
                  </a:cubicBezTo>
                  <a:close/>
                  <a:moveTo>
                    <a:pt x="35" y="71"/>
                  </a:moveTo>
                  <a:cubicBezTo>
                    <a:pt x="36" y="71"/>
                    <a:pt x="37" y="72"/>
                    <a:pt x="37" y="73"/>
                  </a:cubicBezTo>
                  <a:cubicBezTo>
                    <a:pt x="36" y="73"/>
                    <a:pt x="36" y="74"/>
                    <a:pt x="35" y="75"/>
                  </a:cubicBezTo>
                  <a:cubicBezTo>
                    <a:pt x="35" y="74"/>
                    <a:pt x="35" y="72"/>
                    <a:pt x="35" y="71"/>
                  </a:cubicBezTo>
                  <a:close/>
                  <a:moveTo>
                    <a:pt x="33" y="86"/>
                  </a:moveTo>
                  <a:cubicBezTo>
                    <a:pt x="34" y="84"/>
                    <a:pt x="34" y="82"/>
                    <a:pt x="34" y="81"/>
                  </a:cubicBezTo>
                  <a:cubicBezTo>
                    <a:pt x="36" y="79"/>
                    <a:pt x="38" y="77"/>
                    <a:pt x="40" y="75"/>
                  </a:cubicBezTo>
                  <a:cubicBezTo>
                    <a:pt x="40" y="75"/>
                    <a:pt x="41" y="76"/>
                    <a:pt x="41" y="76"/>
                  </a:cubicBezTo>
                  <a:cubicBezTo>
                    <a:pt x="39" y="80"/>
                    <a:pt x="36" y="83"/>
                    <a:pt x="33" y="86"/>
                  </a:cubicBezTo>
                  <a:close/>
                  <a:moveTo>
                    <a:pt x="35" y="89"/>
                  </a:moveTo>
                  <a:cubicBezTo>
                    <a:pt x="38" y="86"/>
                    <a:pt x="41" y="82"/>
                    <a:pt x="44" y="79"/>
                  </a:cubicBezTo>
                  <a:cubicBezTo>
                    <a:pt x="44" y="79"/>
                    <a:pt x="44" y="80"/>
                    <a:pt x="45" y="80"/>
                  </a:cubicBezTo>
                  <a:cubicBezTo>
                    <a:pt x="42" y="84"/>
                    <a:pt x="40" y="88"/>
                    <a:pt x="38" y="92"/>
                  </a:cubicBezTo>
                  <a:cubicBezTo>
                    <a:pt x="37" y="91"/>
                    <a:pt x="36" y="90"/>
                    <a:pt x="35" y="89"/>
                  </a:cubicBezTo>
                  <a:close/>
                  <a:moveTo>
                    <a:pt x="35" y="122"/>
                  </a:moveTo>
                  <a:cubicBezTo>
                    <a:pt x="36" y="115"/>
                    <a:pt x="38" y="107"/>
                    <a:pt x="41" y="101"/>
                  </a:cubicBezTo>
                  <a:cubicBezTo>
                    <a:pt x="42" y="100"/>
                    <a:pt x="42" y="100"/>
                    <a:pt x="42" y="99"/>
                  </a:cubicBezTo>
                  <a:cubicBezTo>
                    <a:pt x="45" y="93"/>
                    <a:pt x="48" y="87"/>
                    <a:pt x="52" y="81"/>
                  </a:cubicBezTo>
                  <a:cubicBezTo>
                    <a:pt x="53" y="80"/>
                    <a:pt x="52" y="78"/>
                    <a:pt x="51" y="77"/>
                  </a:cubicBezTo>
                  <a:cubicBezTo>
                    <a:pt x="46" y="72"/>
                    <a:pt x="41" y="67"/>
                    <a:pt x="37" y="62"/>
                  </a:cubicBezTo>
                  <a:cubicBezTo>
                    <a:pt x="45" y="52"/>
                    <a:pt x="54" y="42"/>
                    <a:pt x="65" y="34"/>
                  </a:cubicBezTo>
                  <a:cubicBezTo>
                    <a:pt x="70" y="39"/>
                    <a:pt x="75" y="44"/>
                    <a:pt x="80" y="49"/>
                  </a:cubicBezTo>
                  <a:cubicBezTo>
                    <a:pt x="81" y="50"/>
                    <a:pt x="82" y="50"/>
                    <a:pt x="84" y="49"/>
                  </a:cubicBezTo>
                  <a:cubicBezTo>
                    <a:pt x="96" y="41"/>
                    <a:pt x="110" y="36"/>
                    <a:pt x="124" y="33"/>
                  </a:cubicBezTo>
                  <a:cubicBezTo>
                    <a:pt x="126" y="32"/>
                    <a:pt x="127" y="31"/>
                    <a:pt x="127" y="29"/>
                  </a:cubicBezTo>
                  <a:cubicBezTo>
                    <a:pt x="127" y="22"/>
                    <a:pt x="127" y="15"/>
                    <a:pt x="127" y="8"/>
                  </a:cubicBezTo>
                  <a:cubicBezTo>
                    <a:pt x="134" y="7"/>
                    <a:pt x="140" y="7"/>
                    <a:pt x="147" y="7"/>
                  </a:cubicBezTo>
                  <a:cubicBezTo>
                    <a:pt x="154" y="7"/>
                    <a:pt x="160" y="7"/>
                    <a:pt x="167" y="8"/>
                  </a:cubicBezTo>
                  <a:cubicBezTo>
                    <a:pt x="167" y="15"/>
                    <a:pt x="167" y="22"/>
                    <a:pt x="167" y="29"/>
                  </a:cubicBezTo>
                  <a:cubicBezTo>
                    <a:pt x="167" y="31"/>
                    <a:pt x="168" y="32"/>
                    <a:pt x="170" y="33"/>
                  </a:cubicBezTo>
                  <a:cubicBezTo>
                    <a:pt x="184" y="36"/>
                    <a:pt x="198" y="41"/>
                    <a:pt x="210" y="49"/>
                  </a:cubicBezTo>
                  <a:cubicBezTo>
                    <a:pt x="212" y="50"/>
                    <a:pt x="213" y="50"/>
                    <a:pt x="214" y="49"/>
                  </a:cubicBezTo>
                  <a:cubicBezTo>
                    <a:pt x="220" y="44"/>
                    <a:pt x="225" y="39"/>
                    <a:pt x="230" y="34"/>
                  </a:cubicBezTo>
                  <a:cubicBezTo>
                    <a:pt x="231" y="35"/>
                    <a:pt x="232" y="36"/>
                    <a:pt x="234" y="38"/>
                  </a:cubicBezTo>
                  <a:cubicBezTo>
                    <a:pt x="238" y="41"/>
                    <a:pt x="242" y="45"/>
                    <a:pt x="245" y="48"/>
                  </a:cubicBezTo>
                  <a:cubicBezTo>
                    <a:pt x="248" y="52"/>
                    <a:pt x="251" y="54"/>
                    <a:pt x="252" y="55"/>
                  </a:cubicBezTo>
                  <a:cubicBezTo>
                    <a:pt x="254" y="57"/>
                    <a:pt x="255" y="59"/>
                    <a:pt x="257" y="61"/>
                  </a:cubicBezTo>
                  <a:cubicBezTo>
                    <a:pt x="257" y="62"/>
                    <a:pt x="257" y="62"/>
                    <a:pt x="258" y="62"/>
                  </a:cubicBezTo>
                  <a:cubicBezTo>
                    <a:pt x="253" y="67"/>
                    <a:pt x="248" y="72"/>
                    <a:pt x="243" y="77"/>
                  </a:cubicBezTo>
                  <a:cubicBezTo>
                    <a:pt x="242" y="78"/>
                    <a:pt x="241" y="80"/>
                    <a:pt x="242" y="81"/>
                  </a:cubicBezTo>
                  <a:cubicBezTo>
                    <a:pt x="251" y="94"/>
                    <a:pt x="256" y="107"/>
                    <a:pt x="259" y="122"/>
                  </a:cubicBezTo>
                  <a:cubicBezTo>
                    <a:pt x="260" y="124"/>
                    <a:pt x="261" y="125"/>
                    <a:pt x="263" y="125"/>
                  </a:cubicBezTo>
                  <a:cubicBezTo>
                    <a:pt x="270" y="125"/>
                    <a:pt x="277" y="125"/>
                    <a:pt x="284" y="125"/>
                  </a:cubicBezTo>
                  <a:cubicBezTo>
                    <a:pt x="285" y="131"/>
                    <a:pt x="285" y="138"/>
                    <a:pt x="285" y="145"/>
                  </a:cubicBezTo>
                  <a:cubicBezTo>
                    <a:pt x="285" y="152"/>
                    <a:pt x="285" y="158"/>
                    <a:pt x="284" y="164"/>
                  </a:cubicBezTo>
                  <a:cubicBezTo>
                    <a:pt x="283" y="164"/>
                    <a:pt x="282" y="164"/>
                    <a:pt x="281" y="164"/>
                  </a:cubicBezTo>
                  <a:cubicBezTo>
                    <a:pt x="274" y="164"/>
                    <a:pt x="269" y="166"/>
                    <a:pt x="264" y="168"/>
                  </a:cubicBezTo>
                  <a:cubicBezTo>
                    <a:pt x="261" y="170"/>
                    <a:pt x="259" y="173"/>
                    <a:pt x="257" y="176"/>
                  </a:cubicBezTo>
                  <a:cubicBezTo>
                    <a:pt x="253" y="184"/>
                    <a:pt x="251" y="195"/>
                    <a:pt x="243" y="208"/>
                  </a:cubicBezTo>
                  <a:cubicBezTo>
                    <a:pt x="242" y="210"/>
                    <a:pt x="242" y="211"/>
                    <a:pt x="243" y="213"/>
                  </a:cubicBezTo>
                  <a:cubicBezTo>
                    <a:pt x="248" y="217"/>
                    <a:pt x="253" y="222"/>
                    <a:pt x="258" y="227"/>
                  </a:cubicBezTo>
                  <a:cubicBezTo>
                    <a:pt x="250" y="238"/>
                    <a:pt x="241" y="248"/>
                    <a:pt x="230" y="256"/>
                  </a:cubicBezTo>
                  <a:cubicBezTo>
                    <a:pt x="225" y="251"/>
                    <a:pt x="220" y="246"/>
                    <a:pt x="215" y="241"/>
                  </a:cubicBezTo>
                  <a:cubicBezTo>
                    <a:pt x="214" y="240"/>
                    <a:pt x="212" y="240"/>
                    <a:pt x="211" y="240"/>
                  </a:cubicBezTo>
                  <a:cubicBezTo>
                    <a:pt x="198" y="249"/>
                    <a:pt x="185" y="255"/>
                    <a:pt x="170" y="258"/>
                  </a:cubicBezTo>
                  <a:cubicBezTo>
                    <a:pt x="168" y="258"/>
                    <a:pt x="167" y="259"/>
                    <a:pt x="167" y="261"/>
                  </a:cubicBezTo>
                  <a:cubicBezTo>
                    <a:pt x="167" y="268"/>
                    <a:pt x="167" y="275"/>
                    <a:pt x="167" y="282"/>
                  </a:cubicBezTo>
                  <a:cubicBezTo>
                    <a:pt x="160" y="283"/>
                    <a:pt x="154" y="283"/>
                    <a:pt x="147" y="283"/>
                  </a:cubicBezTo>
                  <a:cubicBezTo>
                    <a:pt x="140" y="283"/>
                    <a:pt x="134" y="283"/>
                    <a:pt x="127" y="282"/>
                  </a:cubicBezTo>
                  <a:cubicBezTo>
                    <a:pt x="127" y="275"/>
                    <a:pt x="127" y="268"/>
                    <a:pt x="127" y="261"/>
                  </a:cubicBezTo>
                  <a:cubicBezTo>
                    <a:pt x="127" y="259"/>
                    <a:pt x="126" y="258"/>
                    <a:pt x="124" y="258"/>
                  </a:cubicBezTo>
                  <a:cubicBezTo>
                    <a:pt x="110" y="255"/>
                    <a:pt x="96" y="249"/>
                    <a:pt x="83" y="240"/>
                  </a:cubicBezTo>
                  <a:cubicBezTo>
                    <a:pt x="82" y="240"/>
                    <a:pt x="80" y="240"/>
                    <a:pt x="79" y="241"/>
                  </a:cubicBezTo>
                  <a:cubicBezTo>
                    <a:pt x="74" y="246"/>
                    <a:pt x="69" y="251"/>
                    <a:pt x="64" y="255"/>
                  </a:cubicBezTo>
                  <a:cubicBezTo>
                    <a:pt x="53" y="247"/>
                    <a:pt x="44" y="238"/>
                    <a:pt x="36" y="227"/>
                  </a:cubicBezTo>
                  <a:cubicBezTo>
                    <a:pt x="41" y="222"/>
                    <a:pt x="46" y="217"/>
                    <a:pt x="51" y="213"/>
                  </a:cubicBezTo>
                  <a:cubicBezTo>
                    <a:pt x="52" y="211"/>
                    <a:pt x="52" y="210"/>
                    <a:pt x="51" y="208"/>
                  </a:cubicBezTo>
                  <a:cubicBezTo>
                    <a:pt x="43" y="196"/>
                    <a:pt x="37" y="182"/>
                    <a:pt x="34" y="167"/>
                  </a:cubicBezTo>
                  <a:cubicBezTo>
                    <a:pt x="34" y="166"/>
                    <a:pt x="33" y="165"/>
                    <a:pt x="31" y="165"/>
                  </a:cubicBezTo>
                  <a:cubicBezTo>
                    <a:pt x="24" y="165"/>
                    <a:pt x="17" y="165"/>
                    <a:pt x="10" y="165"/>
                  </a:cubicBezTo>
                  <a:cubicBezTo>
                    <a:pt x="9" y="158"/>
                    <a:pt x="9" y="152"/>
                    <a:pt x="9" y="145"/>
                  </a:cubicBezTo>
                  <a:cubicBezTo>
                    <a:pt x="9" y="138"/>
                    <a:pt x="9" y="131"/>
                    <a:pt x="10" y="125"/>
                  </a:cubicBezTo>
                  <a:cubicBezTo>
                    <a:pt x="17" y="125"/>
                    <a:pt x="24" y="125"/>
                    <a:pt x="31" y="125"/>
                  </a:cubicBezTo>
                  <a:cubicBezTo>
                    <a:pt x="33" y="125"/>
                    <a:pt x="34" y="124"/>
                    <a:pt x="35" y="122"/>
                  </a:cubicBezTo>
                  <a:close/>
                  <a:moveTo>
                    <a:pt x="257" y="252"/>
                  </a:moveTo>
                  <a:cubicBezTo>
                    <a:pt x="254" y="255"/>
                    <a:pt x="252" y="258"/>
                    <a:pt x="249" y="261"/>
                  </a:cubicBezTo>
                  <a:cubicBezTo>
                    <a:pt x="251" y="255"/>
                    <a:pt x="253" y="248"/>
                    <a:pt x="255" y="241"/>
                  </a:cubicBezTo>
                  <a:cubicBezTo>
                    <a:pt x="256" y="240"/>
                    <a:pt x="257" y="239"/>
                    <a:pt x="258" y="238"/>
                  </a:cubicBezTo>
                  <a:cubicBezTo>
                    <a:pt x="258" y="243"/>
                    <a:pt x="257" y="247"/>
                    <a:pt x="257" y="252"/>
                  </a:cubicBezTo>
                  <a:close/>
                  <a:moveTo>
                    <a:pt x="236" y="274"/>
                  </a:moveTo>
                  <a:cubicBezTo>
                    <a:pt x="239" y="267"/>
                    <a:pt x="241" y="260"/>
                    <a:pt x="244" y="253"/>
                  </a:cubicBezTo>
                  <a:cubicBezTo>
                    <a:pt x="246" y="251"/>
                    <a:pt x="248" y="249"/>
                    <a:pt x="250" y="247"/>
                  </a:cubicBezTo>
                  <a:cubicBezTo>
                    <a:pt x="248" y="254"/>
                    <a:pt x="246" y="260"/>
                    <a:pt x="244" y="267"/>
                  </a:cubicBezTo>
                  <a:cubicBezTo>
                    <a:pt x="242" y="270"/>
                    <a:pt x="239" y="272"/>
                    <a:pt x="236" y="274"/>
                  </a:cubicBezTo>
                  <a:close/>
                  <a:moveTo>
                    <a:pt x="215" y="270"/>
                  </a:moveTo>
                  <a:cubicBezTo>
                    <a:pt x="218" y="266"/>
                    <a:pt x="220" y="262"/>
                    <a:pt x="222" y="257"/>
                  </a:cubicBezTo>
                  <a:cubicBezTo>
                    <a:pt x="222" y="258"/>
                    <a:pt x="223" y="258"/>
                    <a:pt x="224" y="259"/>
                  </a:cubicBezTo>
                  <a:cubicBezTo>
                    <a:pt x="224" y="259"/>
                    <a:pt x="224" y="259"/>
                    <a:pt x="224" y="259"/>
                  </a:cubicBezTo>
                  <a:cubicBezTo>
                    <a:pt x="222" y="264"/>
                    <a:pt x="219" y="268"/>
                    <a:pt x="217" y="272"/>
                  </a:cubicBezTo>
                  <a:cubicBezTo>
                    <a:pt x="217" y="272"/>
                    <a:pt x="216" y="271"/>
                    <a:pt x="215" y="270"/>
                  </a:cubicBezTo>
                  <a:close/>
                  <a:moveTo>
                    <a:pt x="174" y="281"/>
                  </a:moveTo>
                  <a:cubicBezTo>
                    <a:pt x="174" y="279"/>
                    <a:pt x="174" y="277"/>
                    <a:pt x="174" y="275"/>
                  </a:cubicBezTo>
                  <a:cubicBezTo>
                    <a:pt x="177" y="271"/>
                    <a:pt x="180" y="266"/>
                    <a:pt x="182" y="261"/>
                  </a:cubicBezTo>
                  <a:cubicBezTo>
                    <a:pt x="184" y="261"/>
                    <a:pt x="185" y="260"/>
                    <a:pt x="187" y="260"/>
                  </a:cubicBezTo>
                  <a:cubicBezTo>
                    <a:pt x="183" y="267"/>
                    <a:pt x="180" y="274"/>
                    <a:pt x="176" y="281"/>
                  </a:cubicBezTo>
                  <a:cubicBezTo>
                    <a:pt x="175" y="281"/>
                    <a:pt x="175" y="281"/>
                    <a:pt x="174" y="281"/>
                  </a:cubicBezTo>
                  <a:close/>
                  <a:moveTo>
                    <a:pt x="164" y="308"/>
                  </a:moveTo>
                  <a:cubicBezTo>
                    <a:pt x="163" y="308"/>
                    <a:pt x="162" y="308"/>
                    <a:pt x="160" y="309"/>
                  </a:cubicBezTo>
                  <a:cubicBezTo>
                    <a:pt x="162" y="304"/>
                    <a:pt x="164" y="299"/>
                    <a:pt x="166" y="294"/>
                  </a:cubicBezTo>
                  <a:cubicBezTo>
                    <a:pt x="166" y="299"/>
                    <a:pt x="165" y="304"/>
                    <a:pt x="164" y="308"/>
                  </a:cubicBezTo>
                  <a:close/>
                  <a:moveTo>
                    <a:pt x="165" y="289"/>
                  </a:moveTo>
                  <a:cubicBezTo>
                    <a:pt x="162" y="295"/>
                    <a:pt x="159" y="302"/>
                    <a:pt x="156" y="309"/>
                  </a:cubicBezTo>
                  <a:cubicBezTo>
                    <a:pt x="154" y="309"/>
                    <a:pt x="152" y="309"/>
                    <a:pt x="150" y="309"/>
                  </a:cubicBezTo>
                  <a:cubicBezTo>
                    <a:pt x="152" y="303"/>
                    <a:pt x="155" y="296"/>
                    <a:pt x="158" y="290"/>
                  </a:cubicBezTo>
                  <a:cubicBezTo>
                    <a:pt x="160" y="289"/>
                    <a:pt x="163" y="289"/>
                    <a:pt x="165" y="289"/>
                  </a:cubicBezTo>
                  <a:close/>
                  <a:moveTo>
                    <a:pt x="174" y="264"/>
                  </a:moveTo>
                  <a:cubicBezTo>
                    <a:pt x="175" y="263"/>
                    <a:pt x="176" y="263"/>
                    <a:pt x="178" y="263"/>
                  </a:cubicBezTo>
                  <a:cubicBezTo>
                    <a:pt x="176" y="265"/>
                    <a:pt x="175" y="267"/>
                    <a:pt x="174" y="269"/>
                  </a:cubicBezTo>
                  <a:cubicBezTo>
                    <a:pt x="174" y="267"/>
                    <a:pt x="174" y="265"/>
                    <a:pt x="174" y="264"/>
                  </a:cubicBezTo>
                  <a:close/>
                  <a:moveTo>
                    <a:pt x="192" y="258"/>
                  </a:moveTo>
                  <a:cubicBezTo>
                    <a:pt x="194" y="257"/>
                    <a:pt x="197" y="256"/>
                    <a:pt x="199" y="255"/>
                  </a:cubicBezTo>
                  <a:cubicBezTo>
                    <a:pt x="196" y="262"/>
                    <a:pt x="193" y="269"/>
                    <a:pt x="191" y="276"/>
                  </a:cubicBezTo>
                  <a:cubicBezTo>
                    <a:pt x="187" y="278"/>
                    <a:pt x="184" y="279"/>
                    <a:pt x="181" y="280"/>
                  </a:cubicBezTo>
                  <a:cubicBezTo>
                    <a:pt x="184" y="272"/>
                    <a:pt x="188" y="265"/>
                    <a:pt x="192" y="258"/>
                  </a:cubicBezTo>
                  <a:close/>
                  <a:moveTo>
                    <a:pt x="203" y="253"/>
                  </a:moveTo>
                  <a:cubicBezTo>
                    <a:pt x="205" y="252"/>
                    <a:pt x="207" y="251"/>
                    <a:pt x="209" y="250"/>
                  </a:cubicBezTo>
                  <a:cubicBezTo>
                    <a:pt x="206" y="257"/>
                    <a:pt x="203" y="264"/>
                    <a:pt x="200" y="272"/>
                  </a:cubicBezTo>
                  <a:cubicBezTo>
                    <a:pt x="198" y="273"/>
                    <a:pt x="197" y="274"/>
                    <a:pt x="195" y="274"/>
                  </a:cubicBezTo>
                  <a:cubicBezTo>
                    <a:pt x="198" y="267"/>
                    <a:pt x="201" y="260"/>
                    <a:pt x="203" y="253"/>
                  </a:cubicBezTo>
                  <a:close/>
                  <a:moveTo>
                    <a:pt x="215" y="251"/>
                  </a:moveTo>
                  <a:cubicBezTo>
                    <a:pt x="217" y="252"/>
                    <a:pt x="218" y="253"/>
                    <a:pt x="219" y="254"/>
                  </a:cubicBezTo>
                  <a:cubicBezTo>
                    <a:pt x="218" y="258"/>
                    <a:pt x="216" y="262"/>
                    <a:pt x="214" y="266"/>
                  </a:cubicBezTo>
                  <a:cubicBezTo>
                    <a:pt x="214" y="261"/>
                    <a:pt x="215" y="256"/>
                    <a:pt x="215" y="251"/>
                  </a:cubicBezTo>
                  <a:close/>
                  <a:moveTo>
                    <a:pt x="208" y="261"/>
                  </a:moveTo>
                  <a:cubicBezTo>
                    <a:pt x="207" y="263"/>
                    <a:pt x="207" y="265"/>
                    <a:pt x="207" y="267"/>
                  </a:cubicBezTo>
                  <a:cubicBezTo>
                    <a:pt x="206" y="268"/>
                    <a:pt x="205" y="269"/>
                    <a:pt x="205" y="269"/>
                  </a:cubicBezTo>
                  <a:cubicBezTo>
                    <a:pt x="206" y="266"/>
                    <a:pt x="207" y="264"/>
                    <a:pt x="208" y="261"/>
                  </a:cubicBezTo>
                  <a:close/>
                  <a:moveTo>
                    <a:pt x="224" y="266"/>
                  </a:moveTo>
                  <a:cubicBezTo>
                    <a:pt x="224" y="270"/>
                    <a:pt x="223" y="274"/>
                    <a:pt x="223" y="278"/>
                  </a:cubicBezTo>
                  <a:cubicBezTo>
                    <a:pt x="222" y="277"/>
                    <a:pt x="221" y="276"/>
                    <a:pt x="220" y="275"/>
                  </a:cubicBezTo>
                  <a:cubicBezTo>
                    <a:pt x="221" y="272"/>
                    <a:pt x="223" y="269"/>
                    <a:pt x="224" y="266"/>
                  </a:cubicBezTo>
                  <a:close/>
                  <a:moveTo>
                    <a:pt x="232" y="263"/>
                  </a:moveTo>
                  <a:cubicBezTo>
                    <a:pt x="234" y="261"/>
                    <a:pt x="236" y="259"/>
                    <a:pt x="239" y="257"/>
                  </a:cubicBezTo>
                  <a:cubicBezTo>
                    <a:pt x="236" y="264"/>
                    <a:pt x="234" y="271"/>
                    <a:pt x="231" y="279"/>
                  </a:cubicBezTo>
                  <a:cubicBezTo>
                    <a:pt x="231" y="279"/>
                    <a:pt x="230" y="279"/>
                    <a:pt x="230" y="280"/>
                  </a:cubicBezTo>
                  <a:cubicBezTo>
                    <a:pt x="230" y="274"/>
                    <a:pt x="231" y="268"/>
                    <a:pt x="232" y="263"/>
                  </a:cubicBezTo>
                  <a:close/>
                  <a:moveTo>
                    <a:pt x="106" y="280"/>
                  </a:moveTo>
                  <a:cubicBezTo>
                    <a:pt x="104" y="279"/>
                    <a:pt x="102" y="279"/>
                    <a:pt x="100" y="278"/>
                  </a:cubicBezTo>
                  <a:cubicBezTo>
                    <a:pt x="104" y="272"/>
                    <a:pt x="108" y="267"/>
                    <a:pt x="113" y="262"/>
                  </a:cubicBezTo>
                  <a:cubicBezTo>
                    <a:pt x="115" y="262"/>
                    <a:pt x="117" y="263"/>
                    <a:pt x="119" y="263"/>
                  </a:cubicBezTo>
                  <a:cubicBezTo>
                    <a:pt x="115" y="269"/>
                    <a:pt x="110" y="274"/>
                    <a:pt x="106" y="280"/>
                  </a:cubicBezTo>
                  <a:close/>
                  <a:moveTo>
                    <a:pt x="92" y="274"/>
                  </a:moveTo>
                  <a:cubicBezTo>
                    <a:pt x="96" y="269"/>
                    <a:pt x="101" y="264"/>
                    <a:pt x="105" y="259"/>
                  </a:cubicBezTo>
                  <a:cubicBezTo>
                    <a:pt x="107" y="260"/>
                    <a:pt x="108" y="260"/>
                    <a:pt x="110" y="261"/>
                  </a:cubicBezTo>
                  <a:cubicBezTo>
                    <a:pt x="105" y="266"/>
                    <a:pt x="101" y="271"/>
                    <a:pt x="97" y="276"/>
                  </a:cubicBezTo>
                  <a:cubicBezTo>
                    <a:pt x="95" y="276"/>
                    <a:pt x="94" y="275"/>
                    <a:pt x="92" y="274"/>
                  </a:cubicBezTo>
                  <a:close/>
                  <a:moveTo>
                    <a:pt x="86" y="270"/>
                  </a:moveTo>
                  <a:cubicBezTo>
                    <a:pt x="89" y="265"/>
                    <a:pt x="93" y="261"/>
                    <a:pt x="97" y="256"/>
                  </a:cubicBezTo>
                  <a:cubicBezTo>
                    <a:pt x="97" y="256"/>
                    <a:pt x="97" y="256"/>
                    <a:pt x="97" y="256"/>
                  </a:cubicBezTo>
                  <a:cubicBezTo>
                    <a:pt x="98" y="256"/>
                    <a:pt x="100" y="257"/>
                    <a:pt x="102" y="258"/>
                  </a:cubicBezTo>
                  <a:cubicBezTo>
                    <a:pt x="97" y="262"/>
                    <a:pt x="93" y="267"/>
                    <a:pt x="89" y="272"/>
                  </a:cubicBezTo>
                  <a:cubicBezTo>
                    <a:pt x="88" y="272"/>
                    <a:pt x="87" y="271"/>
                    <a:pt x="86" y="270"/>
                  </a:cubicBezTo>
                  <a:close/>
                  <a:moveTo>
                    <a:pt x="87" y="251"/>
                  </a:moveTo>
                  <a:cubicBezTo>
                    <a:pt x="86" y="252"/>
                    <a:pt x="85" y="253"/>
                    <a:pt x="84" y="255"/>
                  </a:cubicBezTo>
                  <a:cubicBezTo>
                    <a:pt x="84" y="253"/>
                    <a:pt x="84" y="251"/>
                    <a:pt x="84" y="249"/>
                  </a:cubicBezTo>
                  <a:cubicBezTo>
                    <a:pt x="85" y="249"/>
                    <a:pt x="86" y="250"/>
                    <a:pt x="87" y="251"/>
                  </a:cubicBezTo>
                  <a:close/>
                  <a:moveTo>
                    <a:pt x="83" y="268"/>
                  </a:moveTo>
                  <a:cubicBezTo>
                    <a:pt x="83" y="266"/>
                    <a:pt x="83" y="263"/>
                    <a:pt x="83" y="261"/>
                  </a:cubicBezTo>
                  <a:cubicBezTo>
                    <a:pt x="85" y="258"/>
                    <a:pt x="88" y="255"/>
                    <a:pt x="90" y="252"/>
                  </a:cubicBezTo>
                  <a:cubicBezTo>
                    <a:pt x="91" y="253"/>
                    <a:pt x="92" y="253"/>
                    <a:pt x="94" y="254"/>
                  </a:cubicBezTo>
                  <a:cubicBezTo>
                    <a:pt x="90" y="259"/>
                    <a:pt x="87" y="264"/>
                    <a:pt x="83" y="268"/>
                  </a:cubicBezTo>
                  <a:close/>
                  <a:moveTo>
                    <a:pt x="134" y="289"/>
                  </a:moveTo>
                  <a:cubicBezTo>
                    <a:pt x="132" y="295"/>
                    <a:pt x="129" y="300"/>
                    <a:pt x="127" y="306"/>
                  </a:cubicBezTo>
                  <a:cubicBezTo>
                    <a:pt x="127" y="300"/>
                    <a:pt x="127" y="295"/>
                    <a:pt x="128" y="289"/>
                  </a:cubicBezTo>
                  <a:cubicBezTo>
                    <a:pt x="130" y="289"/>
                    <a:pt x="132" y="289"/>
                    <a:pt x="134" y="289"/>
                  </a:cubicBezTo>
                  <a:close/>
                  <a:moveTo>
                    <a:pt x="138" y="290"/>
                  </a:moveTo>
                  <a:cubicBezTo>
                    <a:pt x="140" y="290"/>
                    <a:pt x="142" y="290"/>
                    <a:pt x="143" y="290"/>
                  </a:cubicBezTo>
                  <a:cubicBezTo>
                    <a:pt x="141" y="296"/>
                    <a:pt x="138" y="303"/>
                    <a:pt x="136" y="309"/>
                  </a:cubicBezTo>
                  <a:cubicBezTo>
                    <a:pt x="134" y="309"/>
                    <a:pt x="131" y="309"/>
                    <a:pt x="129" y="309"/>
                  </a:cubicBezTo>
                  <a:cubicBezTo>
                    <a:pt x="132" y="302"/>
                    <a:pt x="135" y="296"/>
                    <a:pt x="138" y="290"/>
                  </a:cubicBezTo>
                  <a:close/>
                  <a:moveTo>
                    <a:pt x="60" y="261"/>
                  </a:moveTo>
                  <a:cubicBezTo>
                    <a:pt x="60" y="267"/>
                    <a:pt x="58" y="272"/>
                    <a:pt x="57" y="279"/>
                  </a:cubicBezTo>
                  <a:cubicBezTo>
                    <a:pt x="56" y="277"/>
                    <a:pt x="54" y="276"/>
                    <a:pt x="53" y="275"/>
                  </a:cubicBezTo>
                  <a:cubicBezTo>
                    <a:pt x="55" y="270"/>
                    <a:pt x="58" y="266"/>
                    <a:pt x="60" y="261"/>
                  </a:cubicBezTo>
                  <a:close/>
                  <a:moveTo>
                    <a:pt x="37" y="258"/>
                  </a:moveTo>
                  <a:cubicBezTo>
                    <a:pt x="39" y="254"/>
                    <a:pt x="41" y="250"/>
                    <a:pt x="44" y="247"/>
                  </a:cubicBezTo>
                  <a:cubicBezTo>
                    <a:pt x="45" y="248"/>
                    <a:pt x="46" y="248"/>
                    <a:pt x="46" y="249"/>
                  </a:cubicBezTo>
                  <a:cubicBezTo>
                    <a:pt x="44" y="253"/>
                    <a:pt x="41" y="257"/>
                    <a:pt x="39" y="260"/>
                  </a:cubicBezTo>
                  <a:cubicBezTo>
                    <a:pt x="38" y="260"/>
                    <a:pt x="37" y="259"/>
                    <a:pt x="37" y="258"/>
                  </a:cubicBezTo>
                  <a:close/>
                  <a:moveTo>
                    <a:pt x="7" y="171"/>
                  </a:moveTo>
                  <a:cubicBezTo>
                    <a:pt x="7" y="171"/>
                    <a:pt x="7" y="171"/>
                    <a:pt x="7" y="171"/>
                  </a:cubicBezTo>
                  <a:cubicBezTo>
                    <a:pt x="9" y="171"/>
                    <a:pt x="10" y="171"/>
                    <a:pt x="12" y="171"/>
                  </a:cubicBezTo>
                  <a:cubicBezTo>
                    <a:pt x="10" y="175"/>
                    <a:pt x="9" y="179"/>
                    <a:pt x="7" y="183"/>
                  </a:cubicBezTo>
                  <a:cubicBezTo>
                    <a:pt x="7" y="179"/>
                    <a:pt x="7" y="175"/>
                    <a:pt x="7" y="171"/>
                  </a:cubicBezTo>
                  <a:close/>
                  <a:moveTo>
                    <a:pt x="7" y="190"/>
                  </a:moveTo>
                  <a:cubicBezTo>
                    <a:pt x="10" y="184"/>
                    <a:pt x="13" y="177"/>
                    <a:pt x="15" y="171"/>
                  </a:cubicBezTo>
                  <a:cubicBezTo>
                    <a:pt x="18" y="171"/>
                    <a:pt x="20" y="171"/>
                    <a:pt x="23" y="171"/>
                  </a:cubicBezTo>
                  <a:cubicBezTo>
                    <a:pt x="20" y="178"/>
                    <a:pt x="17" y="184"/>
                    <a:pt x="15" y="191"/>
                  </a:cubicBezTo>
                  <a:cubicBezTo>
                    <a:pt x="12" y="191"/>
                    <a:pt x="10" y="191"/>
                    <a:pt x="8" y="191"/>
                  </a:cubicBezTo>
                  <a:cubicBezTo>
                    <a:pt x="8" y="191"/>
                    <a:pt x="8" y="190"/>
                    <a:pt x="7" y="190"/>
                  </a:cubicBezTo>
                  <a:close/>
                  <a:moveTo>
                    <a:pt x="26" y="172"/>
                  </a:moveTo>
                  <a:cubicBezTo>
                    <a:pt x="26" y="175"/>
                    <a:pt x="26" y="179"/>
                    <a:pt x="26" y="182"/>
                  </a:cubicBezTo>
                  <a:cubicBezTo>
                    <a:pt x="25" y="185"/>
                    <a:pt x="24" y="188"/>
                    <a:pt x="23" y="191"/>
                  </a:cubicBezTo>
                  <a:cubicBezTo>
                    <a:pt x="21" y="191"/>
                    <a:pt x="20" y="191"/>
                    <a:pt x="18" y="191"/>
                  </a:cubicBezTo>
                  <a:cubicBezTo>
                    <a:pt x="21" y="184"/>
                    <a:pt x="23" y="178"/>
                    <a:pt x="26" y="172"/>
                  </a:cubicBezTo>
                  <a:close/>
                  <a:moveTo>
                    <a:pt x="32" y="195"/>
                  </a:moveTo>
                  <a:cubicBezTo>
                    <a:pt x="32" y="192"/>
                    <a:pt x="32" y="189"/>
                    <a:pt x="33" y="185"/>
                  </a:cubicBezTo>
                  <a:cubicBezTo>
                    <a:pt x="33" y="188"/>
                    <a:pt x="34" y="190"/>
                    <a:pt x="35" y="192"/>
                  </a:cubicBezTo>
                  <a:cubicBezTo>
                    <a:pt x="34" y="194"/>
                    <a:pt x="34" y="196"/>
                    <a:pt x="33" y="199"/>
                  </a:cubicBezTo>
                  <a:cubicBezTo>
                    <a:pt x="33" y="198"/>
                    <a:pt x="32" y="196"/>
                    <a:pt x="32" y="195"/>
                  </a:cubicBezTo>
                  <a:close/>
                  <a:moveTo>
                    <a:pt x="37" y="197"/>
                  </a:moveTo>
                  <a:cubicBezTo>
                    <a:pt x="38" y="199"/>
                    <a:pt x="39" y="201"/>
                    <a:pt x="40" y="203"/>
                  </a:cubicBezTo>
                  <a:cubicBezTo>
                    <a:pt x="39" y="206"/>
                    <a:pt x="38" y="209"/>
                    <a:pt x="37" y="212"/>
                  </a:cubicBezTo>
                  <a:cubicBezTo>
                    <a:pt x="36" y="210"/>
                    <a:pt x="35" y="207"/>
                    <a:pt x="35" y="205"/>
                  </a:cubicBezTo>
                  <a:cubicBezTo>
                    <a:pt x="36" y="202"/>
                    <a:pt x="36" y="199"/>
                    <a:pt x="37" y="197"/>
                  </a:cubicBezTo>
                  <a:close/>
                  <a:moveTo>
                    <a:pt x="44" y="210"/>
                  </a:moveTo>
                  <a:cubicBezTo>
                    <a:pt x="43" y="211"/>
                    <a:pt x="42" y="212"/>
                    <a:pt x="41" y="213"/>
                  </a:cubicBezTo>
                  <a:cubicBezTo>
                    <a:pt x="41" y="211"/>
                    <a:pt x="42" y="209"/>
                    <a:pt x="43" y="207"/>
                  </a:cubicBezTo>
                  <a:cubicBezTo>
                    <a:pt x="43" y="208"/>
                    <a:pt x="44" y="209"/>
                    <a:pt x="44" y="210"/>
                  </a:cubicBezTo>
                  <a:close/>
                  <a:moveTo>
                    <a:pt x="34" y="236"/>
                  </a:moveTo>
                  <a:cubicBezTo>
                    <a:pt x="35" y="237"/>
                    <a:pt x="36" y="238"/>
                    <a:pt x="37" y="239"/>
                  </a:cubicBezTo>
                  <a:cubicBezTo>
                    <a:pt x="36" y="241"/>
                    <a:pt x="35" y="243"/>
                    <a:pt x="34" y="245"/>
                  </a:cubicBezTo>
                  <a:cubicBezTo>
                    <a:pt x="34" y="242"/>
                    <a:pt x="34" y="239"/>
                    <a:pt x="34" y="236"/>
                  </a:cubicBezTo>
                  <a:close/>
                  <a:moveTo>
                    <a:pt x="33" y="253"/>
                  </a:moveTo>
                  <a:cubicBezTo>
                    <a:pt x="35" y="249"/>
                    <a:pt x="37" y="246"/>
                    <a:pt x="39" y="242"/>
                  </a:cubicBezTo>
                  <a:cubicBezTo>
                    <a:pt x="40" y="243"/>
                    <a:pt x="41" y="243"/>
                    <a:pt x="41" y="244"/>
                  </a:cubicBezTo>
                  <a:cubicBezTo>
                    <a:pt x="39" y="248"/>
                    <a:pt x="37" y="251"/>
                    <a:pt x="34" y="255"/>
                  </a:cubicBezTo>
                  <a:cubicBezTo>
                    <a:pt x="34" y="254"/>
                    <a:pt x="33" y="254"/>
                    <a:pt x="33" y="253"/>
                  </a:cubicBezTo>
                  <a:close/>
                  <a:moveTo>
                    <a:pt x="41" y="263"/>
                  </a:moveTo>
                  <a:cubicBezTo>
                    <a:pt x="44" y="259"/>
                    <a:pt x="46" y="255"/>
                    <a:pt x="49" y="252"/>
                  </a:cubicBezTo>
                  <a:cubicBezTo>
                    <a:pt x="50" y="252"/>
                    <a:pt x="51" y="253"/>
                    <a:pt x="51" y="254"/>
                  </a:cubicBezTo>
                  <a:cubicBezTo>
                    <a:pt x="49" y="258"/>
                    <a:pt x="46" y="262"/>
                    <a:pt x="44" y="266"/>
                  </a:cubicBezTo>
                  <a:cubicBezTo>
                    <a:pt x="43" y="265"/>
                    <a:pt x="42" y="264"/>
                    <a:pt x="41" y="263"/>
                  </a:cubicBezTo>
                  <a:close/>
                  <a:moveTo>
                    <a:pt x="46" y="269"/>
                  </a:moveTo>
                  <a:cubicBezTo>
                    <a:pt x="49" y="265"/>
                    <a:pt x="51" y="260"/>
                    <a:pt x="54" y="256"/>
                  </a:cubicBezTo>
                  <a:cubicBezTo>
                    <a:pt x="55" y="257"/>
                    <a:pt x="56" y="258"/>
                    <a:pt x="58" y="259"/>
                  </a:cubicBezTo>
                  <a:cubicBezTo>
                    <a:pt x="55" y="263"/>
                    <a:pt x="53" y="268"/>
                    <a:pt x="50" y="272"/>
                  </a:cubicBezTo>
                  <a:cubicBezTo>
                    <a:pt x="49" y="271"/>
                    <a:pt x="48" y="270"/>
                    <a:pt x="46" y="269"/>
                  </a:cubicBezTo>
                  <a:close/>
                  <a:moveTo>
                    <a:pt x="64" y="279"/>
                  </a:moveTo>
                  <a:cubicBezTo>
                    <a:pt x="65" y="274"/>
                    <a:pt x="66" y="269"/>
                    <a:pt x="67" y="262"/>
                  </a:cubicBezTo>
                  <a:cubicBezTo>
                    <a:pt x="70" y="259"/>
                    <a:pt x="74" y="256"/>
                    <a:pt x="77" y="252"/>
                  </a:cubicBezTo>
                  <a:cubicBezTo>
                    <a:pt x="77" y="257"/>
                    <a:pt x="76" y="262"/>
                    <a:pt x="76" y="268"/>
                  </a:cubicBezTo>
                  <a:cubicBezTo>
                    <a:pt x="72" y="272"/>
                    <a:pt x="68" y="275"/>
                    <a:pt x="64" y="279"/>
                  </a:cubicBezTo>
                  <a:close/>
                  <a:moveTo>
                    <a:pt x="118" y="283"/>
                  </a:moveTo>
                  <a:cubicBezTo>
                    <a:pt x="115" y="283"/>
                    <a:pt x="112" y="282"/>
                    <a:pt x="109" y="281"/>
                  </a:cubicBezTo>
                  <a:cubicBezTo>
                    <a:pt x="113" y="276"/>
                    <a:pt x="117" y="272"/>
                    <a:pt x="120" y="267"/>
                  </a:cubicBezTo>
                  <a:cubicBezTo>
                    <a:pt x="120" y="273"/>
                    <a:pt x="120" y="279"/>
                    <a:pt x="120" y="285"/>
                  </a:cubicBezTo>
                  <a:cubicBezTo>
                    <a:pt x="120" y="286"/>
                    <a:pt x="121" y="286"/>
                    <a:pt x="121" y="287"/>
                  </a:cubicBezTo>
                  <a:cubicBezTo>
                    <a:pt x="121" y="288"/>
                    <a:pt x="121" y="289"/>
                    <a:pt x="121" y="289"/>
                  </a:cubicBezTo>
                  <a:cubicBezTo>
                    <a:pt x="121" y="288"/>
                    <a:pt x="121" y="287"/>
                    <a:pt x="121" y="286"/>
                  </a:cubicBezTo>
                  <a:cubicBezTo>
                    <a:pt x="120" y="285"/>
                    <a:pt x="119" y="284"/>
                    <a:pt x="118" y="283"/>
                  </a:cubicBezTo>
                  <a:close/>
                  <a:moveTo>
                    <a:pt x="139" y="309"/>
                  </a:moveTo>
                  <a:cubicBezTo>
                    <a:pt x="142" y="303"/>
                    <a:pt x="144" y="296"/>
                    <a:pt x="147" y="290"/>
                  </a:cubicBezTo>
                  <a:cubicBezTo>
                    <a:pt x="149" y="290"/>
                    <a:pt x="152" y="290"/>
                    <a:pt x="154" y="290"/>
                  </a:cubicBezTo>
                  <a:cubicBezTo>
                    <a:pt x="151" y="296"/>
                    <a:pt x="149" y="303"/>
                    <a:pt x="147" y="309"/>
                  </a:cubicBezTo>
                  <a:cubicBezTo>
                    <a:pt x="147" y="309"/>
                    <a:pt x="146" y="309"/>
                    <a:pt x="146" y="310"/>
                  </a:cubicBezTo>
                  <a:cubicBezTo>
                    <a:pt x="146" y="310"/>
                    <a:pt x="145" y="310"/>
                    <a:pt x="144" y="310"/>
                  </a:cubicBezTo>
                  <a:cubicBezTo>
                    <a:pt x="143" y="310"/>
                    <a:pt x="141" y="310"/>
                    <a:pt x="139" y="309"/>
                  </a:cubicBezTo>
                  <a:close/>
                  <a:moveTo>
                    <a:pt x="250" y="210"/>
                  </a:moveTo>
                  <a:cubicBezTo>
                    <a:pt x="255" y="201"/>
                    <a:pt x="258" y="193"/>
                    <a:pt x="260" y="187"/>
                  </a:cubicBezTo>
                  <a:cubicBezTo>
                    <a:pt x="260" y="190"/>
                    <a:pt x="260" y="194"/>
                    <a:pt x="259" y="197"/>
                  </a:cubicBezTo>
                  <a:cubicBezTo>
                    <a:pt x="259" y="198"/>
                    <a:pt x="259" y="198"/>
                    <a:pt x="260" y="199"/>
                  </a:cubicBezTo>
                  <a:cubicBezTo>
                    <a:pt x="257" y="202"/>
                    <a:pt x="255" y="206"/>
                    <a:pt x="252" y="212"/>
                  </a:cubicBezTo>
                  <a:cubicBezTo>
                    <a:pt x="251" y="211"/>
                    <a:pt x="251" y="210"/>
                    <a:pt x="250" y="210"/>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solidFill>
                  <a:schemeClr val="bg1"/>
                </a:solidFill>
                <a:cs typeface="+mn-ea"/>
                <a:sym typeface="+mn-lt"/>
              </a:endParaRPr>
            </a:p>
          </p:txBody>
        </p:sp>
      </p:grpSp>
      <p:sp>
        <p:nvSpPr>
          <p:cNvPr id="106" name="文本框 105"/>
          <p:cNvSpPr txBox="1"/>
          <p:nvPr/>
        </p:nvSpPr>
        <p:spPr>
          <a:xfrm>
            <a:off x="3148204" y="2529043"/>
            <a:ext cx="1468271" cy="518160"/>
          </a:xfrm>
          <a:prstGeom prst="rect">
            <a:avLst/>
          </a:prstGeom>
          <a:noFill/>
        </p:spPr>
        <p:txBody>
          <a:bodyPr rtlCol="0" wrap="square">
            <a:spAutoFit/>
          </a:bodyPr>
          <a:lstStyle/>
          <a:p>
            <a:r>
              <a:rPr altLang="en-US" b="1" lang="zh-CN" spc="-300" sz="2800">
                <a:solidFill>
                  <a:schemeClr val="bg1"/>
                </a:solidFill>
                <a:cs typeface="+mn-ea"/>
                <a:sym typeface="+mn-lt"/>
              </a:rPr>
              <a:t>这是文字</a:t>
            </a:r>
          </a:p>
        </p:txBody>
      </p:sp>
      <p:sp>
        <p:nvSpPr>
          <p:cNvPr id="107" name="文本框 106"/>
          <p:cNvSpPr txBox="1"/>
          <p:nvPr/>
        </p:nvSpPr>
        <p:spPr>
          <a:xfrm>
            <a:off x="1289738" y="3159945"/>
            <a:ext cx="3407290" cy="701040"/>
          </a:xfrm>
          <a:prstGeom prst="rect">
            <a:avLst/>
          </a:prstGeom>
          <a:noFill/>
        </p:spPr>
        <p:txBody>
          <a:bodyPr rtlCol="0" wrap="square">
            <a:spAutoFit/>
          </a:bodyPr>
          <a:lstStyle/>
          <a:p>
            <a:pPr>
              <a:lnSpc>
                <a:spcPct val="125000"/>
              </a:lnSpc>
            </a:pPr>
            <a:r>
              <a:rPr altLang="en-US" lang="zh-CN" sz="1600">
                <a:solidFill>
                  <a:schemeClr val="bg1"/>
                </a:solidFill>
                <a:cs typeface="+mn-ea"/>
                <a:sym typeface="+mn-lt"/>
              </a:rPr>
              <a:t>请在这里输入文字请在这里输入文字请在这里输入文字请在这里输入</a:t>
            </a:r>
          </a:p>
        </p:txBody>
      </p:sp>
      <p:sp>
        <p:nvSpPr>
          <p:cNvPr id="108" name="任意多边形 107"/>
          <p:cNvSpPr/>
          <p:nvPr/>
        </p:nvSpPr>
        <p:spPr>
          <a:xfrm>
            <a:off x="1388214" y="3073544"/>
            <a:ext cx="3036018" cy="18000"/>
          </a:xfrm>
          <a:custGeom>
            <a:gdLst>
              <a:gd fmla="*/ 0 w 3513221" name="connsiteX0"/>
              <a:gd fmla="*/ 32084 h 64281" name="connsiteY0"/>
              <a:gd fmla="*/ 930442 w 3513221" name="connsiteX1"/>
              <a:gd fmla="*/ 16042 h 64281" name="connsiteY1"/>
              <a:gd fmla="*/ 1892968 w 3513221" name="connsiteX2"/>
              <a:gd fmla="*/ 64168 h 64281" name="connsiteY2"/>
              <a:gd fmla="*/ 3513221 w 3513221" name="connsiteX3"/>
              <a:gd fmla="*/ 0 h 64281" name="connsiteY3"/>
            </a:gdLst>
            <a:cxnLst>
              <a:cxn ang="0">
                <a:pos x="connsiteX0" y="connsiteY0"/>
              </a:cxn>
              <a:cxn ang="0">
                <a:pos x="connsiteX1" y="connsiteY1"/>
              </a:cxn>
              <a:cxn ang="0">
                <a:pos x="connsiteX2" y="connsiteY2"/>
              </a:cxn>
              <a:cxn ang="0">
                <a:pos x="connsiteX3" y="connsiteY3"/>
              </a:cxn>
            </a:cxnLst>
            <a:rect b="b" l="l" r="r" t="t"/>
            <a:pathLst>
              <a:path h="64281" w="3513221">
                <a:moveTo>
                  <a:pt x="0" y="32084"/>
                </a:moveTo>
                <a:cubicBezTo>
                  <a:pt x="307473" y="21389"/>
                  <a:pt x="614947" y="10695"/>
                  <a:pt x="930442" y="16042"/>
                </a:cubicBezTo>
                <a:cubicBezTo>
                  <a:pt x="1245937" y="21389"/>
                  <a:pt x="1462505" y="66842"/>
                  <a:pt x="1892968" y="64168"/>
                </a:cubicBezTo>
                <a:cubicBezTo>
                  <a:pt x="2323431" y="61494"/>
                  <a:pt x="2918326" y="30747"/>
                  <a:pt x="3513221" y="0"/>
                </a:cubicBezTo>
              </a:path>
            </a:pathLst>
          </a:custGeom>
          <a:noFill/>
          <a:ln cap="rnd" w="25400">
            <a:solidFill>
              <a:schemeClr val="bg1"/>
            </a:solidFill>
            <a:prstDash val="lgDash"/>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cs typeface="+mn-ea"/>
              <a:sym typeface="+mn-lt"/>
            </a:endParaRPr>
          </a:p>
        </p:txBody>
      </p:sp>
      <p:sp>
        <p:nvSpPr>
          <p:cNvPr id="109" name="文本框 108"/>
          <p:cNvSpPr txBox="1"/>
          <p:nvPr/>
        </p:nvSpPr>
        <p:spPr>
          <a:xfrm>
            <a:off x="3148204" y="4345239"/>
            <a:ext cx="1468271" cy="518160"/>
          </a:xfrm>
          <a:prstGeom prst="rect">
            <a:avLst/>
          </a:prstGeom>
          <a:noFill/>
        </p:spPr>
        <p:txBody>
          <a:bodyPr rtlCol="0" wrap="square">
            <a:spAutoFit/>
          </a:bodyPr>
          <a:lstStyle/>
          <a:p>
            <a:r>
              <a:rPr altLang="en-US" b="1" lang="zh-CN" spc="-300" sz="2800">
                <a:solidFill>
                  <a:schemeClr val="bg1"/>
                </a:solidFill>
                <a:cs typeface="+mn-ea"/>
                <a:sym typeface="+mn-lt"/>
              </a:rPr>
              <a:t>这是文字</a:t>
            </a:r>
          </a:p>
        </p:txBody>
      </p:sp>
      <p:sp>
        <p:nvSpPr>
          <p:cNvPr id="110" name="文本框 109"/>
          <p:cNvSpPr txBox="1"/>
          <p:nvPr/>
        </p:nvSpPr>
        <p:spPr>
          <a:xfrm>
            <a:off x="1289738" y="4976141"/>
            <a:ext cx="3407290" cy="701040"/>
          </a:xfrm>
          <a:prstGeom prst="rect">
            <a:avLst/>
          </a:prstGeom>
          <a:noFill/>
        </p:spPr>
        <p:txBody>
          <a:bodyPr rtlCol="0" wrap="square">
            <a:spAutoFit/>
          </a:bodyPr>
          <a:lstStyle/>
          <a:p>
            <a:pPr>
              <a:lnSpc>
                <a:spcPct val="125000"/>
              </a:lnSpc>
            </a:pPr>
            <a:r>
              <a:rPr altLang="en-US" lang="zh-CN" sz="1600">
                <a:solidFill>
                  <a:schemeClr val="bg1"/>
                </a:solidFill>
                <a:cs typeface="+mn-ea"/>
                <a:sym typeface="+mn-lt"/>
              </a:rPr>
              <a:t>请在这里输入文字请在这里输入文字请在这里输入文字请在这里输入</a:t>
            </a:r>
          </a:p>
        </p:txBody>
      </p:sp>
      <p:sp>
        <p:nvSpPr>
          <p:cNvPr id="111" name="任意多边形 110"/>
          <p:cNvSpPr/>
          <p:nvPr/>
        </p:nvSpPr>
        <p:spPr>
          <a:xfrm>
            <a:off x="1388214" y="4889740"/>
            <a:ext cx="3036018" cy="18000"/>
          </a:xfrm>
          <a:custGeom>
            <a:gdLst>
              <a:gd fmla="*/ 0 w 3513221" name="connsiteX0"/>
              <a:gd fmla="*/ 32084 h 64281" name="connsiteY0"/>
              <a:gd fmla="*/ 930442 w 3513221" name="connsiteX1"/>
              <a:gd fmla="*/ 16042 h 64281" name="connsiteY1"/>
              <a:gd fmla="*/ 1892968 w 3513221" name="connsiteX2"/>
              <a:gd fmla="*/ 64168 h 64281" name="connsiteY2"/>
              <a:gd fmla="*/ 3513221 w 3513221" name="connsiteX3"/>
              <a:gd fmla="*/ 0 h 64281" name="connsiteY3"/>
            </a:gdLst>
            <a:cxnLst>
              <a:cxn ang="0">
                <a:pos x="connsiteX0" y="connsiteY0"/>
              </a:cxn>
              <a:cxn ang="0">
                <a:pos x="connsiteX1" y="connsiteY1"/>
              </a:cxn>
              <a:cxn ang="0">
                <a:pos x="connsiteX2" y="connsiteY2"/>
              </a:cxn>
              <a:cxn ang="0">
                <a:pos x="connsiteX3" y="connsiteY3"/>
              </a:cxn>
            </a:cxnLst>
            <a:rect b="b" l="l" r="r" t="t"/>
            <a:pathLst>
              <a:path h="64281" w="3513221">
                <a:moveTo>
                  <a:pt x="0" y="32084"/>
                </a:moveTo>
                <a:cubicBezTo>
                  <a:pt x="307473" y="21389"/>
                  <a:pt x="614947" y="10695"/>
                  <a:pt x="930442" y="16042"/>
                </a:cubicBezTo>
                <a:cubicBezTo>
                  <a:pt x="1245937" y="21389"/>
                  <a:pt x="1462505" y="66842"/>
                  <a:pt x="1892968" y="64168"/>
                </a:cubicBezTo>
                <a:cubicBezTo>
                  <a:pt x="2323431" y="61494"/>
                  <a:pt x="2918326" y="30747"/>
                  <a:pt x="3513221" y="0"/>
                </a:cubicBezTo>
              </a:path>
            </a:pathLst>
          </a:custGeom>
          <a:noFill/>
          <a:ln cap="rnd" w="25400">
            <a:solidFill>
              <a:schemeClr val="bg1"/>
            </a:solidFill>
            <a:prstDash val="lgDash"/>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cs typeface="+mn-ea"/>
              <a:sym typeface="+mn-lt"/>
            </a:endParaRPr>
          </a:p>
        </p:txBody>
      </p:sp>
      <p:sp>
        <p:nvSpPr>
          <p:cNvPr id="112" name="文本框 111"/>
          <p:cNvSpPr txBox="1"/>
          <p:nvPr/>
        </p:nvSpPr>
        <p:spPr>
          <a:xfrm>
            <a:off x="7686541" y="2568324"/>
            <a:ext cx="1468271" cy="518160"/>
          </a:xfrm>
          <a:prstGeom prst="rect">
            <a:avLst/>
          </a:prstGeom>
          <a:noFill/>
        </p:spPr>
        <p:txBody>
          <a:bodyPr rtlCol="0" wrap="square">
            <a:spAutoFit/>
          </a:bodyPr>
          <a:lstStyle/>
          <a:p>
            <a:r>
              <a:rPr altLang="en-US" b="1" lang="zh-CN" spc="-300" sz="2800">
                <a:solidFill>
                  <a:schemeClr val="bg1"/>
                </a:solidFill>
                <a:cs typeface="+mn-ea"/>
                <a:sym typeface="+mn-lt"/>
              </a:rPr>
              <a:t>这是文字</a:t>
            </a:r>
          </a:p>
        </p:txBody>
      </p:sp>
      <p:sp>
        <p:nvSpPr>
          <p:cNvPr id="113" name="文本框 112"/>
          <p:cNvSpPr txBox="1"/>
          <p:nvPr/>
        </p:nvSpPr>
        <p:spPr>
          <a:xfrm>
            <a:off x="7686541" y="3242788"/>
            <a:ext cx="3407290" cy="701040"/>
          </a:xfrm>
          <a:prstGeom prst="rect">
            <a:avLst/>
          </a:prstGeom>
          <a:noFill/>
        </p:spPr>
        <p:txBody>
          <a:bodyPr rtlCol="0" wrap="square">
            <a:spAutoFit/>
          </a:bodyPr>
          <a:lstStyle/>
          <a:p>
            <a:pPr>
              <a:lnSpc>
                <a:spcPct val="125000"/>
              </a:lnSpc>
            </a:pPr>
            <a:r>
              <a:rPr altLang="en-US" lang="zh-CN" sz="1600">
                <a:solidFill>
                  <a:schemeClr val="bg1"/>
                </a:solidFill>
                <a:cs typeface="+mn-ea"/>
                <a:sym typeface="+mn-lt"/>
              </a:rPr>
              <a:t>请在这里输入文字请在这里输入文字请在这里输入文字请在这里输入</a:t>
            </a:r>
          </a:p>
        </p:txBody>
      </p:sp>
      <p:sp>
        <p:nvSpPr>
          <p:cNvPr id="114" name="任意多边形 113"/>
          <p:cNvSpPr/>
          <p:nvPr/>
        </p:nvSpPr>
        <p:spPr>
          <a:xfrm>
            <a:off x="7785018" y="3156387"/>
            <a:ext cx="3036018" cy="18000"/>
          </a:xfrm>
          <a:custGeom>
            <a:gdLst>
              <a:gd fmla="*/ 0 w 3513221" name="connsiteX0"/>
              <a:gd fmla="*/ 32084 h 64281" name="connsiteY0"/>
              <a:gd fmla="*/ 930442 w 3513221" name="connsiteX1"/>
              <a:gd fmla="*/ 16042 h 64281" name="connsiteY1"/>
              <a:gd fmla="*/ 1892968 w 3513221" name="connsiteX2"/>
              <a:gd fmla="*/ 64168 h 64281" name="connsiteY2"/>
              <a:gd fmla="*/ 3513221 w 3513221" name="connsiteX3"/>
              <a:gd fmla="*/ 0 h 64281" name="connsiteY3"/>
            </a:gdLst>
            <a:cxnLst>
              <a:cxn ang="0">
                <a:pos x="connsiteX0" y="connsiteY0"/>
              </a:cxn>
              <a:cxn ang="0">
                <a:pos x="connsiteX1" y="connsiteY1"/>
              </a:cxn>
              <a:cxn ang="0">
                <a:pos x="connsiteX2" y="connsiteY2"/>
              </a:cxn>
              <a:cxn ang="0">
                <a:pos x="connsiteX3" y="connsiteY3"/>
              </a:cxn>
            </a:cxnLst>
            <a:rect b="b" l="l" r="r" t="t"/>
            <a:pathLst>
              <a:path h="64281" w="3513221">
                <a:moveTo>
                  <a:pt x="0" y="32084"/>
                </a:moveTo>
                <a:cubicBezTo>
                  <a:pt x="307473" y="21389"/>
                  <a:pt x="614947" y="10695"/>
                  <a:pt x="930442" y="16042"/>
                </a:cubicBezTo>
                <a:cubicBezTo>
                  <a:pt x="1245937" y="21389"/>
                  <a:pt x="1462505" y="66842"/>
                  <a:pt x="1892968" y="64168"/>
                </a:cubicBezTo>
                <a:cubicBezTo>
                  <a:pt x="2323431" y="61494"/>
                  <a:pt x="2918326" y="30747"/>
                  <a:pt x="3513221" y="0"/>
                </a:cubicBezTo>
              </a:path>
            </a:pathLst>
          </a:custGeom>
          <a:noFill/>
          <a:ln cap="rnd" w="25400">
            <a:solidFill>
              <a:schemeClr val="bg1"/>
            </a:solidFill>
            <a:prstDash val="lgDash"/>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cs typeface="+mn-ea"/>
              <a:sym typeface="+mn-lt"/>
            </a:endParaRPr>
          </a:p>
        </p:txBody>
      </p:sp>
      <p:sp>
        <p:nvSpPr>
          <p:cNvPr id="115" name="文本框 114"/>
          <p:cNvSpPr txBox="1"/>
          <p:nvPr/>
        </p:nvSpPr>
        <p:spPr>
          <a:xfrm>
            <a:off x="7686541" y="4384520"/>
            <a:ext cx="1468271" cy="518160"/>
          </a:xfrm>
          <a:prstGeom prst="rect">
            <a:avLst/>
          </a:prstGeom>
          <a:noFill/>
        </p:spPr>
        <p:txBody>
          <a:bodyPr rtlCol="0" wrap="square">
            <a:spAutoFit/>
          </a:bodyPr>
          <a:lstStyle/>
          <a:p>
            <a:r>
              <a:rPr altLang="en-US" b="1" lang="zh-CN" spc="-300" sz="2800">
                <a:solidFill>
                  <a:schemeClr val="bg1"/>
                </a:solidFill>
                <a:cs typeface="+mn-ea"/>
                <a:sym typeface="+mn-lt"/>
              </a:rPr>
              <a:t>这是文字</a:t>
            </a:r>
          </a:p>
        </p:txBody>
      </p:sp>
      <p:sp>
        <p:nvSpPr>
          <p:cNvPr id="116" name="文本框 115"/>
          <p:cNvSpPr txBox="1"/>
          <p:nvPr/>
        </p:nvSpPr>
        <p:spPr>
          <a:xfrm>
            <a:off x="7686541" y="5058984"/>
            <a:ext cx="3407290" cy="701040"/>
          </a:xfrm>
          <a:prstGeom prst="rect">
            <a:avLst/>
          </a:prstGeom>
          <a:noFill/>
        </p:spPr>
        <p:txBody>
          <a:bodyPr rtlCol="0" wrap="square">
            <a:spAutoFit/>
          </a:bodyPr>
          <a:lstStyle/>
          <a:p>
            <a:pPr>
              <a:lnSpc>
                <a:spcPct val="125000"/>
              </a:lnSpc>
            </a:pPr>
            <a:r>
              <a:rPr altLang="en-US" lang="zh-CN" sz="1600">
                <a:solidFill>
                  <a:schemeClr val="bg1"/>
                </a:solidFill>
                <a:cs typeface="+mn-ea"/>
                <a:sym typeface="+mn-lt"/>
              </a:rPr>
              <a:t>请在这里输入文字请在这里输入文字请在这里输入文字请在这里输入</a:t>
            </a:r>
          </a:p>
        </p:txBody>
      </p:sp>
      <p:sp>
        <p:nvSpPr>
          <p:cNvPr id="117" name="任意多边形 116"/>
          <p:cNvSpPr/>
          <p:nvPr/>
        </p:nvSpPr>
        <p:spPr>
          <a:xfrm>
            <a:off x="7785018" y="4972583"/>
            <a:ext cx="3036018" cy="18000"/>
          </a:xfrm>
          <a:custGeom>
            <a:gdLst>
              <a:gd fmla="*/ 0 w 3513221" name="connsiteX0"/>
              <a:gd fmla="*/ 32084 h 64281" name="connsiteY0"/>
              <a:gd fmla="*/ 930442 w 3513221" name="connsiteX1"/>
              <a:gd fmla="*/ 16042 h 64281" name="connsiteY1"/>
              <a:gd fmla="*/ 1892968 w 3513221" name="connsiteX2"/>
              <a:gd fmla="*/ 64168 h 64281" name="connsiteY2"/>
              <a:gd fmla="*/ 3513221 w 3513221" name="connsiteX3"/>
              <a:gd fmla="*/ 0 h 64281" name="connsiteY3"/>
            </a:gdLst>
            <a:cxnLst>
              <a:cxn ang="0">
                <a:pos x="connsiteX0" y="connsiteY0"/>
              </a:cxn>
              <a:cxn ang="0">
                <a:pos x="connsiteX1" y="connsiteY1"/>
              </a:cxn>
              <a:cxn ang="0">
                <a:pos x="connsiteX2" y="connsiteY2"/>
              </a:cxn>
              <a:cxn ang="0">
                <a:pos x="connsiteX3" y="connsiteY3"/>
              </a:cxn>
            </a:cxnLst>
            <a:rect b="b" l="l" r="r" t="t"/>
            <a:pathLst>
              <a:path h="64281" w="3513221">
                <a:moveTo>
                  <a:pt x="0" y="32084"/>
                </a:moveTo>
                <a:cubicBezTo>
                  <a:pt x="307473" y="21389"/>
                  <a:pt x="614947" y="10695"/>
                  <a:pt x="930442" y="16042"/>
                </a:cubicBezTo>
                <a:cubicBezTo>
                  <a:pt x="1245937" y="21389"/>
                  <a:pt x="1462505" y="66842"/>
                  <a:pt x="1892968" y="64168"/>
                </a:cubicBezTo>
                <a:cubicBezTo>
                  <a:pt x="2323431" y="61494"/>
                  <a:pt x="2918326" y="30747"/>
                  <a:pt x="3513221" y="0"/>
                </a:cubicBezTo>
              </a:path>
            </a:pathLst>
          </a:custGeom>
          <a:noFill/>
          <a:ln cap="rnd" w="25400">
            <a:solidFill>
              <a:schemeClr val="bg1"/>
            </a:solidFill>
            <a:prstDash val="lgDash"/>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cs typeface="+mn-ea"/>
              <a:sym typeface="+mn-lt"/>
            </a:endParaRPr>
          </a:p>
        </p:txBody>
      </p:sp>
    </p:spTree>
    <p:extLst>
      <p:ext uri="{BB962C8B-B14F-4D97-AF65-F5344CB8AC3E}">
        <p14:creationId val="2755437295"/>
      </p:ext>
    </p:extLst>
  </p:cSld>
  <p:clrMapOvr>
    <a:masterClrMapping/>
  </p:clrMapOvr>
  <p:transition/>
  <p:timing/>
</p:sld>
</file>

<file path=ppt/slides/slide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rgbClr val="FF9899"/>
        </a:solidFill>
        <a:effectLst/>
      </p:bgPr>
    </p:bg>
    <p:spTree>
      <p:nvGrpSpPr>
        <p:cNvPr id="1" name=""/>
        <p:cNvGrpSpPr/>
        <p:nvPr/>
      </p:nvGrpSpPr>
      <p:grpSpPr>
        <a:xfrm>
          <a:off x="0" y="0"/>
          <a:ext cx="0" cy="0"/>
        </a:xfrm>
      </p:grpSpPr>
      <p:grpSp>
        <p:nvGrpSpPr>
          <p:cNvPr id="33" name="Group 4"/>
          <p:cNvGrpSpPr>
            <a:grpSpLocks noChangeAspect="1"/>
          </p:cNvGrpSpPr>
          <p:nvPr/>
        </p:nvGrpSpPr>
        <p:grpSpPr>
          <a:xfrm rot="10800000">
            <a:off x="130629" y="-458619"/>
            <a:ext cx="1001212" cy="1385668"/>
            <a:chOff x="586" y="743"/>
            <a:chExt cx="2586" cy="3579"/>
          </a:xfrm>
        </p:grpSpPr>
        <p:sp>
          <p:nvSpPr>
            <p:cNvPr id="34" name="Freeform 8"/>
            <p:cNvSpPr/>
            <p:nvPr/>
          </p:nvSpPr>
          <p:spPr bwMode="auto">
            <a:xfrm>
              <a:off x="586" y="1482"/>
              <a:ext cx="2586" cy="2840"/>
            </a:xfrm>
            <a:custGeom>
              <a:gdLst>
                <a:gd fmla="*/ 1181 w 1192" name="T0"/>
                <a:gd fmla="*/ 646 h 1310" name="T1"/>
                <a:gd fmla="*/ 1155 w 1192" name="T2"/>
                <a:gd fmla="*/ 406 h 1310" name="T3"/>
                <a:gd fmla="*/ 1033 w 1192" name="T4"/>
                <a:gd fmla="*/ 179 h 1310" name="T5"/>
                <a:gd fmla="*/ 636 w 1192" name="T6"/>
                <a:gd fmla="*/ 2 h 1310" name="T7"/>
                <a:gd fmla="*/ 597 w 1192" name="T8"/>
                <a:gd fmla="*/ 0 h 1310" name="T9"/>
                <a:gd fmla="*/ 597 w 1192" name="T10"/>
                <a:gd fmla="*/ 0 h 1310" name="T11"/>
                <a:gd fmla="*/ 596 w 1192" name="T12"/>
                <a:gd fmla="*/ 0 h 1310" name="T13"/>
                <a:gd fmla="*/ 595 w 1192" name="T14"/>
                <a:gd fmla="*/ 0 h 1310" name="T15"/>
                <a:gd fmla="*/ 595 w 1192" name="T16"/>
                <a:gd fmla="*/ 0 h 1310" name="T17"/>
                <a:gd fmla="*/ 556 w 1192" name="T18"/>
                <a:gd fmla="*/ 2 h 1310" name="T19"/>
                <a:gd fmla="*/ 159 w 1192" name="T20"/>
                <a:gd fmla="*/ 179 h 1310" name="T21"/>
                <a:gd fmla="*/ 37 w 1192" name="T22"/>
                <a:gd fmla="*/ 406 h 1310" name="T23"/>
                <a:gd fmla="*/ 10 w 1192" name="T24"/>
                <a:gd fmla="*/ 646 h 1310" name="T25"/>
                <a:gd fmla="*/ 3 w 1192" name="T26"/>
                <a:gd fmla="*/ 925 h 1310" name="T27"/>
                <a:gd fmla="*/ 16 w 1192" name="T28"/>
                <a:gd fmla="*/ 1073 h 1310" name="T29"/>
                <a:gd fmla="*/ 56 w 1192" name="T30"/>
                <a:gd fmla="*/ 1210 h 1310" name="T31"/>
                <a:gd fmla="*/ 139 w 1192" name="T32"/>
                <a:gd fmla="*/ 1234 h 1310" name="T33"/>
                <a:gd fmla="*/ 386 w 1192" name="T34"/>
                <a:gd fmla="*/ 1305 h 1310" name="T35"/>
                <a:gd fmla="*/ 596 w 1192" name="T36"/>
                <a:gd fmla="*/ 1305 h 1310" name="T37"/>
                <a:gd fmla="*/ 806 w 1192" name="T38"/>
                <a:gd fmla="*/ 1305 h 1310" name="T39"/>
                <a:gd fmla="*/ 1053 w 1192" name="T40"/>
                <a:gd fmla="*/ 1234 h 1310" name="T41"/>
                <a:gd fmla="*/ 1136 w 1192" name="T42"/>
                <a:gd fmla="*/ 1210 h 1310" name="T43"/>
                <a:gd fmla="*/ 1176 w 1192" name="T44"/>
                <a:gd fmla="*/ 1073 h 1310" name="T45"/>
                <a:gd fmla="*/ 1189 w 1192" name="T46"/>
                <a:gd fmla="*/ 925 h 1310" name="T47"/>
                <a:gd fmla="*/ 1181 w 1192" name="T48"/>
                <a:gd fmla="*/ 646 h 1310" name="T4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b="b" l="0" r="r" t="0"/>
              <a:pathLst>
                <a:path h="1310" w="1192">
                  <a:moveTo>
                    <a:pt x="1181" y="646"/>
                  </a:moveTo>
                  <a:cubicBezTo>
                    <a:pt x="1175" y="566"/>
                    <a:pt x="1172" y="485"/>
                    <a:pt x="1155" y="406"/>
                  </a:cubicBezTo>
                  <a:cubicBezTo>
                    <a:pt x="1137" y="323"/>
                    <a:pt x="1089" y="243"/>
                    <a:pt x="1033" y="179"/>
                  </a:cubicBezTo>
                  <a:cubicBezTo>
                    <a:pt x="928" y="58"/>
                    <a:pt x="790" y="13"/>
                    <a:pt x="636" y="2"/>
                  </a:cubicBezTo>
                  <a:cubicBezTo>
                    <a:pt x="623" y="1"/>
                    <a:pt x="610" y="1"/>
                    <a:pt x="597" y="0"/>
                  </a:cubicBezTo>
                  <a:cubicBezTo>
                    <a:pt x="597" y="0"/>
                    <a:pt x="597" y="0"/>
                    <a:pt x="597" y="0"/>
                  </a:cubicBezTo>
                  <a:cubicBezTo>
                    <a:pt x="596" y="0"/>
                    <a:pt x="596" y="0"/>
                    <a:pt x="596" y="0"/>
                  </a:cubicBezTo>
                  <a:cubicBezTo>
                    <a:pt x="596" y="0"/>
                    <a:pt x="595" y="0"/>
                    <a:pt x="595" y="0"/>
                  </a:cubicBezTo>
                  <a:cubicBezTo>
                    <a:pt x="595" y="0"/>
                    <a:pt x="595" y="0"/>
                    <a:pt x="595" y="0"/>
                  </a:cubicBezTo>
                  <a:cubicBezTo>
                    <a:pt x="582" y="1"/>
                    <a:pt x="569" y="1"/>
                    <a:pt x="556" y="2"/>
                  </a:cubicBezTo>
                  <a:cubicBezTo>
                    <a:pt x="402" y="13"/>
                    <a:pt x="264" y="58"/>
                    <a:pt x="159" y="179"/>
                  </a:cubicBezTo>
                  <a:cubicBezTo>
                    <a:pt x="103" y="243"/>
                    <a:pt x="54" y="323"/>
                    <a:pt x="37" y="406"/>
                  </a:cubicBezTo>
                  <a:cubicBezTo>
                    <a:pt x="20" y="485"/>
                    <a:pt x="17" y="566"/>
                    <a:pt x="10" y="646"/>
                  </a:cubicBezTo>
                  <a:cubicBezTo>
                    <a:pt x="3" y="739"/>
                    <a:pt x="0" y="832"/>
                    <a:pt x="3" y="925"/>
                  </a:cubicBezTo>
                  <a:cubicBezTo>
                    <a:pt x="5" y="974"/>
                    <a:pt x="9" y="1024"/>
                    <a:pt x="16" y="1073"/>
                  </a:cubicBezTo>
                  <a:cubicBezTo>
                    <a:pt x="23" y="1117"/>
                    <a:pt x="28" y="1173"/>
                    <a:pt x="56" y="1210"/>
                  </a:cubicBezTo>
                  <a:cubicBezTo>
                    <a:pt x="77" y="1240"/>
                    <a:pt x="112" y="1246"/>
                    <a:pt x="139" y="1234"/>
                  </a:cubicBezTo>
                  <a:cubicBezTo>
                    <a:pt x="207" y="1287"/>
                    <a:pt x="304" y="1300"/>
                    <a:pt x="386" y="1305"/>
                  </a:cubicBezTo>
                  <a:cubicBezTo>
                    <a:pt x="456" y="1310"/>
                    <a:pt x="526" y="1307"/>
                    <a:pt x="596" y="1305"/>
                  </a:cubicBezTo>
                  <a:cubicBezTo>
                    <a:pt x="666" y="1307"/>
                    <a:pt x="736" y="1310"/>
                    <a:pt x="806" y="1305"/>
                  </a:cubicBezTo>
                  <a:cubicBezTo>
                    <a:pt x="888" y="1300"/>
                    <a:pt x="985" y="1287"/>
                    <a:pt x="1053" y="1234"/>
                  </a:cubicBezTo>
                  <a:cubicBezTo>
                    <a:pt x="1080" y="1246"/>
                    <a:pt x="1115" y="1240"/>
                    <a:pt x="1136" y="1210"/>
                  </a:cubicBezTo>
                  <a:cubicBezTo>
                    <a:pt x="1163" y="1173"/>
                    <a:pt x="1169" y="1117"/>
                    <a:pt x="1176" y="1073"/>
                  </a:cubicBezTo>
                  <a:cubicBezTo>
                    <a:pt x="1183" y="1024"/>
                    <a:pt x="1187" y="974"/>
                    <a:pt x="1189" y="925"/>
                  </a:cubicBezTo>
                  <a:cubicBezTo>
                    <a:pt x="1192" y="832"/>
                    <a:pt x="1189" y="739"/>
                    <a:pt x="1181" y="646"/>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35" name="Freeform 9"/>
            <p:cNvSpPr/>
            <p:nvPr/>
          </p:nvSpPr>
          <p:spPr bwMode="auto">
            <a:xfrm>
              <a:off x="1465" y="2467"/>
              <a:ext cx="440" cy="234"/>
            </a:xfrm>
            <a:custGeom>
              <a:gdLst>
                <a:gd fmla="*/ 2 w 203" name="T0"/>
                <a:gd fmla="*/ 30 h 108" name="T1"/>
                <a:gd fmla="*/ 105 w 203" name="T2"/>
                <a:gd fmla="*/ 99 h 108" name="T3"/>
                <a:gd fmla="*/ 202 w 203" name="T4"/>
                <a:gd fmla="*/ 4 h 108" name="T5"/>
                <a:gd fmla="*/ 197 w 203" name="T6"/>
                <a:gd fmla="*/ 2 h 108" name="T7"/>
                <a:gd fmla="*/ 108 w 203" name="T8"/>
                <a:gd fmla="*/ 82 h 108" name="T9"/>
                <a:gd fmla="*/ 11 w 203" name="T10"/>
                <a:gd fmla="*/ 27 h 108" name="T11"/>
                <a:gd fmla="*/ 2 w 203" name="T12"/>
                <a:gd fmla="*/ 30 h 108" name="T13"/>
              </a:gdLst>
              <a:cxnLst>
                <a:cxn ang="0">
                  <a:pos x="T0" y="T1"/>
                </a:cxn>
                <a:cxn ang="0">
                  <a:pos x="T2" y="T3"/>
                </a:cxn>
                <a:cxn ang="0">
                  <a:pos x="T4" y="T5"/>
                </a:cxn>
                <a:cxn ang="0">
                  <a:pos x="T6" y="T7"/>
                </a:cxn>
                <a:cxn ang="0">
                  <a:pos x="T8" y="T9"/>
                </a:cxn>
                <a:cxn ang="0">
                  <a:pos x="T10" y="T11"/>
                </a:cxn>
                <a:cxn ang="0">
                  <a:pos x="T12" y="T13"/>
                </a:cxn>
              </a:cxnLst>
              <a:rect b="b" l="0" r="r" t="0"/>
              <a:pathLst>
                <a:path h="108" w="203">
                  <a:moveTo>
                    <a:pt x="2" y="30"/>
                  </a:moveTo>
                  <a:cubicBezTo>
                    <a:pt x="14" y="81"/>
                    <a:pt x="53" y="108"/>
                    <a:pt x="105" y="99"/>
                  </a:cubicBezTo>
                  <a:cubicBezTo>
                    <a:pt x="150" y="91"/>
                    <a:pt x="197" y="50"/>
                    <a:pt x="202" y="4"/>
                  </a:cubicBezTo>
                  <a:cubicBezTo>
                    <a:pt x="203" y="1"/>
                    <a:pt x="199" y="0"/>
                    <a:pt x="197" y="2"/>
                  </a:cubicBezTo>
                  <a:cubicBezTo>
                    <a:pt x="179" y="41"/>
                    <a:pt x="151" y="70"/>
                    <a:pt x="108" y="82"/>
                  </a:cubicBezTo>
                  <a:cubicBezTo>
                    <a:pt x="64" y="93"/>
                    <a:pt x="26" y="70"/>
                    <a:pt x="11" y="27"/>
                  </a:cubicBezTo>
                  <a:cubicBezTo>
                    <a:pt x="9" y="22"/>
                    <a:pt x="0" y="24"/>
                    <a:pt x="2" y="30"/>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36" name="Freeform 10"/>
            <p:cNvSpPr/>
            <p:nvPr/>
          </p:nvSpPr>
          <p:spPr bwMode="auto">
            <a:xfrm>
              <a:off x="1892" y="2467"/>
              <a:ext cx="441" cy="238"/>
            </a:xfrm>
            <a:custGeom>
              <a:gdLst>
                <a:gd fmla="*/ 192 w 203" name="T0"/>
                <a:gd fmla="*/ 27 h 110" name="T1"/>
                <a:gd fmla="*/ 95 w 203" name="T2"/>
                <a:gd fmla="*/ 82 h 110" name="T3"/>
                <a:gd fmla="*/ 6 w 203" name="T4"/>
                <a:gd fmla="*/ 2 h 110" name="T5"/>
                <a:gd fmla="*/ 1 w 203" name="T6"/>
                <a:gd fmla="*/ 4 h 110" name="T7"/>
                <a:gd fmla="*/ 98 w 203" name="T8"/>
                <a:gd fmla="*/ 99 h 110" name="T9"/>
                <a:gd fmla="*/ 201 w 203" name="T10"/>
                <a:gd fmla="*/ 30 h 110" name="T11"/>
                <a:gd fmla="*/ 192 w 203" name="T12"/>
                <a:gd fmla="*/ 27 h 110" name="T13"/>
              </a:gdLst>
              <a:cxnLst>
                <a:cxn ang="0">
                  <a:pos x="T0" y="T1"/>
                </a:cxn>
                <a:cxn ang="0">
                  <a:pos x="T2" y="T3"/>
                </a:cxn>
                <a:cxn ang="0">
                  <a:pos x="T4" y="T5"/>
                </a:cxn>
                <a:cxn ang="0">
                  <a:pos x="T6" y="T7"/>
                </a:cxn>
                <a:cxn ang="0">
                  <a:pos x="T8" y="T9"/>
                </a:cxn>
                <a:cxn ang="0">
                  <a:pos x="T10" y="T11"/>
                </a:cxn>
                <a:cxn ang="0">
                  <a:pos x="T12" y="T13"/>
                </a:cxn>
              </a:cxnLst>
              <a:rect b="b" l="0" r="r" t="0"/>
              <a:pathLst>
                <a:path h="110" w="203">
                  <a:moveTo>
                    <a:pt x="192" y="27"/>
                  </a:moveTo>
                  <a:cubicBezTo>
                    <a:pt x="177" y="70"/>
                    <a:pt x="139" y="92"/>
                    <a:pt x="95" y="82"/>
                  </a:cubicBezTo>
                  <a:cubicBezTo>
                    <a:pt x="53" y="71"/>
                    <a:pt x="24" y="40"/>
                    <a:pt x="6" y="2"/>
                  </a:cubicBezTo>
                  <a:cubicBezTo>
                    <a:pt x="5" y="0"/>
                    <a:pt x="0" y="1"/>
                    <a:pt x="1" y="4"/>
                  </a:cubicBezTo>
                  <a:cubicBezTo>
                    <a:pt x="7" y="51"/>
                    <a:pt x="53" y="89"/>
                    <a:pt x="98" y="99"/>
                  </a:cubicBezTo>
                  <a:cubicBezTo>
                    <a:pt x="150" y="110"/>
                    <a:pt x="190" y="79"/>
                    <a:pt x="201" y="30"/>
                  </a:cubicBezTo>
                  <a:cubicBezTo>
                    <a:pt x="203" y="24"/>
                    <a:pt x="194" y="22"/>
                    <a:pt x="192" y="27"/>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37" name="Freeform 11"/>
            <p:cNvSpPr/>
            <p:nvPr/>
          </p:nvSpPr>
          <p:spPr bwMode="auto">
            <a:xfrm>
              <a:off x="1814" y="2354"/>
              <a:ext cx="171" cy="123"/>
            </a:xfrm>
            <a:custGeom>
              <a:gdLst>
                <a:gd fmla="*/ 78 w 79" name="T0"/>
                <a:gd fmla="*/ 13 h 57" name="T1"/>
                <a:gd fmla="*/ 65 w 79" name="T2"/>
                <a:gd fmla="*/ 2 h 57" name="T3"/>
                <a:gd fmla="*/ 63 w 79" name="T4"/>
                <a:gd fmla="*/ 2 h 57" name="T5"/>
                <a:gd fmla="*/ 39 w 79" name="T6"/>
                <a:gd fmla="*/ 0 h 57" name="T7"/>
                <a:gd fmla="*/ 16 w 79" name="T8"/>
                <a:gd fmla="*/ 2 h 57" name="T9"/>
                <a:gd fmla="*/ 13 w 79" name="T10"/>
                <a:gd fmla="*/ 2 h 57" name="T11"/>
                <a:gd fmla="*/ 1 w 79" name="T12"/>
                <a:gd fmla="*/ 13 h 57" name="T13"/>
                <a:gd fmla="*/ 2 w 79" name="T14"/>
                <a:gd fmla="*/ 25 h 57" name="T15"/>
                <a:gd fmla="*/ 28 w 79" name="T16"/>
                <a:gd fmla="*/ 53 h 57" name="T17"/>
                <a:gd fmla="*/ 51 w 79" name="T18"/>
                <a:gd fmla="*/ 53 h 57" name="T19"/>
                <a:gd fmla="*/ 76 w 79" name="T20"/>
                <a:gd fmla="*/ 25 h 57" name="T21"/>
                <a:gd fmla="*/ 78 w 79" name="T22"/>
                <a:gd fmla="*/ 13 h 57"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57" w="79">
                  <a:moveTo>
                    <a:pt x="78" y="13"/>
                  </a:moveTo>
                  <a:cubicBezTo>
                    <a:pt x="77" y="7"/>
                    <a:pt x="73" y="3"/>
                    <a:pt x="65" y="2"/>
                  </a:cubicBezTo>
                  <a:cubicBezTo>
                    <a:pt x="65" y="2"/>
                    <a:pt x="64" y="2"/>
                    <a:pt x="63" y="2"/>
                  </a:cubicBezTo>
                  <a:cubicBezTo>
                    <a:pt x="55" y="0"/>
                    <a:pt x="47" y="0"/>
                    <a:pt x="39" y="0"/>
                  </a:cubicBezTo>
                  <a:cubicBezTo>
                    <a:pt x="32" y="0"/>
                    <a:pt x="24" y="0"/>
                    <a:pt x="16" y="2"/>
                  </a:cubicBezTo>
                  <a:cubicBezTo>
                    <a:pt x="15" y="2"/>
                    <a:pt x="14" y="2"/>
                    <a:pt x="13" y="2"/>
                  </a:cubicBezTo>
                  <a:cubicBezTo>
                    <a:pt x="6" y="3"/>
                    <a:pt x="2" y="7"/>
                    <a:pt x="1" y="13"/>
                  </a:cubicBezTo>
                  <a:cubicBezTo>
                    <a:pt x="0" y="16"/>
                    <a:pt x="0" y="21"/>
                    <a:pt x="2" y="25"/>
                  </a:cubicBezTo>
                  <a:cubicBezTo>
                    <a:pt x="8" y="35"/>
                    <a:pt x="18" y="48"/>
                    <a:pt x="28" y="53"/>
                  </a:cubicBezTo>
                  <a:cubicBezTo>
                    <a:pt x="36" y="57"/>
                    <a:pt x="43" y="57"/>
                    <a:pt x="51" y="53"/>
                  </a:cubicBezTo>
                  <a:cubicBezTo>
                    <a:pt x="61" y="48"/>
                    <a:pt x="71" y="35"/>
                    <a:pt x="76" y="25"/>
                  </a:cubicBezTo>
                  <a:cubicBezTo>
                    <a:pt x="79" y="21"/>
                    <a:pt x="79" y="16"/>
                    <a:pt x="78" y="13"/>
                  </a:cubicBezTo>
                  <a:close/>
                </a:path>
              </a:pathLst>
            </a:custGeom>
            <a:solidFill>
              <a:srgbClr val="5B0822"/>
            </a:solidFill>
            <a:ln cap="flat" w="14288">
              <a:solidFill>
                <a:srgbClr val="5B0822"/>
              </a:solidFill>
              <a:prstDash val="solid"/>
              <a:miter lim="800000"/>
            </a:ln>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38" name="Freeform 12"/>
            <p:cNvSpPr/>
            <p:nvPr/>
          </p:nvSpPr>
          <p:spPr bwMode="auto">
            <a:xfrm>
              <a:off x="1139" y="2120"/>
              <a:ext cx="434" cy="271"/>
            </a:xfrm>
            <a:custGeom>
              <a:gdLst>
                <a:gd fmla="*/ 32 w 200" name="T0"/>
                <a:gd fmla="*/ 76 h 125" name="T1"/>
                <a:gd fmla="*/ 111 w 200" name="T2"/>
                <a:gd fmla="*/ 60 h 125" name="T3"/>
                <a:gd fmla="*/ 167 w 200" name="T4"/>
                <a:gd fmla="*/ 121 h 125" name="T5"/>
                <a:gd fmla="*/ 179 w 200" name="T6"/>
                <a:gd fmla="*/ 120 h 125" name="T7"/>
                <a:gd fmla="*/ 129 w 200" name="T8"/>
                <a:gd fmla="*/ 18 h 125" name="T9"/>
                <a:gd fmla="*/ 12 w 200" name="T10"/>
                <a:gd fmla="*/ 50 h 125" name="T11"/>
                <a:gd fmla="*/ 32 w 200" name="T12"/>
                <a:gd fmla="*/ 76 h 125" name="T13"/>
              </a:gdLst>
              <a:cxnLst>
                <a:cxn ang="0">
                  <a:pos x="T0" y="T1"/>
                </a:cxn>
                <a:cxn ang="0">
                  <a:pos x="T2" y="T3"/>
                </a:cxn>
                <a:cxn ang="0">
                  <a:pos x="T4" y="T5"/>
                </a:cxn>
                <a:cxn ang="0">
                  <a:pos x="T6" y="T7"/>
                </a:cxn>
                <a:cxn ang="0">
                  <a:pos x="T8" y="T9"/>
                </a:cxn>
                <a:cxn ang="0">
                  <a:pos x="T10" y="T11"/>
                </a:cxn>
                <a:cxn ang="0">
                  <a:pos x="T12" y="T13"/>
                </a:cxn>
              </a:cxnLst>
              <a:rect b="b" l="0" r="r" t="0"/>
              <a:pathLst>
                <a:path h="125" w="200">
                  <a:moveTo>
                    <a:pt x="32" y="76"/>
                  </a:moveTo>
                  <a:cubicBezTo>
                    <a:pt x="54" y="59"/>
                    <a:pt x="84" y="48"/>
                    <a:pt x="111" y="60"/>
                  </a:cubicBezTo>
                  <a:cubicBezTo>
                    <a:pt x="141" y="73"/>
                    <a:pt x="146" y="101"/>
                    <a:pt x="167" y="121"/>
                  </a:cubicBezTo>
                  <a:cubicBezTo>
                    <a:pt x="171" y="125"/>
                    <a:pt x="177" y="124"/>
                    <a:pt x="179" y="120"/>
                  </a:cubicBezTo>
                  <a:cubicBezTo>
                    <a:pt x="200" y="83"/>
                    <a:pt x="164" y="32"/>
                    <a:pt x="129" y="18"/>
                  </a:cubicBezTo>
                  <a:cubicBezTo>
                    <a:pt x="86" y="0"/>
                    <a:pt x="42" y="15"/>
                    <a:pt x="12" y="50"/>
                  </a:cubicBezTo>
                  <a:cubicBezTo>
                    <a:pt x="0" y="63"/>
                    <a:pt x="16" y="88"/>
                    <a:pt x="32" y="76"/>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39" name="Freeform 13"/>
            <p:cNvSpPr/>
            <p:nvPr/>
          </p:nvSpPr>
          <p:spPr bwMode="auto">
            <a:xfrm>
              <a:off x="2165" y="2120"/>
              <a:ext cx="435" cy="271"/>
            </a:xfrm>
            <a:custGeom>
              <a:gdLst>
                <a:gd fmla="*/ 189 w 200" name="T0"/>
                <a:gd fmla="*/ 50 h 125" name="T1"/>
                <a:gd fmla="*/ 71 w 200" name="T2"/>
                <a:gd fmla="*/ 18 h 125" name="T3"/>
                <a:gd fmla="*/ 21 w 200" name="T4"/>
                <a:gd fmla="*/ 120 h 125" name="T5"/>
                <a:gd fmla="*/ 33 w 200" name="T6"/>
                <a:gd fmla="*/ 121 h 125" name="T7"/>
                <a:gd fmla="*/ 54 w 200" name="T8"/>
                <a:gd fmla="*/ 89 h 125" name="T9"/>
                <a:gd fmla="*/ 89 w 200" name="T10"/>
                <a:gd fmla="*/ 60 h 125" name="T11"/>
                <a:gd fmla="*/ 169 w 200" name="T12"/>
                <a:gd fmla="*/ 76 h 125" name="T13"/>
                <a:gd fmla="*/ 189 w 200" name="T14"/>
                <a:gd fmla="*/ 50 h 125"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25" w="200">
                  <a:moveTo>
                    <a:pt x="189" y="50"/>
                  </a:moveTo>
                  <a:cubicBezTo>
                    <a:pt x="159" y="15"/>
                    <a:pt x="115" y="0"/>
                    <a:pt x="71" y="18"/>
                  </a:cubicBezTo>
                  <a:cubicBezTo>
                    <a:pt x="37" y="32"/>
                    <a:pt x="0" y="83"/>
                    <a:pt x="21" y="120"/>
                  </a:cubicBezTo>
                  <a:cubicBezTo>
                    <a:pt x="24" y="124"/>
                    <a:pt x="30" y="125"/>
                    <a:pt x="33" y="121"/>
                  </a:cubicBezTo>
                  <a:cubicBezTo>
                    <a:pt x="43" y="112"/>
                    <a:pt x="47" y="101"/>
                    <a:pt x="54" y="89"/>
                  </a:cubicBezTo>
                  <a:cubicBezTo>
                    <a:pt x="63" y="76"/>
                    <a:pt x="75" y="68"/>
                    <a:pt x="89" y="60"/>
                  </a:cubicBezTo>
                  <a:cubicBezTo>
                    <a:pt x="115" y="46"/>
                    <a:pt x="148" y="60"/>
                    <a:pt x="169" y="76"/>
                  </a:cubicBezTo>
                  <a:cubicBezTo>
                    <a:pt x="184" y="88"/>
                    <a:pt x="200" y="63"/>
                    <a:pt x="189" y="50"/>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40" name="Freeform 14"/>
            <p:cNvSpPr/>
            <p:nvPr/>
          </p:nvSpPr>
          <p:spPr bwMode="auto">
            <a:xfrm>
              <a:off x="1013" y="2415"/>
              <a:ext cx="352" cy="123"/>
            </a:xfrm>
            <a:custGeom>
              <a:gdLst>
                <a:gd fmla="*/ 17 w 162" name="T0"/>
                <a:gd fmla="*/ 45 h 57" name="T1"/>
                <a:gd fmla="*/ 129 w 162" name="T2"/>
                <a:gd fmla="*/ 57 h 57" name="T3"/>
                <a:gd fmla="*/ 135 w 162" name="T4"/>
                <a:gd fmla="*/ 10 h 57" name="T5"/>
                <a:gd fmla="*/ 17 w 162" name="T6"/>
                <a:gd fmla="*/ 11 h 57" name="T7"/>
                <a:gd fmla="*/ 17 w 162" name="T8"/>
                <a:gd fmla="*/ 45 h 57" name="T9"/>
              </a:gdLst>
              <a:cxnLst>
                <a:cxn ang="0">
                  <a:pos x="T0" y="T1"/>
                </a:cxn>
                <a:cxn ang="0">
                  <a:pos x="T2" y="T3"/>
                </a:cxn>
                <a:cxn ang="0">
                  <a:pos x="T4" y="T5"/>
                </a:cxn>
                <a:cxn ang="0">
                  <a:pos x="T6" y="T7"/>
                </a:cxn>
                <a:cxn ang="0">
                  <a:pos x="T8" y="T9"/>
                </a:cxn>
              </a:cxnLst>
              <a:rect b="b" l="0" r="r" t="0"/>
              <a:pathLst>
                <a:path h="57" w="162">
                  <a:moveTo>
                    <a:pt x="17" y="45"/>
                  </a:moveTo>
                  <a:cubicBezTo>
                    <a:pt x="51" y="56"/>
                    <a:pt x="93" y="57"/>
                    <a:pt x="129" y="57"/>
                  </a:cubicBezTo>
                  <a:cubicBezTo>
                    <a:pt x="156" y="57"/>
                    <a:pt x="162" y="17"/>
                    <a:pt x="135" y="10"/>
                  </a:cubicBezTo>
                  <a:cubicBezTo>
                    <a:pt x="98" y="0"/>
                    <a:pt x="53" y="0"/>
                    <a:pt x="17" y="11"/>
                  </a:cubicBezTo>
                  <a:cubicBezTo>
                    <a:pt x="0" y="16"/>
                    <a:pt x="0" y="40"/>
                    <a:pt x="17" y="45"/>
                  </a:cubicBezTo>
                  <a:close/>
                </a:path>
              </a:pathLst>
            </a:custGeom>
            <a:solidFill>
              <a:srgbClr val="FF9899"/>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41" name="Freeform 15"/>
            <p:cNvSpPr/>
            <p:nvPr/>
          </p:nvSpPr>
          <p:spPr bwMode="auto">
            <a:xfrm>
              <a:off x="2432" y="2415"/>
              <a:ext cx="352" cy="123"/>
            </a:xfrm>
            <a:custGeom>
              <a:gdLst>
                <a:gd fmla="*/ 145 w 162" name="T0"/>
                <a:gd fmla="*/ 11 h 57" name="T1"/>
                <a:gd fmla="*/ 26 w 162" name="T2"/>
                <a:gd fmla="*/ 10 h 57" name="T3"/>
                <a:gd fmla="*/ 33 w 162" name="T4"/>
                <a:gd fmla="*/ 57 h 57" name="T5"/>
                <a:gd fmla="*/ 145 w 162" name="T6"/>
                <a:gd fmla="*/ 45 h 57" name="T7"/>
                <a:gd fmla="*/ 145 w 162" name="T8"/>
                <a:gd fmla="*/ 11 h 57" name="T9"/>
              </a:gdLst>
              <a:cxnLst>
                <a:cxn ang="0">
                  <a:pos x="T0" y="T1"/>
                </a:cxn>
                <a:cxn ang="0">
                  <a:pos x="T2" y="T3"/>
                </a:cxn>
                <a:cxn ang="0">
                  <a:pos x="T4" y="T5"/>
                </a:cxn>
                <a:cxn ang="0">
                  <a:pos x="T6" y="T7"/>
                </a:cxn>
                <a:cxn ang="0">
                  <a:pos x="T8" y="T9"/>
                </a:cxn>
              </a:cxnLst>
              <a:rect b="b" l="0" r="r" t="0"/>
              <a:pathLst>
                <a:path h="57" w="162">
                  <a:moveTo>
                    <a:pt x="145" y="11"/>
                  </a:moveTo>
                  <a:cubicBezTo>
                    <a:pt x="108" y="0"/>
                    <a:pt x="63" y="0"/>
                    <a:pt x="26" y="10"/>
                  </a:cubicBezTo>
                  <a:cubicBezTo>
                    <a:pt x="0" y="17"/>
                    <a:pt x="5" y="57"/>
                    <a:pt x="33" y="57"/>
                  </a:cubicBezTo>
                  <a:cubicBezTo>
                    <a:pt x="69" y="57"/>
                    <a:pt x="110" y="56"/>
                    <a:pt x="145" y="45"/>
                  </a:cubicBezTo>
                  <a:cubicBezTo>
                    <a:pt x="162" y="40"/>
                    <a:pt x="162" y="16"/>
                    <a:pt x="145" y="11"/>
                  </a:cubicBezTo>
                  <a:close/>
                </a:path>
              </a:pathLst>
            </a:custGeom>
            <a:solidFill>
              <a:srgbClr val="FF9899"/>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42" name="Freeform 16"/>
            <p:cNvSpPr/>
            <p:nvPr/>
          </p:nvSpPr>
          <p:spPr bwMode="auto">
            <a:xfrm>
              <a:off x="642" y="3262"/>
              <a:ext cx="1142" cy="668"/>
            </a:xfrm>
            <a:custGeom>
              <a:gdLst>
                <a:gd fmla="*/ 71 w 526" name="T0"/>
                <a:gd fmla="*/ 24 h 308" name="T1"/>
                <a:gd fmla="*/ 143 w 526" name="T2"/>
                <a:gd fmla="*/ 258 h 308" name="T3"/>
                <a:gd fmla="*/ 424 w 526" name="T4"/>
                <a:gd fmla="*/ 287 h 308" name="T5"/>
                <a:gd fmla="*/ 490 w 526" name="T6"/>
                <a:gd fmla="*/ 171 h 308" name="T7"/>
                <a:gd fmla="*/ 287 w 526" name="T8"/>
                <a:gd fmla="*/ 139 h 308" name="T9"/>
                <a:gd fmla="*/ 139 w 526" name="T10"/>
                <a:gd fmla="*/ 42 h 308" name="T11"/>
                <a:gd fmla="*/ 71 w 526" name="T12"/>
                <a:gd fmla="*/ 24 h 308" name="T13"/>
              </a:gdLst>
              <a:cxnLst>
                <a:cxn ang="0">
                  <a:pos x="T0" y="T1"/>
                </a:cxn>
                <a:cxn ang="0">
                  <a:pos x="T2" y="T3"/>
                </a:cxn>
                <a:cxn ang="0">
                  <a:pos x="T4" y="T5"/>
                </a:cxn>
                <a:cxn ang="0">
                  <a:pos x="T6" y="T7"/>
                </a:cxn>
                <a:cxn ang="0">
                  <a:pos x="T8" y="T9"/>
                </a:cxn>
                <a:cxn ang="0">
                  <a:pos x="T10" y="T11"/>
                </a:cxn>
                <a:cxn ang="0">
                  <a:pos x="T12" y="T13"/>
                </a:cxn>
              </a:cxnLst>
              <a:rect b="b" l="0" r="r" t="0"/>
              <a:pathLst>
                <a:path h="308" w="526">
                  <a:moveTo>
                    <a:pt x="71" y="24"/>
                  </a:moveTo>
                  <a:cubicBezTo>
                    <a:pt x="0" y="98"/>
                    <a:pt x="74" y="213"/>
                    <a:pt x="143" y="258"/>
                  </a:cubicBezTo>
                  <a:cubicBezTo>
                    <a:pt x="220" y="308"/>
                    <a:pt x="337" y="297"/>
                    <a:pt x="424" y="287"/>
                  </a:cubicBezTo>
                  <a:cubicBezTo>
                    <a:pt x="477" y="281"/>
                    <a:pt x="526" y="225"/>
                    <a:pt x="490" y="171"/>
                  </a:cubicBezTo>
                  <a:cubicBezTo>
                    <a:pt x="448" y="108"/>
                    <a:pt x="352" y="138"/>
                    <a:pt x="287" y="139"/>
                  </a:cubicBezTo>
                  <a:cubicBezTo>
                    <a:pt x="217" y="141"/>
                    <a:pt x="165" y="110"/>
                    <a:pt x="139" y="42"/>
                  </a:cubicBezTo>
                  <a:cubicBezTo>
                    <a:pt x="129" y="15"/>
                    <a:pt x="94" y="0"/>
                    <a:pt x="71" y="24"/>
                  </a:cubicBezTo>
                  <a:close/>
                </a:path>
              </a:pathLst>
            </a:custGeom>
            <a:solidFill>
              <a:srgbClr val="FFDCE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43" name="Freeform 17"/>
            <p:cNvSpPr/>
            <p:nvPr/>
          </p:nvSpPr>
          <p:spPr bwMode="auto">
            <a:xfrm>
              <a:off x="1603" y="3778"/>
              <a:ext cx="187" cy="37"/>
            </a:xfrm>
            <a:custGeom>
              <a:gdLst>
                <a:gd fmla="*/ 5 w 86" name="T0"/>
                <a:gd fmla="*/ 9 h 17" name="T1"/>
                <a:gd fmla="*/ 84 w 86" name="T2"/>
                <a:gd fmla="*/ 12 h 17" name="T3"/>
                <a:gd fmla="*/ 84 w 86" name="T4"/>
                <a:gd fmla="*/ 10 h 17" name="T5"/>
                <a:gd fmla="*/ 7 w 86" name="T6"/>
                <a:gd fmla="*/ 2 h 17" name="T7"/>
                <a:gd fmla="*/ 5 w 86" name="T8"/>
                <a:gd fmla="*/ 9 h 17" name="T9"/>
              </a:gdLst>
              <a:cxnLst>
                <a:cxn ang="0">
                  <a:pos x="T0" y="T1"/>
                </a:cxn>
                <a:cxn ang="0">
                  <a:pos x="T2" y="T3"/>
                </a:cxn>
                <a:cxn ang="0">
                  <a:pos x="T4" y="T5"/>
                </a:cxn>
                <a:cxn ang="0">
                  <a:pos x="T6" y="T7"/>
                </a:cxn>
                <a:cxn ang="0">
                  <a:pos x="T8" y="T9"/>
                </a:cxn>
              </a:cxnLst>
              <a:rect b="b" l="0" r="r" t="0"/>
              <a:pathLst>
                <a:path h="17" w="86">
                  <a:moveTo>
                    <a:pt x="5" y="9"/>
                  </a:moveTo>
                  <a:cubicBezTo>
                    <a:pt x="31" y="17"/>
                    <a:pt x="58" y="15"/>
                    <a:pt x="84" y="12"/>
                  </a:cubicBezTo>
                  <a:cubicBezTo>
                    <a:pt x="86" y="12"/>
                    <a:pt x="86" y="10"/>
                    <a:pt x="84" y="10"/>
                  </a:cubicBezTo>
                  <a:cubicBezTo>
                    <a:pt x="58" y="7"/>
                    <a:pt x="32" y="10"/>
                    <a:pt x="7" y="2"/>
                  </a:cubicBezTo>
                  <a:cubicBezTo>
                    <a:pt x="2" y="0"/>
                    <a:pt x="0" y="7"/>
                    <a:pt x="5" y="9"/>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44" name="Freeform 18"/>
            <p:cNvSpPr/>
            <p:nvPr/>
          </p:nvSpPr>
          <p:spPr bwMode="auto">
            <a:xfrm>
              <a:off x="1634" y="3704"/>
              <a:ext cx="130" cy="20"/>
            </a:xfrm>
            <a:custGeom>
              <a:gdLst>
                <a:gd fmla="*/ 3 w 60" name="T0"/>
                <a:gd fmla="*/ 5 h 9" name="T1"/>
                <a:gd fmla="*/ 58 w 60" name="T2"/>
                <a:gd fmla="*/ 7 h 9" name="T3"/>
                <a:gd fmla="*/ 58 w 60" name="T4"/>
                <a:gd fmla="*/ 4 h 9" name="T5"/>
                <a:gd fmla="*/ 4 w 60" name="T6"/>
                <a:gd fmla="*/ 0 h 9" name="T7"/>
                <a:gd fmla="*/ 3 w 60" name="T8"/>
                <a:gd fmla="*/ 5 h 9" name="T9"/>
              </a:gdLst>
              <a:cxnLst>
                <a:cxn ang="0">
                  <a:pos x="T0" y="T1"/>
                </a:cxn>
                <a:cxn ang="0">
                  <a:pos x="T2" y="T3"/>
                </a:cxn>
                <a:cxn ang="0">
                  <a:pos x="T4" y="T5"/>
                </a:cxn>
                <a:cxn ang="0">
                  <a:pos x="T6" y="T7"/>
                </a:cxn>
                <a:cxn ang="0">
                  <a:pos x="T8" y="T9"/>
                </a:cxn>
              </a:cxnLst>
              <a:rect b="b" l="0" r="r" t="0"/>
              <a:pathLst>
                <a:path h="9" w="60">
                  <a:moveTo>
                    <a:pt x="3" y="5"/>
                  </a:moveTo>
                  <a:cubicBezTo>
                    <a:pt x="21" y="8"/>
                    <a:pt x="40" y="9"/>
                    <a:pt x="58" y="7"/>
                  </a:cubicBezTo>
                  <a:cubicBezTo>
                    <a:pt x="60" y="7"/>
                    <a:pt x="60" y="4"/>
                    <a:pt x="58" y="4"/>
                  </a:cubicBezTo>
                  <a:cubicBezTo>
                    <a:pt x="40" y="2"/>
                    <a:pt x="22" y="3"/>
                    <a:pt x="4" y="0"/>
                  </a:cubicBezTo>
                  <a:cubicBezTo>
                    <a:pt x="1" y="0"/>
                    <a:pt x="0" y="5"/>
                    <a:pt x="3" y="5"/>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45" name="Freeform 19"/>
            <p:cNvSpPr/>
            <p:nvPr/>
          </p:nvSpPr>
          <p:spPr bwMode="auto">
            <a:xfrm>
              <a:off x="1582" y="3609"/>
              <a:ext cx="189" cy="50"/>
            </a:xfrm>
            <a:custGeom>
              <a:gdLst>
                <a:gd fmla="*/ 5 w 87" name="T0"/>
                <a:gd fmla="*/ 21 h 23" name="T1"/>
                <a:gd fmla="*/ 85 w 87" name="T2"/>
                <a:gd fmla="*/ 6 h 23" name="T3"/>
                <a:gd fmla="*/ 85 w 87" name="T4"/>
                <a:gd fmla="*/ 3 h 23" name="T5"/>
                <a:gd fmla="*/ 2 w 87" name="T6"/>
                <a:gd fmla="*/ 17 h 23" name="T7"/>
                <a:gd fmla="*/ 5 w 87" name="T8"/>
                <a:gd fmla="*/ 21 h 23" name="T9"/>
              </a:gdLst>
              <a:cxnLst>
                <a:cxn ang="0">
                  <a:pos x="T0" y="T1"/>
                </a:cxn>
                <a:cxn ang="0">
                  <a:pos x="T2" y="T3"/>
                </a:cxn>
                <a:cxn ang="0">
                  <a:pos x="T4" y="T5"/>
                </a:cxn>
                <a:cxn ang="0">
                  <a:pos x="T6" y="T7"/>
                </a:cxn>
                <a:cxn ang="0">
                  <a:pos x="T8" y="T9"/>
                </a:cxn>
              </a:cxnLst>
              <a:rect b="b" l="0" r="r" t="0"/>
              <a:pathLst>
                <a:path h="23" w="87">
                  <a:moveTo>
                    <a:pt x="5" y="21"/>
                  </a:moveTo>
                  <a:cubicBezTo>
                    <a:pt x="30" y="8"/>
                    <a:pt x="58" y="9"/>
                    <a:pt x="85" y="6"/>
                  </a:cubicBezTo>
                  <a:cubicBezTo>
                    <a:pt x="87" y="6"/>
                    <a:pt x="87" y="3"/>
                    <a:pt x="85" y="3"/>
                  </a:cubicBezTo>
                  <a:cubicBezTo>
                    <a:pt x="57" y="0"/>
                    <a:pt x="27" y="2"/>
                    <a:pt x="2" y="17"/>
                  </a:cubicBezTo>
                  <a:cubicBezTo>
                    <a:pt x="0" y="19"/>
                    <a:pt x="2" y="23"/>
                    <a:pt x="5" y="21"/>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46" name="Freeform 20"/>
            <p:cNvSpPr/>
            <p:nvPr/>
          </p:nvSpPr>
          <p:spPr bwMode="auto">
            <a:xfrm>
              <a:off x="1972" y="3262"/>
              <a:ext cx="1144" cy="668"/>
            </a:xfrm>
            <a:custGeom>
              <a:gdLst>
                <a:gd fmla="*/ 456 w 527" name="T0"/>
                <a:gd fmla="*/ 24 h 308" name="T1"/>
                <a:gd fmla="*/ 384 w 527" name="T2"/>
                <a:gd fmla="*/ 258 h 308" name="T3"/>
                <a:gd fmla="*/ 103 w 527" name="T4"/>
                <a:gd fmla="*/ 287 h 308" name="T5"/>
                <a:gd fmla="*/ 37 w 527" name="T6"/>
                <a:gd fmla="*/ 171 h 308" name="T7"/>
                <a:gd fmla="*/ 240 w 527" name="T8"/>
                <a:gd fmla="*/ 139 h 308" name="T9"/>
                <a:gd fmla="*/ 388 w 527" name="T10"/>
                <a:gd fmla="*/ 42 h 308" name="T11"/>
                <a:gd fmla="*/ 456 w 527" name="T12"/>
                <a:gd fmla="*/ 24 h 308" name="T13"/>
              </a:gdLst>
              <a:cxnLst>
                <a:cxn ang="0">
                  <a:pos x="T0" y="T1"/>
                </a:cxn>
                <a:cxn ang="0">
                  <a:pos x="T2" y="T3"/>
                </a:cxn>
                <a:cxn ang="0">
                  <a:pos x="T4" y="T5"/>
                </a:cxn>
                <a:cxn ang="0">
                  <a:pos x="T6" y="T7"/>
                </a:cxn>
                <a:cxn ang="0">
                  <a:pos x="T8" y="T9"/>
                </a:cxn>
                <a:cxn ang="0">
                  <a:pos x="T10" y="T11"/>
                </a:cxn>
                <a:cxn ang="0">
                  <a:pos x="T12" y="T13"/>
                </a:cxn>
              </a:cxnLst>
              <a:rect b="b" l="0" r="r" t="0"/>
              <a:pathLst>
                <a:path h="308" w="527">
                  <a:moveTo>
                    <a:pt x="456" y="24"/>
                  </a:moveTo>
                  <a:cubicBezTo>
                    <a:pt x="527" y="98"/>
                    <a:pt x="453" y="213"/>
                    <a:pt x="384" y="258"/>
                  </a:cubicBezTo>
                  <a:cubicBezTo>
                    <a:pt x="307" y="308"/>
                    <a:pt x="189" y="297"/>
                    <a:pt x="103" y="287"/>
                  </a:cubicBezTo>
                  <a:cubicBezTo>
                    <a:pt x="50" y="281"/>
                    <a:pt x="0" y="225"/>
                    <a:pt x="37" y="171"/>
                  </a:cubicBezTo>
                  <a:cubicBezTo>
                    <a:pt x="79" y="108"/>
                    <a:pt x="175" y="138"/>
                    <a:pt x="240" y="139"/>
                  </a:cubicBezTo>
                  <a:cubicBezTo>
                    <a:pt x="310" y="141"/>
                    <a:pt x="361" y="110"/>
                    <a:pt x="388" y="42"/>
                  </a:cubicBezTo>
                  <a:cubicBezTo>
                    <a:pt x="398" y="15"/>
                    <a:pt x="433" y="0"/>
                    <a:pt x="456" y="24"/>
                  </a:cubicBezTo>
                  <a:close/>
                </a:path>
              </a:pathLst>
            </a:custGeom>
            <a:solidFill>
              <a:srgbClr val="FFDCE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47" name="Freeform 21"/>
            <p:cNvSpPr/>
            <p:nvPr/>
          </p:nvSpPr>
          <p:spPr bwMode="auto">
            <a:xfrm>
              <a:off x="1968" y="3778"/>
              <a:ext cx="187" cy="37"/>
            </a:xfrm>
            <a:custGeom>
              <a:gdLst>
                <a:gd fmla="*/ 79 w 86" name="T0"/>
                <a:gd fmla="*/ 2 h 17" name="T1"/>
                <a:gd fmla="*/ 2 w 86" name="T2"/>
                <a:gd fmla="*/ 10 h 17" name="T3"/>
                <a:gd fmla="*/ 2 w 86" name="T4"/>
                <a:gd fmla="*/ 12 h 17" name="T5"/>
                <a:gd fmla="*/ 81 w 86" name="T6"/>
                <a:gd fmla="*/ 9 h 17" name="T7"/>
                <a:gd fmla="*/ 79 w 86" name="T8"/>
                <a:gd fmla="*/ 2 h 17" name="T9"/>
              </a:gdLst>
              <a:cxnLst>
                <a:cxn ang="0">
                  <a:pos x="T0" y="T1"/>
                </a:cxn>
                <a:cxn ang="0">
                  <a:pos x="T2" y="T3"/>
                </a:cxn>
                <a:cxn ang="0">
                  <a:pos x="T4" y="T5"/>
                </a:cxn>
                <a:cxn ang="0">
                  <a:pos x="T6" y="T7"/>
                </a:cxn>
                <a:cxn ang="0">
                  <a:pos x="T8" y="T9"/>
                </a:cxn>
              </a:cxnLst>
              <a:rect b="b" l="0" r="r" t="0"/>
              <a:pathLst>
                <a:path h="17" w="86">
                  <a:moveTo>
                    <a:pt x="79" y="2"/>
                  </a:moveTo>
                  <a:cubicBezTo>
                    <a:pt x="54" y="10"/>
                    <a:pt x="28" y="7"/>
                    <a:pt x="2" y="10"/>
                  </a:cubicBezTo>
                  <a:cubicBezTo>
                    <a:pt x="0" y="10"/>
                    <a:pt x="0" y="12"/>
                    <a:pt x="2" y="12"/>
                  </a:cubicBezTo>
                  <a:cubicBezTo>
                    <a:pt x="28" y="15"/>
                    <a:pt x="55" y="17"/>
                    <a:pt x="81" y="9"/>
                  </a:cubicBezTo>
                  <a:cubicBezTo>
                    <a:pt x="86" y="7"/>
                    <a:pt x="84" y="0"/>
                    <a:pt x="79" y="2"/>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48" name="Freeform 22"/>
            <p:cNvSpPr/>
            <p:nvPr/>
          </p:nvSpPr>
          <p:spPr bwMode="auto">
            <a:xfrm>
              <a:off x="1994" y="3704"/>
              <a:ext cx="130" cy="20"/>
            </a:xfrm>
            <a:custGeom>
              <a:gdLst>
                <a:gd fmla="*/ 55 w 60" name="T0"/>
                <a:gd fmla="*/ 0 h 9" name="T1"/>
                <a:gd fmla="*/ 2 w 60" name="T2"/>
                <a:gd fmla="*/ 4 h 9" name="T3"/>
                <a:gd fmla="*/ 2 w 60" name="T4"/>
                <a:gd fmla="*/ 7 h 9" name="T5"/>
                <a:gd fmla="*/ 57 w 60" name="T6"/>
                <a:gd fmla="*/ 5 h 9" name="T7"/>
                <a:gd fmla="*/ 55 w 60" name="T8"/>
                <a:gd fmla="*/ 0 h 9" name="T9"/>
              </a:gdLst>
              <a:cxnLst>
                <a:cxn ang="0">
                  <a:pos x="T0" y="T1"/>
                </a:cxn>
                <a:cxn ang="0">
                  <a:pos x="T2" y="T3"/>
                </a:cxn>
                <a:cxn ang="0">
                  <a:pos x="T4" y="T5"/>
                </a:cxn>
                <a:cxn ang="0">
                  <a:pos x="T6" y="T7"/>
                </a:cxn>
                <a:cxn ang="0">
                  <a:pos x="T8" y="T9"/>
                </a:cxn>
              </a:cxnLst>
              <a:rect b="b" l="0" r="r" t="0"/>
              <a:pathLst>
                <a:path h="9" w="60">
                  <a:moveTo>
                    <a:pt x="55" y="0"/>
                  </a:moveTo>
                  <a:cubicBezTo>
                    <a:pt x="38" y="3"/>
                    <a:pt x="20" y="2"/>
                    <a:pt x="2" y="4"/>
                  </a:cubicBezTo>
                  <a:cubicBezTo>
                    <a:pt x="0" y="4"/>
                    <a:pt x="0" y="7"/>
                    <a:pt x="2" y="7"/>
                  </a:cubicBezTo>
                  <a:cubicBezTo>
                    <a:pt x="20" y="9"/>
                    <a:pt x="39" y="8"/>
                    <a:pt x="57" y="5"/>
                  </a:cubicBezTo>
                  <a:cubicBezTo>
                    <a:pt x="60" y="5"/>
                    <a:pt x="58" y="0"/>
                    <a:pt x="55" y="0"/>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62" name="Freeform 23"/>
            <p:cNvSpPr/>
            <p:nvPr/>
          </p:nvSpPr>
          <p:spPr bwMode="auto">
            <a:xfrm>
              <a:off x="1985" y="3609"/>
              <a:ext cx="191" cy="50"/>
            </a:xfrm>
            <a:custGeom>
              <a:gdLst>
                <a:gd fmla="*/ 85 w 88" name="T0"/>
                <a:gd fmla="*/ 17 h 23" name="T1"/>
                <a:gd fmla="*/ 3 w 88" name="T2"/>
                <a:gd fmla="*/ 3 h 23" name="T3"/>
                <a:gd fmla="*/ 3 w 88" name="T4"/>
                <a:gd fmla="*/ 6 h 23" name="T5"/>
                <a:gd fmla="*/ 83 w 88" name="T6"/>
                <a:gd fmla="*/ 21 h 23" name="T7"/>
                <a:gd fmla="*/ 85 w 88" name="T8"/>
                <a:gd fmla="*/ 17 h 23" name="T9"/>
              </a:gdLst>
              <a:cxnLst>
                <a:cxn ang="0">
                  <a:pos x="T0" y="T1"/>
                </a:cxn>
                <a:cxn ang="0">
                  <a:pos x="T2" y="T3"/>
                </a:cxn>
                <a:cxn ang="0">
                  <a:pos x="T4" y="T5"/>
                </a:cxn>
                <a:cxn ang="0">
                  <a:pos x="T6" y="T7"/>
                </a:cxn>
                <a:cxn ang="0">
                  <a:pos x="T8" y="T9"/>
                </a:cxn>
              </a:cxnLst>
              <a:rect b="b" l="0" r="r" t="0"/>
              <a:pathLst>
                <a:path h="23" w="88">
                  <a:moveTo>
                    <a:pt x="85" y="17"/>
                  </a:moveTo>
                  <a:cubicBezTo>
                    <a:pt x="61" y="2"/>
                    <a:pt x="31" y="0"/>
                    <a:pt x="3" y="3"/>
                  </a:cubicBezTo>
                  <a:cubicBezTo>
                    <a:pt x="0" y="3"/>
                    <a:pt x="0" y="6"/>
                    <a:pt x="3" y="6"/>
                  </a:cubicBezTo>
                  <a:cubicBezTo>
                    <a:pt x="30" y="9"/>
                    <a:pt x="58" y="8"/>
                    <a:pt x="83" y="21"/>
                  </a:cubicBezTo>
                  <a:cubicBezTo>
                    <a:pt x="86" y="23"/>
                    <a:pt x="88" y="19"/>
                    <a:pt x="85" y="17"/>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63" name="Freeform 24"/>
            <p:cNvSpPr/>
            <p:nvPr/>
          </p:nvSpPr>
          <p:spPr bwMode="auto">
            <a:xfrm>
              <a:off x="968" y="743"/>
              <a:ext cx="464" cy="1255"/>
            </a:xfrm>
            <a:custGeom>
              <a:gdLst>
                <a:gd fmla="*/ 194 w 214" name="T0"/>
                <a:gd fmla="*/ 307 h 579" name="T1"/>
                <a:gd fmla="*/ 138 w 214" name="T2"/>
                <a:gd fmla="*/ 58 h 579" name="T3"/>
                <a:gd fmla="*/ 29 w 214" name="T4"/>
                <a:gd fmla="*/ 58 h 579" name="T5"/>
                <a:gd fmla="*/ 7 w 214" name="T6"/>
                <a:gd fmla="*/ 329 h 579" name="T7"/>
                <a:gd fmla="*/ 107 w 214" name="T8"/>
                <a:gd fmla="*/ 561 h 579" name="T9"/>
                <a:gd fmla="*/ 165 w 214" name="T10"/>
                <a:gd fmla="*/ 527 h 579" name="T11"/>
                <a:gd fmla="*/ 167 w 214" name="T12"/>
                <a:gd fmla="*/ 526 h 579" name="T13"/>
                <a:gd fmla="*/ 194 w 214" name="T14"/>
                <a:gd fmla="*/ 307 h 579"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579" w="214">
                  <a:moveTo>
                    <a:pt x="194" y="307"/>
                  </a:moveTo>
                  <a:cubicBezTo>
                    <a:pt x="188" y="221"/>
                    <a:pt x="171" y="138"/>
                    <a:pt x="138" y="58"/>
                  </a:cubicBezTo>
                  <a:cubicBezTo>
                    <a:pt x="119" y="9"/>
                    <a:pt x="45" y="0"/>
                    <a:pt x="29" y="58"/>
                  </a:cubicBezTo>
                  <a:cubicBezTo>
                    <a:pt x="5" y="145"/>
                    <a:pt x="0" y="240"/>
                    <a:pt x="7" y="329"/>
                  </a:cubicBezTo>
                  <a:cubicBezTo>
                    <a:pt x="13" y="418"/>
                    <a:pt x="32" y="505"/>
                    <a:pt x="107" y="561"/>
                  </a:cubicBezTo>
                  <a:cubicBezTo>
                    <a:pt x="131" y="579"/>
                    <a:pt x="164" y="554"/>
                    <a:pt x="165" y="527"/>
                  </a:cubicBezTo>
                  <a:cubicBezTo>
                    <a:pt x="166" y="527"/>
                    <a:pt x="166" y="526"/>
                    <a:pt x="167" y="526"/>
                  </a:cubicBezTo>
                  <a:cubicBezTo>
                    <a:pt x="214" y="470"/>
                    <a:pt x="199" y="376"/>
                    <a:pt x="194" y="307"/>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64" name="Freeform 25"/>
            <p:cNvSpPr/>
            <p:nvPr/>
          </p:nvSpPr>
          <p:spPr bwMode="auto">
            <a:xfrm>
              <a:off x="1050" y="977"/>
              <a:ext cx="304" cy="794"/>
            </a:xfrm>
            <a:custGeom>
              <a:gdLst>
                <a:gd fmla="*/ 122 w 140" name="T0"/>
                <a:gd fmla="*/ 194 h 366" name="T1"/>
                <a:gd fmla="*/ 87 w 140" name="T2"/>
                <a:gd fmla="*/ 37 h 366" name="T3"/>
                <a:gd fmla="*/ 18 w 140" name="T4"/>
                <a:gd fmla="*/ 37 h 366" name="T5"/>
                <a:gd fmla="*/ 4 w 140" name="T6"/>
                <a:gd fmla="*/ 207 h 366" name="T7"/>
                <a:gd fmla="*/ 57 w 140" name="T8"/>
                <a:gd fmla="*/ 336 h 366" name="T9"/>
                <a:gd fmla="*/ 122 w 140" name="T10"/>
                <a:gd fmla="*/ 194 h 366" name="T11"/>
              </a:gdLst>
              <a:cxnLst>
                <a:cxn ang="0">
                  <a:pos x="T0" y="T1"/>
                </a:cxn>
                <a:cxn ang="0">
                  <a:pos x="T2" y="T3"/>
                </a:cxn>
                <a:cxn ang="0">
                  <a:pos x="T4" y="T5"/>
                </a:cxn>
                <a:cxn ang="0">
                  <a:pos x="T6" y="T7"/>
                </a:cxn>
                <a:cxn ang="0">
                  <a:pos x="T8" y="T9"/>
                </a:cxn>
                <a:cxn ang="0">
                  <a:pos x="T10" y="T11"/>
                </a:cxn>
              </a:cxnLst>
              <a:rect b="b" l="0" r="r" t="0"/>
              <a:pathLst>
                <a:path h="366" w="140">
                  <a:moveTo>
                    <a:pt x="122" y="194"/>
                  </a:moveTo>
                  <a:cubicBezTo>
                    <a:pt x="118" y="139"/>
                    <a:pt x="107" y="87"/>
                    <a:pt x="87" y="37"/>
                  </a:cubicBezTo>
                  <a:cubicBezTo>
                    <a:pt x="75" y="6"/>
                    <a:pt x="28" y="0"/>
                    <a:pt x="18" y="37"/>
                  </a:cubicBezTo>
                  <a:cubicBezTo>
                    <a:pt x="3" y="91"/>
                    <a:pt x="0" y="151"/>
                    <a:pt x="4" y="207"/>
                  </a:cubicBezTo>
                  <a:cubicBezTo>
                    <a:pt x="7" y="247"/>
                    <a:pt x="13" y="320"/>
                    <a:pt x="57" y="336"/>
                  </a:cubicBezTo>
                  <a:cubicBezTo>
                    <a:pt x="140" y="366"/>
                    <a:pt x="125" y="236"/>
                    <a:pt x="122" y="194"/>
                  </a:cubicBezTo>
                  <a:close/>
                </a:path>
              </a:pathLst>
            </a:custGeom>
            <a:solidFill>
              <a:srgbClr val="FFDCE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65" name="Freeform 26"/>
            <p:cNvSpPr/>
            <p:nvPr/>
          </p:nvSpPr>
          <p:spPr bwMode="auto">
            <a:xfrm>
              <a:off x="2326" y="743"/>
              <a:ext cx="464" cy="1255"/>
            </a:xfrm>
            <a:custGeom>
              <a:gdLst>
                <a:gd fmla="*/ 20 w 214" name="T0"/>
                <a:gd fmla="*/ 307 h 579" name="T1"/>
                <a:gd fmla="*/ 76 w 214" name="T2"/>
                <a:gd fmla="*/ 58 h 579" name="T3"/>
                <a:gd fmla="*/ 185 w 214" name="T4"/>
                <a:gd fmla="*/ 58 h 579" name="T5"/>
                <a:gd fmla="*/ 207 w 214" name="T6"/>
                <a:gd fmla="*/ 329 h 579" name="T7"/>
                <a:gd fmla="*/ 107 w 214" name="T8"/>
                <a:gd fmla="*/ 561 h 579" name="T9"/>
                <a:gd fmla="*/ 49 w 214" name="T10"/>
                <a:gd fmla="*/ 527 h 579" name="T11"/>
                <a:gd fmla="*/ 47 w 214" name="T12"/>
                <a:gd fmla="*/ 526 h 579" name="T13"/>
                <a:gd fmla="*/ 20 w 214" name="T14"/>
                <a:gd fmla="*/ 307 h 579"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579" w="214">
                  <a:moveTo>
                    <a:pt x="20" y="307"/>
                  </a:moveTo>
                  <a:cubicBezTo>
                    <a:pt x="26" y="221"/>
                    <a:pt x="43" y="138"/>
                    <a:pt x="76" y="58"/>
                  </a:cubicBezTo>
                  <a:cubicBezTo>
                    <a:pt x="95" y="9"/>
                    <a:pt x="169" y="0"/>
                    <a:pt x="185" y="58"/>
                  </a:cubicBezTo>
                  <a:cubicBezTo>
                    <a:pt x="209" y="145"/>
                    <a:pt x="214" y="240"/>
                    <a:pt x="207" y="329"/>
                  </a:cubicBezTo>
                  <a:cubicBezTo>
                    <a:pt x="201" y="418"/>
                    <a:pt x="181" y="505"/>
                    <a:pt x="107" y="561"/>
                  </a:cubicBezTo>
                  <a:cubicBezTo>
                    <a:pt x="83" y="579"/>
                    <a:pt x="50" y="554"/>
                    <a:pt x="49" y="527"/>
                  </a:cubicBezTo>
                  <a:cubicBezTo>
                    <a:pt x="48" y="527"/>
                    <a:pt x="48" y="526"/>
                    <a:pt x="47" y="526"/>
                  </a:cubicBezTo>
                  <a:cubicBezTo>
                    <a:pt x="0" y="470"/>
                    <a:pt x="15" y="376"/>
                    <a:pt x="20" y="307"/>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66" name="Freeform 27"/>
            <p:cNvSpPr/>
            <p:nvPr/>
          </p:nvSpPr>
          <p:spPr bwMode="auto">
            <a:xfrm>
              <a:off x="2404" y="977"/>
              <a:ext cx="304" cy="794"/>
            </a:xfrm>
            <a:custGeom>
              <a:gdLst>
                <a:gd fmla="*/ 18 w 140" name="T0"/>
                <a:gd fmla="*/ 194 h 366" name="T1"/>
                <a:gd fmla="*/ 53 w 140" name="T2"/>
                <a:gd fmla="*/ 37 h 366" name="T3"/>
                <a:gd fmla="*/ 122 w 140" name="T4"/>
                <a:gd fmla="*/ 37 h 366" name="T5"/>
                <a:gd fmla="*/ 136 w 140" name="T6"/>
                <a:gd fmla="*/ 207 h 366" name="T7"/>
                <a:gd fmla="*/ 83 w 140" name="T8"/>
                <a:gd fmla="*/ 336 h 366" name="T9"/>
                <a:gd fmla="*/ 18 w 140" name="T10"/>
                <a:gd fmla="*/ 194 h 366" name="T11"/>
              </a:gdLst>
              <a:cxnLst>
                <a:cxn ang="0">
                  <a:pos x="T0" y="T1"/>
                </a:cxn>
                <a:cxn ang="0">
                  <a:pos x="T2" y="T3"/>
                </a:cxn>
                <a:cxn ang="0">
                  <a:pos x="T4" y="T5"/>
                </a:cxn>
                <a:cxn ang="0">
                  <a:pos x="T6" y="T7"/>
                </a:cxn>
                <a:cxn ang="0">
                  <a:pos x="T8" y="T9"/>
                </a:cxn>
                <a:cxn ang="0">
                  <a:pos x="T10" y="T11"/>
                </a:cxn>
              </a:cxnLst>
              <a:rect b="b" l="0" r="r" t="0"/>
              <a:pathLst>
                <a:path h="366" w="140">
                  <a:moveTo>
                    <a:pt x="18" y="194"/>
                  </a:moveTo>
                  <a:cubicBezTo>
                    <a:pt x="22" y="139"/>
                    <a:pt x="33" y="87"/>
                    <a:pt x="53" y="37"/>
                  </a:cubicBezTo>
                  <a:cubicBezTo>
                    <a:pt x="65" y="6"/>
                    <a:pt x="112" y="0"/>
                    <a:pt x="122" y="37"/>
                  </a:cubicBezTo>
                  <a:cubicBezTo>
                    <a:pt x="137" y="91"/>
                    <a:pt x="140" y="151"/>
                    <a:pt x="136" y="207"/>
                  </a:cubicBezTo>
                  <a:cubicBezTo>
                    <a:pt x="133" y="247"/>
                    <a:pt x="127" y="320"/>
                    <a:pt x="83" y="336"/>
                  </a:cubicBezTo>
                  <a:cubicBezTo>
                    <a:pt x="0" y="366"/>
                    <a:pt x="15" y="236"/>
                    <a:pt x="18" y="194"/>
                  </a:cubicBezTo>
                  <a:close/>
                </a:path>
              </a:pathLst>
            </a:custGeom>
            <a:solidFill>
              <a:srgbClr val="FFDCE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charset="0" panose="020b0604020202020204" pitchFamily="34" typeface="Arial"/>
                <a:sym typeface="+mn-lt"/>
              </a:endParaRPr>
            </a:p>
          </p:txBody>
        </p:sp>
        <p:sp>
          <p:nvSpPr>
            <p:cNvPr id="67" name="Freeform 28"/>
            <p:cNvSpPr/>
            <p:nvPr/>
          </p:nvSpPr>
          <p:spPr bwMode="auto">
            <a:xfrm>
              <a:off x="2209" y="2846"/>
              <a:ext cx="187" cy="347"/>
            </a:xfrm>
            <a:custGeom>
              <a:gdLst>
                <a:gd fmla="*/ 15 w 86" name="T0"/>
                <a:gd fmla="*/ 153 h 160" name="T1"/>
                <a:gd fmla="*/ 44 w 86" name="T2"/>
                <a:gd fmla="*/ 86 h 160" name="T3"/>
                <a:gd fmla="*/ 82 w 86" name="T4"/>
                <a:gd fmla="*/ 19 h 160" name="T5"/>
                <a:gd fmla="*/ 61 w 86" name="T6"/>
                <a:gd fmla="*/ 7 h 160" name="T7"/>
                <a:gd fmla="*/ 19 w 86" name="T8"/>
                <a:gd fmla="*/ 78 h 160" name="T9"/>
                <a:gd fmla="*/ 1 w 86" name="T10"/>
                <a:gd fmla="*/ 151 h 160" name="T11"/>
                <a:gd fmla="*/ 15 w 86" name="T12"/>
                <a:gd fmla="*/ 153 h 160" name="T13"/>
              </a:gdLst>
              <a:cxnLst>
                <a:cxn ang="0">
                  <a:pos x="T0" y="T1"/>
                </a:cxn>
                <a:cxn ang="0">
                  <a:pos x="T2" y="T3"/>
                </a:cxn>
                <a:cxn ang="0">
                  <a:pos x="T4" y="T5"/>
                </a:cxn>
                <a:cxn ang="0">
                  <a:pos x="T6" y="T7"/>
                </a:cxn>
                <a:cxn ang="0">
                  <a:pos x="T8" y="T9"/>
                </a:cxn>
                <a:cxn ang="0">
                  <a:pos x="T10" y="T11"/>
                </a:cxn>
                <a:cxn ang="0">
                  <a:pos x="T12" y="T13"/>
                </a:cxn>
              </a:cxnLst>
              <a:rect b="b" l="0" r="r" t="0"/>
              <a:pathLst>
                <a:path h="160" w="86">
                  <a:moveTo>
                    <a:pt x="15" y="153"/>
                  </a:moveTo>
                  <a:cubicBezTo>
                    <a:pt x="24" y="130"/>
                    <a:pt x="33" y="108"/>
                    <a:pt x="44" y="86"/>
                  </a:cubicBezTo>
                  <a:cubicBezTo>
                    <a:pt x="56" y="64"/>
                    <a:pt x="74" y="42"/>
                    <a:pt x="82" y="19"/>
                  </a:cubicBezTo>
                  <a:cubicBezTo>
                    <a:pt x="86" y="6"/>
                    <a:pt x="70" y="0"/>
                    <a:pt x="61" y="7"/>
                  </a:cubicBezTo>
                  <a:cubicBezTo>
                    <a:pt x="41" y="23"/>
                    <a:pt x="29" y="55"/>
                    <a:pt x="19" y="78"/>
                  </a:cubicBezTo>
                  <a:cubicBezTo>
                    <a:pt x="9" y="101"/>
                    <a:pt x="0" y="125"/>
                    <a:pt x="1" y="151"/>
                  </a:cubicBezTo>
                  <a:cubicBezTo>
                    <a:pt x="2" y="159"/>
                    <a:pt x="12" y="160"/>
                    <a:pt x="15" y="153"/>
                  </a:cubicBezTo>
                  <a:close/>
                </a:path>
              </a:pathLst>
            </a:custGeom>
            <a:solidFill>
              <a:srgbClr val="8DC54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68" name="Freeform 29"/>
            <p:cNvSpPr/>
            <p:nvPr/>
          </p:nvSpPr>
          <p:spPr bwMode="auto">
            <a:xfrm>
              <a:off x="2226" y="2983"/>
              <a:ext cx="319" cy="255"/>
            </a:xfrm>
            <a:custGeom>
              <a:gdLst>
                <a:gd fmla="*/ 18 w 147" name="T0"/>
                <a:gd fmla="*/ 111 h 118" name="T1"/>
                <a:gd fmla="*/ 132 w 147" name="T2"/>
                <a:gd fmla="*/ 35 h 118" name="T3"/>
                <a:gd fmla="*/ 118 w 147" name="T4"/>
                <a:gd fmla="*/ 10 h 118" name="T5"/>
                <a:gd fmla="*/ 3 w 147" name="T6"/>
                <a:gd fmla="*/ 103 h 118" name="T7"/>
                <a:gd fmla="*/ 18 w 147" name="T8"/>
                <a:gd fmla="*/ 111 h 118" name="T9"/>
              </a:gdLst>
              <a:cxnLst>
                <a:cxn ang="0">
                  <a:pos x="T0" y="T1"/>
                </a:cxn>
                <a:cxn ang="0">
                  <a:pos x="T2" y="T3"/>
                </a:cxn>
                <a:cxn ang="0">
                  <a:pos x="T4" y="T5"/>
                </a:cxn>
                <a:cxn ang="0">
                  <a:pos x="T6" y="T7"/>
                </a:cxn>
                <a:cxn ang="0">
                  <a:pos x="T8" y="T9"/>
                </a:cxn>
              </a:cxnLst>
              <a:rect b="b" l="0" r="r" t="0"/>
              <a:pathLst>
                <a:path h="118" w="147">
                  <a:moveTo>
                    <a:pt x="18" y="111"/>
                  </a:moveTo>
                  <a:cubicBezTo>
                    <a:pt x="49" y="75"/>
                    <a:pt x="94" y="62"/>
                    <a:pt x="132" y="35"/>
                  </a:cubicBezTo>
                  <a:cubicBezTo>
                    <a:pt x="147" y="24"/>
                    <a:pt x="134" y="0"/>
                    <a:pt x="118" y="10"/>
                  </a:cubicBezTo>
                  <a:cubicBezTo>
                    <a:pt x="77" y="32"/>
                    <a:pt x="21" y="57"/>
                    <a:pt x="3" y="103"/>
                  </a:cubicBezTo>
                  <a:cubicBezTo>
                    <a:pt x="0" y="111"/>
                    <a:pt x="12" y="118"/>
                    <a:pt x="18" y="111"/>
                  </a:cubicBezTo>
                  <a:close/>
                </a:path>
              </a:pathLst>
            </a:custGeom>
            <a:solidFill>
              <a:srgbClr val="8DC54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69" name="Freeform 30"/>
            <p:cNvSpPr/>
            <p:nvPr/>
          </p:nvSpPr>
          <p:spPr bwMode="auto">
            <a:xfrm>
              <a:off x="2239" y="3156"/>
              <a:ext cx="341" cy="113"/>
            </a:xfrm>
            <a:custGeom>
              <a:gdLst>
                <a:gd fmla="*/ 14 w 157" name="T0"/>
                <a:gd fmla="*/ 50 h 52" name="T1"/>
                <a:gd fmla="*/ 139 w 157" name="T2"/>
                <a:gd fmla="*/ 31 h 52" name="T3"/>
                <a:gd fmla="*/ 132 w 157" name="T4"/>
                <a:gd fmla="*/ 4 h 52" name="T5"/>
                <a:gd fmla="*/ 11 w 157" name="T6"/>
                <a:gd fmla="*/ 29 h 52" name="T7"/>
                <a:gd fmla="*/ 14 w 157" name="T8"/>
                <a:gd fmla="*/ 50 h 52" name="T9"/>
              </a:gdLst>
              <a:cxnLst>
                <a:cxn ang="0">
                  <a:pos x="T0" y="T1"/>
                </a:cxn>
                <a:cxn ang="0">
                  <a:pos x="T2" y="T3"/>
                </a:cxn>
                <a:cxn ang="0">
                  <a:pos x="T4" y="T5"/>
                </a:cxn>
                <a:cxn ang="0">
                  <a:pos x="T6" y="T7"/>
                </a:cxn>
                <a:cxn ang="0">
                  <a:pos x="T8" y="T9"/>
                </a:cxn>
              </a:cxnLst>
              <a:rect b="b" l="0" r="r" t="0"/>
              <a:pathLst>
                <a:path h="52" w="157">
                  <a:moveTo>
                    <a:pt x="14" y="50"/>
                  </a:moveTo>
                  <a:cubicBezTo>
                    <a:pt x="55" y="52"/>
                    <a:pt x="99" y="39"/>
                    <a:pt x="139" y="31"/>
                  </a:cubicBezTo>
                  <a:cubicBezTo>
                    <a:pt x="157" y="27"/>
                    <a:pt x="149" y="0"/>
                    <a:pt x="132" y="4"/>
                  </a:cubicBezTo>
                  <a:cubicBezTo>
                    <a:pt x="92" y="13"/>
                    <a:pt x="50" y="17"/>
                    <a:pt x="11" y="29"/>
                  </a:cubicBezTo>
                  <a:cubicBezTo>
                    <a:pt x="0" y="33"/>
                    <a:pt x="2" y="50"/>
                    <a:pt x="14" y="50"/>
                  </a:cubicBezTo>
                  <a:close/>
                </a:path>
              </a:pathLst>
            </a:custGeom>
            <a:solidFill>
              <a:srgbClr val="8DC54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70" name="Freeform 31"/>
            <p:cNvSpPr/>
            <p:nvPr/>
          </p:nvSpPr>
          <p:spPr bwMode="auto">
            <a:xfrm>
              <a:off x="1710" y="3039"/>
              <a:ext cx="744" cy="945"/>
            </a:xfrm>
            <a:custGeom>
              <a:gdLst>
                <a:gd fmla="*/ 243 w 343" name="T0"/>
                <a:gd fmla="*/ 35 h 436" name="T1"/>
                <a:gd fmla="*/ 166 w 343" name="T2"/>
                <a:gd fmla="*/ 7 h 436" name="T3"/>
                <a:gd fmla="*/ 108 w 343" name="T4"/>
                <a:gd fmla="*/ 74 h 436" name="T5"/>
                <a:gd fmla="*/ 54 w 343" name="T6"/>
                <a:gd fmla="*/ 206 h 436" name="T7"/>
                <a:gd fmla="*/ 8 w 343" name="T8"/>
                <a:gd fmla="*/ 348 h 436" name="T9"/>
                <a:gd fmla="*/ 193 w 343" name="T10"/>
                <a:gd fmla="*/ 278 h 436" name="T11"/>
                <a:gd fmla="*/ 278 w 343" name="T12"/>
                <a:gd fmla="*/ 215 h 436" name="T13"/>
                <a:gd fmla="*/ 243 w 343" name="T14"/>
                <a:gd fmla="*/ 35 h 436"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436" w="343">
                  <a:moveTo>
                    <a:pt x="243" y="35"/>
                  </a:moveTo>
                  <a:cubicBezTo>
                    <a:pt x="222" y="15"/>
                    <a:pt x="195" y="0"/>
                    <a:pt x="166" y="7"/>
                  </a:cubicBezTo>
                  <a:cubicBezTo>
                    <a:pt x="135" y="14"/>
                    <a:pt x="119" y="48"/>
                    <a:pt x="108" y="74"/>
                  </a:cubicBezTo>
                  <a:cubicBezTo>
                    <a:pt x="89" y="118"/>
                    <a:pt x="73" y="162"/>
                    <a:pt x="54" y="206"/>
                  </a:cubicBezTo>
                  <a:cubicBezTo>
                    <a:pt x="38" y="245"/>
                    <a:pt x="0" y="305"/>
                    <a:pt x="8" y="348"/>
                  </a:cubicBezTo>
                  <a:cubicBezTo>
                    <a:pt x="24" y="436"/>
                    <a:pt x="161" y="303"/>
                    <a:pt x="193" y="278"/>
                  </a:cubicBezTo>
                  <a:cubicBezTo>
                    <a:pt x="221" y="256"/>
                    <a:pt x="252" y="239"/>
                    <a:pt x="278" y="215"/>
                  </a:cubicBezTo>
                  <a:cubicBezTo>
                    <a:pt x="343" y="156"/>
                    <a:pt x="294" y="83"/>
                    <a:pt x="243" y="35"/>
                  </a:cubicBezTo>
                  <a:close/>
                </a:path>
              </a:pathLst>
            </a:custGeom>
            <a:solidFill>
              <a:srgbClr val="FF8D3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71" name="Freeform 32"/>
            <p:cNvSpPr/>
            <p:nvPr/>
          </p:nvSpPr>
          <p:spPr bwMode="auto">
            <a:xfrm>
              <a:off x="1840" y="3188"/>
              <a:ext cx="295" cy="144"/>
            </a:xfrm>
            <a:custGeom>
              <a:gdLst>
                <a:gd fmla="*/ 8 w 136" name="T0"/>
                <a:gd fmla="*/ 12 h 66" name="T1"/>
                <a:gd fmla="*/ 130 w 136" name="T2"/>
                <a:gd fmla="*/ 64 h 66" name="T3"/>
                <a:gd fmla="*/ 134 w 136" name="T4"/>
                <a:gd fmla="*/ 60 h 66" name="T5"/>
                <a:gd fmla="*/ 8 w 136" name="T6"/>
                <a:gd fmla="*/ 0 h 66" name="T7"/>
                <a:gd fmla="*/ 8 w 136" name="T8"/>
                <a:gd fmla="*/ 12 h 66" name="T9"/>
              </a:gdLst>
              <a:cxnLst>
                <a:cxn ang="0">
                  <a:pos x="T0" y="T1"/>
                </a:cxn>
                <a:cxn ang="0">
                  <a:pos x="T2" y="T3"/>
                </a:cxn>
                <a:cxn ang="0">
                  <a:pos x="T4" y="T5"/>
                </a:cxn>
                <a:cxn ang="0">
                  <a:pos x="T6" y="T7"/>
                </a:cxn>
                <a:cxn ang="0">
                  <a:pos x="T8" y="T9"/>
                </a:cxn>
              </a:cxnLst>
              <a:rect b="b" l="0" r="r" t="0"/>
              <a:pathLst>
                <a:path h="66" w="136">
                  <a:moveTo>
                    <a:pt x="8" y="12"/>
                  </a:moveTo>
                  <a:cubicBezTo>
                    <a:pt x="56" y="13"/>
                    <a:pt x="92" y="39"/>
                    <a:pt x="130" y="64"/>
                  </a:cubicBezTo>
                  <a:cubicBezTo>
                    <a:pt x="133" y="66"/>
                    <a:pt x="136" y="62"/>
                    <a:pt x="134" y="60"/>
                  </a:cubicBezTo>
                  <a:cubicBezTo>
                    <a:pt x="101" y="26"/>
                    <a:pt x="55" y="2"/>
                    <a:pt x="8" y="0"/>
                  </a:cubicBezTo>
                  <a:cubicBezTo>
                    <a:pt x="0" y="0"/>
                    <a:pt x="0" y="12"/>
                    <a:pt x="8" y="12"/>
                  </a:cubicBezTo>
                  <a:close/>
                </a:path>
              </a:pathLst>
            </a:custGeom>
            <a:solidFill>
              <a:srgbClr val="FF741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72" name="Freeform 33"/>
            <p:cNvSpPr/>
            <p:nvPr/>
          </p:nvSpPr>
          <p:spPr bwMode="auto">
            <a:xfrm>
              <a:off x="1771" y="3336"/>
              <a:ext cx="262" cy="145"/>
            </a:xfrm>
            <a:custGeom>
              <a:gdLst>
                <a:gd fmla="*/ 7 w 121" name="T0"/>
                <a:gd fmla="*/ 16 h 67" name="T1"/>
                <a:gd fmla="*/ 115 w 121" name="T2"/>
                <a:gd fmla="*/ 65 h 67" name="T3"/>
                <a:gd fmla="*/ 120 w 121" name="T4"/>
                <a:gd fmla="*/ 61 h 67" name="T5"/>
                <a:gd fmla="*/ 7 w 121" name="T6"/>
                <a:gd fmla="*/ 4 h 67" name="T7"/>
                <a:gd fmla="*/ 7 w 121" name="T8"/>
                <a:gd fmla="*/ 16 h 67" name="T9"/>
              </a:gdLst>
              <a:cxnLst>
                <a:cxn ang="0">
                  <a:pos x="T0" y="T1"/>
                </a:cxn>
                <a:cxn ang="0">
                  <a:pos x="T2" y="T3"/>
                </a:cxn>
                <a:cxn ang="0">
                  <a:pos x="T4" y="T5"/>
                </a:cxn>
                <a:cxn ang="0">
                  <a:pos x="T6" y="T7"/>
                </a:cxn>
                <a:cxn ang="0">
                  <a:pos x="T8" y="T9"/>
                </a:cxn>
              </a:cxnLst>
              <a:rect b="b" l="0" r="r" t="0"/>
              <a:pathLst>
                <a:path h="67" w="120">
                  <a:moveTo>
                    <a:pt x="7" y="16"/>
                  </a:moveTo>
                  <a:cubicBezTo>
                    <a:pt x="54" y="12"/>
                    <a:pt x="81" y="40"/>
                    <a:pt x="115" y="65"/>
                  </a:cubicBezTo>
                  <a:cubicBezTo>
                    <a:pt x="118" y="67"/>
                    <a:pt x="121" y="64"/>
                    <a:pt x="120" y="61"/>
                  </a:cubicBezTo>
                  <a:cubicBezTo>
                    <a:pt x="100" y="20"/>
                    <a:pt x="51" y="0"/>
                    <a:pt x="7" y="4"/>
                  </a:cubicBezTo>
                  <a:cubicBezTo>
                    <a:pt x="0" y="5"/>
                    <a:pt x="0" y="16"/>
                    <a:pt x="7" y="16"/>
                  </a:cubicBezTo>
                  <a:close/>
                </a:path>
              </a:pathLst>
            </a:custGeom>
            <a:solidFill>
              <a:srgbClr val="FF741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73" name="Freeform 34"/>
            <p:cNvSpPr/>
            <p:nvPr/>
          </p:nvSpPr>
          <p:spPr bwMode="auto">
            <a:xfrm>
              <a:off x="1731" y="3481"/>
              <a:ext cx="204" cy="102"/>
            </a:xfrm>
            <a:custGeom>
              <a:gdLst>
                <a:gd fmla="*/ 8 w 94" name="T0"/>
                <a:gd fmla="*/ 12 h 47" name="T1"/>
                <a:gd fmla="*/ 86 w 94" name="T2"/>
                <a:gd fmla="*/ 45 h 47" name="T3"/>
                <a:gd fmla="*/ 91 w 94" name="T4"/>
                <a:gd fmla="*/ 39 h 47" name="T5"/>
                <a:gd fmla="*/ 8 w 94" name="T6"/>
                <a:gd fmla="*/ 1 h 47" name="T7"/>
                <a:gd fmla="*/ 8 w 94" name="T8"/>
                <a:gd fmla="*/ 12 h 47" name="T9"/>
              </a:gdLst>
              <a:cxnLst>
                <a:cxn ang="0">
                  <a:pos x="T0" y="T1"/>
                </a:cxn>
                <a:cxn ang="0">
                  <a:pos x="T2" y="T3"/>
                </a:cxn>
                <a:cxn ang="0">
                  <a:pos x="T4" y="T5"/>
                </a:cxn>
                <a:cxn ang="0">
                  <a:pos x="T6" y="T7"/>
                </a:cxn>
                <a:cxn ang="0">
                  <a:pos x="T8" y="T9"/>
                </a:cxn>
              </a:cxnLst>
              <a:rect b="b" l="0" r="r" t="0"/>
              <a:pathLst>
                <a:path h="47" w="94">
                  <a:moveTo>
                    <a:pt x="8" y="12"/>
                  </a:moveTo>
                  <a:cubicBezTo>
                    <a:pt x="39" y="14"/>
                    <a:pt x="60" y="32"/>
                    <a:pt x="86" y="45"/>
                  </a:cubicBezTo>
                  <a:cubicBezTo>
                    <a:pt x="90" y="47"/>
                    <a:pt x="94" y="42"/>
                    <a:pt x="91" y="39"/>
                  </a:cubicBezTo>
                  <a:cubicBezTo>
                    <a:pt x="71" y="16"/>
                    <a:pt x="37" y="2"/>
                    <a:pt x="8" y="1"/>
                  </a:cubicBezTo>
                  <a:cubicBezTo>
                    <a:pt x="0" y="0"/>
                    <a:pt x="0" y="12"/>
                    <a:pt x="8" y="12"/>
                  </a:cubicBezTo>
                  <a:close/>
                </a:path>
              </a:pathLst>
            </a:custGeom>
            <a:solidFill>
              <a:srgbClr val="FF741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grpSp>
      <p:sp>
        <p:nvSpPr>
          <p:cNvPr id="74" name="文本框 73"/>
          <p:cNvSpPr txBox="1"/>
          <p:nvPr/>
        </p:nvSpPr>
        <p:spPr>
          <a:xfrm>
            <a:off x="1279739" y="254513"/>
            <a:ext cx="3118917" cy="579120"/>
          </a:xfrm>
          <a:prstGeom prst="rect">
            <a:avLst/>
          </a:prstGeom>
          <a:noFill/>
        </p:spPr>
        <p:txBody>
          <a:bodyPr rtlCol="0" wrap="square">
            <a:spAutoFit/>
          </a:bodyPr>
          <a:lstStyle/>
          <a:p>
            <a:pPr algn="ctr"/>
            <a:r>
              <a:rPr altLang="en-US" b="1" lang="zh-CN" smtClean="0" sz="3200">
                <a:solidFill>
                  <a:schemeClr val="bg1"/>
                </a:solidFill>
                <a:cs typeface="+mn-ea"/>
                <a:sym typeface="+mn-lt"/>
              </a:rPr>
              <a:t>请在此添加标题</a:t>
            </a:r>
          </a:p>
        </p:txBody>
      </p:sp>
      <p:sp>
        <p:nvSpPr>
          <p:cNvPr id="49" name="文本框 48"/>
          <p:cNvSpPr txBox="1"/>
          <p:nvPr/>
        </p:nvSpPr>
        <p:spPr>
          <a:xfrm>
            <a:off x="2687630" y="4152768"/>
            <a:ext cx="1158875" cy="1066800"/>
          </a:xfrm>
          <a:prstGeom prst="rect">
            <a:avLst/>
          </a:prstGeom>
          <a:noFill/>
        </p:spPr>
        <p:txBody>
          <a:bodyPr rtlCol="0" wrap="square">
            <a:spAutoFit/>
          </a:bodyPr>
          <a:lstStyle/>
          <a:p>
            <a:r>
              <a:rPr altLang="zh-CN" b="1" lang="en-US" sz="3200">
                <a:solidFill>
                  <a:schemeClr val="bg1"/>
                </a:solidFill>
                <a:cs typeface="+mn-ea"/>
                <a:sym typeface="+mn-lt"/>
              </a:rPr>
              <a:t>step1</a:t>
            </a:r>
          </a:p>
        </p:txBody>
      </p:sp>
      <p:sp>
        <p:nvSpPr>
          <p:cNvPr id="50" name="文本框 49"/>
          <p:cNvSpPr txBox="1"/>
          <p:nvPr/>
        </p:nvSpPr>
        <p:spPr>
          <a:xfrm>
            <a:off x="5637205" y="4152768"/>
            <a:ext cx="1158875" cy="1066800"/>
          </a:xfrm>
          <a:prstGeom prst="rect">
            <a:avLst/>
          </a:prstGeom>
          <a:noFill/>
        </p:spPr>
        <p:txBody>
          <a:bodyPr rtlCol="0" wrap="square">
            <a:spAutoFit/>
          </a:bodyPr>
          <a:lstStyle/>
          <a:p>
            <a:r>
              <a:rPr altLang="zh-CN" b="1" lang="en-US" sz="3200">
                <a:solidFill>
                  <a:schemeClr val="bg1"/>
                </a:solidFill>
                <a:cs typeface="+mn-ea"/>
                <a:sym typeface="+mn-lt"/>
              </a:rPr>
              <a:t>step2</a:t>
            </a:r>
          </a:p>
        </p:txBody>
      </p:sp>
      <p:sp>
        <p:nvSpPr>
          <p:cNvPr id="51" name="文本框 50"/>
          <p:cNvSpPr txBox="1"/>
          <p:nvPr/>
        </p:nvSpPr>
        <p:spPr>
          <a:xfrm>
            <a:off x="8593103" y="4152768"/>
            <a:ext cx="1158875" cy="1066800"/>
          </a:xfrm>
          <a:prstGeom prst="rect">
            <a:avLst/>
          </a:prstGeom>
          <a:noFill/>
        </p:spPr>
        <p:txBody>
          <a:bodyPr rtlCol="0" wrap="square">
            <a:spAutoFit/>
          </a:bodyPr>
          <a:lstStyle/>
          <a:p>
            <a:r>
              <a:rPr altLang="zh-CN" b="1" lang="en-US" sz="3200">
                <a:solidFill>
                  <a:schemeClr val="bg1"/>
                </a:solidFill>
                <a:cs typeface="+mn-ea"/>
                <a:sym typeface="+mn-lt"/>
              </a:rPr>
              <a:t>step3</a:t>
            </a:r>
          </a:p>
        </p:txBody>
      </p:sp>
      <p:sp>
        <p:nvSpPr>
          <p:cNvPr id="52" name="文本框 51"/>
          <p:cNvSpPr txBox="1"/>
          <p:nvPr/>
        </p:nvSpPr>
        <p:spPr>
          <a:xfrm>
            <a:off x="2127375" y="4706819"/>
            <a:ext cx="2107935" cy="1066800"/>
          </a:xfrm>
          <a:prstGeom prst="rect">
            <a:avLst/>
          </a:prstGeom>
          <a:noFill/>
        </p:spPr>
        <p:txBody>
          <a:bodyPr rtlCol="0" wrap="square">
            <a:spAutoFit/>
          </a:bodyPr>
          <a:lstStyle/>
          <a:p>
            <a:pPr algn="ctr"/>
            <a:r>
              <a:rPr altLang="en-US" lang="zh-CN" sz="1600">
                <a:solidFill>
                  <a:schemeClr val="bg1"/>
                </a:solidFill>
                <a:cs typeface="+mn-ea"/>
                <a:sym typeface="+mn-lt"/>
              </a:rPr>
              <a:t>请在这里输入文字请在这里输入文字请在这里输入文字请在这里输入文字</a:t>
            </a:r>
          </a:p>
        </p:txBody>
      </p:sp>
      <p:sp>
        <p:nvSpPr>
          <p:cNvPr id="53" name="文本框 52"/>
          <p:cNvSpPr txBox="1"/>
          <p:nvPr/>
        </p:nvSpPr>
        <p:spPr>
          <a:xfrm>
            <a:off x="5093491" y="4706819"/>
            <a:ext cx="2107935" cy="1066800"/>
          </a:xfrm>
          <a:prstGeom prst="rect">
            <a:avLst/>
          </a:prstGeom>
          <a:noFill/>
        </p:spPr>
        <p:txBody>
          <a:bodyPr rtlCol="0" wrap="square">
            <a:spAutoFit/>
          </a:bodyPr>
          <a:lstStyle/>
          <a:p>
            <a:pPr algn="ctr"/>
            <a:r>
              <a:rPr altLang="en-US" lang="zh-CN" sz="1600">
                <a:solidFill>
                  <a:schemeClr val="bg1"/>
                </a:solidFill>
                <a:cs typeface="+mn-ea"/>
                <a:sym typeface="+mn-lt"/>
              </a:rPr>
              <a:t>请在这里输入文字请在这里输入文字请在这里输入文字请在这里输入文字</a:t>
            </a:r>
          </a:p>
        </p:txBody>
      </p:sp>
      <p:sp>
        <p:nvSpPr>
          <p:cNvPr id="54" name="文本框 53"/>
          <p:cNvSpPr txBox="1"/>
          <p:nvPr/>
        </p:nvSpPr>
        <p:spPr>
          <a:xfrm>
            <a:off x="8118572" y="4706819"/>
            <a:ext cx="2107935" cy="1066800"/>
          </a:xfrm>
          <a:prstGeom prst="rect">
            <a:avLst/>
          </a:prstGeom>
          <a:noFill/>
        </p:spPr>
        <p:txBody>
          <a:bodyPr rtlCol="0" wrap="square">
            <a:spAutoFit/>
          </a:bodyPr>
          <a:lstStyle/>
          <a:p>
            <a:pPr algn="ctr"/>
            <a:r>
              <a:rPr altLang="en-US" lang="zh-CN" sz="1600">
                <a:solidFill>
                  <a:schemeClr val="bg1"/>
                </a:solidFill>
                <a:cs typeface="+mn-ea"/>
                <a:sym typeface="+mn-lt"/>
              </a:rPr>
              <a:t>请在这里输入文字请在这里输入文字请在这里输入文字请在这里输入文字</a:t>
            </a:r>
          </a:p>
        </p:txBody>
      </p:sp>
      <p:sp>
        <p:nvSpPr>
          <p:cNvPr id="55" name="Freeform 5"/>
          <p:cNvSpPr/>
          <p:nvPr/>
        </p:nvSpPr>
        <p:spPr bwMode="auto">
          <a:xfrm rot="5844680">
            <a:off x="4371426" y="2940162"/>
            <a:ext cx="675370" cy="687388"/>
          </a:xfrm>
          <a:custGeom>
            <a:gdLst>
              <a:gd fmla="*/ 79 w 188" name="T0"/>
              <a:gd fmla="*/ 206 h 211" name="T1"/>
              <a:gd fmla="*/ 87 w 188" name="T2"/>
              <a:gd fmla="*/ 206 h 211" name="T3"/>
              <a:gd fmla="*/ 80 w 188" name="T4"/>
              <a:gd fmla="*/ 146 h 211" name="T5"/>
              <a:gd fmla="*/ 68 w 188" name="T6"/>
              <a:gd fmla="*/ 103 h 211" name="T7"/>
              <a:gd fmla="*/ 16 w 188" name="T8"/>
              <a:gd fmla="*/ 115 h 211" name="T9"/>
              <a:gd fmla="*/ 72 w 188" name="T10"/>
              <a:gd fmla="*/ 12 h 211" name="T11"/>
              <a:gd fmla="*/ 163 w 188" name="T12"/>
              <a:gd fmla="*/ 98 h 211" name="T13"/>
              <a:gd fmla="*/ 115 w 188" name="T14"/>
              <a:gd fmla="*/ 100 h 211" name="T15"/>
              <a:gd fmla="*/ 89 w 188" name="T16"/>
              <a:gd fmla="*/ 106 h 211" name="T17"/>
              <a:gd fmla="*/ 138 w 188" name="T18"/>
              <a:gd fmla="*/ 183 h 211" name="T19"/>
              <a:gd fmla="*/ 92 w 188" name="T20"/>
              <a:gd fmla="*/ 196 h 211" name="T21"/>
              <a:gd fmla="*/ 122 w 188" name="T22"/>
              <a:gd fmla="*/ 195 h 211" name="T23"/>
              <a:gd fmla="*/ 139 w 188" name="T24"/>
              <a:gd fmla="*/ 164 h 211" name="T25"/>
              <a:gd fmla="*/ 102 w 188" name="T26"/>
              <a:gd fmla="*/ 108 h 211" name="T27"/>
              <a:gd fmla="*/ 162 w 188" name="T28"/>
              <a:gd fmla="*/ 106 h 211" name="T29"/>
              <a:gd fmla="*/ 160 w 188" name="T30"/>
              <a:gd fmla="*/ 84 h 211" name="T31"/>
              <a:gd fmla="*/ 116 w 188" name="T32"/>
              <a:gd fmla="*/ 44 h 211" name="T33"/>
              <a:gd fmla="*/ 70 w 188" name="T34"/>
              <a:gd fmla="*/ 1 h 211" name="T35"/>
              <a:gd fmla="*/ 28 w 188" name="T36"/>
              <a:gd fmla="*/ 87 h 211" name="T37"/>
              <a:gd fmla="*/ 1 w 188" name="T38"/>
              <a:gd fmla="*/ 119 h 211" name="T39"/>
              <a:gd fmla="*/ 64 w 188" name="T40"/>
              <a:gd fmla="*/ 112 h 211" name="T41"/>
              <a:gd fmla="*/ 79 w 188" name="T42"/>
              <a:gd fmla="*/ 206 h 211" name="T4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b="b" l="0" r="r" t="0"/>
            <a:pathLst>
              <a:path h="211" w="188">
                <a:moveTo>
                  <a:pt x="79" y="206"/>
                </a:moveTo>
                <a:cubicBezTo>
                  <a:pt x="79" y="211"/>
                  <a:pt x="87" y="211"/>
                  <a:pt x="87" y="206"/>
                </a:cubicBezTo>
                <a:cubicBezTo>
                  <a:pt x="87" y="186"/>
                  <a:pt x="84" y="165"/>
                  <a:pt x="80" y="146"/>
                </a:cubicBezTo>
                <a:cubicBezTo>
                  <a:pt x="79" y="138"/>
                  <a:pt x="76" y="106"/>
                  <a:pt x="68" y="103"/>
                </a:cubicBezTo>
                <a:cubicBezTo>
                  <a:pt x="60" y="100"/>
                  <a:pt x="27" y="115"/>
                  <a:pt x="16" y="115"/>
                </a:cubicBezTo>
                <a:cubicBezTo>
                  <a:pt x="45" y="88"/>
                  <a:pt x="54" y="46"/>
                  <a:pt x="72" y="12"/>
                </a:cubicBezTo>
                <a:cubicBezTo>
                  <a:pt x="100" y="43"/>
                  <a:pt x="132" y="70"/>
                  <a:pt x="163" y="98"/>
                </a:cubicBezTo>
                <a:cubicBezTo>
                  <a:pt x="147" y="98"/>
                  <a:pt x="131" y="100"/>
                  <a:pt x="115" y="100"/>
                </a:cubicBezTo>
                <a:cubicBezTo>
                  <a:pt x="113" y="100"/>
                  <a:pt x="80" y="96"/>
                  <a:pt x="89" y="106"/>
                </a:cubicBezTo>
                <a:cubicBezTo>
                  <a:pt x="110" y="128"/>
                  <a:pt x="128" y="153"/>
                  <a:pt x="138" y="183"/>
                </a:cubicBezTo>
                <a:cubicBezTo>
                  <a:pt x="129" y="185"/>
                  <a:pt x="96" y="188"/>
                  <a:pt x="92" y="196"/>
                </a:cubicBezTo>
                <a:cubicBezTo>
                  <a:pt x="85" y="207"/>
                  <a:pt x="121" y="196"/>
                  <a:pt x="122" y="195"/>
                </a:cubicBezTo>
                <a:cubicBezTo>
                  <a:pt x="147" y="189"/>
                  <a:pt x="150" y="189"/>
                  <a:pt x="139" y="164"/>
                </a:cubicBezTo>
                <a:cubicBezTo>
                  <a:pt x="130" y="143"/>
                  <a:pt x="117" y="125"/>
                  <a:pt x="102" y="108"/>
                </a:cubicBezTo>
                <a:cubicBezTo>
                  <a:pt x="122" y="109"/>
                  <a:pt x="142" y="106"/>
                  <a:pt x="162" y="106"/>
                </a:cubicBezTo>
                <a:cubicBezTo>
                  <a:pt x="188" y="106"/>
                  <a:pt x="173" y="96"/>
                  <a:pt x="160" y="84"/>
                </a:cubicBezTo>
                <a:cubicBezTo>
                  <a:pt x="145" y="71"/>
                  <a:pt x="130" y="58"/>
                  <a:pt x="116" y="44"/>
                </a:cubicBezTo>
                <a:cubicBezTo>
                  <a:pt x="109" y="38"/>
                  <a:pt x="79" y="0"/>
                  <a:pt x="70" y="1"/>
                </a:cubicBezTo>
                <a:cubicBezTo>
                  <a:pt x="57" y="3"/>
                  <a:pt x="35" y="75"/>
                  <a:pt x="28" y="87"/>
                </a:cubicBezTo>
                <a:cubicBezTo>
                  <a:pt x="24" y="93"/>
                  <a:pt x="0" y="115"/>
                  <a:pt x="1" y="119"/>
                </a:cubicBezTo>
                <a:cubicBezTo>
                  <a:pt x="4" y="133"/>
                  <a:pt x="56" y="116"/>
                  <a:pt x="64" y="112"/>
                </a:cubicBezTo>
                <a:cubicBezTo>
                  <a:pt x="73" y="141"/>
                  <a:pt x="79" y="179"/>
                  <a:pt x="79" y="206"/>
                </a:cubicBezTo>
                <a:close/>
              </a:path>
            </a:pathLst>
          </a:custGeom>
          <a:solidFill>
            <a:schemeClr val="bg1"/>
          </a:solidFill>
          <a:ln>
            <a:noFill/>
          </a:ln>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56" name="Freeform 5"/>
          <p:cNvSpPr/>
          <p:nvPr/>
        </p:nvSpPr>
        <p:spPr bwMode="auto">
          <a:xfrm rot="5844680">
            <a:off x="7248122" y="2940163"/>
            <a:ext cx="675370" cy="687388"/>
          </a:xfrm>
          <a:custGeom>
            <a:gdLst>
              <a:gd fmla="*/ 79 w 188" name="T0"/>
              <a:gd fmla="*/ 206 h 211" name="T1"/>
              <a:gd fmla="*/ 87 w 188" name="T2"/>
              <a:gd fmla="*/ 206 h 211" name="T3"/>
              <a:gd fmla="*/ 80 w 188" name="T4"/>
              <a:gd fmla="*/ 146 h 211" name="T5"/>
              <a:gd fmla="*/ 68 w 188" name="T6"/>
              <a:gd fmla="*/ 103 h 211" name="T7"/>
              <a:gd fmla="*/ 16 w 188" name="T8"/>
              <a:gd fmla="*/ 115 h 211" name="T9"/>
              <a:gd fmla="*/ 72 w 188" name="T10"/>
              <a:gd fmla="*/ 12 h 211" name="T11"/>
              <a:gd fmla="*/ 163 w 188" name="T12"/>
              <a:gd fmla="*/ 98 h 211" name="T13"/>
              <a:gd fmla="*/ 115 w 188" name="T14"/>
              <a:gd fmla="*/ 100 h 211" name="T15"/>
              <a:gd fmla="*/ 89 w 188" name="T16"/>
              <a:gd fmla="*/ 106 h 211" name="T17"/>
              <a:gd fmla="*/ 138 w 188" name="T18"/>
              <a:gd fmla="*/ 183 h 211" name="T19"/>
              <a:gd fmla="*/ 92 w 188" name="T20"/>
              <a:gd fmla="*/ 196 h 211" name="T21"/>
              <a:gd fmla="*/ 122 w 188" name="T22"/>
              <a:gd fmla="*/ 195 h 211" name="T23"/>
              <a:gd fmla="*/ 139 w 188" name="T24"/>
              <a:gd fmla="*/ 164 h 211" name="T25"/>
              <a:gd fmla="*/ 102 w 188" name="T26"/>
              <a:gd fmla="*/ 108 h 211" name="T27"/>
              <a:gd fmla="*/ 162 w 188" name="T28"/>
              <a:gd fmla="*/ 106 h 211" name="T29"/>
              <a:gd fmla="*/ 160 w 188" name="T30"/>
              <a:gd fmla="*/ 84 h 211" name="T31"/>
              <a:gd fmla="*/ 116 w 188" name="T32"/>
              <a:gd fmla="*/ 44 h 211" name="T33"/>
              <a:gd fmla="*/ 70 w 188" name="T34"/>
              <a:gd fmla="*/ 1 h 211" name="T35"/>
              <a:gd fmla="*/ 28 w 188" name="T36"/>
              <a:gd fmla="*/ 87 h 211" name="T37"/>
              <a:gd fmla="*/ 1 w 188" name="T38"/>
              <a:gd fmla="*/ 119 h 211" name="T39"/>
              <a:gd fmla="*/ 64 w 188" name="T40"/>
              <a:gd fmla="*/ 112 h 211" name="T41"/>
              <a:gd fmla="*/ 79 w 188" name="T42"/>
              <a:gd fmla="*/ 206 h 211" name="T4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b="b" l="0" r="r" t="0"/>
            <a:pathLst>
              <a:path h="211" w="188">
                <a:moveTo>
                  <a:pt x="79" y="206"/>
                </a:moveTo>
                <a:cubicBezTo>
                  <a:pt x="79" y="211"/>
                  <a:pt x="87" y="211"/>
                  <a:pt x="87" y="206"/>
                </a:cubicBezTo>
                <a:cubicBezTo>
                  <a:pt x="87" y="186"/>
                  <a:pt x="84" y="165"/>
                  <a:pt x="80" y="146"/>
                </a:cubicBezTo>
                <a:cubicBezTo>
                  <a:pt x="79" y="138"/>
                  <a:pt x="76" y="106"/>
                  <a:pt x="68" y="103"/>
                </a:cubicBezTo>
                <a:cubicBezTo>
                  <a:pt x="60" y="100"/>
                  <a:pt x="27" y="115"/>
                  <a:pt x="16" y="115"/>
                </a:cubicBezTo>
                <a:cubicBezTo>
                  <a:pt x="45" y="88"/>
                  <a:pt x="54" y="46"/>
                  <a:pt x="72" y="12"/>
                </a:cubicBezTo>
                <a:cubicBezTo>
                  <a:pt x="100" y="43"/>
                  <a:pt x="132" y="70"/>
                  <a:pt x="163" y="98"/>
                </a:cubicBezTo>
                <a:cubicBezTo>
                  <a:pt x="147" y="98"/>
                  <a:pt x="131" y="100"/>
                  <a:pt x="115" y="100"/>
                </a:cubicBezTo>
                <a:cubicBezTo>
                  <a:pt x="113" y="100"/>
                  <a:pt x="80" y="96"/>
                  <a:pt x="89" y="106"/>
                </a:cubicBezTo>
                <a:cubicBezTo>
                  <a:pt x="110" y="128"/>
                  <a:pt x="128" y="153"/>
                  <a:pt x="138" y="183"/>
                </a:cubicBezTo>
                <a:cubicBezTo>
                  <a:pt x="129" y="185"/>
                  <a:pt x="96" y="188"/>
                  <a:pt x="92" y="196"/>
                </a:cubicBezTo>
                <a:cubicBezTo>
                  <a:pt x="85" y="207"/>
                  <a:pt x="121" y="196"/>
                  <a:pt x="122" y="195"/>
                </a:cubicBezTo>
                <a:cubicBezTo>
                  <a:pt x="147" y="189"/>
                  <a:pt x="150" y="189"/>
                  <a:pt x="139" y="164"/>
                </a:cubicBezTo>
                <a:cubicBezTo>
                  <a:pt x="130" y="143"/>
                  <a:pt x="117" y="125"/>
                  <a:pt x="102" y="108"/>
                </a:cubicBezTo>
                <a:cubicBezTo>
                  <a:pt x="122" y="109"/>
                  <a:pt x="142" y="106"/>
                  <a:pt x="162" y="106"/>
                </a:cubicBezTo>
                <a:cubicBezTo>
                  <a:pt x="188" y="106"/>
                  <a:pt x="173" y="96"/>
                  <a:pt x="160" y="84"/>
                </a:cubicBezTo>
                <a:cubicBezTo>
                  <a:pt x="145" y="71"/>
                  <a:pt x="130" y="58"/>
                  <a:pt x="116" y="44"/>
                </a:cubicBezTo>
                <a:cubicBezTo>
                  <a:pt x="109" y="38"/>
                  <a:pt x="79" y="0"/>
                  <a:pt x="70" y="1"/>
                </a:cubicBezTo>
                <a:cubicBezTo>
                  <a:pt x="57" y="3"/>
                  <a:pt x="35" y="75"/>
                  <a:pt x="28" y="87"/>
                </a:cubicBezTo>
                <a:cubicBezTo>
                  <a:pt x="24" y="93"/>
                  <a:pt x="0" y="115"/>
                  <a:pt x="1" y="119"/>
                </a:cubicBezTo>
                <a:cubicBezTo>
                  <a:pt x="4" y="133"/>
                  <a:pt x="56" y="116"/>
                  <a:pt x="64" y="112"/>
                </a:cubicBezTo>
                <a:cubicBezTo>
                  <a:pt x="73" y="141"/>
                  <a:pt x="79" y="179"/>
                  <a:pt x="79" y="206"/>
                </a:cubicBezTo>
                <a:close/>
              </a:path>
            </a:pathLst>
          </a:custGeom>
          <a:solidFill>
            <a:schemeClr val="bg1"/>
          </a:solidFill>
          <a:ln>
            <a:noFill/>
          </a:ln>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grpSp>
        <p:nvGrpSpPr>
          <p:cNvPr id="60" name="Group 4"/>
          <p:cNvGrpSpPr>
            <a:grpSpLocks noChangeAspect="1"/>
          </p:cNvGrpSpPr>
          <p:nvPr/>
        </p:nvGrpSpPr>
        <p:grpSpPr>
          <a:xfrm>
            <a:off x="2687630" y="2320038"/>
            <a:ext cx="1136187" cy="1572472"/>
            <a:chOff x="586" y="743"/>
            <a:chExt cx="2586" cy="3579"/>
          </a:xfrm>
        </p:grpSpPr>
        <p:sp>
          <p:nvSpPr>
            <p:cNvPr id="61" name="Freeform 8"/>
            <p:cNvSpPr/>
            <p:nvPr/>
          </p:nvSpPr>
          <p:spPr bwMode="auto">
            <a:xfrm>
              <a:off x="586" y="1482"/>
              <a:ext cx="2586" cy="2840"/>
            </a:xfrm>
            <a:custGeom>
              <a:gdLst>
                <a:gd fmla="*/ 1181 w 1192" name="T0"/>
                <a:gd fmla="*/ 646 h 1310" name="T1"/>
                <a:gd fmla="*/ 1155 w 1192" name="T2"/>
                <a:gd fmla="*/ 406 h 1310" name="T3"/>
                <a:gd fmla="*/ 1033 w 1192" name="T4"/>
                <a:gd fmla="*/ 179 h 1310" name="T5"/>
                <a:gd fmla="*/ 636 w 1192" name="T6"/>
                <a:gd fmla="*/ 2 h 1310" name="T7"/>
                <a:gd fmla="*/ 597 w 1192" name="T8"/>
                <a:gd fmla="*/ 0 h 1310" name="T9"/>
                <a:gd fmla="*/ 597 w 1192" name="T10"/>
                <a:gd fmla="*/ 0 h 1310" name="T11"/>
                <a:gd fmla="*/ 596 w 1192" name="T12"/>
                <a:gd fmla="*/ 0 h 1310" name="T13"/>
                <a:gd fmla="*/ 595 w 1192" name="T14"/>
                <a:gd fmla="*/ 0 h 1310" name="T15"/>
                <a:gd fmla="*/ 595 w 1192" name="T16"/>
                <a:gd fmla="*/ 0 h 1310" name="T17"/>
                <a:gd fmla="*/ 556 w 1192" name="T18"/>
                <a:gd fmla="*/ 2 h 1310" name="T19"/>
                <a:gd fmla="*/ 159 w 1192" name="T20"/>
                <a:gd fmla="*/ 179 h 1310" name="T21"/>
                <a:gd fmla="*/ 37 w 1192" name="T22"/>
                <a:gd fmla="*/ 406 h 1310" name="T23"/>
                <a:gd fmla="*/ 10 w 1192" name="T24"/>
                <a:gd fmla="*/ 646 h 1310" name="T25"/>
                <a:gd fmla="*/ 3 w 1192" name="T26"/>
                <a:gd fmla="*/ 925 h 1310" name="T27"/>
                <a:gd fmla="*/ 16 w 1192" name="T28"/>
                <a:gd fmla="*/ 1073 h 1310" name="T29"/>
                <a:gd fmla="*/ 56 w 1192" name="T30"/>
                <a:gd fmla="*/ 1210 h 1310" name="T31"/>
                <a:gd fmla="*/ 139 w 1192" name="T32"/>
                <a:gd fmla="*/ 1234 h 1310" name="T33"/>
                <a:gd fmla="*/ 386 w 1192" name="T34"/>
                <a:gd fmla="*/ 1305 h 1310" name="T35"/>
                <a:gd fmla="*/ 596 w 1192" name="T36"/>
                <a:gd fmla="*/ 1305 h 1310" name="T37"/>
                <a:gd fmla="*/ 806 w 1192" name="T38"/>
                <a:gd fmla="*/ 1305 h 1310" name="T39"/>
                <a:gd fmla="*/ 1053 w 1192" name="T40"/>
                <a:gd fmla="*/ 1234 h 1310" name="T41"/>
                <a:gd fmla="*/ 1136 w 1192" name="T42"/>
                <a:gd fmla="*/ 1210 h 1310" name="T43"/>
                <a:gd fmla="*/ 1176 w 1192" name="T44"/>
                <a:gd fmla="*/ 1073 h 1310" name="T45"/>
                <a:gd fmla="*/ 1189 w 1192" name="T46"/>
                <a:gd fmla="*/ 925 h 1310" name="T47"/>
                <a:gd fmla="*/ 1181 w 1192" name="T48"/>
                <a:gd fmla="*/ 646 h 1310" name="T4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b="b" l="0" r="r" t="0"/>
              <a:pathLst>
                <a:path h="1310" w="1192">
                  <a:moveTo>
                    <a:pt x="1181" y="646"/>
                  </a:moveTo>
                  <a:cubicBezTo>
                    <a:pt x="1175" y="566"/>
                    <a:pt x="1172" y="485"/>
                    <a:pt x="1155" y="406"/>
                  </a:cubicBezTo>
                  <a:cubicBezTo>
                    <a:pt x="1137" y="323"/>
                    <a:pt x="1089" y="243"/>
                    <a:pt x="1033" y="179"/>
                  </a:cubicBezTo>
                  <a:cubicBezTo>
                    <a:pt x="928" y="58"/>
                    <a:pt x="790" y="13"/>
                    <a:pt x="636" y="2"/>
                  </a:cubicBezTo>
                  <a:cubicBezTo>
                    <a:pt x="623" y="1"/>
                    <a:pt x="610" y="1"/>
                    <a:pt x="597" y="0"/>
                  </a:cubicBezTo>
                  <a:cubicBezTo>
                    <a:pt x="597" y="0"/>
                    <a:pt x="597" y="0"/>
                    <a:pt x="597" y="0"/>
                  </a:cubicBezTo>
                  <a:cubicBezTo>
                    <a:pt x="596" y="0"/>
                    <a:pt x="596" y="0"/>
                    <a:pt x="596" y="0"/>
                  </a:cubicBezTo>
                  <a:cubicBezTo>
                    <a:pt x="596" y="0"/>
                    <a:pt x="595" y="0"/>
                    <a:pt x="595" y="0"/>
                  </a:cubicBezTo>
                  <a:cubicBezTo>
                    <a:pt x="595" y="0"/>
                    <a:pt x="595" y="0"/>
                    <a:pt x="595" y="0"/>
                  </a:cubicBezTo>
                  <a:cubicBezTo>
                    <a:pt x="582" y="1"/>
                    <a:pt x="569" y="1"/>
                    <a:pt x="556" y="2"/>
                  </a:cubicBezTo>
                  <a:cubicBezTo>
                    <a:pt x="402" y="13"/>
                    <a:pt x="264" y="58"/>
                    <a:pt x="159" y="179"/>
                  </a:cubicBezTo>
                  <a:cubicBezTo>
                    <a:pt x="103" y="243"/>
                    <a:pt x="54" y="323"/>
                    <a:pt x="37" y="406"/>
                  </a:cubicBezTo>
                  <a:cubicBezTo>
                    <a:pt x="20" y="485"/>
                    <a:pt x="17" y="566"/>
                    <a:pt x="10" y="646"/>
                  </a:cubicBezTo>
                  <a:cubicBezTo>
                    <a:pt x="3" y="739"/>
                    <a:pt x="0" y="832"/>
                    <a:pt x="3" y="925"/>
                  </a:cubicBezTo>
                  <a:cubicBezTo>
                    <a:pt x="5" y="974"/>
                    <a:pt x="9" y="1024"/>
                    <a:pt x="16" y="1073"/>
                  </a:cubicBezTo>
                  <a:cubicBezTo>
                    <a:pt x="23" y="1117"/>
                    <a:pt x="28" y="1173"/>
                    <a:pt x="56" y="1210"/>
                  </a:cubicBezTo>
                  <a:cubicBezTo>
                    <a:pt x="77" y="1240"/>
                    <a:pt x="112" y="1246"/>
                    <a:pt x="139" y="1234"/>
                  </a:cubicBezTo>
                  <a:cubicBezTo>
                    <a:pt x="207" y="1287"/>
                    <a:pt x="304" y="1300"/>
                    <a:pt x="386" y="1305"/>
                  </a:cubicBezTo>
                  <a:cubicBezTo>
                    <a:pt x="456" y="1310"/>
                    <a:pt x="526" y="1307"/>
                    <a:pt x="596" y="1305"/>
                  </a:cubicBezTo>
                  <a:cubicBezTo>
                    <a:pt x="666" y="1307"/>
                    <a:pt x="736" y="1310"/>
                    <a:pt x="806" y="1305"/>
                  </a:cubicBezTo>
                  <a:cubicBezTo>
                    <a:pt x="888" y="1300"/>
                    <a:pt x="985" y="1287"/>
                    <a:pt x="1053" y="1234"/>
                  </a:cubicBezTo>
                  <a:cubicBezTo>
                    <a:pt x="1080" y="1246"/>
                    <a:pt x="1115" y="1240"/>
                    <a:pt x="1136" y="1210"/>
                  </a:cubicBezTo>
                  <a:cubicBezTo>
                    <a:pt x="1163" y="1173"/>
                    <a:pt x="1169" y="1117"/>
                    <a:pt x="1176" y="1073"/>
                  </a:cubicBezTo>
                  <a:cubicBezTo>
                    <a:pt x="1183" y="1024"/>
                    <a:pt x="1187" y="974"/>
                    <a:pt x="1189" y="925"/>
                  </a:cubicBezTo>
                  <a:cubicBezTo>
                    <a:pt x="1192" y="832"/>
                    <a:pt x="1189" y="739"/>
                    <a:pt x="1181" y="646"/>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75" name="Freeform 9"/>
            <p:cNvSpPr/>
            <p:nvPr/>
          </p:nvSpPr>
          <p:spPr bwMode="auto">
            <a:xfrm>
              <a:off x="1465" y="2467"/>
              <a:ext cx="440" cy="234"/>
            </a:xfrm>
            <a:custGeom>
              <a:gdLst>
                <a:gd fmla="*/ 2 w 203" name="T0"/>
                <a:gd fmla="*/ 30 h 108" name="T1"/>
                <a:gd fmla="*/ 105 w 203" name="T2"/>
                <a:gd fmla="*/ 99 h 108" name="T3"/>
                <a:gd fmla="*/ 202 w 203" name="T4"/>
                <a:gd fmla="*/ 4 h 108" name="T5"/>
                <a:gd fmla="*/ 197 w 203" name="T6"/>
                <a:gd fmla="*/ 2 h 108" name="T7"/>
                <a:gd fmla="*/ 108 w 203" name="T8"/>
                <a:gd fmla="*/ 82 h 108" name="T9"/>
                <a:gd fmla="*/ 11 w 203" name="T10"/>
                <a:gd fmla="*/ 27 h 108" name="T11"/>
                <a:gd fmla="*/ 2 w 203" name="T12"/>
                <a:gd fmla="*/ 30 h 108" name="T13"/>
              </a:gdLst>
              <a:cxnLst>
                <a:cxn ang="0">
                  <a:pos x="T0" y="T1"/>
                </a:cxn>
                <a:cxn ang="0">
                  <a:pos x="T2" y="T3"/>
                </a:cxn>
                <a:cxn ang="0">
                  <a:pos x="T4" y="T5"/>
                </a:cxn>
                <a:cxn ang="0">
                  <a:pos x="T6" y="T7"/>
                </a:cxn>
                <a:cxn ang="0">
                  <a:pos x="T8" y="T9"/>
                </a:cxn>
                <a:cxn ang="0">
                  <a:pos x="T10" y="T11"/>
                </a:cxn>
                <a:cxn ang="0">
                  <a:pos x="T12" y="T13"/>
                </a:cxn>
              </a:cxnLst>
              <a:rect b="b" l="0" r="r" t="0"/>
              <a:pathLst>
                <a:path h="108" w="203">
                  <a:moveTo>
                    <a:pt x="2" y="30"/>
                  </a:moveTo>
                  <a:cubicBezTo>
                    <a:pt x="14" y="81"/>
                    <a:pt x="53" y="108"/>
                    <a:pt x="105" y="99"/>
                  </a:cubicBezTo>
                  <a:cubicBezTo>
                    <a:pt x="150" y="91"/>
                    <a:pt x="197" y="50"/>
                    <a:pt x="202" y="4"/>
                  </a:cubicBezTo>
                  <a:cubicBezTo>
                    <a:pt x="203" y="1"/>
                    <a:pt x="199" y="0"/>
                    <a:pt x="197" y="2"/>
                  </a:cubicBezTo>
                  <a:cubicBezTo>
                    <a:pt x="179" y="41"/>
                    <a:pt x="151" y="70"/>
                    <a:pt x="108" y="82"/>
                  </a:cubicBezTo>
                  <a:cubicBezTo>
                    <a:pt x="64" y="93"/>
                    <a:pt x="26" y="70"/>
                    <a:pt x="11" y="27"/>
                  </a:cubicBezTo>
                  <a:cubicBezTo>
                    <a:pt x="9" y="22"/>
                    <a:pt x="0" y="24"/>
                    <a:pt x="2" y="30"/>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76" name="Freeform 10"/>
            <p:cNvSpPr/>
            <p:nvPr/>
          </p:nvSpPr>
          <p:spPr bwMode="auto">
            <a:xfrm>
              <a:off x="1892" y="2467"/>
              <a:ext cx="441" cy="238"/>
            </a:xfrm>
            <a:custGeom>
              <a:gdLst>
                <a:gd fmla="*/ 192 w 203" name="T0"/>
                <a:gd fmla="*/ 27 h 110" name="T1"/>
                <a:gd fmla="*/ 95 w 203" name="T2"/>
                <a:gd fmla="*/ 82 h 110" name="T3"/>
                <a:gd fmla="*/ 6 w 203" name="T4"/>
                <a:gd fmla="*/ 2 h 110" name="T5"/>
                <a:gd fmla="*/ 1 w 203" name="T6"/>
                <a:gd fmla="*/ 4 h 110" name="T7"/>
                <a:gd fmla="*/ 98 w 203" name="T8"/>
                <a:gd fmla="*/ 99 h 110" name="T9"/>
                <a:gd fmla="*/ 201 w 203" name="T10"/>
                <a:gd fmla="*/ 30 h 110" name="T11"/>
                <a:gd fmla="*/ 192 w 203" name="T12"/>
                <a:gd fmla="*/ 27 h 110" name="T13"/>
              </a:gdLst>
              <a:cxnLst>
                <a:cxn ang="0">
                  <a:pos x="T0" y="T1"/>
                </a:cxn>
                <a:cxn ang="0">
                  <a:pos x="T2" y="T3"/>
                </a:cxn>
                <a:cxn ang="0">
                  <a:pos x="T4" y="T5"/>
                </a:cxn>
                <a:cxn ang="0">
                  <a:pos x="T6" y="T7"/>
                </a:cxn>
                <a:cxn ang="0">
                  <a:pos x="T8" y="T9"/>
                </a:cxn>
                <a:cxn ang="0">
                  <a:pos x="T10" y="T11"/>
                </a:cxn>
                <a:cxn ang="0">
                  <a:pos x="T12" y="T13"/>
                </a:cxn>
              </a:cxnLst>
              <a:rect b="b" l="0" r="r" t="0"/>
              <a:pathLst>
                <a:path h="110" w="203">
                  <a:moveTo>
                    <a:pt x="192" y="27"/>
                  </a:moveTo>
                  <a:cubicBezTo>
                    <a:pt x="177" y="70"/>
                    <a:pt x="139" y="92"/>
                    <a:pt x="95" y="82"/>
                  </a:cubicBezTo>
                  <a:cubicBezTo>
                    <a:pt x="53" y="71"/>
                    <a:pt x="24" y="40"/>
                    <a:pt x="6" y="2"/>
                  </a:cubicBezTo>
                  <a:cubicBezTo>
                    <a:pt x="5" y="0"/>
                    <a:pt x="0" y="1"/>
                    <a:pt x="1" y="4"/>
                  </a:cubicBezTo>
                  <a:cubicBezTo>
                    <a:pt x="7" y="51"/>
                    <a:pt x="53" y="89"/>
                    <a:pt x="98" y="99"/>
                  </a:cubicBezTo>
                  <a:cubicBezTo>
                    <a:pt x="150" y="110"/>
                    <a:pt x="190" y="79"/>
                    <a:pt x="201" y="30"/>
                  </a:cubicBezTo>
                  <a:cubicBezTo>
                    <a:pt x="203" y="24"/>
                    <a:pt x="194" y="22"/>
                    <a:pt x="192" y="27"/>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77" name="Freeform 11"/>
            <p:cNvSpPr/>
            <p:nvPr/>
          </p:nvSpPr>
          <p:spPr bwMode="auto">
            <a:xfrm>
              <a:off x="1814" y="2354"/>
              <a:ext cx="171" cy="123"/>
            </a:xfrm>
            <a:custGeom>
              <a:gdLst>
                <a:gd fmla="*/ 78 w 79" name="T0"/>
                <a:gd fmla="*/ 13 h 57" name="T1"/>
                <a:gd fmla="*/ 65 w 79" name="T2"/>
                <a:gd fmla="*/ 2 h 57" name="T3"/>
                <a:gd fmla="*/ 63 w 79" name="T4"/>
                <a:gd fmla="*/ 2 h 57" name="T5"/>
                <a:gd fmla="*/ 39 w 79" name="T6"/>
                <a:gd fmla="*/ 0 h 57" name="T7"/>
                <a:gd fmla="*/ 16 w 79" name="T8"/>
                <a:gd fmla="*/ 2 h 57" name="T9"/>
                <a:gd fmla="*/ 13 w 79" name="T10"/>
                <a:gd fmla="*/ 2 h 57" name="T11"/>
                <a:gd fmla="*/ 1 w 79" name="T12"/>
                <a:gd fmla="*/ 13 h 57" name="T13"/>
                <a:gd fmla="*/ 2 w 79" name="T14"/>
                <a:gd fmla="*/ 25 h 57" name="T15"/>
                <a:gd fmla="*/ 28 w 79" name="T16"/>
                <a:gd fmla="*/ 53 h 57" name="T17"/>
                <a:gd fmla="*/ 51 w 79" name="T18"/>
                <a:gd fmla="*/ 53 h 57" name="T19"/>
                <a:gd fmla="*/ 76 w 79" name="T20"/>
                <a:gd fmla="*/ 25 h 57" name="T21"/>
                <a:gd fmla="*/ 78 w 79" name="T22"/>
                <a:gd fmla="*/ 13 h 57"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57" w="79">
                  <a:moveTo>
                    <a:pt x="78" y="13"/>
                  </a:moveTo>
                  <a:cubicBezTo>
                    <a:pt x="77" y="7"/>
                    <a:pt x="73" y="3"/>
                    <a:pt x="65" y="2"/>
                  </a:cubicBezTo>
                  <a:cubicBezTo>
                    <a:pt x="65" y="2"/>
                    <a:pt x="64" y="2"/>
                    <a:pt x="63" y="2"/>
                  </a:cubicBezTo>
                  <a:cubicBezTo>
                    <a:pt x="55" y="0"/>
                    <a:pt x="47" y="0"/>
                    <a:pt x="39" y="0"/>
                  </a:cubicBezTo>
                  <a:cubicBezTo>
                    <a:pt x="32" y="0"/>
                    <a:pt x="24" y="0"/>
                    <a:pt x="16" y="2"/>
                  </a:cubicBezTo>
                  <a:cubicBezTo>
                    <a:pt x="15" y="2"/>
                    <a:pt x="14" y="2"/>
                    <a:pt x="13" y="2"/>
                  </a:cubicBezTo>
                  <a:cubicBezTo>
                    <a:pt x="6" y="3"/>
                    <a:pt x="2" y="7"/>
                    <a:pt x="1" y="13"/>
                  </a:cubicBezTo>
                  <a:cubicBezTo>
                    <a:pt x="0" y="16"/>
                    <a:pt x="0" y="21"/>
                    <a:pt x="2" y="25"/>
                  </a:cubicBezTo>
                  <a:cubicBezTo>
                    <a:pt x="8" y="35"/>
                    <a:pt x="18" y="48"/>
                    <a:pt x="28" y="53"/>
                  </a:cubicBezTo>
                  <a:cubicBezTo>
                    <a:pt x="36" y="57"/>
                    <a:pt x="43" y="57"/>
                    <a:pt x="51" y="53"/>
                  </a:cubicBezTo>
                  <a:cubicBezTo>
                    <a:pt x="61" y="48"/>
                    <a:pt x="71" y="35"/>
                    <a:pt x="76" y="25"/>
                  </a:cubicBezTo>
                  <a:cubicBezTo>
                    <a:pt x="79" y="21"/>
                    <a:pt x="79" y="16"/>
                    <a:pt x="78" y="13"/>
                  </a:cubicBezTo>
                  <a:close/>
                </a:path>
              </a:pathLst>
            </a:custGeom>
            <a:solidFill>
              <a:srgbClr val="5B0822"/>
            </a:solidFill>
            <a:ln cap="flat" w="14288">
              <a:solidFill>
                <a:srgbClr val="5B0822"/>
              </a:solidFill>
              <a:prstDash val="solid"/>
              <a:miter lim="800000"/>
            </a:ln>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78" name="Freeform 12"/>
            <p:cNvSpPr/>
            <p:nvPr/>
          </p:nvSpPr>
          <p:spPr bwMode="auto">
            <a:xfrm>
              <a:off x="1139" y="2120"/>
              <a:ext cx="434" cy="271"/>
            </a:xfrm>
            <a:custGeom>
              <a:gdLst>
                <a:gd fmla="*/ 32 w 200" name="T0"/>
                <a:gd fmla="*/ 76 h 125" name="T1"/>
                <a:gd fmla="*/ 111 w 200" name="T2"/>
                <a:gd fmla="*/ 60 h 125" name="T3"/>
                <a:gd fmla="*/ 167 w 200" name="T4"/>
                <a:gd fmla="*/ 121 h 125" name="T5"/>
                <a:gd fmla="*/ 179 w 200" name="T6"/>
                <a:gd fmla="*/ 120 h 125" name="T7"/>
                <a:gd fmla="*/ 129 w 200" name="T8"/>
                <a:gd fmla="*/ 18 h 125" name="T9"/>
                <a:gd fmla="*/ 12 w 200" name="T10"/>
                <a:gd fmla="*/ 50 h 125" name="T11"/>
                <a:gd fmla="*/ 32 w 200" name="T12"/>
                <a:gd fmla="*/ 76 h 125" name="T13"/>
              </a:gdLst>
              <a:cxnLst>
                <a:cxn ang="0">
                  <a:pos x="T0" y="T1"/>
                </a:cxn>
                <a:cxn ang="0">
                  <a:pos x="T2" y="T3"/>
                </a:cxn>
                <a:cxn ang="0">
                  <a:pos x="T4" y="T5"/>
                </a:cxn>
                <a:cxn ang="0">
                  <a:pos x="T6" y="T7"/>
                </a:cxn>
                <a:cxn ang="0">
                  <a:pos x="T8" y="T9"/>
                </a:cxn>
                <a:cxn ang="0">
                  <a:pos x="T10" y="T11"/>
                </a:cxn>
                <a:cxn ang="0">
                  <a:pos x="T12" y="T13"/>
                </a:cxn>
              </a:cxnLst>
              <a:rect b="b" l="0" r="r" t="0"/>
              <a:pathLst>
                <a:path h="125" w="200">
                  <a:moveTo>
                    <a:pt x="32" y="76"/>
                  </a:moveTo>
                  <a:cubicBezTo>
                    <a:pt x="54" y="59"/>
                    <a:pt x="84" y="48"/>
                    <a:pt x="111" y="60"/>
                  </a:cubicBezTo>
                  <a:cubicBezTo>
                    <a:pt x="141" y="73"/>
                    <a:pt x="146" y="101"/>
                    <a:pt x="167" y="121"/>
                  </a:cubicBezTo>
                  <a:cubicBezTo>
                    <a:pt x="171" y="125"/>
                    <a:pt x="177" y="124"/>
                    <a:pt x="179" y="120"/>
                  </a:cubicBezTo>
                  <a:cubicBezTo>
                    <a:pt x="200" y="83"/>
                    <a:pt x="164" y="32"/>
                    <a:pt x="129" y="18"/>
                  </a:cubicBezTo>
                  <a:cubicBezTo>
                    <a:pt x="86" y="0"/>
                    <a:pt x="42" y="15"/>
                    <a:pt x="12" y="50"/>
                  </a:cubicBezTo>
                  <a:cubicBezTo>
                    <a:pt x="0" y="63"/>
                    <a:pt x="16" y="88"/>
                    <a:pt x="32" y="76"/>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79" name="Freeform 13"/>
            <p:cNvSpPr/>
            <p:nvPr/>
          </p:nvSpPr>
          <p:spPr bwMode="auto">
            <a:xfrm>
              <a:off x="2165" y="2120"/>
              <a:ext cx="435" cy="271"/>
            </a:xfrm>
            <a:custGeom>
              <a:gdLst>
                <a:gd fmla="*/ 189 w 200" name="T0"/>
                <a:gd fmla="*/ 50 h 125" name="T1"/>
                <a:gd fmla="*/ 71 w 200" name="T2"/>
                <a:gd fmla="*/ 18 h 125" name="T3"/>
                <a:gd fmla="*/ 21 w 200" name="T4"/>
                <a:gd fmla="*/ 120 h 125" name="T5"/>
                <a:gd fmla="*/ 33 w 200" name="T6"/>
                <a:gd fmla="*/ 121 h 125" name="T7"/>
                <a:gd fmla="*/ 54 w 200" name="T8"/>
                <a:gd fmla="*/ 89 h 125" name="T9"/>
                <a:gd fmla="*/ 89 w 200" name="T10"/>
                <a:gd fmla="*/ 60 h 125" name="T11"/>
                <a:gd fmla="*/ 169 w 200" name="T12"/>
                <a:gd fmla="*/ 76 h 125" name="T13"/>
                <a:gd fmla="*/ 189 w 200" name="T14"/>
                <a:gd fmla="*/ 50 h 125"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25" w="200">
                  <a:moveTo>
                    <a:pt x="189" y="50"/>
                  </a:moveTo>
                  <a:cubicBezTo>
                    <a:pt x="159" y="15"/>
                    <a:pt x="115" y="0"/>
                    <a:pt x="71" y="18"/>
                  </a:cubicBezTo>
                  <a:cubicBezTo>
                    <a:pt x="37" y="32"/>
                    <a:pt x="0" y="83"/>
                    <a:pt x="21" y="120"/>
                  </a:cubicBezTo>
                  <a:cubicBezTo>
                    <a:pt x="24" y="124"/>
                    <a:pt x="30" y="125"/>
                    <a:pt x="33" y="121"/>
                  </a:cubicBezTo>
                  <a:cubicBezTo>
                    <a:pt x="43" y="112"/>
                    <a:pt x="47" y="101"/>
                    <a:pt x="54" y="89"/>
                  </a:cubicBezTo>
                  <a:cubicBezTo>
                    <a:pt x="63" y="76"/>
                    <a:pt x="75" y="68"/>
                    <a:pt x="89" y="60"/>
                  </a:cubicBezTo>
                  <a:cubicBezTo>
                    <a:pt x="115" y="46"/>
                    <a:pt x="148" y="60"/>
                    <a:pt x="169" y="76"/>
                  </a:cubicBezTo>
                  <a:cubicBezTo>
                    <a:pt x="184" y="88"/>
                    <a:pt x="200" y="63"/>
                    <a:pt x="189" y="50"/>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80" name="Freeform 14"/>
            <p:cNvSpPr/>
            <p:nvPr/>
          </p:nvSpPr>
          <p:spPr bwMode="auto">
            <a:xfrm>
              <a:off x="1013" y="2415"/>
              <a:ext cx="352" cy="123"/>
            </a:xfrm>
            <a:custGeom>
              <a:gdLst>
                <a:gd fmla="*/ 17 w 162" name="T0"/>
                <a:gd fmla="*/ 45 h 57" name="T1"/>
                <a:gd fmla="*/ 129 w 162" name="T2"/>
                <a:gd fmla="*/ 57 h 57" name="T3"/>
                <a:gd fmla="*/ 135 w 162" name="T4"/>
                <a:gd fmla="*/ 10 h 57" name="T5"/>
                <a:gd fmla="*/ 17 w 162" name="T6"/>
                <a:gd fmla="*/ 11 h 57" name="T7"/>
                <a:gd fmla="*/ 17 w 162" name="T8"/>
                <a:gd fmla="*/ 45 h 57" name="T9"/>
              </a:gdLst>
              <a:cxnLst>
                <a:cxn ang="0">
                  <a:pos x="T0" y="T1"/>
                </a:cxn>
                <a:cxn ang="0">
                  <a:pos x="T2" y="T3"/>
                </a:cxn>
                <a:cxn ang="0">
                  <a:pos x="T4" y="T5"/>
                </a:cxn>
                <a:cxn ang="0">
                  <a:pos x="T6" y="T7"/>
                </a:cxn>
                <a:cxn ang="0">
                  <a:pos x="T8" y="T9"/>
                </a:cxn>
              </a:cxnLst>
              <a:rect b="b" l="0" r="r" t="0"/>
              <a:pathLst>
                <a:path h="57" w="162">
                  <a:moveTo>
                    <a:pt x="17" y="45"/>
                  </a:moveTo>
                  <a:cubicBezTo>
                    <a:pt x="51" y="56"/>
                    <a:pt x="93" y="57"/>
                    <a:pt x="129" y="57"/>
                  </a:cubicBezTo>
                  <a:cubicBezTo>
                    <a:pt x="156" y="57"/>
                    <a:pt x="162" y="17"/>
                    <a:pt x="135" y="10"/>
                  </a:cubicBezTo>
                  <a:cubicBezTo>
                    <a:pt x="98" y="0"/>
                    <a:pt x="53" y="0"/>
                    <a:pt x="17" y="11"/>
                  </a:cubicBezTo>
                  <a:cubicBezTo>
                    <a:pt x="0" y="16"/>
                    <a:pt x="0" y="40"/>
                    <a:pt x="17" y="45"/>
                  </a:cubicBezTo>
                  <a:close/>
                </a:path>
              </a:pathLst>
            </a:custGeom>
            <a:solidFill>
              <a:srgbClr val="FF9899"/>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81" name="Freeform 15"/>
            <p:cNvSpPr/>
            <p:nvPr/>
          </p:nvSpPr>
          <p:spPr bwMode="auto">
            <a:xfrm>
              <a:off x="2432" y="2415"/>
              <a:ext cx="352" cy="123"/>
            </a:xfrm>
            <a:custGeom>
              <a:gdLst>
                <a:gd fmla="*/ 145 w 162" name="T0"/>
                <a:gd fmla="*/ 11 h 57" name="T1"/>
                <a:gd fmla="*/ 26 w 162" name="T2"/>
                <a:gd fmla="*/ 10 h 57" name="T3"/>
                <a:gd fmla="*/ 33 w 162" name="T4"/>
                <a:gd fmla="*/ 57 h 57" name="T5"/>
                <a:gd fmla="*/ 145 w 162" name="T6"/>
                <a:gd fmla="*/ 45 h 57" name="T7"/>
                <a:gd fmla="*/ 145 w 162" name="T8"/>
                <a:gd fmla="*/ 11 h 57" name="T9"/>
              </a:gdLst>
              <a:cxnLst>
                <a:cxn ang="0">
                  <a:pos x="T0" y="T1"/>
                </a:cxn>
                <a:cxn ang="0">
                  <a:pos x="T2" y="T3"/>
                </a:cxn>
                <a:cxn ang="0">
                  <a:pos x="T4" y="T5"/>
                </a:cxn>
                <a:cxn ang="0">
                  <a:pos x="T6" y="T7"/>
                </a:cxn>
                <a:cxn ang="0">
                  <a:pos x="T8" y="T9"/>
                </a:cxn>
              </a:cxnLst>
              <a:rect b="b" l="0" r="r" t="0"/>
              <a:pathLst>
                <a:path h="57" w="162">
                  <a:moveTo>
                    <a:pt x="145" y="11"/>
                  </a:moveTo>
                  <a:cubicBezTo>
                    <a:pt x="108" y="0"/>
                    <a:pt x="63" y="0"/>
                    <a:pt x="26" y="10"/>
                  </a:cubicBezTo>
                  <a:cubicBezTo>
                    <a:pt x="0" y="17"/>
                    <a:pt x="5" y="57"/>
                    <a:pt x="33" y="57"/>
                  </a:cubicBezTo>
                  <a:cubicBezTo>
                    <a:pt x="69" y="57"/>
                    <a:pt x="110" y="56"/>
                    <a:pt x="145" y="45"/>
                  </a:cubicBezTo>
                  <a:cubicBezTo>
                    <a:pt x="162" y="40"/>
                    <a:pt x="162" y="16"/>
                    <a:pt x="145" y="11"/>
                  </a:cubicBezTo>
                  <a:close/>
                </a:path>
              </a:pathLst>
            </a:custGeom>
            <a:solidFill>
              <a:srgbClr val="FF9899"/>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82" name="Freeform 16"/>
            <p:cNvSpPr/>
            <p:nvPr/>
          </p:nvSpPr>
          <p:spPr bwMode="auto">
            <a:xfrm>
              <a:off x="642" y="3262"/>
              <a:ext cx="1142" cy="668"/>
            </a:xfrm>
            <a:custGeom>
              <a:gdLst>
                <a:gd fmla="*/ 71 w 526" name="T0"/>
                <a:gd fmla="*/ 24 h 308" name="T1"/>
                <a:gd fmla="*/ 143 w 526" name="T2"/>
                <a:gd fmla="*/ 258 h 308" name="T3"/>
                <a:gd fmla="*/ 424 w 526" name="T4"/>
                <a:gd fmla="*/ 287 h 308" name="T5"/>
                <a:gd fmla="*/ 490 w 526" name="T6"/>
                <a:gd fmla="*/ 171 h 308" name="T7"/>
                <a:gd fmla="*/ 287 w 526" name="T8"/>
                <a:gd fmla="*/ 139 h 308" name="T9"/>
                <a:gd fmla="*/ 139 w 526" name="T10"/>
                <a:gd fmla="*/ 42 h 308" name="T11"/>
                <a:gd fmla="*/ 71 w 526" name="T12"/>
                <a:gd fmla="*/ 24 h 308" name="T13"/>
              </a:gdLst>
              <a:cxnLst>
                <a:cxn ang="0">
                  <a:pos x="T0" y="T1"/>
                </a:cxn>
                <a:cxn ang="0">
                  <a:pos x="T2" y="T3"/>
                </a:cxn>
                <a:cxn ang="0">
                  <a:pos x="T4" y="T5"/>
                </a:cxn>
                <a:cxn ang="0">
                  <a:pos x="T6" y="T7"/>
                </a:cxn>
                <a:cxn ang="0">
                  <a:pos x="T8" y="T9"/>
                </a:cxn>
                <a:cxn ang="0">
                  <a:pos x="T10" y="T11"/>
                </a:cxn>
                <a:cxn ang="0">
                  <a:pos x="T12" y="T13"/>
                </a:cxn>
              </a:cxnLst>
              <a:rect b="b" l="0" r="r" t="0"/>
              <a:pathLst>
                <a:path h="308" w="526">
                  <a:moveTo>
                    <a:pt x="71" y="24"/>
                  </a:moveTo>
                  <a:cubicBezTo>
                    <a:pt x="0" y="98"/>
                    <a:pt x="74" y="213"/>
                    <a:pt x="143" y="258"/>
                  </a:cubicBezTo>
                  <a:cubicBezTo>
                    <a:pt x="220" y="308"/>
                    <a:pt x="337" y="297"/>
                    <a:pt x="424" y="287"/>
                  </a:cubicBezTo>
                  <a:cubicBezTo>
                    <a:pt x="477" y="281"/>
                    <a:pt x="526" y="225"/>
                    <a:pt x="490" y="171"/>
                  </a:cubicBezTo>
                  <a:cubicBezTo>
                    <a:pt x="448" y="108"/>
                    <a:pt x="352" y="138"/>
                    <a:pt x="287" y="139"/>
                  </a:cubicBezTo>
                  <a:cubicBezTo>
                    <a:pt x="217" y="141"/>
                    <a:pt x="165" y="110"/>
                    <a:pt x="139" y="42"/>
                  </a:cubicBezTo>
                  <a:cubicBezTo>
                    <a:pt x="129" y="15"/>
                    <a:pt x="94" y="0"/>
                    <a:pt x="71" y="24"/>
                  </a:cubicBezTo>
                  <a:close/>
                </a:path>
              </a:pathLst>
            </a:custGeom>
            <a:solidFill>
              <a:srgbClr val="FFDCE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83" name="Freeform 17"/>
            <p:cNvSpPr/>
            <p:nvPr/>
          </p:nvSpPr>
          <p:spPr bwMode="auto">
            <a:xfrm>
              <a:off x="1603" y="3778"/>
              <a:ext cx="187" cy="37"/>
            </a:xfrm>
            <a:custGeom>
              <a:gdLst>
                <a:gd fmla="*/ 5 w 86" name="T0"/>
                <a:gd fmla="*/ 9 h 17" name="T1"/>
                <a:gd fmla="*/ 84 w 86" name="T2"/>
                <a:gd fmla="*/ 12 h 17" name="T3"/>
                <a:gd fmla="*/ 84 w 86" name="T4"/>
                <a:gd fmla="*/ 10 h 17" name="T5"/>
                <a:gd fmla="*/ 7 w 86" name="T6"/>
                <a:gd fmla="*/ 2 h 17" name="T7"/>
                <a:gd fmla="*/ 5 w 86" name="T8"/>
                <a:gd fmla="*/ 9 h 17" name="T9"/>
              </a:gdLst>
              <a:cxnLst>
                <a:cxn ang="0">
                  <a:pos x="T0" y="T1"/>
                </a:cxn>
                <a:cxn ang="0">
                  <a:pos x="T2" y="T3"/>
                </a:cxn>
                <a:cxn ang="0">
                  <a:pos x="T4" y="T5"/>
                </a:cxn>
                <a:cxn ang="0">
                  <a:pos x="T6" y="T7"/>
                </a:cxn>
                <a:cxn ang="0">
                  <a:pos x="T8" y="T9"/>
                </a:cxn>
              </a:cxnLst>
              <a:rect b="b" l="0" r="r" t="0"/>
              <a:pathLst>
                <a:path h="17" w="86">
                  <a:moveTo>
                    <a:pt x="5" y="9"/>
                  </a:moveTo>
                  <a:cubicBezTo>
                    <a:pt x="31" y="17"/>
                    <a:pt x="58" y="15"/>
                    <a:pt x="84" y="12"/>
                  </a:cubicBezTo>
                  <a:cubicBezTo>
                    <a:pt x="86" y="12"/>
                    <a:pt x="86" y="10"/>
                    <a:pt x="84" y="10"/>
                  </a:cubicBezTo>
                  <a:cubicBezTo>
                    <a:pt x="58" y="7"/>
                    <a:pt x="32" y="10"/>
                    <a:pt x="7" y="2"/>
                  </a:cubicBezTo>
                  <a:cubicBezTo>
                    <a:pt x="2" y="0"/>
                    <a:pt x="0" y="7"/>
                    <a:pt x="5" y="9"/>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84" name="Freeform 18"/>
            <p:cNvSpPr/>
            <p:nvPr/>
          </p:nvSpPr>
          <p:spPr bwMode="auto">
            <a:xfrm>
              <a:off x="1634" y="3704"/>
              <a:ext cx="130" cy="20"/>
            </a:xfrm>
            <a:custGeom>
              <a:gdLst>
                <a:gd fmla="*/ 3 w 60" name="T0"/>
                <a:gd fmla="*/ 5 h 9" name="T1"/>
                <a:gd fmla="*/ 58 w 60" name="T2"/>
                <a:gd fmla="*/ 7 h 9" name="T3"/>
                <a:gd fmla="*/ 58 w 60" name="T4"/>
                <a:gd fmla="*/ 4 h 9" name="T5"/>
                <a:gd fmla="*/ 4 w 60" name="T6"/>
                <a:gd fmla="*/ 0 h 9" name="T7"/>
                <a:gd fmla="*/ 3 w 60" name="T8"/>
                <a:gd fmla="*/ 5 h 9" name="T9"/>
              </a:gdLst>
              <a:cxnLst>
                <a:cxn ang="0">
                  <a:pos x="T0" y="T1"/>
                </a:cxn>
                <a:cxn ang="0">
                  <a:pos x="T2" y="T3"/>
                </a:cxn>
                <a:cxn ang="0">
                  <a:pos x="T4" y="T5"/>
                </a:cxn>
                <a:cxn ang="0">
                  <a:pos x="T6" y="T7"/>
                </a:cxn>
                <a:cxn ang="0">
                  <a:pos x="T8" y="T9"/>
                </a:cxn>
              </a:cxnLst>
              <a:rect b="b" l="0" r="r" t="0"/>
              <a:pathLst>
                <a:path h="9" w="60">
                  <a:moveTo>
                    <a:pt x="3" y="5"/>
                  </a:moveTo>
                  <a:cubicBezTo>
                    <a:pt x="21" y="8"/>
                    <a:pt x="40" y="9"/>
                    <a:pt x="58" y="7"/>
                  </a:cubicBezTo>
                  <a:cubicBezTo>
                    <a:pt x="60" y="7"/>
                    <a:pt x="60" y="4"/>
                    <a:pt x="58" y="4"/>
                  </a:cubicBezTo>
                  <a:cubicBezTo>
                    <a:pt x="40" y="2"/>
                    <a:pt x="22" y="3"/>
                    <a:pt x="4" y="0"/>
                  </a:cubicBezTo>
                  <a:cubicBezTo>
                    <a:pt x="1" y="0"/>
                    <a:pt x="0" y="5"/>
                    <a:pt x="3" y="5"/>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85" name="Freeform 19"/>
            <p:cNvSpPr/>
            <p:nvPr/>
          </p:nvSpPr>
          <p:spPr bwMode="auto">
            <a:xfrm>
              <a:off x="1582" y="3609"/>
              <a:ext cx="189" cy="50"/>
            </a:xfrm>
            <a:custGeom>
              <a:gdLst>
                <a:gd fmla="*/ 5 w 87" name="T0"/>
                <a:gd fmla="*/ 21 h 23" name="T1"/>
                <a:gd fmla="*/ 85 w 87" name="T2"/>
                <a:gd fmla="*/ 6 h 23" name="T3"/>
                <a:gd fmla="*/ 85 w 87" name="T4"/>
                <a:gd fmla="*/ 3 h 23" name="T5"/>
                <a:gd fmla="*/ 2 w 87" name="T6"/>
                <a:gd fmla="*/ 17 h 23" name="T7"/>
                <a:gd fmla="*/ 5 w 87" name="T8"/>
                <a:gd fmla="*/ 21 h 23" name="T9"/>
              </a:gdLst>
              <a:cxnLst>
                <a:cxn ang="0">
                  <a:pos x="T0" y="T1"/>
                </a:cxn>
                <a:cxn ang="0">
                  <a:pos x="T2" y="T3"/>
                </a:cxn>
                <a:cxn ang="0">
                  <a:pos x="T4" y="T5"/>
                </a:cxn>
                <a:cxn ang="0">
                  <a:pos x="T6" y="T7"/>
                </a:cxn>
                <a:cxn ang="0">
                  <a:pos x="T8" y="T9"/>
                </a:cxn>
              </a:cxnLst>
              <a:rect b="b" l="0" r="r" t="0"/>
              <a:pathLst>
                <a:path h="23" w="87">
                  <a:moveTo>
                    <a:pt x="5" y="21"/>
                  </a:moveTo>
                  <a:cubicBezTo>
                    <a:pt x="30" y="8"/>
                    <a:pt x="58" y="9"/>
                    <a:pt x="85" y="6"/>
                  </a:cubicBezTo>
                  <a:cubicBezTo>
                    <a:pt x="87" y="6"/>
                    <a:pt x="87" y="3"/>
                    <a:pt x="85" y="3"/>
                  </a:cubicBezTo>
                  <a:cubicBezTo>
                    <a:pt x="57" y="0"/>
                    <a:pt x="27" y="2"/>
                    <a:pt x="2" y="17"/>
                  </a:cubicBezTo>
                  <a:cubicBezTo>
                    <a:pt x="0" y="19"/>
                    <a:pt x="2" y="23"/>
                    <a:pt x="5" y="21"/>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86" name="Freeform 20"/>
            <p:cNvSpPr/>
            <p:nvPr/>
          </p:nvSpPr>
          <p:spPr bwMode="auto">
            <a:xfrm>
              <a:off x="1972" y="3262"/>
              <a:ext cx="1144" cy="668"/>
            </a:xfrm>
            <a:custGeom>
              <a:gdLst>
                <a:gd fmla="*/ 456 w 527" name="T0"/>
                <a:gd fmla="*/ 24 h 308" name="T1"/>
                <a:gd fmla="*/ 384 w 527" name="T2"/>
                <a:gd fmla="*/ 258 h 308" name="T3"/>
                <a:gd fmla="*/ 103 w 527" name="T4"/>
                <a:gd fmla="*/ 287 h 308" name="T5"/>
                <a:gd fmla="*/ 37 w 527" name="T6"/>
                <a:gd fmla="*/ 171 h 308" name="T7"/>
                <a:gd fmla="*/ 240 w 527" name="T8"/>
                <a:gd fmla="*/ 139 h 308" name="T9"/>
                <a:gd fmla="*/ 388 w 527" name="T10"/>
                <a:gd fmla="*/ 42 h 308" name="T11"/>
                <a:gd fmla="*/ 456 w 527" name="T12"/>
                <a:gd fmla="*/ 24 h 308" name="T13"/>
              </a:gdLst>
              <a:cxnLst>
                <a:cxn ang="0">
                  <a:pos x="T0" y="T1"/>
                </a:cxn>
                <a:cxn ang="0">
                  <a:pos x="T2" y="T3"/>
                </a:cxn>
                <a:cxn ang="0">
                  <a:pos x="T4" y="T5"/>
                </a:cxn>
                <a:cxn ang="0">
                  <a:pos x="T6" y="T7"/>
                </a:cxn>
                <a:cxn ang="0">
                  <a:pos x="T8" y="T9"/>
                </a:cxn>
                <a:cxn ang="0">
                  <a:pos x="T10" y="T11"/>
                </a:cxn>
                <a:cxn ang="0">
                  <a:pos x="T12" y="T13"/>
                </a:cxn>
              </a:cxnLst>
              <a:rect b="b" l="0" r="r" t="0"/>
              <a:pathLst>
                <a:path h="308" w="527">
                  <a:moveTo>
                    <a:pt x="456" y="24"/>
                  </a:moveTo>
                  <a:cubicBezTo>
                    <a:pt x="527" y="98"/>
                    <a:pt x="453" y="213"/>
                    <a:pt x="384" y="258"/>
                  </a:cubicBezTo>
                  <a:cubicBezTo>
                    <a:pt x="307" y="308"/>
                    <a:pt x="189" y="297"/>
                    <a:pt x="103" y="287"/>
                  </a:cubicBezTo>
                  <a:cubicBezTo>
                    <a:pt x="50" y="281"/>
                    <a:pt x="0" y="225"/>
                    <a:pt x="37" y="171"/>
                  </a:cubicBezTo>
                  <a:cubicBezTo>
                    <a:pt x="79" y="108"/>
                    <a:pt x="175" y="138"/>
                    <a:pt x="240" y="139"/>
                  </a:cubicBezTo>
                  <a:cubicBezTo>
                    <a:pt x="310" y="141"/>
                    <a:pt x="361" y="110"/>
                    <a:pt x="388" y="42"/>
                  </a:cubicBezTo>
                  <a:cubicBezTo>
                    <a:pt x="398" y="15"/>
                    <a:pt x="433" y="0"/>
                    <a:pt x="456" y="24"/>
                  </a:cubicBezTo>
                  <a:close/>
                </a:path>
              </a:pathLst>
            </a:custGeom>
            <a:solidFill>
              <a:srgbClr val="FFDCE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87" name="Freeform 21"/>
            <p:cNvSpPr/>
            <p:nvPr/>
          </p:nvSpPr>
          <p:spPr bwMode="auto">
            <a:xfrm>
              <a:off x="1968" y="3778"/>
              <a:ext cx="187" cy="37"/>
            </a:xfrm>
            <a:custGeom>
              <a:gdLst>
                <a:gd fmla="*/ 79 w 86" name="T0"/>
                <a:gd fmla="*/ 2 h 17" name="T1"/>
                <a:gd fmla="*/ 2 w 86" name="T2"/>
                <a:gd fmla="*/ 10 h 17" name="T3"/>
                <a:gd fmla="*/ 2 w 86" name="T4"/>
                <a:gd fmla="*/ 12 h 17" name="T5"/>
                <a:gd fmla="*/ 81 w 86" name="T6"/>
                <a:gd fmla="*/ 9 h 17" name="T7"/>
                <a:gd fmla="*/ 79 w 86" name="T8"/>
                <a:gd fmla="*/ 2 h 17" name="T9"/>
              </a:gdLst>
              <a:cxnLst>
                <a:cxn ang="0">
                  <a:pos x="T0" y="T1"/>
                </a:cxn>
                <a:cxn ang="0">
                  <a:pos x="T2" y="T3"/>
                </a:cxn>
                <a:cxn ang="0">
                  <a:pos x="T4" y="T5"/>
                </a:cxn>
                <a:cxn ang="0">
                  <a:pos x="T6" y="T7"/>
                </a:cxn>
                <a:cxn ang="0">
                  <a:pos x="T8" y="T9"/>
                </a:cxn>
              </a:cxnLst>
              <a:rect b="b" l="0" r="r" t="0"/>
              <a:pathLst>
                <a:path h="17" w="86">
                  <a:moveTo>
                    <a:pt x="79" y="2"/>
                  </a:moveTo>
                  <a:cubicBezTo>
                    <a:pt x="54" y="10"/>
                    <a:pt x="28" y="7"/>
                    <a:pt x="2" y="10"/>
                  </a:cubicBezTo>
                  <a:cubicBezTo>
                    <a:pt x="0" y="10"/>
                    <a:pt x="0" y="12"/>
                    <a:pt x="2" y="12"/>
                  </a:cubicBezTo>
                  <a:cubicBezTo>
                    <a:pt x="28" y="15"/>
                    <a:pt x="55" y="17"/>
                    <a:pt x="81" y="9"/>
                  </a:cubicBezTo>
                  <a:cubicBezTo>
                    <a:pt x="86" y="7"/>
                    <a:pt x="84" y="0"/>
                    <a:pt x="79" y="2"/>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88" name="Freeform 22"/>
            <p:cNvSpPr/>
            <p:nvPr/>
          </p:nvSpPr>
          <p:spPr bwMode="auto">
            <a:xfrm>
              <a:off x="1994" y="3704"/>
              <a:ext cx="130" cy="20"/>
            </a:xfrm>
            <a:custGeom>
              <a:gdLst>
                <a:gd fmla="*/ 55 w 60" name="T0"/>
                <a:gd fmla="*/ 0 h 9" name="T1"/>
                <a:gd fmla="*/ 2 w 60" name="T2"/>
                <a:gd fmla="*/ 4 h 9" name="T3"/>
                <a:gd fmla="*/ 2 w 60" name="T4"/>
                <a:gd fmla="*/ 7 h 9" name="T5"/>
                <a:gd fmla="*/ 57 w 60" name="T6"/>
                <a:gd fmla="*/ 5 h 9" name="T7"/>
                <a:gd fmla="*/ 55 w 60" name="T8"/>
                <a:gd fmla="*/ 0 h 9" name="T9"/>
              </a:gdLst>
              <a:cxnLst>
                <a:cxn ang="0">
                  <a:pos x="T0" y="T1"/>
                </a:cxn>
                <a:cxn ang="0">
                  <a:pos x="T2" y="T3"/>
                </a:cxn>
                <a:cxn ang="0">
                  <a:pos x="T4" y="T5"/>
                </a:cxn>
                <a:cxn ang="0">
                  <a:pos x="T6" y="T7"/>
                </a:cxn>
                <a:cxn ang="0">
                  <a:pos x="T8" y="T9"/>
                </a:cxn>
              </a:cxnLst>
              <a:rect b="b" l="0" r="r" t="0"/>
              <a:pathLst>
                <a:path h="9" w="60">
                  <a:moveTo>
                    <a:pt x="55" y="0"/>
                  </a:moveTo>
                  <a:cubicBezTo>
                    <a:pt x="38" y="3"/>
                    <a:pt x="20" y="2"/>
                    <a:pt x="2" y="4"/>
                  </a:cubicBezTo>
                  <a:cubicBezTo>
                    <a:pt x="0" y="4"/>
                    <a:pt x="0" y="7"/>
                    <a:pt x="2" y="7"/>
                  </a:cubicBezTo>
                  <a:cubicBezTo>
                    <a:pt x="20" y="9"/>
                    <a:pt x="39" y="8"/>
                    <a:pt x="57" y="5"/>
                  </a:cubicBezTo>
                  <a:cubicBezTo>
                    <a:pt x="60" y="5"/>
                    <a:pt x="58" y="0"/>
                    <a:pt x="55" y="0"/>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89" name="Freeform 23"/>
            <p:cNvSpPr/>
            <p:nvPr/>
          </p:nvSpPr>
          <p:spPr bwMode="auto">
            <a:xfrm>
              <a:off x="1985" y="3609"/>
              <a:ext cx="191" cy="50"/>
            </a:xfrm>
            <a:custGeom>
              <a:gdLst>
                <a:gd fmla="*/ 85 w 88" name="T0"/>
                <a:gd fmla="*/ 17 h 23" name="T1"/>
                <a:gd fmla="*/ 3 w 88" name="T2"/>
                <a:gd fmla="*/ 3 h 23" name="T3"/>
                <a:gd fmla="*/ 3 w 88" name="T4"/>
                <a:gd fmla="*/ 6 h 23" name="T5"/>
                <a:gd fmla="*/ 83 w 88" name="T6"/>
                <a:gd fmla="*/ 21 h 23" name="T7"/>
                <a:gd fmla="*/ 85 w 88" name="T8"/>
                <a:gd fmla="*/ 17 h 23" name="T9"/>
              </a:gdLst>
              <a:cxnLst>
                <a:cxn ang="0">
                  <a:pos x="T0" y="T1"/>
                </a:cxn>
                <a:cxn ang="0">
                  <a:pos x="T2" y="T3"/>
                </a:cxn>
                <a:cxn ang="0">
                  <a:pos x="T4" y="T5"/>
                </a:cxn>
                <a:cxn ang="0">
                  <a:pos x="T6" y="T7"/>
                </a:cxn>
                <a:cxn ang="0">
                  <a:pos x="T8" y="T9"/>
                </a:cxn>
              </a:cxnLst>
              <a:rect b="b" l="0" r="r" t="0"/>
              <a:pathLst>
                <a:path h="23" w="88">
                  <a:moveTo>
                    <a:pt x="85" y="17"/>
                  </a:moveTo>
                  <a:cubicBezTo>
                    <a:pt x="61" y="2"/>
                    <a:pt x="31" y="0"/>
                    <a:pt x="3" y="3"/>
                  </a:cubicBezTo>
                  <a:cubicBezTo>
                    <a:pt x="0" y="3"/>
                    <a:pt x="0" y="6"/>
                    <a:pt x="3" y="6"/>
                  </a:cubicBezTo>
                  <a:cubicBezTo>
                    <a:pt x="30" y="9"/>
                    <a:pt x="58" y="8"/>
                    <a:pt x="83" y="21"/>
                  </a:cubicBezTo>
                  <a:cubicBezTo>
                    <a:pt x="86" y="23"/>
                    <a:pt x="88" y="19"/>
                    <a:pt x="85" y="17"/>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90" name="Freeform 24"/>
            <p:cNvSpPr/>
            <p:nvPr/>
          </p:nvSpPr>
          <p:spPr bwMode="auto">
            <a:xfrm>
              <a:off x="968" y="743"/>
              <a:ext cx="464" cy="1255"/>
            </a:xfrm>
            <a:custGeom>
              <a:gdLst>
                <a:gd fmla="*/ 194 w 214" name="T0"/>
                <a:gd fmla="*/ 307 h 579" name="T1"/>
                <a:gd fmla="*/ 138 w 214" name="T2"/>
                <a:gd fmla="*/ 58 h 579" name="T3"/>
                <a:gd fmla="*/ 29 w 214" name="T4"/>
                <a:gd fmla="*/ 58 h 579" name="T5"/>
                <a:gd fmla="*/ 7 w 214" name="T6"/>
                <a:gd fmla="*/ 329 h 579" name="T7"/>
                <a:gd fmla="*/ 107 w 214" name="T8"/>
                <a:gd fmla="*/ 561 h 579" name="T9"/>
                <a:gd fmla="*/ 165 w 214" name="T10"/>
                <a:gd fmla="*/ 527 h 579" name="T11"/>
                <a:gd fmla="*/ 167 w 214" name="T12"/>
                <a:gd fmla="*/ 526 h 579" name="T13"/>
                <a:gd fmla="*/ 194 w 214" name="T14"/>
                <a:gd fmla="*/ 307 h 579"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579" w="214">
                  <a:moveTo>
                    <a:pt x="194" y="307"/>
                  </a:moveTo>
                  <a:cubicBezTo>
                    <a:pt x="188" y="221"/>
                    <a:pt x="171" y="138"/>
                    <a:pt x="138" y="58"/>
                  </a:cubicBezTo>
                  <a:cubicBezTo>
                    <a:pt x="119" y="9"/>
                    <a:pt x="45" y="0"/>
                    <a:pt x="29" y="58"/>
                  </a:cubicBezTo>
                  <a:cubicBezTo>
                    <a:pt x="5" y="145"/>
                    <a:pt x="0" y="240"/>
                    <a:pt x="7" y="329"/>
                  </a:cubicBezTo>
                  <a:cubicBezTo>
                    <a:pt x="13" y="418"/>
                    <a:pt x="32" y="505"/>
                    <a:pt x="107" y="561"/>
                  </a:cubicBezTo>
                  <a:cubicBezTo>
                    <a:pt x="131" y="579"/>
                    <a:pt x="164" y="554"/>
                    <a:pt x="165" y="527"/>
                  </a:cubicBezTo>
                  <a:cubicBezTo>
                    <a:pt x="166" y="527"/>
                    <a:pt x="166" y="526"/>
                    <a:pt x="167" y="526"/>
                  </a:cubicBezTo>
                  <a:cubicBezTo>
                    <a:pt x="214" y="470"/>
                    <a:pt x="199" y="376"/>
                    <a:pt x="194" y="307"/>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91" name="Freeform 25"/>
            <p:cNvSpPr/>
            <p:nvPr/>
          </p:nvSpPr>
          <p:spPr bwMode="auto">
            <a:xfrm>
              <a:off x="1050" y="977"/>
              <a:ext cx="304" cy="794"/>
            </a:xfrm>
            <a:custGeom>
              <a:gdLst>
                <a:gd fmla="*/ 122 w 140" name="T0"/>
                <a:gd fmla="*/ 194 h 366" name="T1"/>
                <a:gd fmla="*/ 87 w 140" name="T2"/>
                <a:gd fmla="*/ 37 h 366" name="T3"/>
                <a:gd fmla="*/ 18 w 140" name="T4"/>
                <a:gd fmla="*/ 37 h 366" name="T5"/>
                <a:gd fmla="*/ 4 w 140" name="T6"/>
                <a:gd fmla="*/ 207 h 366" name="T7"/>
                <a:gd fmla="*/ 57 w 140" name="T8"/>
                <a:gd fmla="*/ 336 h 366" name="T9"/>
                <a:gd fmla="*/ 122 w 140" name="T10"/>
                <a:gd fmla="*/ 194 h 366" name="T11"/>
              </a:gdLst>
              <a:cxnLst>
                <a:cxn ang="0">
                  <a:pos x="T0" y="T1"/>
                </a:cxn>
                <a:cxn ang="0">
                  <a:pos x="T2" y="T3"/>
                </a:cxn>
                <a:cxn ang="0">
                  <a:pos x="T4" y="T5"/>
                </a:cxn>
                <a:cxn ang="0">
                  <a:pos x="T6" y="T7"/>
                </a:cxn>
                <a:cxn ang="0">
                  <a:pos x="T8" y="T9"/>
                </a:cxn>
                <a:cxn ang="0">
                  <a:pos x="T10" y="T11"/>
                </a:cxn>
              </a:cxnLst>
              <a:rect b="b" l="0" r="r" t="0"/>
              <a:pathLst>
                <a:path h="366" w="140">
                  <a:moveTo>
                    <a:pt x="122" y="194"/>
                  </a:moveTo>
                  <a:cubicBezTo>
                    <a:pt x="118" y="139"/>
                    <a:pt x="107" y="87"/>
                    <a:pt x="87" y="37"/>
                  </a:cubicBezTo>
                  <a:cubicBezTo>
                    <a:pt x="75" y="6"/>
                    <a:pt x="28" y="0"/>
                    <a:pt x="18" y="37"/>
                  </a:cubicBezTo>
                  <a:cubicBezTo>
                    <a:pt x="3" y="91"/>
                    <a:pt x="0" y="151"/>
                    <a:pt x="4" y="207"/>
                  </a:cubicBezTo>
                  <a:cubicBezTo>
                    <a:pt x="7" y="247"/>
                    <a:pt x="13" y="320"/>
                    <a:pt x="57" y="336"/>
                  </a:cubicBezTo>
                  <a:cubicBezTo>
                    <a:pt x="140" y="366"/>
                    <a:pt x="125" y="236"/>
                    <a:pt x="122" y="194"/>
                  </a:cubicBezTo>
                  <a:close/>
                </a:path>
              </a:pathLst>
            </a:custGeom>
            <a:solidFill>
              <a:srgbClr val="FFDCE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92" name="Freeform 26"/>
            <p:cNvSpPr/>
            <p:nvPr/>
          </p:nvSpPr>
          <p:spPr bwMode="auto">
            <a:xfrm>
              <a:off x="2326" y="743"/>
              <a:ext cx="464" cy="1255"/>
            </a:xfrm>
            <a:custGeom>
              <a:gdLst>
                <a:gd fmla="*/ 20 w 214" name="T0"/>
                <a:gd fmla="*/ 307 h 579" name="T1"/>
                <a:gd fmla="*/ 76 w 214" name="T2"/>
                <a:gd fmla="*/ 58 h 579" name="T3"/>
                <a:gd fmla="*/ 185 w 214" name="T4"/>
                <a:gd fmla="*/ 58 h 579" name="T5"/>
                <a:gd fmla="*/ 207 w 214" name="T6"/>
                <a:gd fmla="*/ 329 h 579" name="T7"/>
                <a:gd fmla="*/ 107 w 214" name="T8"/>
                <a:gd fmla="*/ 561 h 579" name="T9"/>
                <a:gd fmla="*/ 49 w 214" name="T10"/>
                <a:gd fmla="*/ 527 h 579" name="T11"/>
                <a:gd fmla="*/ 47 w 214" name="T12"/>
                <a:gd fmla="*/ 526 h 579" name="T13"/>
                <a:gd fmla="*/ 20 w 214" name="T14"/>
                <a:gd fmla="*/ 307 h 579"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579" w="214">
                  <a:moveTo>
                    <a:pt x="20" y="307"/>
                  </a:moveTo>
                  <a:cubicBezTo>
                    <a:pt x="26" y="221"/>
                    <a:pt x="43" y="138"/>
                    <a:pt x="76" y="58"/>
                  </a:cubicBezTo>
                  <a:cubicBezTo>
                    <a:pt x="95" y="9"/>
                    <a:pt x="169" y="0"/>
                    <a:pt x="185" y="58"/>
                  </a:cubicBezTo>
                  <a:cubicBezTo>
                    <a:pt x="209" y="145"/>
                    <a:pt x="214" y="240"/>
                    <a:pt x="207" y="329"/>
                  </a:cubicBezTo>
                  <a:cubicBezTo>
                    <a:pt x="201" y="418"/>
                    <a:pt x="181" y="505"/>
                    <a:pt x="107" y="561"/>
                  </a:cubicBezTo>
                  <a:cubicBezTo>
                    <a:pt x="83" y="579"/>
                    <a:pt x="50" y="554"/>
                    <a:pt x="49" y="527"/>
                  </a:cubicBezTo>
                  <a:cubicBezTo>
                    <a:pt x="48" y="527"/>
                    <a:pt x="48" y="526"/>
                    <a:pt x="47" y="526"/>
                  </a:cubicBezTo>
                  <a:cubicBezTo>
                    <a:pt x="0" y="470"/>
                    <a:pt x="15" y="376"/>
                    <a:pt x="20" y="307"/>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93" name="Freeform 27"/>
            <p:cNvSpPr/>
            <p:nvPr/>
          </p:nvSpPr>
          <p:spPr bwMode="auto">
            <a:xfrm>
              <a:off x="2404" y="977"/>
              <a:ext cx="304" cy="794"/>
            </a:xfrm>
            <a:custGeom>
              <a:gdLst>
                <a:gd fmla="*/ 18 w 140" name="T0"/>
                <a:gd fmla="*/ 194 h 366" name="T1"/>
                <a:gd fmla="*/ 53 w 140" name="T2"/>
                <a:gd fmla="*/ 37 h 366" name="T3"/>
                <a:gd fmla="*/ 122 w 140" name="T4"/>
                <a:gd fmla="*/ 37 h 366" name="T5"/>
                <a:gd fmla="*/ 136 w 140" name="T6"/>
                <a:gd fmla="*/ 207 h 366" name="T7"/>
                <a:gd fmla="*/ 83 w 140" name="T8"/>
                <a:gd fmla="*/ 336 h 366" name="T9"/>
                <a:gd fmla="*/ 18 w 140" name="T10"/>
                <a:gd fmla="*/ 194 h 366" name="T11"/>
              </a:gdLst>
              <a:cxnLst>
                <a:cxn ang="0">
                  <a:pos x="T0" y="T1"/>
                </a:cxn>
                <a:cxn ang="0">
                  <a:pos x="T2" y="T3"/>
                </a:cxn>
                <a:cxn ang="0">
                  <a:pos x="T4" y="T5"/>
                </a:cxn>
                <a:cxn ang="0">
                  <a:pos x="T6" y="T7"/>
                </a:cxn>
                <a:cxn ang="0">
                  <a:pos x="T8" y="T9"/>
                </a:cxn>
                <a:cxn ang="0">
                  <a:pos x="T10" y="T11"/>
                </a:cxn>
              </a:cxnLst>
              <a:rect b="b" l="0" r="r" t="0"/>
              <a:pathLst>
                <a:path h="366" w="140">
                  <a:moveTo>
                    <a:pt x="18" y="194"/>
                  </a:moveTo>
                  <a:cubicBezTo>
                    <a:pt x="22" y="139"/>
                    <a:pt x="33" y="87"/>
                    <a:pt x="53" y="37"/>
                  </a:cubicBezTo>
                  <a:cubicBezTo>
                    <a:pt x="65" y="6"/>
                    <a:pt x="112" y="0"/>
                    <a:pt x="122" y="37"/>
                  </a:cubicBezTo>
                  <a:cubicBezTo>
                    <a:pt x="137" y="91"/>
                    <a:pt x="140" y="151"/>
                    <a:pt x="136" y="207"/>
                  </a:cubicBezTo>
                  <a:cubicBezTo>
                    <a:pt x="133" y="247"/>
                    <a:pt x="127" y="320"/>
                    <a:pt x="83" y="336"/>
                  </a:cubicBezTo>
                  <a:cubicBezTo>
                    <a:pt x="0" y="366"/>
                    <a:pt x="15" y="236"/>
                    <a:pt x="18" y="194"/>
                  </a:cubicBezTo>
                  <a:close/>
                </a:path>
              </a:pathLst>
            </a:custGeom>
            <a:solidFill>
              <a:srgbClr val="FFDCE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94" name="Freeform 28"/>
            <p:cNvSpPr/>
            <p:nvPr/>
          </p:nvSpPr>
          <p:spPr bwMode="auto">
            <a:xfrm>
              <a:off x="2209" y="2846"/>
              <a:ext cx="187" cy="347"/>
            </a:xfrm>
            <a:custGeom>
              <a:gdLst>
                <a:gd fmla="*/ 15 w 86" name="T0"/>
                <a:gd fmla="*/ 153 h 160" name="T1"/>
                <a:gd fmla="*/ 44 w 86" name="T2"/>
                <a:gd fmla="*/ 86 h 160" name="T3"/>
                <a:gd fmla="*/ 82 w 86" name="T4"/>
                <a:gd fmla="*/ 19 h 160" name="T5"/>
                <a:gd fmla="*/ 61 w 86" name="T6"/>
                <a:gd fmla="*/ 7 h 160" name="T7"/>
                <a:gd fmla="*/ 19 w 86" name="T8"/>
                <a:gd fmla="*/ 78 h 160" name="T9"/>
                <a:gd fmla="*/ 1 w 86" name="T10"/>
                <a:gd fmla="*/ 151 h 160" name="T11"/>
                <a:gd fmla="*/ 15 w 86" name="T12"/>
                <a:gd fmla="*/ 153 h 160" name="T13"/>
              </a:gdLst>
              <a:cxnLst>
                <a:cxn ang="0">
                  <a:pos x="T0" y="T1"/>
                </a:cxn>
                <a:cxn ang="0">
                  <a:pos x="T2" y="T3"/>
                </a:cxn>
                <a:cxn ang="0">
                  <a:pos x="T4" y="T5"/>
                </a:cxn>
                <a:cxn ang="0">
                  <a:pos x="T6" y="T7"/>
                </a:cxn>
                <a:cxn ang="0">
                  <a:pos x="T8" y="T9"/>
                </a:cxn>
                <a:cxn ang="0">
                  <a:pos x="T10" y="T11"/>
                </a:cxn>
                <a:cxn ang="0">
                  <a:pos x="T12" y="T13"/>
                </a:cxn>
              </a:cxnLst>
              <a:rect b="b" l="0" r="r" t="0"/>
              <a:pathLst>
                <a:path h="160" w="86">
                  <a:moveTo>
                    <a:pt x="15" y="153"/>
                  </a:moveTo>
                  <a:cubicBezTo>
                    <a:pt x="24" y="130"/>
                    <a:pt x="33" y="108"/>
                    <a:pt x="44" y="86"/>
                  </a:cubicBezTo>
                  <a:cubicBezTo>
                    <a:pt x="56" y="64"/>
                    <a:pt x="74" y="42"/>
                    <a:pt x="82" y="19"/>
                  </a:cubicBezTo>
                  <a:cubicBezTo>
                    <a:pt x="86" y="6"/>
                    <a:pt x="70" y="0"/>
                    <a:pt x="61" y="7"/>
                  </a:cubicBezTo>
                  <a:cubicBezTo>
                    <a:pt x="41" y="23"/>
                    <a:pt x="29" y="55"/>
                    <a:pt x="19" y="78"/>
                  </a:cubicBezTo>
                  <a:cubicBezTo>
                    <a:pt x="9" y="101"/>
                    <a:pt x="0" y="125"/>
                    <a:pt x="1" y="151"/>
                  </a:cubicBezTo>
                  <a:cubicBezTo>
                    <a:pt x="2" y="159"/>
                    <a:pt x="12" y="160"/>
                    <a:pt x="15" y="153"/>
                  </a:cubicBezTo>
                  <a:close/>
                </a:path>
              </a:pathLst>
            </a:custGeom>
            <a:solidFill>
              <a:srgbClr val="8DC54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95" name="Freeform 29"/>
            <p:cNvSpPr/>
            <p:nvPr/>
          </p:nvSpPr>
          <p:spPr bwMode="auto">
            <a:xfrm>
              <a:off x="2226" y="2983"/>
              <a:ext cx="319" cy="255"/>
            </a:xfrm>
            <a:custGeom>
              <a:gdLst>
                <a:gd fmla="*/ 18 w 147" name="T0"/>
                <a:gd fmla="*/ 111 h 118" name="T1"/>
                <a:gd fmla="*/ 132 w 147" name="T2"/>
                <a:gd fmla="*/ 35 h 118" name="T3"/>
                <a:gd fmla="*/ 118 w 147" name="T4"/>
                <a:gd fmla="*/ 10 h 118" name="T5"/>
                <a:gd fmla="*/ 3 w 147" name="T6"/>
                <a:gd fmla="*/ 103 h 118" name="T7"/>
                <a:gd fmla="*/ 18 w 147" name="T8"/>
                <a:gd fmla="*/ 111 h 118" name="T9"/>
              </a:gdLst>
              <a:cxnLst>
                <a:cxn ang="0">
                  <a:pos x="T0" y="T1"/>
                </a:cxn>
                <a:cxn ang="0">
                  <a:pos x="T2" y="T3"/>
                </a:cxn>
                <a:cxn ang="0">
                  <a:pos x="T4" y="T5"/>
                </a:cxn>
                <a:cxn ang="0">
                  <a:pos x="T6" y="T7"/>
                </a:cxn>
                <a:cxn ang="0">
                  <a:pos x="T8" y="T9"/>
                </a:cxn>
              </a:cxnLst>
              <a:rect b="b" l="0" r="r" t="0"/>
              <a:pathLst>
                <a:path h="118" w="147">
                  <a:moveTo>
                    <a:pt x="18" y="111"/>
                  </a:moveTo>
                  <a:cubicBezTo>
                    <a:pt x="49" y="75"/>
                    <a:pt x="94" y="62"/>
                    <a:pt x="132" y="35"/>
                  </a:cubicBezTo>
                  <a:cubicBezTo>
                    <a:pt x="147" y="24"/>
                    <a:pt x="134" y="0"/>
                    <a:pt x="118" y="10"/>
                  </a:cubicBezTo>
                  <a:cubicBezTo>
                    <a:pt x="77" y="32"/>
                    <a:pt x="21" y="57"/>
                    <a:pt x="3" y="103"/>
                  </a:cubicBezTo>
                  <a:cubicBezTo>
                    <a:pt x="0" y="111"/>
                    <a:pt x="12" y="118"/>
                    <a:pt x="18" y="111"/>
                  </a:cubicBezTo>
                  <a:close/>
                </a:path>
              </a:pathLst>
            </a:custGeom>
            <a:solidFill>
              <a:srgbClr val="8DC54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96" name="Freeform 30"/>
            <p:cNvSpPr/>
            <p:nvPr/>
          </p:nvSpPr>
          <p:spPr bwMode="auto">
            <a:xfrm>
              <a:off x="2239" y="3156"/>
              <a:ext cx="341" cy="113"/>
            </a:xfrm>
            <a:custGeom>
              <a:gdLst>
                <a:gd fmla="*/ 14 w 157" name="T0"/>
                <a:gd fmla="*/ 50 h 52" name="T1"/>
                <a:gd fmla="*/ 139 w 157" name="T2"/>
                <a:gd fmla="*/ 31 h 52" name="T3"/>
                <a:gd fmla="*/ 132 w 157" name="T4"/>
                <a:gd fmla="*/ 4 h 52" name="T5"/>
                <a:gd fmla="*/ 11 w 157" name="T6"/>
                <a:gd fmla="*/ 29 h 52" name="T7"/>
                <a:gd fmla="*/ 14 w 157" name="T8"/>
                <a:gd fmla="*/ 50 h 52" name="T9"/>
              </a:gdLst>
              <a:cxnLst>
                <a:cxn ang="0">
                  <a:pos x="T0" y="T1"/>
                </a:cxn>
                <a:cxn ang="0">
                  <a:pos x="T2" y="T3"/>
                </a:cxn>
                <a:cxn ang="0">
                  <a:pos x="T4" y="T5"/>
                </a:cxn>
                <a:cxn ang="0">
                  <a:pos x="T6" y="T7"/>
                </a:cxn>
                <a:cxn ang="0">
                  <a:pos x="T8" y="T9"/>
                </a:cxn>
              </a:cxnLst>
              <a:rect b="b" l="0" r="r" t="0"/>
              <a:pathLst>
                <a:path h="52" w="157">
                  <a:moveTo>
                    <a:pt x="14" y="50"/>
                  </a:moveTo>
                  <a:cubicBezTo>
                    <a:pt x="55" y="52"/>
                    <a:pt x="99" y="39"/>
                    <a:pt x="139" y="31"/>
                  </a:cubicBezTo>
                  <a:cubicBezTo>
                    <a:pt x="157" y="27"/>
                    <a:pt x="149" y="0"/>
                    <a:pt x="132" y="4"/>
                  </a:cubicBezTo>
                  <a:cubicBezTo>
                    <a:pt x="92" y="13"/>
                    <a:pt x="50" y="17"/>
                    <a:pt x="11" y="29"/>
                  </a:cubicBezTo>
                  <a:cubicBezTo>
                    <a:pt x="0" y="33"/>
                    <a:pt x="2" y="50"/>
                    <a:pt x="14" y="50"/>
                  </a:cubicBezTo>
                  <a:close/>
                </a:path>
              </a:pathLst>
            </a:custGeom>
            <a:solidFill>
              <a:srgbClr val="8DC54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97" name="Freeform 31"/>
            <p:cNvSpPr/>
            <p:nvPr/>
          </p:nvSpPr>
          <p:spPr bwMode="auto">
            <a:xfrm>
              <a:off x="1710" y="3039"/>
              <a:ext cx="744" cy="945"/>
            </a:xfrm>
            <a:custGeom>
              <a:gdLst>
                <a:gd fmla="*/ 243 w 343" name="T0"/>
                <a:gd fmla="*/ 35 h 436" name="T1"/>
                <a:gd fmla="*/ 166 w 343" name="T2"/>
                <a:gd fmla="*/ 7 h 436" name="T3"/>
                <a:gd fmla="*/ 108 w 343" name="T4"/>
                <a:gd fmla="*/ 74 h 436" name="T5"/>
                <a:gd fmla="*/ 54 w 343" name="T6"/>
                <a:gd fmla="*/ 206 h 436" name="T7"/>
                <a:gd fmla="*/ 8 w 343" name="T8"/>
                <a:gd fmla="*/ 348 h 436" name="T9"/>
                <a:gd fmla="*/ 193 w 343" name="T10"/>
                <a:gd fmla="*/ 278 h 436" name="T11"/>
                <a:gd fmla="*/ 278 w 343" name="T12"/>
                <a:gd fmla="*/ 215 h 436" name="T13"/>
                <a:gd fmla="*/ 243 w 343" name="T14"/>
                <a:gd fmla="*/ 35 h 436"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436" w="343">
                  <a:moveTo>
                    <a:pt x="243" y="35"/>
                  </a:moveTo>
                  <a:cubicBezTo>
                    <a:pt x="222" y="15"/>
                    <a:pt x="195" y="0"/>
                    <a:pt x="166" y="7"/>
                  </a:cubicBezTo>
                  <a:cubicBezTo>
                    <a:pt x="135" y="14"/>
                    <a:pt x="119" y="48"/>
                    <a:pt x="108" y="74"/>
                  </a:cubicBezTo>
                  <a:cubicBezTo>
                    <a:pt x="89" y="118"/>
                    <a:pt x="73" y="162"/>
                    <a:pt x="54" y="206"/>
                  </a:cubicBezTo>
                  <a:cubicBezTo>
                    <a:pt x="38" y="245"/>
                    <a:pt x="0" y="305"/>
                    <a:pt x="8" y="348"/>
                  </a:cubicBezTo>
                  <a:cubicBezTo>
                    <a:pt x="24" y="436"/>
                    <a:pt x="161" y="303"/>
                    <a:pt x="193" y="278"/>
                  </a:cubicBezTo>
                  <a:cubicBezTo>
                    <a:pt x="221" y="256"/>
                    <a:pt x="252" y="239"/>
                    <a:pt x="278" y="215"/>
                  </a:cubicBezTo>
                  <a:cubicBezTo>
                    <a:pt x="343" y="156"/>
                    <a:pt x="294" y="83"/>
                    <a:pt x="243" y="35"/>
                  </a:cubicBezTo>
                  <a:close/>
                </a:path>
              </a:pathLst>
            </a:custGeom>
            <a:solidFill>
              <a:srgbClr val="FF8D3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98" name="Freeform 32"/>
            <p:cNvSpPr/>
            <p:nvPr/>
          </p:nvSpPr>
          <p:spPr bwMode="auto">
            <a:xfrm>
              <a:off x="1840" y="3188"/>
              <a:ext cx="295" cy="144"/>
            </a:xfrm>
            <a:custGeom>
              <a:gdLst>
                <a:gd fmla="*/ 8 w 136" name="T0"/>
                <a:gd fmla="*/ 12 h 66" name="T1"/>
                <a:gd fmla="*/ 130 w 136" name="T2"/>
                <a:gd fmla="*/ 64 h 66" name="T3"/>
                <a:gd fmla="*/ 134 w 136" name="T4"/>
                <a:gd fmla="*/ 60 h 66" name="T5"/>
                <a:gd fmla="*/ 8 w 136" name="T6"/>
                <a:gd fmla="*/ 0 h 66" name="T7"/>
                <a:gd fmla="*/ 8 w 136" name="T8"/>
                <a:gd fmla="*/ 12 h 66" name="T9"/>
              </a:gdLst>
              <a:cxnLst>
                <a:cxn ang="0">
                  <a:pos x="T0" y="T1"/>
                </a:cxn>
                <a:cxn ang="0">
                  <a:pos x="T2" y="T3"/>
                </a:cxn>
                <a:cxn ang="0">
                  <a:pos x="T4" y="T5"/>
                </a:cxn>
                <a:cxn ang="0">
                  <a:pos x="T6" y="T7"/>
                </a:cxn>
                <a:cxn ang="0">
                  <a:pos x="T8" y="T9"/>
                </a:cxn>
              </a:cxnLst>
              <a:rect b="b" l="0" r="r" t="0"/>
              <a:pathLst>
                <a:path h="66" w="136">
                  <a:moveTo>
                    <a:pt x="8" y="12"/>
                  </a:moveTo>
                  <a:cubicBezTo>
                    <a:pt x="56" y="13"/>
                    <a:pt x="92" y="39"/>
                    <a:pt x="130" y="64"/>
                  </a:cubicBezTo>
                  <a:cubicBezTo>
                    <a:pt x="133" y="66"/>
                    <a:pt x="136" y="62"/>
                    <a:pt x="134" y="60"/>
                  </a:cubicBezTo>
                  <a:cubicBezTo>
                    <a:pt x="101" y="26"/>
                    <a:pt x="55" y="2"/>
                    <a:pt x="8" y="0"/>
                  </a:cubicBezTo>
                  <a:cubicBezTo>
                    <a:pt x="0" y="0"/>
                    <a:pt x="0" y="12"/>
                    <a:pt x="8" y="12"/>
                  </a:cubicBezTo>
                  <a:close/>
                </a:path>
              </a:pathLst>
            </a:custGeom>
            <a:solidFill>
              <a:srgbClr val="FF741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99" name="Freeform 33"/>
            <p:cNvSpPr/>
            <p:nvPr/>
          </p:nvSpPr>
          <p:spPr bwMode="auto">
            <a:xfrm>
              <a:off x="1771" y="3336"/>
              <a:ext cx="262" cy="145"/>
            </a:xfrm>
            <a:custGeom>
              <a:gdLst>
                <a:gd fmla="*/ 7 w 121" name="T0"/>
                <a:gd fmla="*/ 16 h 67" name="T1"/>
                <a:gd fmla="*/ 115 w 121" name="T2"/>
                <a:gd fmla="*/ 65 h 67" name="T3"/>
                <a:gd fmla="*/ 120 w 121" name="T4"/>
                <a:gd fmla="*/ 61 h 67" name="T5"/>
                <a:gd fmla="*/ 7 w 121" name="T6"/>
                <a:gd fmla="*/ 4 h 67" name="T7"/>
                <a:gd fmla="*/ 7 w 121" name="T8"/>
                <a:gd fmla="*/ 16 h 67" name="T9"/>
              </a:gdLst>
              <a:cxnLst>
                <a:cxn ang="0">
                  <a:pos x="T0" y="T1"/>
                </a:cxn>
                <a:cxn ang="0">
                  <a:pos x="T2" y="T3"/>
                </a:cxn>
                <a:cxn ang="0">
                  <a:pos x="T4" y="T5"/>
                </a:cxn>
                <a:cxn ang="0">
                  <a:pos x="T6" y="T7"/>
                </a:cxn>
                <a:cxn ang="0">
                  <a:pos x="T8" y="T9"/>
                </a:cxn>
              </a:cxnLst>
              <a:rect b="b" l="0" r="r" t="0"/>
              <a:pathLst>
                <a:path h="67" w="120">
                  <a:moveTo>
                    <a:pt x="7" y="16"/>
                  </a:moveTo>
                  <a:cubicBezTo>
                    <a:pt x="54" y="12"/>
                    <a:pt x="81" y="40"/>
                    <a:pt x="115" y="65"/>
                  </a:cubicBezTo>
                  <a:cubicBezTo>
                    <a:pt x="118" y="67"/>
                    <a:pt x="121" y="64"/>
                    <a:pt x="120" y="61"/>
                  </a:cubicBezTo>
                  <a:cubicBezTo>
                    <a:pt x="100" y="20"/>
                    <a:pt x="51" y="0"/>
                    <a:pt x="7" y="4"/>
                  </a:cubicBezTo>
                  <a:cubicBezTo>
                    <a:pt x="0" y="5"/>
                    <a:pt x="0" y="16"/>
                    <a:pt x="7" y="16"/>
                  </a:cubicBezTo>
                  <a:close/>
                </a:path>
              </a:pathLst>
            </a:custGeom>
            <a:solidFill>
              <a:srgbClr val="FF741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100" name="Freeform 34"/>
            <p:cNvSpPr/>
            <p:nvPr/>
          </p:nvSpPr>
          <p:spPr bwMode="auto">
            <a:xfrm>
              <a:off x="1731" y="3481"/>
              <a:ext cx="204" cy="102"/>
            </a:xfrm>
            <a:custGeom>
              <a:gdLst>
                <a:gd fmla="*/ 8 w 94" name="T0"/>
                <a:gd fmla="*/ 12 h 47" name="T1"/>
                <a:gd fmla="*/ 86 w 94" name="T2"/>
                <a:gd fmla="*/ 45 h 47" name="T3"/>
                <a:gd fmla="*/ 91 w 94" name="T4"/>
                <a:gd fmla="*/ 39 h 47" name="T5"/>
                <a:gd fmla="*/ 8 w 94" name="T6"/>
                <a:gd fmla="*/ 1 h 47" name="T7"/>
                <a:gd fmla="*/ 8 w 94" name="T8"/>
                <a:gd fmla="*/ 12 h 47" name="T9"/>
              </a:gdLst>
              <a:cxnLst>
                <a:cxn ang="0">
                  <a:pos x="T0" y="T1"/>
                </a:cxn>
                <a:cxn ang="0">
                  <a:pos x="T2" y="T3"/>
                </a:cxn>
                <a:cxn ang="0">
                  <a:pos x="T4" y="T5"/>
                </a:cxn>
                <a:cxn ang="0">
                  <a:pos x="T6" y="T7"/>
                </a:cxn>
                <a:cxn ang="0">
                  <a:pos x="T8" y="T9"/>
                </a:cxn>
              </a:cxnLst>
              <a:rect b="b" l="0" r="r" t="0"/>
              <a:pathLst>
                <a:path h="47" w="94">
                  <a:moveTo>
                    <a:pt x="8" y="12"/>
                  </a:moveTo>
                  <a:cubicBezTo>
                    <a:pt x="39" y="14"/>
                    <a:pt x="60" y="32"/>
                    <a:pt x="86" y="45"/>
                  </a:cubicBezTo>
                  <a:cubicBezTo>
                    <a:pt x="90" y="47"/>
                    <a:pt x="94" y="42"/>
                    <a:pt x="91" y="39"/>
                  </a:cubicBezTo>
                  <a:cubicBezTo>
                    <a:pt x="71" y="16"/>
                    <a:pt x="37" y="2"/>
                    <a:pt x="8" y="1"/>
                  </a:cubicBezTo>
                  <a:cubicBezTo>
                    <a:pt x="0" y="0"/>
                    <a:pt x="0" y="12"/>
                    <a:pt x="8" y="12"/>
                  </a:cubicBezTo>
                  <a:close/>
                </a:path>
              </a:pathLst>
            </a:custGeom>
            <a:solidFill>
              <a:srgbClr val="FF741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grpSp>
      <p:grpSp>
        <p:nvGrpSpPr>
          <p:cNvPr id="101" name="Group 4"/>
          <p:cNvGrpSpPr>
            <a:grpSpLocks noChangeAspect="1"/>
          </p:cNvGrpSpPr>
          <p:nvPr/>
        </p:nvGrpSpPr>
        <p:grpSpPr>
          <a:xfrm>
            <a:off x="5522926" y="2416058"/>
            <a:ext cx="1136187" cy="1572472"/>
            <a:chOff x="586" y="743"/>
            <a:chExt cx="2586" cy="3579"/>
          </a:xfrm>
        </p:grpSpPr>
        <p:sp>
          <p:nvSpPr>
            <p:cNvPr id="102" name="Freeform 8"/>
            <p:cNvSpPr/>
            <p:nvPr/>
          </p:nvSpPr>
          <p:spPr bwMode="auto">
            <a:xfrm>
              <a:off x="586" y="1482"/>
              <a:ext cx="2586" cy="2840"/>
            </a:xfrm>
            <a:custGeom>
              <a:gdLst>
                <a:gd fmla="*/ 1181 w 1192" name="T0"/>
                <a:gd fmla="*/ 646 h 1310" name="T1"/>
                <a:gd fmla="*/ 1155 w 1192" name="T2"/>
                <a:gd fmla="*/ 406 h 1310" name="T3"/>
                <a:gd fmla="*/ 1033 w 1192" name="T4"/>
                <a:gd fmla="*/ 179 h 1310" name="T5"/>
                <a:gd fmla="*/ 636 w 1192" name="T6"/>
                <a:gd fmla="*/ 2 h 1310" name="T7"/>
                <a:gd fmla="*/ 597 w 1192" name="T8"/>
                <a:gd fmla="*/ 0 h 1310" name="T9"/>
                <a:gd fmla="*/ 597 w 1192" name="T10"/>
                <a:gd fmla="*/ 0 h 1310" name="T11"/>
                <a:gd fmla="*/ 596 w 1192" name="T12"/>
                <a:gd fmla="*/ 0 h 1310" name="T13"/>
                <a:gd fmla="*/ 595 w 1192" name="T14"/>
                <a:gd fmla="*/ 0 h 1310" name="T15"/>
                <a:gd fmla="*/ 595 w 1192" name="T16"/>
                <a:gd fmla="*/ 0 h 1310" name="T17"/>
                <a:gd fmla="*/ 556 w 1192" name="T18"/>
                <a:gd fmla="*/ 2 h 1310" name="T19"/>
                <a:gd fmla="*/ 159 w 1192" name="T20"/>
                <a:gd fmla="*/ 179 h 1310" name="T21"/>
                <a:gd fmla="*/ 37 w 1192" name="T22"/>
                <a:gd fmla="*/ 406 h 1310" name="T23"/>
                <a:gd fmla="*/ 10 w 1192" name="T24"/>
                <a:gd fmla="*/ 646 h 1310" name="T25"/>
                <a:gd fmla="*/ 3 w 1192" name="T26"/>
                <a:gd fmla="*/ 925 h 1310" name="T27"/>
                <a:gd fmla="*/ 16 w 1192" name="T28"/>
                <a:gd fmla="*/ 1073 h 1310" name="T29"/>
                <a:gd fmla="*/ 56 w 1192" name="T30"/>
                <a:gd fmla="*/ 1210 h 1310" name="T31"/>
                <a:gd fmla="*/ 139 w 1192" name="T32"/>
                <a:gd fmla="*/ 1234 h 1310" name="T33"/>
                <a:gd fmla="*/ 386 w 1192" name="T34"/>
                <a:gd fmla="*/ 1305 h 1310" name="T35"/>
                <a:gd fmla="*/ 596 w 1192" name="T36"/>
                <a:gd fmla="*/ 1305 h 1310" name="T37"/>
                <a:gd fmla="*/ 806 w 1192" name="T38"/>
                <a:gd fmla="*/ 1305 h 1310" name="T39"/>
                <a:gd fmla="*/ 1053 w 1192" name="T40"/>
                <a:gd fmla="*/ 1234 h 1310" name="T41"/>
                <a:gd fmla="*/ 1136 w 1192" name="T42"/>
                <a:gd fmla="*/ 1210 h 1310" name="T43"/>
                <a:gd fmla="*/ 1176 w 1192" name="T44"/>
                <a:gd fmla="*/ 1073 h 1310" name="T45"/>
                <a:gd fmla="*/ 1189 w 1192" name="T46"/>
                <a:gd fmla="*/ 925 h 1310" name="T47"/>
                <a:gd fmla="*/ 1181 w 1192" name="T48"/>
                <a:gd fmla="*/ 646 h 1310" name="T4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b="b" l="0" r="r" t="0"/>
              <a:pathLst>
                <a:path h="1310" w="1192">
                  <a:moveTo>
                    <a:pt x="1181" y="646"/>
                  </a:moveTo>
                  <a:cubicBezTo>
                    <a:pt x="1175" y="566"/>
                    <a:pt x="1172" y="485"/>
                    <a:pt x="1155" y="406"/>
                  </a:cubicBezTo>
                  <a:cubicBezTo>
                    <a:pt x="1137" y="323"/>
                    <a:pt x="1089" y="243"/>
                    <a:pt x="1033" y="179"/>
                  </a:cubicBezTo>
                  <a:cubicBezTo>
                    <a:pt x="928" y="58"/>
                    <a:pt x="790" y="13"/>
                    <a:pt x="636" y="2"/>
                  </a:cubicBezTo>
                  <a:cubicBezTo>
                    <a:pt x="623" y="1"/>
                    <a:pt x="610" y="1"/>
                    <a:pt x="597" y="0"/>
                  </a:cubicBezTo>
                  <a:cubicBezTo>
                    <a:pt x="597" y="0"/>
                    <a:pt x="597" y="0"/>
                    <a:pt x="597" y="0"/>
                  </a:cubicBezTo>
                  <a:cubicBezTo>
                    <a:pt x="596" y="0"/>
                    <a:pt x="596" y="0"/>
                    <a:pt x="596" y="0"/>
                  </a:cubicBezTo>
                  <a:cubicBezTo>
                    <a:pt x="596" y="0"/>
                    <a:pt x="595" y="0"/>
                    <a:pt x="595" y="0"/>
                  </a:cubicBezTo>
                  <a:cubicBezTo>
                    <a:pt x="595" y="0"/>
                    <a:pt x="595" y="0"/>
                    <a:pt x="595" y="0"/>
                  </a:cubicBezTo>
                  <a:cubicBezTo>
                    <a:pt x="582" y="1"/>
                    <a:pt x="569" y="1"/>
                    <a:pt x="556" y="2"/>
                  </a:cubicBezTo>
                  <a:cubicBezTo>
                    <a:pt x="402" y="13"/>
                    <a:pt x="264" y="58"/>
                    <a:pt x="159" y="179"/>
                  </a:cubicBezTo>
                  <a:cubicBezTo>
                    <a:pt x="103" y="243"/>
                    <a:pt x="54" y="323"/>
                    <a:pt x="37" y="406"/>
                  </a:cubicBezTo>
                  <a:cubicBezTo>
                    <a:pt x="20" y="485"/>
                    <a:pt x="17" y="566"/>
                    <a:pt x="10" y="646"/>
                  </a:cubicBezTo>
                  <a:cubicBezTo>
                    <a:pt x="3" y="739"/>
                    <a:pt x="0" y="832"/>
                    <a:pt x="3" y="925"/>
                  </a:cubicBezTo>
                  <a:cubicBezTo>
                    <a:pt x="5" y="974"/>
                    <a:pt x="9" y="1024"/>
                    <a:pt x="16" y="1073"/>
                  </a:cubicBezTo>
                  <a:cubicBezTo>
                    <a:pt x="23" y="1117"/>
                    <a:pt x="28" y="1173"/>
                    <a:pt x="56" y="1210"/>
                  </a:cubicBezTo>
                  <a:cubicBezTo>
                    <a:pt x="77" y="1240"/>
                    <a:pt x="112" y="1246"/>
                    <a:pt x="139" y="1234"/>
                  </a:cubicBezTo>
                  <a:cubicBezTo>
                    <a:pt x="207" y="1287"/>
                    <a:pt x="304" y="1300"/>
                    <a:pt x="386" y="1305"/>
                  </a:cubicBezTo>
                  <a:cubicBezTo>
                    <a:pt x="456" y="1310"/>
                    <a:pt x="526" y="1307"/>
                    <a:pt x="596" y="1305"/>
                  </a:cubicBezTo>
                  <a:cubicBezTo>
                    <a:pt x="666" y="1307"/>
                    <a:pt x="736" y="1310"/>
                    <a:pt x="806" y="1305"/>
                  </a:cubicBezTo>
                  <a:cubicBezTo>
                    <a:pt x="888" y="1300"/>
                    <a:pt x="985" y="1287"/>
                    <a:pt x="1053" y="1234"/>
                  </a:cubicBezTo>
                  <a:cubicBezTo>
                    <a:pt x="1080" y="1246"/>
                    <a:pt x="1115" y="1240"/>
                    <a:pt x="1136" y="1210"/>
                  </a:cubicBezTo>
                  <a:cubicBezTo>
                    <a:pt x="1163" y="1173"/>
                    <a:pt x="1169" y="1117"/>
                    <a:pt x="1176" y="1073"/>
                  </a:cubicBezTo>
                  <a:cubicBezTo>
                    <a:pt x="1183" y="1024"/>
                    <a:pt x="1187" y="974"/>
                    <a:pt x="1189" y="925"/>
                  </a:cubicBezTo>
                  <a:cubicBezTo>
                    <a:pt x="1192" y="832"/>
                    <a:pt x="1189" y="739"/>
                    <a:pt x="1181" y="646"/>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118" name="Freeform 9"/>
            <p:cNvSpPr/>
            <p:nvPr/>
          </p:nvSpPr>
          <p:spPr bwMode="auto">
            <a:xfrm>
              <a:off x="1465" y="2467"/>
              <a:ext cx="440" cy="234"/>
            </a:xfrm>
            <a:custGeom>
              <a:gdLst>
                <a:gd fmla="*/ 2 w 203" name="T0"/>
                <a:gd fmla="*/ 30 h 108" name="T1"/>
                <a:gd fmla="*/ 105 w 203" name="T2"/>
                <a:gd fmla="*/ 99 h 108" name="T3"/>
                <a:gd fmla="*/ 202 w 203" name="T4"/>
                <a:gd fmla="*/ 4 h 108" name="T5"/>
                <a:gd fmla="*/ 197 w 203" name="T6"/>
                <a:gd fmla="*/ 2 h 108" name="T7"/>
                <a:gd fmla="*/ 108 w 203" name="T8"/>
                <a:gd fmla="*/ 82 h 108" name="T9"/>
                <a:gd fmla="*/ 11 w 203" name="T10"/>
                <a:gd fmla="*/ 27 h 108" name="T11"/>
                <a:gd fmla="*/ 2 w 203" name="T12"/>
                <a:gd fmla="*/ 30 h 108" name="T13"/>
              </a:gdLst>
              <a:cxnLst>
                <a:cxn ang="0">
                  <a:pos x="T0" y="T1"/>
                </a:cxn>
                <a:cxn ang="0">
                  <a:pos x="T2" y="T3"/>
                </a:cxn>
                <a:cxn ang="0">
                  <a:pos x="T4" y="T5"/>
                </a:cxn>
                <a:cxn ang="0">
                  <a:pos x="T6" y="T7"/>
                </a:cxn>
                <a:cxn ang="0">
                  <a:pos x="T8" y="T9"/>
                </a:cxn>
                <a:cxn ang="0">
                  <a:pos x="T10" y="T11"/>
                </a:cxn>
                <a:cxn ang="0">
                  <a:pos x="T12" y="T13"/>
                </a:cxn>
              </a:cxnLst>
              <a:rect b="b" l="0" r="r" t="0"/>
              <a:pathLst>
                <a:path h="108" w="203">
                  <a:moveTo>
                    <a:pt x="2" y="30"/>
                  </a:moveTo>
                  <a:cubicBezTo>
                    <a:pt x="14" y="81"/>
                    <a:pt x="53" y="108"/>
                    <a:pt x="105" y="99"/>
                  </a:cubicBezTo>
                  <a:cubicBezTo>
                    <a:pt x="150" y="91"/>
                    <a:pt x="197" y="50"/>
                    <a:pt x="202" y="4"/>
                  </a:cubicBezTo>
                  <a:cubicBezTo>
                    <a:pt x="203" y="1"/>
                    <a:pt x="199" y="0"/>
                    <a:pt x="197" y="2"/>
                  </a:cubicBezTo>
                  <a:cubicBezTo>
                    <a:pt x="179" y="41"/>
                    <a:pt x="151" y="70"/>
                    <a:pt x="108" y="82"/>
                  </a:cubicBezTo>
                  <a:cubicBezTo>
                    <a:pt x="64" y="93"/>
                    <a:pt x="26" y="70"/>
                    <a:pt x="11" y="27"/>
                  </a:cubicBezTo>
                  <a:cubicBezTo>
                    <a:pt x="9" y="22"/>
                    <a:pt x="0" y="24"/>
                    <a:pt x="2" y="30"/>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119" name="Freeform 10"/>
            <p:cNvSpPr/>
            <p:nvPr/>
          </p:nvSpPr>
          <p:spPr bwMode="auto">
            <a:xfrm>
              <a:off x="1892" y="2467"/>
              <a:ext cx="441" cy="238"/>
            </a:xfrm>
            <a:custGeom>
              <a:gdLst>
                <a:gd fmla="*/ 192 w 203" name="T0"/>
                <a:gd fmla="*/ 27 h 110" name="T1"/>
                <a:gd fmla="*/ 95 w 203" name="T2"/>
                <a:gd fmla="*/ 82 h 110" name="T3"/>
                <a:gd fmla="*/ 6 w 203" name="T4"/>
                <a:gd fmla="*/ 2 h 110" name="T5"/>
                <a:gd fmla="*/ 1 w 203" name="T6"/>
                <a:gd fmla="*/ 4 h 110" name="T7"/>
                <a:gd fmla="*/ 98 w 203" name="T8"/>
                <a:gd fmla="*/ 99 h 110" name="T9"/>
                <a:gd fmla="*/ 201 w 203" name="T10"/>
                <a:gd fmla="*/ 30 h 110" name="T11"/>
                <a:gd fmla="*/ 192 w 203" name="T12"/>
                <a:gd fmla="*/ 27 h 110" name="T13"/>
              </a:gdLst>
              <a:cxnLst>
                <a:cxn ang="0">
                  <a:pos x="T0" y="T1"/>
                </a:cxn>
                <a:cxn ang="0">
                  <a:pos x="T2" y="T3"/>
                </a:cxn>
                <a:cxn ang="0">
                  <a:pos x="T4" y="T5"/>
                </a:cxn>
                <a:cxn ang="0">
                  <a:pos x="T6" y="T7"/>
                </a:cxn>
                <a:cxn ang="0">
                  <a:pos x="T8" y="T9"/>
                </a:cxn>
                <a:cxn ang="0">
                  <a:pos x="T10" y="T11"/>
                </a:cxn>
                <a:cxn ang="0">
                  <a:pos x="T12" y="T13"/>
                </a:cxn>
              </a:cxnLst>
              <a:rect b="b" l="0" r="r" t="0"/>
              <a:pathLst>
                <a:path h="110" w="203">
                  <a:moveTo>
                    <a:pt x="192" y="27"/>
                  </a:moveTo>
                  <a:cubicBezTo>
                    <a:pt x="177" y="70"/>
                    <a:pt x="139" y="92"/>
                    <a:pt x="95" y="82"/>
                  </a:cubicBezTo>
                  <a:cubicBezTo>
                    <a:pt x="53" y="71"/>
                    <a:pt x="24" y="40"/>
                    <a:pt x="6" y="2"/>
                  </a:cubicBezTo>
                  <a:cubicBezTo>
                    <a:pt x="5" y="0"/>
                    <a:pt x="0" y="1"/>
                    <a:pt x="1" y="4"/>
                  </a:cubicBezTo>
                  <a:cubicBezTo>
                    <a:pt x="7" y="51"/>
                    <a:pt x="53" y="89"/>
                    <a:pt x="98" y="99"/>
                  </a:cubicBezTo>
                  <a:cubicBezTo>
                    <a:pt x="150" y="110"/>
                    <a:pt x="190" y="79"/>
                    <a:pt x="201" y="30"/>
                  </a:cubicBezTo>
                  <a:cubicBezTo>
                    <a:pt x="203" y="24"/>
                    <a:pt x="194" y="22"/>
                    <a:pt x="192" y="27"/>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120" name="Freeform 11"/>
            <p:cNvSpPr/>
            <p:nvPr/>
          </p:nvSpPr>
          <p:spPr bwMode="auto">
            <a:xfrm>
              <a:off x="1814" y="2354"/>
              <a:ext cx="171" cy="123"/>
            </a:xfrm>
            <a:custGeom>
              <a:gdLst>
                <a:gd fmla="*/ 78 w 79" name="T0"/>
                <a:gd fmla="*/ 13 h 57" name="T1"/>
                <a:gd fmla="*/ 65 w 79" name="T2"/>
                <a:gd fmla="*/ 2 h 57" name="T3"/>
                <a:gd fmla="*/ 63 w 79" name="T4"/>
                <a:gd fmla="*/ 2 h 57" name="T5"/>
                <a:gd fmla="*/ 39 w 79" name="T6"/>
                <a:gd fmla="*/ 0 h 57" name="T7"/>
                <a:gd fmla="*/ 16 w 79" name="T8"/>
                <a:gd fmla="*/ 2 h 57" name="T9"/>
                <a:gd fmla="*/ 13 w 79" name="T10"/>
                <a:gd fmla="*/ 2 h 57" name="T11"/>
                <a:gd fmla="*/ 1 w 79" name="T12"/>
                <a:gd fmla="*/ 13 h 57" name="T13"/>
                <a:gd fmla="*/ 2 w 79" name="T14"/>
                <a:gd fmla="*/ 25 h 57" name="T15"/>
                <a:gd fmla="*/ 28 w 79" name="T16"/>
                <a:gd fmla="*/ 53 h 57" name="T17"/>
                <a:gd fmla="*/ 51 w 79" name="T18"/>
                <a:gd fmla="*/ 53 h 57" name="T19"/>
                <a:gd fmla="*/ 76 w 79" name="T20"/>
                <a:gd fmla="*/ 25 h 57" name="T21"/>
                <a:gd fmla="*/ 78 w 79" name="T22"/>
                <a:gd fmla="*/ 13 h 57"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57" w="79">
                  <a:moveTo>
                    <a:pt x="78" y="13"/>
                  </a:moveTo>
                  <a:cubicBezTo>
                    <a:pt x="77" y="7"/>
                    <a:pt x="73" y="3"/>
                    <a:pt x="65" y="2"/>
                  </a:cubicBezTo>
                  <a:cubicBezTo>
                    <a:pt x="65" y="2"/>
                    <a:pt x="64" y="2"/>
                    <a:pt x="63" y="2"/>
                  </a:cubicBezTo>
                  <a:cubicBezTo>
                    <a:pt x="55" y="0"/>
                    <a:pt x="47" y="0"/>
                    <a:pt x="39" y="0"/>
                  </a:cubicBezTo>
                  <a:cubicBezTo>
                    <a:pt x="32" y="0"/>
                    <a:pt x="24" y="0"/>
                    <a:pt x="16" y="2"/>
                  </a:cubicBezTo>
                  <a:cubicBezTo>
                    <a:pt x="15" y="2"/>
                    <a:pt x="14" y="2"/>
                    <a:pt x="13" y="2"/>
                  </a:cubicBezTo>
                  <a:cubicBezTo>
                    <a:pt x="6" y="3"/>
                    <a:pt x="2" y="7"/>
                    <a:pt x="1" y="13"/>
                  </a:cubicBezTo>
                  <a:cubicBezTo>
                    <a:pt x="0" y="16"/>
                    <a:pt x="0" y="21"/>
                    <a:pt x="2" y="25"/>
                  </a:cubicBezTo>
                  <a:cubicBezTo>
                    <a:pt x="8" y="35"/>
                    <a:pt x="18" y="48"/>
                    <a:pt x="28" y="53"/>
                  </a:cubicBezTo>
                  <a:cubicBezTo>
                    <a:pt x="36" y="57"/>
                    <a:pt x="43" y="57"/>
                    <a:pt x="51" y="53"/>
                  </a:cubicBezTo>
                  <a:cubicBezTo>
                    <a:pt x="61" y="48"/>
                    <a:pt x="71" y="35"/>
                    <a:pt x="76" y="25"/>
                  </a:cubicBezTo>
                  <a:cubicBezTo>
                    <a:pt x="79" y="21"/>
                    <a:pt x="79" y="16"/>
                    <a:pt x="78" y="13"/>
                  </a:cubicBezTo>
                  <a:close/>
                </a:path>
              </a:pathLst>
            </a:custGeom>
            <a:solidFill>
              <a:srgbClr val="5B0822"/>
            </a:solidFill>
            <a:ln cap="flat" w="14288">
              <a:solidFill>
                <a:srgbClr val="5B0822"/>
              </a:solidFill>
              <a:prstDash val="solid"/>
              <a:miter lim="800000"/>
            </a:ln>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121" name="Freeform 12"/>
            <p:cNvSpPr/>
            <p:nvPr/>
          </p:nvSpPr>
          <p:spPr bwMode="auto">
            <a:xfrm>
              <a:off x="1139" y="2120"/>
              <a:ext cx="434" cy="271"/>
            </a:xfrm>
            <a:custGeom>
              <a:gdLst>
                <a:gd fmla="*/ 32 w 200" name="T0"/>
                <a:gd fmla="*/ 76 h 125" name="T1"/>
                <a:gd fmla="*/ 111 w 200" name="T2"/>
                <a:gd fmla="*/ 60 h 125" name="T3"/>
                <a:gd fmla="*/ 167 w 200" name="T4"/>
                <a:gd fmla="*/ 121 h 125" name="T5"/>
                <a:gd fmla="*/ 179 w 200" name="T6"/>
                <a:gd fmla="*/ 120 h 125" name="T7"/>
                <a:gd fmla="*/ 129 w 200" name="T8"/>
                <a:gd fmla="*/ 18 h 125" name="T9"/>
                <a:gd fmla="*/ 12 w 200" name="T10"/>
                <a:gd fmla="*/ 50 h 125" name="T11"/>
                <a:gd fmla="*/ 32 w 200" name="T12"/>
                <a:gd fmla="*/ 76 h 125" name="T13"/>
              </a:gdLst>
              <a:cxnLst>
                <a:cxn ang="0">
                  <a:pos x="T0" y="T1"/>
                </a:cxn>
                <a:cxn ang="0">
                  <a:pos x="T2" y="T3"/>
                </a:cxn>
                <a:cxn ang="0">
                  <a:pos x="T4" y="T5"/>
                </a:cxn>
                <a:cxn ang="0">
                  <a:pos x="T6" y="T7"/>
                </a:cxn>
                <a:cxn ang="0">
                  <a:pos x="T8" y="T9"/>
                </a:cxn>
                <a:cxn ang="0">
                  <a:pos x="T10" y="T11"/>
                </a:cxn>
                <a:cxn ang="0">
                  <a:pos x="T12" y="T13"/>
                </a:cxn>
              </a:cxnLst>
              <a:rect b="b" l="0" r="r" t="0"/>
              <a:pathLst>
                <a:path h="125" w="200">
                  <a:moveTo>
                    <a:pt x="32" y="76"/>
                  </a:moveTo>
                  <a:cubicBezTo>
                    <a:pt x="54" y="59"/>
                    <a:pt x="84" y="48"/>
                    <a:pt x="111" y="60"/>
                  </a:cubicBezTo>
                  <a:cubicBezTo>
                    <a:pt x="141" y="73"/>
                    <a:pt x="146" y="101"/>
                    <a:pt x="167" y="121"/>
                  </a:cubicBezTo>
                  <a:cubicBezTo>
                    <a:pt x="171" y="125"/>
                    <a:pt x="177" y="124"/>
                    <a:pt x="179" y="120"/>
                  </a:cubicBezTo>
                  <a:cubicBezTo>
                    <a:pt x="200" y="83"/>
                    <a:pt x="164" y="32"/>
                    <a:pt x="129" y="18"/>
                  </a:cubicBezTo>
                  <a:cubicBezTo>
                    <a:pt x="86" y="0"/>
                    <a:pt x="42" y="15"/>
                    <a:pt x="12" y="50"/>
                  </a:cubicBezTo>
                  <a:cubicBezTo>
                    <a:pt x="0" y="63"/>
                    <a:pt x="16" y="88"/>
                    <a:pt x="32" y="76"/>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122" name="Freeform 13"/>
            <p:cNvSpPr/>
            <p:nvPr/>
          </p:nvSpPr>
          <p:spPr bwMode="auto">
            <a:xfrm>
              <a:off x="2165" y="2120"/>
              <a:ext cx="435" cy="271"/>
            </a:xfrm>
            <a:custGeom>
              <a:gdLst>
                <a:gd fmla="*/ 189 w 200" name="T0"/>
                <a:gd fmla="*/ 50 h 125" name="T1"/>
                <a:gd fmla="*/ 71 w 200" name="T2"/>
                <a:gd fmla="*/ 18 h 125" name="T3"/>
                <a:gd fmla="*/ 21 w 200" name="T4"/>
                <a:gd fmla="*/ 120 h 125" name="T5"/>
                <a:gd fmla="*/ 33 w 200" name="T6"/>
                <a:gd fmla="*/ 121 h 125" name="T7"/>
                <a:gd fmla="*/ 54 w 200" name="T8"/>
                <a:gd fmla="*/ 89 h 125" name="T9"/>
                <a:gd fmla="*/ 89 w 200" name="T10"/>
                <a:gd fmla="*/ 60 h 125" name="T11"/>
                <a:gd fmla="*/ 169 w 200" name="T12"/>
                <a:gd fmla="*/ 76 h 125" name="T13"/>
                <a:gd fmla="*/ 189 w 200" name="T14"/>
                <a:gd fmla="*/ 50 h 125"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25" w="200">
                  <a:moveTo>
                    <a:pt x="189" y="50"/>
                  </a:moveTo>
                  <a:cubicBezTo>
                    <a:pt x="159" y="15"/>
                    <a:pt x="115" y="0"/>
                    <a:pt x="71" y="18"/>
                  </a:cubicBezTo>
                  <a:cubicBezTo>
                    <a:pt x="37" y="32"/>
                    <a:pt x="0" y="83"/>
                    <a:pt x="21" y="120"/>
                  </a:cubicBezTo>
                  <a:cubicBezTo>
                    <a:pt x="24" y="124"/>
                    <a:pt x="30" y="125"/>
                    <a:pt x="33" y="121"/>
                  </a:cubicBezTo>
                  <a:cubicBezTo>
                    <a:pt x="43" y="112"/>
                    <a:pt x="47" y="101"/>
                    <a:pt x="54" y="89"/>
                  </a:cubicBezTo>
                  <a:cubicBezTo>
                    <a:pt x="63" y="76"/>
                    <a:pt x="75" y="68"/>
                    <a:pt x="89" y="60"/>
                  </a:cubicBezTo>
                  <a:cubicBezTo>
                    <a:pt x="115" y="46"/>
                    <a:pt x="148" y="60"/>
                    <a:pt x="169" y="76"/>
                  </a:cubicBezTo>
                  <a:cubicBezTo>
                    <a:pt x="184" y="88"/>
                    <a:pt x="200" y="63"/>
                    <a:pt x="189" y="50"/>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123" name="Freeform 14"/>
            <p:cNvSpPr/>
            <p:nvPr/>
          </p:nvSpPr>
          <p:spPr bwMode="auto">
            <a:xfrm>
              <a:off x="1013" y="2415"/>
              <a:ext cx="352" cy="123"/>
            </a:xfrm>
            <a:custGeom>
              <a:gdLst>
                <a:gd fmla="*/ 17 w 162" name="T0"/>
                <a:gd fmla="*/ 45 h 57" name="T1"/>
                <a:gd fmla="*/ 129 w 162" name="T2"/>
                <a:gd fmla="*/ 57 h 57" name="T3"/>
                <a:gd fmla="*/ 135 w 162" name="T4"/>
                <a:gd fmla="*/ 10 h 57" name="T5"/>
                <a:gd fmla="*/ 17 w 162" name="T6"/>
                <a:gd fmla="*/ 11 h 57" name="T7"/>
                <a:gd fmla="*/ 17 w 162" name="T8"/>
                <a:gd fmla="*/ 45 h 57" name="T9"/>
              </a:gdLst>
              <a:cxnLst>
                <a:cxn ang="0">
                  <a:pos x="T0" y="T1"/>
                </a:cxn>
                <a:cxn ang="0">
                  <a:pos x="T2" y="T3"/>
                </a:cxn>
                <a:cxn ang="0">
                  <a:pos x="T4" y="T5"/>
                </a:cxn>
                <a:cxn ang="0">
                  <a:pos x="T6" y="T7"/>
                </a:cxn>
                <a:cxn ang="0">
                  <a:pos x="T8" y="T9"/>
                </a:cxn>
              </a:cxnLst>
              <a:rect b="b" l="0" r="r" t="0"/>
              <a:pathLst>
                <a:path h="57" w="162">
                  <a:moveTo>
                    <a:pt x="17" y="45"/>
                  </a:moveTo>
                  <a:cubicBezTo>
                    <a:pt x="51" y="56"/>
                    <a:pt x="93" y="57"/>
                    <a:pt x="129" y="57"/>
                  </a:cubicBezTo>
                  <a:cubicBezTo>
                    <a:pt x="156" y="57"/>
                    <a:pt x="162" y="17"/>
                    <a:pt x="135" y="10"/>
                  </a:cubicBezTo>
                  <a:cubicBezTo>
                    <a:pt x="98" y="0"/>
                    <a:pt x="53" y="0"/>
                    <a:pt x="17" y="11"/>
                  </a:cubicBezTo>
                  <a:cubicBezTo>
                    <a:pt x="0" y="16"/>
                    <a:pt x="0" y="40"/>
                    <a:pt x="17" y="45"/>
                  </a:cubicBezTo>
                  <a:close/>
                </a:path>
              </a:pathLst>
            </a:custGeom>
            <a:solidFill>
              <a:srgbClr val="FF9899"/>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124" name="Freeform 15"/>
            <p:cNvSpPr/>
            <p:nvPr/>
          </p:nvSpPr>
          <p:spPr bwMode="auto">
            <a:xfrm>
              <a:off x="2432" y="2415"/>
              <a:ext cx="352" cy="123"/>
            </a:xfrm>
            <a:custGeom>
              <a:gdLst>
                <a:gd fmla="*/ 145 w 162" name="T0"/>
                <a:gd fmla="*/ 11 h 57" name="T1"/>
                <a:gd fmla="*/ 26 w 162" name="T2"/>
                <a:gd fmla="*/ 10 h 57" name="T3"/>
                <a:gd fmla="*/ 33 w 162" name="T4"/>
                <a:gd fmla="*/ 57 h 57" name="T5"/>
                <a:gd fmla="*/ 145 w 162" name="T6"/>
                <a:gd fmla="*/ 45 h 57" name="T7"/>
                <a:gd fmla="*/ 145 w 162" name="T8"/>
                <a:gd fmla="*/ 11 h 57" name="T9"/>
              </a:gdLst>
              <a:cxnLst>
                <a:cxn ang="0">
                  <a:pos x="T0" y="T1"/>
                </a:cxn>
                <a:cxn ang="0">
                  <a:pos x="T2" y="T3"/>
                </a:cxn>
                <a:cxn ang="0">
                  <a:pos x="T4" y="T5"/>
                </a:cxn>
                <a:cxn ang="0">
                  <a:pos x="T6" y="T7"/>
                </a:cxn>
                <a:cxn ang="0">
                  <a:pos x="T8" y="T9"/>
                </a:cxn>
              </a:cxnLst>
              <a:rect b="b" l="0" r="r" t="0"/>
              <a:pathLst>
                <a:path h="57" w="162">
                  <a:moveTo>
                    <a:pt x="145" y="11"/>
                  </a:moveTo>
                  <a:cubicBezTo>
                    <a:pt x="108" y="0"/>
                    <a:pt x="63" y="0"/>
                    <a:pt x="26" y="10"/>
                  </a:cubicBezTo>
                  <a:cubicBezTo>
                    <a:pt x="0" y="17"/>
                    <a:pt x="5" y="57"/>
                    <a:pt x="33" y="57"/>
                  </a:cubicBezTo>
                  <a:cubicBezTo>
                    <a:pt x="69" y="57"/>
                    <a:pt x="110" y="56"/>
                    <a:pt x="145" y="45"/>
                  </a:cubicBezTo>
                  <a:cubicBezTo>
                    <a:pt x="162" y="40"/>
                    <a:pt x="162" y="16"/>
                    <a:pt x="145" y="11"/>
                  </a:cubicBezTo>
                  <a:close/>
                </a:path>
              </a:pathLst>
            </a:custGeom>
            <a:solidFill>
              <a:srgbClr val="FF9899"/>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125" name="Freeform 16"/>
            <p:cNvSpPr/>
            <p:nvPr/>
          </p:nvSpPr>
          <p:spPr bwMode="auto">
            <a:xfrm>
              <a:off x="642" y="3262"/>
              <a:ext cx="1142" cy="668"/>
            </a:xfrm>
            <a:custGeom>
              <a:gdLst>
                <a:gd fmla="*/ 71 w 526" name="T0"/>
                <a:gd fmla="*/ 24 h 308" name="T1"/>
                <a:gd fmla="*/ 143 w 526" name="T2"/>
                <a:gd fmla="*/ 258 h 308" name="T3"/>
                <a:gd fmla="*/ 424 w 526" name="T4"/>
                <a:gd fmla="*/ 287 h 308" name="T5"/>
                <a:gd fmla="*/ 490 w 526" name="T6"/>
                <a:gd fmla="*/ 171 h 308" name="T7"/>
                <a:gd fmla="*/ 287 w 526" name="T8"/>
                <a:gd fmla="*/ 139 h 308" name="T9"/>
                <a:gd fmla="*/ 139 w 526" name="T10"/>
                <a:gd fmla="*/ 42 h 308" name="T11"/>
                <a:gd fmla="*/ 71 w 526" name="T12"/>
                <a:gd fmla="*/ 24 h 308" name="T13"/>
              </a:gdLst>
              <a:cxnLst>
                <a:cxn ang="0">
                  <a:pos x="T0" y="T1"/>
                </a:cxn>
                <a:cxn ang="0">
                  <a:pos x="T2" y="T3"/>
                </a:cxn>
                <a:cxn ang="0">
                  <a:pos x="T4" y="T5"/>
                </a:cxn>
                <a:cxn ang="0">
                  <a:pos x="T6" y="T7"/>
                </a:cxn>
                <a:cxn ang="0">
                  <a:pos x="T8" y="T9"/>
                </a:cxn>
                <a:cxn ang="0">
                  <a:pos x="T10" y="T11"/>
                </a:cxn>
                <a:cxn ang="0">
                  <a:pos x="T12" y="T13"/>
                </a:cxn>
              </a:cxnLst>
              <a:rect b="b" l="0" r="r" t="0"/>
              <a:pathLst>
                <a:path h="308" w="526">
                  <a:moveTo>
                    <a:pt x="71" y="24"/>
                  </a:moveTo>
                  <a:cubicBezTo>
                    <a:pt x="0" y="98"/>
                    <a:pt x="74" y="213"/>
                    <a:pt x="143" y="258"/>
                  </a:cubicBezTo>
                  <a:cubicBezTo>
                    <a:pt x="220" y="308"/>
                    <a:pt x="337" y="297"/>
                    <a:pt x="424" y="287"/>
                  </a:cubicBezTo>
                  <a:cubicBezTo>
                    <a:pt x="477" y="281"/>
                    <a:pt x="526" y="225"/>
                    <a:pt x="490" y="171"/>
                  </a:cubicBezTo>
                  <a:cubicBezTo>
                    <a:pt x="448" y="108"/>
                    <a:pt x="352" y="138"/>
                    <a:pt x="287" y="139"/>
                  </a:cubicBezTo>
                  <a:cubicBezTo>
                    <a:pt x="217" y="141"/>
                    <a:pt x="165" y="110"/>
                    <a:pt x="139" y="42"/>
                  </a:cubicBezTo>
                  <a:cubicBezTo>
                    <a:pt x="129" y="15"/>
                    <a:pt x="94" y="0"/>
                    <a:pt x="71" y="24"/>
                  </a:cubicBezTo>
                  <a:close/>
                </a:path>
              </a:pathLst>
            </a:custGeom>
            <a:solidFill>
              <a:srgbClr val="FFDCE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126" name="Freeform 17"/>
            <p:cNvSpPr/>
            <p:nvPr/>
          </p:nvSpPr>
          <p:spPr bwMode="auto">
            <a:xfrm>
              <a:off x="1603" y="3778"/>
              <a:ext cx="187" cy="37"/>
            </a:xfrm>
            <a:custGeom>
              <a:gdLst>
                <a:gd fmla="*/ 5 w 86" name="T0"/>
                <a:gd fmla="*/ 9 h 17" name="T1"/>
                <a:gd fmla="*/ 84 w 86" name="T2"/>
                <a:gd fmla="*/ 12 h 17" name="T3"/>
                <a:gd fmla="*/ 84 w 86" name="T4"/>
                <a:gd fmla="*/ 10 h 17" name="T5"/>
                <a:gd fmla="*/ 7 w 86" name="T6"/>
                <a:gd fmla="*/ 2 h 17" name="T7"/>
                <a:gd fmla="*/ 5 w 86" name="T8"/>
                <a:gd fmla="*/ 9 h 17" name="T9"/>
              </a:gdLst>
              <a:cxnLst>
                <a:cxn ang="0">
                  <a:pos x="T0" y="T1"/>
                </a:cxn>
                <a:cxn ang="0">
                  <a:pos x="T2" y="T3"/>
                </a:cxn>
                <a:cxn ang="0">
                  <a:pos x="T4" y="T5"/>
                </a:cxn>
                <a:cxn ang="0">
                  <a:pos x="T6" y="T7"/>
                </a:cxn>
                <a:cxn ang="0">
                  <a:pos x="T8" y="T9"/>
                </a:cxn>
              </a:cxnLst>
              <a:rect b="b" l="0" r="r" t="0"/>
              <a:pathLst>
                <a:path h="17" w="86">
                  <a:moveTo>
                    <a:pt x="5" y="9"/>
                  </a:moveTo>
                  <a:cubicBezTo>
                    <a:pt x="31" y="17"/>
                    <a:pt x="58" y="15"/>
                    <a:pt x="84" y="12"/>
                  </a:cubicBezTo>
                  <a:cubicBezTo>
                    <a:pt x="86" y="12"/>
                    <a:pt x="86" y="10"/>
                    <a:pt x="84" y="10"/>
                  </a:cubicBezTo>
                  <a:cubicBezTo>
                    <a:pt x="58" y="7"/>
                    <a:pt x="32" y="10"/>
                    <a:pt x="7" y="2"/>
                  </a:cubicBezTo>
                  <a:cubicBezTo>
                    <a:pt x="2" y="0"/>
                    <a:pt x="0" y="7"/>
                    <a:pt x="5" y="9"/>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127" name="Freeform 18"/>
            <p:cNvSpPr/>
            <p:nvPr/>
          </p:nvSpPr>
          <p:spPr bwMode="auto">
            <a:xfrm>
              <a:off x="1634" y="3704"/>
              <a:ext cx="130" cy="20"/>
            </a:xfrm>
            <a:custGeom>
              <a:gdLst>
                <a:gd fmla="*/ 3 w 60" name="T0"/>
                <a:gd fmla="*/ 5 h 9" name="T1"/>
                <a:gd fmla="*/ 58 w 60" name="T2"/>
                <a:gd fmla="*/ 7 h 9" name="T3"/>
                <a:gd fmla="*/ 58 w 60" name="T4"/>
                <a:gd fmla="*/ 4 h 9" name="T5"/>
                <a:gd fmla="*/ 4 w 60" name="T6"/>
                <a:gd fmla="*/ 0 h 9" name="T7"/>
                <a:gd fmla="*/ 3 w 60" name="T8"/>
                <a:gd fmla="*/ 5 h 9" name="T9"/>
              </a:gdLst>
              <a:cxnLst>
                <a:cxn ang="0">
                  <a:pos x="T0" y="T1"/>
                </a:cxn>
                <a:cxn ang="0">
                  <a:pos x="T2" y="T3"/>
                </a:cxn>
                <a:cxn ang="0">
                  <a:pos x="T4" y="T5"/>
                </a:cxn>
                <a:cxn ang="0">
                  <a:pos x="T6" y="T7"/>
                </a:cxn>
                <a:cxn ang="0">
                  <a:pos x="T8" y="T9"/>
                </a:cxn>
              </a:cxnLst>
              <a:rect b="b" l="0" r="r" t="0"/>
              <a:pathLst>
                <a:path h="9" w="60">
                  <a:moveTo>
                    <a:pt x="3" y="5"/>
                  </a:moveTo>
                  <a:cubicBezTo>
                    <a:pt x="21" y="8"/>
                    <a:pt x="40" y="9"/>
                    <a:pt x="58" y="7"/>
                  </a:cubicBezTo>
                  <a:cubicBezTo>
                    <a:pt x="60" y="7"/>
                    <a:pt x="60" y="4"/>
                    <a:pt x="58" y="4"/>
                  </a:cubicBezTo>
                  <a:cubicBezTo>
                    <a:pt x="40" y="2"/>
                    <a:pt x="22" y="3"/>
                    <a:pt x="4" y="0"/>
                  </a:cubicBezTo>
                  <a:cubicBezTo>
                    <a:pt x="1" y="0"/>
                    <a:pt x="0" y="5"/>
                    <a:pt x="3" y="5"/>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128" name="Freeform 19"/>
            <p:cNvSpPr/>
            <p:nvPr/>
          </p:nvSpPr>
          <p:spPr bwMode="auto">
            <a:xfrm>
              <a:off x="1582" y="3609"/>
              <a:ext cx="189" cy="50"/>
            </a:xfrm>
            <a:custGeom>
              <a:gdLst>
                <a:gd fmla="*/ 5 w 87" name="T0"/>
                <a:gd fmla="*/ 21 h 23" name="T1"/>
                <a:gd fmla="*/ 85 w 87" name="T2"/>
                <a:gd fmla="*/ 6 h 23" name="T3"/>
                <a:gd fmla="*/ 85 w 87" name="T4"/>
                <a:gd fmla="*/ 3 h 23" name="T5"/>
                <a:gd fmla="*/ 2 w 87" name="T6"/>
                <a:gd fmla="*/ 17 h 23" name="T7"/>
                <a:gd fmla="*/ 5 w 87" name="T8"/>
                <a:gd fmla="*/ 21 h 23" name="T9"/>
              </a:gdLst>
              <a:cxnLst>
                <a:cxn ang="0">
                  <a:pos x="T0" y="T1"/>
                </a:cxn>
                <a:cxn ang="0">
                  <a:pos x="T2" y="T3"/>
                </a:cxn>
                <a:cxn ang="0">
                  <a:pos x="T4" y="T5"/>
                </a:cxn>
                <a:cxn ang="0">
                  <a:pos x="T6" y="T7"/>
                </a:cxn>
                <a:cxn ang="0">
                  <a:pos x="T8" y="T9"/>
                </a:cxn>
              </a:cxnLst>
              <a:rect b="b" l="0" r="r" t="0"/>
              <a:pathLst>
                <a:path h="23" w="87">
                  <a:moveTo>
                    <a:pt x="5" y="21"/>
                  </a:moveTo>
                  <a:cubicBezTo>
                    <a:pt x="30" y="8"/>
                    <a:pt x="58" y="9"/>
                    <a:pt x="85" y="6"/>
                  </a:cubicBezTo>
                  <a:cubicBezTo>
                    <a:pt x="87" y="6"/>
                    <a:pt x="87" y="3"/>
                    <a:pt x="85" y="3"/>
                  </a:cubicBezTo>
                  <a:cubicBezTo>
                    <a:pt x="57" y="0"/>
                    <a:pt x="27" y="2"/>
                    <a:pt x="2" y="17"/>
                  </a:cubicBezTo>
                  <a:cubicBezTo>
                    <a:pt x="0" y="19"/>
                    <a:pt x="2" y="23"/>
                    <a:pt x="5" y="21"/>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129" name="Freeform 20"/>
            <p:cNvSpPr/>
            <p:nvPr/>
          </p:nvSpPr>
          <p:spPr bwMode="auto">
            <a:xfrm>
              <a:off x="1972" y="3262"/>
              <a:ext cx="1144" cy="668"/>
            </a:xfrm>
            <a:custGeom>
              <a:gdLst>
                <a:gd fmla="*/ 456 w 527" name="T0"/>
                <a:gd fmla="*/ 24 h 308" name="T1"/>
                <a:gd fmla="*/ 384 w 527" name="T2"/>
                <a:gd fmla="*/ 258 h 308" name="T3"/>
                <a:gd fmla="*/ 103 w 527" name="T4"/>
                <a:gd fmla="*/ 287 h 308" name="T5"/>
                <a:gd fmla="*/ 37 w 527" name="T6"/>
                <a:gd fmla="*/ 171 h 308" name="T7"/>
                <a:gd fmla="*/ 240 w 527" name="T8"/>
                <a:gd fmla="*/ 139 h 308" name="T9"/>
                <a:gd fmla="*/ 388 w 527" name="T10"/>
                <a:gd fmla="*/ 42 h 308" name="T11"/>
                <a:gd fmla="*/ 456 w 527" name="T12"/>
                <a:gd fmla="*/ 24 h 308" name="T13"/>
              </a:gdLst>
              <a:cxnLst>
                <a:cxn ang="0">
                  <a:pos x="T0" y="T1"/>
                </a:cxn>
                <a:cxn ang="0">
                  <a:pos x="T2" y="T3"/>
                </a:cxn>
                <a:cxn ang="0">
                  <a:pos x="T4" y="T5"/>
                </a:cxn>
                <a:cxn ang="0">
                  <a:pos x="T6" y="T7"/>
                </a:cxn>
                <a:cxn ang="0">
                  <a:pos x="T8" y="T9"/>
                </a:cxn>
                <a:cxn ang="0">
                  <a:pos x="T10" y="T11"/>
                </a:cxn>
                <a:cxn ang="0">
                  <a:pos x="T12" y="T13"/>
                </a:cxn>
              </a:cxnLst>
              <a:rect b="b" l="0" r="r" t="0"/>
              <a:pathLst>
                <a:path h="308" w="527">
                  <a:moveTo>
                    <a:pt x="456" y="24"/>
                  </a:moveTo>
                  <a:cubicBezTo>
                    <a:pt x="527" y="98"/>
                    <a:pt x="453" y="213"/>
                    <a:pt x="384" y="258"/>
                  </a:cubicBezTo>
                  <a:cubicBezTo>
                    <a:pt x="307" y="308"/>
                    <a:pt x="189" y="297"/>
                    <a:pt x="103" y="287"/>
                  </a:cubicBezTo>
                  <a:cubicBezTo>
                    <a:pt x="50" y="281"/>
                    <a:pt x="0" y="225"/>
                    <a:pt x="37" y="171"/>
                  </a:cubicBezTo>
                  <a:cubicBezTo>
                    <a:pt x="79" y="108"/>
                    <a:pt x="175" y="138"/>
                    <a:pt x="240" y="139"/>
                  </a:cubicBezTo>
                  <a:cubicBezTo>
                    <a:pt x="310" y="141"/>
                    <a:pt x="361" y="110"/>
                    <a:pt x="388" y="42"/>
                  </a:cubicBezTo>
                  <a:cubicBezTo>
                    <a:pt x="398" y="15"/>
                    <a:pt x="433" y="0"/>
                    <a:pt x="456" y="24"/>
                  </a:cubicBezTo>
                  <a:close/>
                </a:path>
              </a:pathLst>
            </a:custGeom>
            <a:solidFill>
              <a:srgbClr val="FFDCE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130" name="Freeform 21"/>
            <p:cNvSpPr/>
            <p:nvPr/>
          </p:nvSpPr>
          <p:spPr bwMode="auto">
            <a:xfrm>
              <a:off x="1968" y="3778"/>
              <a:ext cx="187" cy="37"/>
            </a:xfrm>
            <a:custGeom>
              <a:gdLst>
                <a:gd fmla="*/ 79 w 86" name="T0"/>
                <a:gd fmla="*/ 2 h 17" name="T1"/>
                <a:gd fmla="*/ 2 w 86" name="T2"/>
                <a:gd fmla="*/ 10 h 17" name="T3"/>
                <a:gd fmla="*/ 2 w 86" name="T4"/>
                <a:gd fmla="*/ 12 h 17" name="T5"/>
                <a:gd fmla="*/ 81 w 86" name="T6"/>
                <a:gd fmla="*/ 9 h 17" name="T7"/>
                <a:gd fmla="*/ 79 w 86" name="T8"/>
                <a:gd fmla="*/ 2 h 17" name="T9"/>
              </a:gdLst>
              <a:cxnLst>
                <a:cxn ang="0">
                  <a:pos x="T0" y="T1"/>
                </a:cxn>
                <a:cxn ang="0">
                  <a:pos x="T2" y="T3"/>
                </a:cxn>
                <a:cxn ang="0">
                  <a:pos x="T4" y="T5"/>
                </a:cxn>
                <a:cxn ang="0">
                  <a:pos x="T6" y="T7"/>
                </a:cxn>
                <a:cxn ang="0">
                  <a:pos x="T8" y="T9"/>
                </a:cxn>
              </a:cxnLst>
              <a:rect b="b" l="0" r="r" t="0"/>
              <a:pathLst>
                <a:path h="17" w="86">
                  <a:moveTo>
                    <a:pt x="79" y="2"/>
                  </a:moveTo>
                  <a:cubicBezTo>
                    <a:pt x="54" y="10"/>
                    <a:pt x="28" y="7"/>
                    <a:pt x="2" y="10"/>
                  </a:cubicBezTo>
                  <a:cubicBezTo>
                    <a:pt x="0" y="10"/>
                    <a:pt x="0" y="12"/>
                    <a:pt x="2" y="12"/>
                  </a:cubicBezTo>
                  <a:cubicBezTo>
                    <a:pt x="28" y="15"/>
                    <a:pt x="55" y="17"/>
                    <a:pt x="81" y="9"/>
                  </a:cubicBezTo>
                  <a:cubicBezTo>
                    <a:pt x="86" y="7"/>
                    <a:pt x="84" y="0"/>
                    <a:pt x="79" y="2"/>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131" name="Freeform 22"/>
            <p:cNvSpPr/>
            <p:nvPr/>
          </p:nvSpPr>
          <p:spPr bwMode="auto">
            <a:xfrm>
              <a:off x="1994" y="3704"/>
              <a:ext cx="130" cy="20"/>
            </a:xfrm>
            <a:custGeom>
              <a:gdLst>
                <a:gd fmla="*/ 55 w 60" name="T0"/>
                <a:gd fmla="*/ 0 h 9" name="T1"/>
                <a:gd fmla="*/ 2 w 60" name="T2"/>
                <a:gd fmla="*/ 4 h 9" name="T3"/>
                <a:gd fmla="*/ 2 w 60" name="T4"/>
                <a:gd fmla="*/ 7 h 9" name="T5"/>
                <a:gd fmla="*/ 57 w 60" name="T6"/>
                <a:gd fmla="*/ 5 h 9" name="T7"/>
                <a:gd fmla="*/ 55 w 60" name="T8"/>
                <a:gd fmla="*/ 0 h 9" name="T9"/>
              </a:gdLst>
              <a:cxnLst>
                <a:cxn ang="0">
                  <a:pos x="T0" y="T1"/>
                </a:cxn>
                <a:cxn ang="0">
                  <a:pos x="T2" y="T3"/>
                </a:cxn>
                <a:cxn ang="0">
                  <a:pos x="T4" y="T5"/>
                </a:cxn>
                <a:cxn ang="0">
                  <a:pos x="T6" y="T7"/>
                </a:cxn>
                <a:cxn ang="0">
                  <a:pos x="T8" y="T9"/>
                </a:cxn>
              </a:cxnLst>
              <a:rect b="b" l="0" r="r" t="0"/>
              <a:pathLst>
                <a:path h="9" w="60">
                  <a:moveTo>
                    <a:pt x="55" y="0"/>
                  </a:moveTo>
                  <a:cubicBezTo>
                    <a:pt x="38" y="3"/>
                    <a:pt x="20" y="2"/>
                    <a:pt x="2" y="4"/>
                  </a:cubicBezTo>
                  <a:cubicBezTo>
                    <a:pt x="0" y="4"/>
                    <a:pt x="0" y="7"/>
                    <a:pt x="2" y="7"/>
                  </a:cubicBezTo>
                  <a:cubicBezTo>
                    <a:pt x="20" y="9"/>
                    <a:pt x="39" y="8"/>
                    <a:pt x="57" y="5"/>
                  </a:cubicBezTo>
                  <a:cubicBezTo>
                    <a:pt x="60" y="5"/>
                    <a:pt x="58" y="0"/>
                    <a:pt x="55" y="0"/>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132" name="Freeform 23"/>
            <p:cNvSpPr/>
            <p:nvPr/>
          </p:nvSpPr>
          <p:spPr bwMode="auto">
            <a:xfrm>
              <a:off x="1985" y="3609"/>
              <a:ext cx="191" cy="50"/>
            </a:xfrm>
            <a:custGeom>
              <a:gdLst>
                <a:gd fmla="*/ 85 w 88" name="T0"/>
                <a:gd fmla="*/ 17 h 23" name="T1"/>
                <a:gd fmla="*/ 3 w 88" name="T2"/>
                <a:gd fmla="*/ 3 h 23" name="T3"/>
                <a:gd fmla="*/ 3 w 88" name="T4"/>
                <a:gd fmla="*/ 6 h 23" name="T5"/>
                <a:gd fmla="*/ 83 w 88" name="T6"/>
                <a:gd fmla="*/ 21 h 23" name="T7"/>
                <a:gd fmla="*/ 85 w 88" name="T8"/>
                <a:gd fmla="*/ 17 h 23" name="T9"/>
              </a:gdLst>
              <a:cxnLst>
                <a:cxn ang="0">
                  <a:pos x="T0" y="T1"/>
                </a:cxn>
                <a:cxn ang="0">
                  <a:pos x="T2" y="T3"/>
                </a:cxn>
                <a:cxn ang="0">
                  <a:pos x="T4" y="T5"/>
                </a:cxn>
                <a:cxn ang="0">
                  <a:pos x="T6" y="T7"/>
                </a:cxn>
                <a:cxn ang="0">
                  <a:pos x="T8" y="T9"/>
                </a:cxn>
              </a:cxnLst>
              <a:rect b="b" l="0" r="r" t="0"/>
              <a:pathLst>
                <a:path h="23" w="88">
                  <a:moveTo>
                    <a:pt x="85" y="17"/>
                  </a:moveTo>
                  <a:cubicBezTo>
                    <a:pt x="61" y="2"/>
                    <a:pt x="31" y="0"/>
                    <a:pt x="3" y="3"/>
                  </a:cubicBezTo>
                  <a:cubicBezTo>
                    <a:pt x="0" y="3"/>
                    <a:pt x="0" y="6"/>
                    <a:pt x="3" y="6"/>
                  </a:cubicBezTo>
                  <a:cubicBezTo>
                    <a:pt x="30" y="9"/>
                    <a:pt x="58" y="8"/>
                    <a:pt x="83" y="21"/>
                  </a:cubicBezTo>
                  <a:cubicBezTo>
                    <a:pt x="86" y="23"/>
                    <a:pt x="88" y="19"/>
                    <a:pt x="85" y="17"/>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133" name="Freeform 24"/>
            <p:cNvSpPr/>
            <p:nvPr/>
          </p:nvSpPr>
          <p:spPr bwMode="auto">
            <a:xfrm>
              <a:off x="968" y="743"/>
              <a:ext cx="464" cy="1255"/>
            </a:xfrm>
            <a:custGeom>
              <a:gdLst>
                <a:gd fmla="*/ 194 w 214" name="T0"/>
                <a:gd fmla="*/ 307 h 579" name="T1"/>
                <a:gd fmla="*/ 138 w 214" name="T2"/>
                <a:gd fmla="*/ 58 h 579" name="T3"/>
                <a:gd fmla="*/ 29 w 214" name="T4"/>
                <a:gd fmla="*/ 58 h 579" name="T5"/>
                <a:gd fmla="*/ 7 w 214" name="T6"/>
                <a:gd fmla="*/ 329 h 579" name="T7"/>
                <a:gd fmla="*/ 107 w 214" name="T8"/>
                <a:gd fmla="*/ 561 h 579" name="T9"/>
                <a:gd fmla="*/ 165 w 214" name="T10"/>
                <a:gd fmla="*/ 527 h 579" name="T11"/>
                <a:gd fmla="*/ 167 w 214" name="T12"/>
                <a:gd fmla="*/ 526 h 579" name="T13"/>
                <a:gd fmla="*/ 194 w 214" name="T14"/>
                <a:gd fmla="*/ 307 h 579"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579" w="214">
                  <a:moveTo>
                    <a:pt x="194" y="307"/>
                  </a:moveTo>
                  <a:cubicBezTo>
                    <a:pt x="188" y="221"/>
                    <a:pt x="171" y="138"/>
                    <a:pt x="138" y="58"/>
                  </a:cubicBezTo>
                  <a:cubicBezTo>
                    <a:pt x="119" y="9"/>
                    <a:pt x="45" y="0"/>
                    <a:pt x="29" y="58"/>
                  </a:cubicBezTo>
                  <a:cubicBezTo>
                    <a:pt x="5" y="145"/>
                    <a:pt x="0" y="240"/>
                    <a:pt x="7" y="329"/>
                  </a:cubicBezTo>
                  <a:cubicBezTo>
                    <a:pt x="13" y="418"/>
                    <a:pt x="32" y="505"/>
                    <a:pt x="107" y="561"/>
                  </a:cubicBezTo>
                  <a:cubicBezTo>
                    <a:pt x="131" y="579"/>
                    <a:pt x="164" y="554"/>
                    <a:pt x="165" y="527"/>
                  </a:cubicBezTo>
                  <a:cubicBezTo>
                    <a:pt x="166" y="527"/>
                    <a:pt x="166" y="526"/>
                    <a:pt x="167" y="526"/>
                  </a:cubicBezTo>
                  <a:cubicBezTo>
                    <a:pt x="214" y="470"/>
                    <a:pt x="199" y="376"/>
                    <a:pt x="194" y="307"/>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134" name="Freeform 25"/>
            <p:cNvSpPr/>
            <p:nvPr/>
          </p:nvSpPr>
          <p:spPr bwMode="auto">
            <a:xfrm>
              <a:off x="1050" y="977"/>
              <a:ext cx="304" cy="794"/>
            </a:xfrm>
            <a:custGeom>
              <a:gdLst>
                <a:gd fmla="*/ 122 w 140" name="T0"/>
                <a:gd fmla="*/ 194 h 366" name="T1"/>
                <a:gd fmla="*/ 87 w 140" name="T2"/>
                <a:gd fmla="*/ 37 h 366" name="T3"/>
                <a:gd fmla="*/ 18 w 140" name="T4"/>
                <a:gd fmla="*/ 37 h 366" name="T5"/>
                <a:gd fmla="*/ 4 w 140" name="T6"/>
                <a:gd fmla="*/ 207 h 366" name="T7"/>
                <a:gd fmla="*/ 57 w 140" name="T8"/>
                <a:gd fmla="*/ 336 h 366" name="T9"/>
                <a:gd fmla="*/ 122 w 140" name="T10"/>
                <a:gd fmla="*/ 194 h 366" name="T11"/>
              </a:gdLst>
              <a:cxnLst>
                <a:cxn ang="0">
                  <a:pos x="T0" y="T1"/>
                </a:cxn>
                <a:cxn ang="0">
                  <a:pos x="T2" y="T3"/>
                </a:cxn>
                <a:cxn ang="0">
                  <a:pos x="T4" y="T5"/>
                </a:cxn>
                <a:cxn ang="0">
                  <a:pos x="T6" y="T7"/>
                </a:cxn>
                <a:cxn ang="0">
                  <a:pos x="T8" y="T9"/>
                </a:cxn>
                <a:cxn ang="0">
                  <a:pos x="T10" y="T11"/>
                </a:cxn>
              </a:cxnLst>
              <a:rect b="b" l="0" r="r" t="0"/>
              <a:pathLst>
                <a:path h="366" w="140">
                  <a:moveTo>
                    <a:pt x="122" y="194"/>
                  </a:moveTo>
                  <a:cubicBezTo>
                    <a:pt x="118" y="139"/>
                    <a:pt x="107" y="87"/>
                    <a:pt x="87" y="37"/>
                  </a:cubicBezTo>
                  <a:cubicBezTo>
                    <a:pt x="75" y="6"/>
                    <a:pt x="28" y="0"/>
                    <a:pt x="18" y="37"/>
                  </a:cubicBezTo>
                  <a:cubicBezTo>
                    <a:pt x="3" y="91"/>
                    <a:pt x="0" y="151"/>
                    <a:pt x="4" y="207"/>
                  </a:cubicBezTo>
                  <a:cubicBezTo>
                    <a:pt x="7" y="247"/>
                    <a:pt x="13" y="320"/>
                    <a:pt x="57" y="336"/>
                  </a:cubicBezTo>
                  <a:cubicBezTo>
                    <a:pt x="140" y="366"/>
                    <a:pt x="125" y="236"/>
                    <a:pt x="122" y="194"/>
                  </a:cubicBezTo>
                  <a:close/>
                </a:path>
              </a:pathLst>
            </a:custGeom>
            <a:solidFill>
              <a:srgbClr val="FFDCE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135" name="Freeform 26"/>
            <p:cNvSpPr/>
            <p:nvPr/>
          </p:nvSpPr>
          <p:spPr bwMode="auto">
            <a:xfrm>
              <a:off x="2326" y="743"/>
              <a:ext cx="464" cy="1255"/>
            </a:xfrm>
            <a:custGeom>
              <a:gdLst>
                <a:gd fmla="*/ 20 w 214" name="T0"/>
                <a:gd fmla="*/ 307 h 579" name="T1"/>
                <a:gd fmla="*/ 76 w 214" name="T2"/>
                <a:gd fmla="*/ 58 h 579" name="T3"/>
                <a:gd fmla="*/ 185 w 214" name="T4"/>
                <a:gd fmla="*/ 58 h 579" name="T5"/>
                <a:gd fmla="*/ 207 w 214" name="T6"/>
                <a:gd fmla="*/ 329 h 579" name="T7"/>
                <a:gd fmla="*/ 107 w 214" name="T8"/>
                <a:gd fmla="*/ 561 h 579" name="T9"/>
                <a:gd fmla="*/ 49 w 214" name="T10"/>
                <a:gd fmla="*/ 527 h 579" name="T11"/>
                <a:gd fmla="*/ 47 w 214" name="T12"/>
                <a:gd fmla="*/ 526 h 579" name="T13"/>
                <a:gd fmla="*/ 20 w 214" name="T14"/>
                <a:gd fmla="*/ 307 h 579"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579" w="214">
                  <a:moveTo>
                    <a:pt x="20" y="307"/>
                  </a:moveTo>
                  <a:cubicBezTo>
                    <a:pt x="26" y="221"/>
                    <a:pt x="43" y="138"/>
                    <a:pt x="76" y="58"/>
                  </a:cubicBezTo>
                  <a:cubicBezTo>
                    <a:pt x="95" y="9"/>
                    <a:pt x="169" y="0"/>
                    <a:pt x="185" y="58"/>
                  </a:cubicBezTo>
                  <a:cubicBezTo>
                    <a:pt x="209" y="145"/>
                    <a:pt x="214" y="240"/>
                    <a:pt x="207" y="329"/>
                  </a:cubicBezTo>
                  <a:cubicBezTo>
                    <a:pt x="201" y="418"/>
                    <a:pt x="181" y="505"/>
                    <a:pt x="107" y="561"/>
                  </a:cubicBezTo>
                  <a:cubicBezTo>
                    <a:pt x="83" y="579"/>
                    <a:pt x="50" y="554"/>
                    <a:pt x="49" y="527"/>
                  </a:cubicBezTo>
                  <a:cubicBezTo>
                    <a:pt x="48" y="527"/>
                    <a:pt x="48" y="526"/>
                    <a:pt x="47" y="526"/>
                  </a:cubicBezTo>
                  <a:cubicBezTo>
                    <a:pt x="0" y="470"/>
                    <a:pt x="15" y="376"/>
                    <a:pt x="20" y="307"/>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136" name="Freeform 27"/>
            <p:cNvSpPr/>
            <p:nvPr/>
          </p:nvSpPr>
          <p:spPr bwMode="auto">
            <a:xfrm>
              <a:off x="2404" y="977"/>
              <a:ext cx="304" cy="794"/>
            </a:xfrm>
            <a:custGeom>
              <a:gdLst>
                <a:gd fmla="*/ 18 w 140" name="T0"/>
                <a:gd fmla="*/ 194 h 366" name="T1"/>
                <a:gd fmla="*/ 53 w 140" name="T2"/>
                <a:gd fmla="*/ 37 h 366" name="T3"/>
                <a:gd fmla="*/ 122 w 140" name="T4"/>
                <a:gd fmla="*/ 37 h 366" name="T5"/>
                <a:gd fmla="*/ 136 w 140" name="T6"/>
                <a:gd fmla="*/ 207 h 366" name="T7"/>
                <a:gd fmla="*/ 83 w 140" name="T8"/>
                <a:gd fmla="*/ 336 h 366" name="T9"/>
                <a:gd fmla="*/ 18 w 140" name="T10"/>
                <a:gd fmla="*/ 194 h 366" name="T11"/>
              </a:gdLst>
              <a:cxnLst>
                <a:cxn ang="0">
                  <a:pos x="T0" y="T1"/>
                </a:cxn>
                <a:cxn ang="0">
                  <a:pos x="T2" y="T3"/>
                </a:cxn>
                <a:cxn ang="0">
                  <a:pos x="T4" y="T5"/>
                </a:cxn>
                <a:cxn ang="0">
                  <a:pos x="T6" y="T7"/>
                </a:cxn>
                <a:cxn ang="0">
                  <a:pos x="T8" y="T9"/>
                </a:cxn>
                <a:cxn ang="0">
                  <a:pos x="T10" y="T11"/>
                </a:cxn>
              </a:cxnLst>
              <a:rect b="b" l="0" r="r" t="0"/>
              <a:pathLst>
                <a:path h="366" w="140">
                  <a:moveTo>
                    <a:pt x="18" y="194"/>
                  </a:moveTo>
                  <a:cubicBezTo>
                    <a:pt x="22" y="139"/>
                    <a:pt x="33" y="87"/>
                    <a:pt x="53" y="37"/>
                  </a:cubicBezTo>
                  <a:cubicBezTo>
                    <a:pt x="65" y="6"/>
                    <a:pt x="112" y="0"/>
                    <a:pt x="122" y="37"/>
                  </a:cubicBezTo>
                  <a:cubicBezTo>
                    <a:pt x="137" y="91"/>
                    <a:pt x="140" y="151"/>
                    <a:pt x="136" y="207"/>
                  </a:cubicBezTo>
                  <a:cubicBezTo>
                    <a:pt x="133" y="247"/>
                    <a:pt x="127" y="320"/>
                    <a:pt x="83" y="336"/>
                  </a:cubicBezTo>
                  <a:cubicBezTo>
                    <a:pt x="0" y="366"/>
                    <a:pt x="15" y="236"/>
                    <a:pt x="18" y="194"/>
                  </a:cubicBezTo>
                  <a:close/>
                </a:path>
              </a:pathLst>
            </a:custGeom>
            <a:solidFill>
              <a:srgbClr val="FFDCE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137" name="Freeform 28"/>
            <p:cNvSpPr/>
            <p:nvPr/>
          </p:nvSpPr>
          <p:spPr bwMode="auto">
            <a:xfrm>
              <a:off x="2209" y="2846"/>
              <a:ext cx="187" cy="347"/>
            </a:xfrm>
            <a:custGeom>
              <a:gdLst>
                <a:gd fmla="*/ 15 w 86" name="T0"/>
                <a:gd fmla="*/ 153 h 160" name="T1"/>
                <a:gd fmla="*/ 44 w 86" name="T2"/>
                <a:gd fmla="*/ 86 h 160" name="T3"/>
                <a:gd fmla="*/ 82 w 86" name="T4"/>
                <a:gd fmla="*/ 19 h 160" name="T5"/>
                <a:gd fmla="*/ 61 w 86" name="T6"/>
                <a:gd fmla="*/ 7 h 160" name="T7"/>
                <a:gd fmla="*/ 19 w 86" name="T8"/>
                <a:gd fmla="*/ 78 h 160" name="T9"/>
                <a:gd fmla="*/ 1 w 86" name="T10"/>
                <a:gd fmla="*/ 151 h 160" name="T11"/>
                <a:gd fmla="*/ 15 w 86" name="T12"/>
                <a:gd fmla="*/ 153 h 160" name="T13"/>
              </a:gdLst>
              <a:cxnLst>
                <a:cxn ang="0">
                  <a:pos x="T0" y="T1"/>
                </a:cxn>
                <a:cxn ang="0">
                  <a:pos x="T2" y="T3"/>
                </a:cxn>
                <a:cxn ang="0">
                  <a:pos x="T4" y="T5"/>
                </a:cxn>
                <a:cxn ang="0">
                  <a:pos x="T6" y="T7"/>
                </a:cxn>
                <a:cxn ang="0">
                  <a:pos x="T8" y="T9"/>
                </a:cxn>
                <a:cxn ang="0">
                  <a:pos x="T10" y="T11"/>
                </a:cxn>
                <a:cxn ang="0">
                  <a:pos x="T12" y="T13"/>
                </a:cxn>
              </a:cxnLst>
              <a:rect b="b" l="0" r="r" t="0"/>
              <a:pathLst>
                <a:path h="160" w="86">
                  <a:moveTo>
                    <a:pt x="15" y="153"/>
                  </a:moveTo>
                  <a:cubicBezTo>
                    <a:pt x="24" y="130"/>
                    <a:pt x="33" y="108"/>
                    <a:pt x="44" y="86"/>
                  </a:cubicBezTo>
                  <a:cubicBezTo>
                    <a:pt x="56" y="64"/>
                    <a:pt x="74" y="42"/>
                    <a:pt x="82" y="19"/>
                  </a:cubicBezTo>
                  <a:cubicBezTo>
                    <a:pt x="86" y="6"/>
                    <a:pt x="70" y="0"/>
                    <a:pt x="61" y="7"/>
                  </a:cubicBezTo>
                  <a:cubicBezTo>
                    <a:pt x="41" y="23"/>
                    <a:pt x="29" y="55"/>
                    <a:pt x="19" y="78"/>
                  </a:cubicBezTo>
                  <a:cubicBezTo>
                    <a:pt x="9" y="101"/>
                    <a:pt x="0" y="125"/>
                    <a:pt x="1" y="151"/>
                  </a:cubicBezTo>
                  <a:cubicBezTo>
                    <a:pt x="2" y="159"/>
                    <a:pt x="12" y="160"/>
                    <a:pt x="15" y="153"/>
                  </a:cubicBezTo>
                  <a:close/>
                </a:path>
              </a:pathLst>
            </a:custGeom>
            <a:solidFill>
              <a:srgbClr val="8DC54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138" name="Freeform 29"/>
            <p:cNvSpPr/>
            <p:nvPr/>
          </p:nvSpPr>
          <p:spPr bwMode="auto">
            <a:xfrm>
              <a:off x="2226" y="2983"/>
              <a:ext cx="319" cy="255"/>
            </a:xfrm>
            <a:custGeom>
              <a:gdLst>
                <a:gd fmla="*/ 18 w 147" name="T0"/>
                <a:gd fmla="*/ 111 h 118" name="T1"/>
                <a:gd fmla="*/ 132 w 147" name="T2"/>
                <a:gd fmla="*/ 35 h 118" name="T3"/>
                <a:gd fmla="*/ 118 w 147" name="T4"/>
                <a:gd fmla="*/ 10 h 118" name="T5"/>
                <a:gd fmla="*/ 3 w 147" name="T6"/>
                <a:gd fmla="*/ 103 h 118" name="T7"/>
                <a:gd fmla="*/ 18 w 147" name="T8"/>
                <a:gd fmla="*/ 111 h 118" name="T9"/>
              </a:gdLst>
              <a:cxnLst>
                <a:cxn ang="0">
                  <a:pos x="T0" y="T1"/>
                </a:cxn>
                <a:cxn ang="0">
                  <a:pos x="T2" y="T3"/>
                </a:cxn>
                <a:cxn ang="0">
                  <a:pos x="T4" y="T5"/>
                </a:cxn>
                <a:cxn ang="0">
                  <a:pos x="T6" y="T7"/>
                </a:cxn>
                <a:cxn ang="0">
                  <a:pos x="T8" y="T9"/>
                </a:cxn>
              </a:cxnLst>
              <a:rect b="b" l="0" r="r" t="0"/>
              <a:pathLst>
                <a:path h="118" w="147">
                  <a:moveTo>
                    <a:pt x="18" y="111"/>
                  </a:moveTo>
                  <a:cubicBezTo>
                    <a:pt x="49" y="75"/>
                    <a:pt x="94" y="62"/>
                    <a:pt x="132" y="35"/>
                  </a:cubicBezTo>
                  <a:cubicBezTo>
                    <a:pt x="147" y="24"/>
                    <a:pt x="134" y="0"/>
                    <a:pt x="118" y="10"/>
                  </a:cubicBezTo>
                  <a:cubicBezTo>
                    <a:pt x="77" y="32"/>
                    <a:pt x="21" y="57"/>
                    <a:pt x="3" y="103"/>
                  </a:cubicBezTo>
                  <a:cubicBezTo>
                    <a:pt x="0" y="111"/>
                    <a:pt x="12" y="118"/>
                    <a:pt x="18" y="111"/>
                  </a:cubicBezTo>
                  <a:close/>
                </a:path>
              </a:pathLst>
            </a:custGeom>
            <a:solidFill>
              <a:srgbClr val="8DC54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139" name="Freeform 30"/>
            <p:cNvSpPr/>
            <p:nvPr/>
          </p:nvSpPr>
          <p:spPr bwMode="auto">
            <a:xfrm>
              <a:off x="2239" y="3156"/>
              <a:ext cx="341" cy="113"/>
            </a:xfrm>
            <a:custGeom>
              <a:gdLst>
                <a:gd fmla="*/ 14 w 157" name="T0"/>
                <a:gd fmla="*/ 50 h 52" name="T1"/>
                <a:gd fmla="*/ 139 w 157" name="T2"/>
                <a:gd fmla="*/ 31 h 52" name="T3"/>
                <a:gd fmla="*/ 132 w 157" name="T4"/>
                <a:gd fmla="*/ 4 h 52" name="T5"/>
                <a:gd fmla="*/ 11 w 157" name="T6"/>
                <a:gd fmla="*/ 29 h 52" name="T7"/>
                <a:gd fmla="*/ 14 w 157" name="T8"/>
                <a:gd fmla="*/ 50 h 52" name="T9"/>
              </a:gdLst>
              <a:cxnLst>
                <a:cxn ang="0">
                  <a:pos x="T0" y="T1"/>
                </a:cxn>
                <a:cxn ang="0">
                  <a:pos x="T2" y="T3"/>
                </a:cxn>
                <a:cxn ang="0">
                  <a:pos x="T4" y="T5"/>
                </a:cxn>
                <a:cxn ang="0">
                  <a:pos x="T6" y="T7"/>
                </a:cxn>
                <a:cxn ang="0">
                  <a:pos x="T8" y="T9"/>
                </a:cxn>
              </a:cxnLst>
              <a:rect b="b" l="0" r="r" t="0"/>
              <a:pathLst>
                <a:path h="52" w="157">
                  <a:moveTo>
                    <a:pt x="14" y="50"/>
                  </a:moveTo>
                  <a:cubicBezTo>
                    <a:pt x="55" y="52"/>
                    <a:pt x="99" y="39"/>
                    <a:pt x="139" y="31"/>
                  </a:cubicBezTo>
                  <a:cubicBezTo>
                    <a:pt x="157" y="27"/>
                    <a:pt x="149" y="0"/>
                    <a:pt x="132" y="4"/>
                  </a:cubicBezTo>
                  <a:cubicBezTo>
                    <a:pt x="92" y="13"/>
                    <a:pt x="50" y="17"/>
                    <a:pt x="11" y="29"/>
                  </a:cubicBezTo>
                  <a:cubicBezTo>
                    <a:pt x="0" y="33"/>
                    <a:pt x="2" y="50"/>
                    <a:pt x="14" y="50"/>
                  </a:cubicBezTo>
                  <a:close/>
                </a:path>
              </a:pathLst>
            </a:custGeom>
            <a:solidFill>
              <a:srgbClr val="8DC54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140" name="Freeform 31"/>
            <p:cNvSpPr/>
            <p:nvPr/>
          </p:nvSpPr>
          <p:spPr bwMode="auto">
            <a:xfrm>
              <a:off x="1710" y="3039"/>
              <a:ext cx="744" cy="945"/>
            </a:xfrm>
            <a:custGeom>
              <a:gdLst>
                <a:gd fmla="*/ 243 w 343" name="T0"/>
                <a:gd fmla="*/ 35 h 436" name="T1"/>
                <a:gd fmla="*/ 166 w 343" name="T2"/>
                <a:gd fmla="*/ 7 h 436" name="T3"/>
                <a:gd fmla="*/ 108 w 343" name="T4"/>
                <a:gd fmla="*/ 74 h 436" name="T5"/>
                <a:gd fmla="*/ 54 w 343" name="T6"/>
                <a:gd fmla="*/ 206 h 436" name="T7"/>
                <a:gd fmla="*/ 8 w 343" name="T8"/>
                <a:gd fmla="*/ 348 h 436" name="T9"/>
                <a:gd fmla="*/ 193 w 343" name="T10"/>
                <a:gd fmla="*/ 278 h 436" name="T11"/>
                <a:gd fmla="*/ 278 w 343" name="T12"/>
                <a:gd fmla="*/ 215 h 436" name="T13"/>
                <a:gd fmla="*/ 243 w 343" name="T14"/>
                <a:gd fmla="*/ 35 h 436"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436" w="343">
                  <a:moveTo>
                    <a:pt x="243" y="35"/>
                  </a:moveTo>
                  <a:cubicBezTo>
                    <a:pt x="222" y="15"/>
                    <a:pt x="195" y="0"/>
                    <a:pt x="166" y="7"/>
                  </a:cubicBezTo>
                  <a:cubicBezTo>
                    <a:pt x="135" y="14"/>
                    <a:pt x="119" y="48"/>
                    <a:pt x="108" y="74"/>
                  </a:cubicBezTo>
                  <a:cubicBezTo>
                    <a:pt x="89" y="118"/>
                    <a:pt x="73" y="162"/>
                    <a:pt x="54" y="206"/>
                  </a:cubicBezTo>
                  <a:cubicBezTo>
                    <a:pt x="38" y="245"/>
                    <a:pt x="0" y="305"/>
                    <a:pt x="8" y="348"/>
                  </a:cubicBezTo>
                  <a:cubicBezTo>
                    <a:pt x="24" y="436"/>
                    <a:pt x="161" y="303"/>
                    <a:pt x="193" y="278"/>
                  </a:cubicBezTo>
                  <a:cubicBezTo>
                    <a:pt x="221" y="256"/>
                    <a:pt x="252" y="239"/>
                    <a:pt x="278" y="215"/>
                  </a:cubicBezTo>
                  <a:cubicBezTo>
                    <a:pt x="343" y="156"/>
                    <a:pt x="294" y="83"/>
                    <a:pt x="243" y="35"/>
                  </a:cubicBezTo>
                  <a:close/>
                </a:path>
              </a:pathLst>
            </a:custGeom>
            <a:solidFill>
              <a:srgbClr val="FF8D3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141" name="Freeform 32"/>
            <p:cNvSpPr/>
            <p:nvPr/>
          </p:nvSpPr>
          <p:spPr bwMode="auto">
            <a:xfrm>
              <a:off x="1840" y="3188"/>
              <a:ext cx="295" cy="144"/>
            </a:xfrm>
            <a:custGeom>
              <a:gdLst>
                <a:gd fmla="*/ 8 w 136" name="T0"/>
                <a:gd fmla="*/ 12 h 66" name="T1"/>
                <a:gd fmla="*/ 130 w 136" name="T2"/>
                <a:gd fmla="*/ 64 h 66" name="T3"/>
                <a:gd fmla="*/ 134 w 136" name="T4"/>
                <a:gd fmla="*/ 60 h 66" name="T5"/>
                <a:gd fmla="*/ 8 w 136" name="T6"/>
                <a:gd fmla="*/ 0 h 66" name="T7"/>
                <a:gd fmla="*/ 8 w 136" name="T8"/>
                <a:gd fmla="*/ 12 h 66" name="T9"/>
              </a:gdLst>
              <a:cxnLst>
                <a:cxn ang="0">
                  <a:pos x="T0" y="T1"/>
                </a:cxn>
                <a:cxn ang="0">
                  <a:pos x="T2" y="T3"/>
                </a:cxn>
                <a:cxn ang="0">
                  <a:pos x="T4" y="T5"/>
                </a:cxn>
                <a:cxn ang="0">
                  <a:pos x="T6" y="T7"/>
                </a:cxn>
                <a:cxn ang="0">
                  <a:pos x="T8" y="T9"/>
                </a:cxn>
              </a:cxnLst>
              <a:rect b="b" l="0" r="r" t="0"/>
              <a:pathLst>
                <a:path h="66" w="136">
                  <a:moveTo>
                    <a:pt x="8" y="12"/>
                  </a:moveTo>
                  <a:cubicBezTo>
                    <a:pt x="56" y="13"/>
                    <a:pt x="92" y="39"/>
                    <a:pt x="130" y="64"/>
                  </a:cubicBezTo>
                  <a:cubicBezTo>
                    <a:pt x="133" y="66"/>
                    <a:pt x="136" y="62"/>
                    <a:pt x="134" y="60"/>
                  </a:cubicBezTo>
                  <a:cubicBezTo>
                    <a:pt x="101" y="26"/>
                    <a:pt x="55" y="2"/>
                    <a:pt x="8" y="0"/>
                  </a:cubicBezTo>
                  <a:cubicBezTo>
                    <a:pt x="0" y="0"/>
                    <a:pt x="0" y="12"/>
                    <a:pt x="8" y="12"/>
                  </a:cubicBezTo>
                  <a:close/>
                </a:path>
              </a:pathLst>
            </a:custGeom>
            <a:solidFill>
              <a:srgbClr val="FF741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142" name="Freeform 33"/>
            <p:cNvSpPr/>
            <p:nvPr/>
          </p:nvSpPr>
          <p:spPr bwMode="auto">
            <a:xfrm>
              <a:off x="1771" y="3336"/>
              <a:ext cx="262" cy="145"/>
            </a:xfrm>
            <a:custGeom>
              <a:gdLst>
                <a:gd fmla="*/ 7 w 121" name="T0"/>
                <a:gd fmla="*/ 16 h 67" name="T1"/>
                <a:gd fmla="*/ 115 w 121" name="T2"/>
                <a:gd fmla="*/ 65 h 67" name="T3"/>
                <a:gd fmla="*/ 120 w 121" name="T4"/>
                <a:gd fmla="*/ 61 h 67" name="T5"/>
                <a:gd fmla="*/ 7 w 121" name="T6"/>
                <a:gd fmla="*/ 4 h 67" name="T7"/>
                <a:gd fmla="*/ 7 w 121" name="T8"/>
                <a:gd fmla="*/ 16 h 67" name="T9"/>
              </a:gdLst>
              <a:cxnLst>
                <a:cxn ang="0">
                  <a:pos x="T0" y="T1"/>
                </a:cxn>
                <a:cxn ang="0">
                  <a:pos x="T2" y="T3"/>
                </a:cxn>
                <a:cxn ang="0">
                  <a:pos x="T4" y="T5"/>
                </a:cxn>
                <a:cxn ang="0">
                  <a:pos x="T6" y="T7"/>
                </a:cxn>
                <a:cxn ang="0">
                  <a:pos x="T8" y="T9"/>
                </a:cxn>
              </a:cxnLst>
              <a:rect b="b" l="0" r="r" t="0"/>
              <a:pathLst>
                <a:path h="67" w="120">
                  <a:moveTo>
                    <a:pt x="7" y="16"/>
                  </a:moveTo>
                  <a:cubicBezTo>
                    <a:pt x="54" y="12"/>
                    <a:pt x="81" y="40"/>
                    <a:pt x="115" y="65"/>
                  </a:cubicBezTo>
                  <a:cubicBezTo>
                    <a:pt x="118" y="67"/>
                    <a:pt x="121" y="64"/>
                    <a:pt x="120" y="61"/>
                  </a:cubicBezTo>
                  <a:cubicBezTo>
                    <a:pt x="100" y="20"/>
                    <a:pt x="51" y="0"/>
                    <a:pt x="7" y="4"/>
                  </a:cubicBezTo>
                  <a:cubicBezTo>
                    <a:pt x="0" y="5"/>
                    <a:pt x="0" y="16"/>
                    <a:pt x="7" y="16"/>
                  </a:cubicBezTo>
                  <a:close/>
                </a:path>
              </a:pathLst>
            </a:custGeom>
            <a:solidFill>
              <a:srgbClr val="FF741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143" name="Freeform 34"/>
            <p:cNvSpPr/>
            <p:nvPr/>
          </p:nvSpPr>
          <p:spPr bwMode="auto">
            <a:xfrm>
              <a:off x="1731" y="3481"/>
              <a:ext cx="204" cy="102"/>
            </a:xfrm>
            <a:custGeom>
              <a:gdLst>
                <a:gd fmla="*/ 8 w 94" name="T0"/>
                <a:gd fmla="*/ 12 h 47" name="T1"/>
                <a:gd fmla="*/ 86 w 94" name="T2"/>
                <a:gd fmla="*/ 45 h 47" name="T3"/>
                <a:gd fmla="*/ 91 w 94" name="T4"/>
                <a:gd fmla="*/ 39 h 47" name="T5"/>
                <a:gd fmla="*/ 8 w 94" name="T6"/>
                <a:gd fmla="*/ 1 h 47" name="T7"/>
                <a:gd fmla="*/ 8 w 94" name="T8"/>
                <a:gd fmla="*/ 12 h 47" name="T9"/>
              </a:gdLst>
              <a:cxnLst>
                <a:cxn ang="0">
                  <a:pos x="T0" y="T1"/>
                </a:cxn>
                <a:cxn ang="0">
                  <a:pos x="T2" y="T3"/>
                </a:cxn>
                <a:cxn ang="0">
                  <a:pos x="T4" y="T5"/>
                </a:cxn>
                <a:cxn ang="0">
                  <a:pos x="T6" y="T7"/>
                </a:cxn>
                <a:cxn ang="0">
                  <a:pos x="T8" y="T9"/>
                </a:cxn>
              </a:cxnLst>
              <a:rect b="b" l="0" r="r" t="0"/>
              <a:pathLst>
                <a:path h="47" w="94">
                  <a:moveTo>
                    <a:pt x="8" y="12"/>
                  </a:moveTo>
                  <a:cubicBezTo>
                    <a:pt x="39" y="14"/>
                    <a:pt x="60" y="32"/>
                    <a:pt x="86" y="45"/>
                  </a:cubicBezTo>
                  <a:cubicBezTo>
                    <a:pt x="90" y="47"/>
                    <a:pt x="94" y="42"/>
                    <a:pt x="91" y="39"/>
                  </a:cubicBezTo>
                  <a:cubicBezTo>
                    <a:pt x="71" y="16"/>
                    <a:pt x="37" y="2"/>
                    <a:pt x="8" y="1"/>
                  </a:cubicBezTo>
                  <a:cubicBezTo>
                    <a:pt x="0" y="0"/>
                    <a:pt x="0" y="12"/>
                    <a:pt x="8" y="12"/>
                  </a:cubicBezTo>
                  <a:close/>
                </a:path>
              </a:pathLst>
            </a:custGeom>
            <a:solidFill>
              <a:srgbClr val="FF741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grpSp>
      <p:grpSp>
        <p:nvGrpSpPr>
          <p:cNvPr id="144" name="Group 4"/>
          <p:cNvGrpSpPr>
            <a:grpSpLocks noChangeAspect="1"/>
          </p:cNvGrpSpPr>
          <p:nvPr/>
        </p:nvGrpSpPr>
        <p:grpSpPr>
          <a:xfrm>
            <a:off x="8510712" y="2416058"/>
            <a:ext cx="1136187" cy="1572472"/>
            <a:chOff x="586" y="743"/>
            <a:chExt cx="2586" cy="3579"/>
          </a:xfrm>
        </p:grpSpPr>
        <p:sp>
          <p:nvSpPr>
            <p:cNvPr id="145" name="Freeform 8"/>
            <p:cNvSpPr/>
            <p:nvPr/>
          </p:nvSpPr>
          <p:spPr bwMode="auto">
            <a:xfrm>
              <a:off x="586" y="1482"/>
              <a:ext cx="2586" cy="2840"/>
            </a:xfrm>
            <a:custGeom>
              <a:gdLst>
                <a:gd fmla="*/ 1181 w 1192" name="T0"/>
                <a:gd fmla="*/ 646 h 1310" name="T1"/>
                <a:gd fmla="*/ 1155 w 1192" name="T2"/>
                <a:gd fmla="*/ 406 h 1310" name="T3"/>
                <a:gd fmla="*/ 1033 w 1192" name="T4"/>
                <a:gd fmla="*/ 179 h 1310" name="T5"/>
                <a:gd fmla="*/ 636 w 1192" name="T6"/>
                <a:gd fmla="*/ 2 h 1310" name="T7"/>
                <a:gd fmla="*/ 597 w 1192" name="T8"/>
                <a:gd fmla="*/ 0 h 1310" name="T9"/>
                <a:gd fmla="*/ 597 w 1192" name="T10"/>
                <a:gd fmla="*/ 0 h 1310" name="T11"/>
                <a:gd fmla="*/ 596 w 1192" name="T12"/>
                <a:gd fmla="*/ 0 h 1310" name="T13"/>
                <a:gd fmla="*/ 595 w 1192" name="T14"/>
                <a:gd fmla="*/ 0 h 1310" name="T15"/>
                <a:gd fmla="*/ 595 w 1192" name="T16"/>
                <a:gd fmla="*/ 0 h 1310" name="T17"/>
                <a:gd fmla="*/ 556 w 1192" name="T18"/>
                <a:gd fmla="*/ 2 h 1310" name="T19"/>
                <a:gd fmla="*/ 159 w 1192" name="T20"/>
                <a:gd fmla="*/ 179 h 1310" name="T21"/>
                <a:gd fmla="*/ 37 w 1192" name="T22"/>
                <a:gd fmla="*/ 406 h 1310" name="T23"/>
                <a:gd fmla="*/ 10 w 1192" name="T24"/>
                <a:gd fmla="*/ 646 h 1310" name="T25"/>
                <a:gd fmla="*/ 3 w 1192" name="T26"/>
                <a:gd fmla="*/ 925 h 1310" name="T27"/>
                <a:gd fmla="*/ 16 w 1192" name="T28"/>
                <a:gd fmla="*/ 1073 h 1310" name="T29"/>
                <a:gd fmla="*/ 56 w 1192" name="T30"/>
                <a:gd fmla="*/ 1210 h 1310" name="T31"/>
                <a:gd fmla="*/ 139 w 1192" name="T32"/>
                <a:gd fmla="*/ 1234 h 1310" name="T33"/>
                <a:gd fmla="*/ 386 w 1192" name="T34"/>
                <a:gd fmla="*/ 1305 h 1310" name="T35"/>
                <a:gd fmla="*/ 596 w 1192" name="T36"/>
                <a:gd fmla="*/ 1305 h 1310" name="T37"/>
                <a:gd fmla="*/ 806 w 1192" name="T38"/>
                <a:gd fmla="*/ 1305 h 1310" name="T39"/>
                <a:gd fmla="*/ 1053 w 1192" name="T40"/>
                <a:gd fmla="*/ 1234 h 1310" name="T41"/>
                <a:gd fmla="*/ 1136 w 1192" name="T42"/>
                <a:gd fmla="*/ 1210 h 1310" name="T43"/>
                <a:gd fmla="*/ 1176 w 1192" name="T44"/>
                <a:gd fmla="*/ 1073 h 1310" name="T45"/>
                <a:gd fmla="*/ 1189 w 1192" name="T46"/>
                <a:gd fmla="*/ 925 h 1310" name="T47"/>
                <a:gd fmla="*/ 1181 w 1192" name="T48"/>
                <a:gd fmla="*/ 646 h 1310" name="T4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b="b" l="0" r="r" t="0"/>
              <a:pathLst>
                <a:path h="1310" w="1192">
                  <a:moveTo>
                    <a:pt x="1181" y="646"/>
                  </a:moveTo>
                  <a:cubicBezTo>
                    <a:pt x="1175" y="566"/>
                    <a:pt x="1172" y="485"/>
                    <a:pt x="1155" y="406"/>
                  </a:cubicBezTo>
                  <a:cubicBezTo>
                    <a:pt x="1137" y="323"/>
                    <a:pt x="1089" y="243"/>
                    <a:pt x="1033" y="179"/>
                  </a:cubicBezTo>
                  <a:cubicBezTo>
                    <a:pt x="928" y="58"/>
                    <a:pt x="790" y="13"/>
                    <a:pt x="636" y="2"/>
                  </a:cubicBezTo>
                  <a:cubicBezTo>
                    <a:pt x="623" y="1"/>
                    <a:pt x="610" y="1"/>
                    <a:pt x="597" y="0"/>
                  </a:cubicBezTo>
                  <a:cubicBezTo>
                    <a:pt x="597" y="0"/>
                    <a:pt x="597" y="0"/>
                    <a:pt x="597" y="0"/>
                  </a:cubicBezTo>
                  <a:cubicBezTo>
                    <a:pt x="596" y="0"/>
                    <a:pt x="596" y="0"/>
                    <a:pt x="596" y="0"/>
                  </a:cubicBezTo>
                  <a:cubicBezTo>
                    <a:pt x="596" y="0"/>
                    <a:pt x="595" y="0"/>
                    <a:pt x="595" y="0"/>
                  </a:cubicBezTo>
                  <a:cubicBezTo>
                    <a:pt x="595" y="0"/>
                    <a:pt x="595" y="0"/>
                    <a:pt x="595" y="0"/>
                  </a:cubicBezTo>
                  <a:cubicBezTo>
                    <a:pt x="582" y="1"/>
                    <a:pt x="569" y="1"/>
                    <a:pt x="556" y="2"/>
                  </a:cubicBezTo>
                  <a:cubicBezTo>
                    <a:pt x="402" y="13"/>
                    <a:pt x="264" y="58"/>
                    <a:pt x="159" y="179"/>
                  </a:cubicBezTo>
                  <a:cubicBezTo>
                    <a:pt x="103" y="243"/>
                    <a:pt x="54" y="323"/>
                    <a:pt x="37" y="406"/>
                  </a:cubicBezTo>
                  <a:cubicBezTo>
                    <a:pt x="20" y="485"/>
                    <a:pt x="17" y="566"/>
                    <a:pt x="10" y="646"/>
                  </a:cubicBezTo>
                  <a:cubicBezTo>
                    <a:pt x="3" y="739"/>
                    <a:pt x="0" y="832"/>
                    <a:pt x="3" y="925"/>
                  </a:cubicBezTo>
                  <a:cubicBezTo>
                    <a:pt x="5" y="974"/>
                    <a:pt x="9" y="1024"/>
                    <a:pt x="16" y="1073"/>
                  </a:cubicBezTo>
                  <a:cubicBezTo>
                    <a:pt x="23" y="1117"/>
                    <a:pt x="28" y="1173"/>
                    <a:pt x="56" y="1210"/>
                  </a:cubicBezTo>
                  <a:cubicBezTo>
                    <a:pt x="77" y="1240"/>
                    <a:pt x="112" y="1246"/>
                    <a:pt x="139" y="1234"/>
                  </a:cubicBezTo>
                  <a:cubicBezTo>
                    <a:pt x="207" y="1287"/>
                    <a:pt x="304" y="1300"/>
                    <a:pt x="386" y="1305"/>
                  </a:cubicBezTo>
                  <a:cubicBezTo>
                    <a:pt x="456" y="1310"/>
                    <a:pt x="526" y="1307"/>
                    <a:pt x="596" y="1305"/>
                  </a:cubicBezTo>
                  <a:cubicBezTo>
                    <a:pt x="666" y="1307"/>
                    <a:pt x="736" y="1310"/>
                    <a:pt x="806" y="1305"/>
                  </a:cubicBezTo>
                  <a:cubicBezTo>
                    <a:pt x="888" y="1300"/>
                    <a:pt x="985" y="1287"/>
                    <a:pt x="1053" y="1234"/>
                  </a:cubicBezTo>
                  <a:cubicBezTo>
                    <a:pt x="1080" y="1246"/>
                    <a:pt x="1115" y="1240"/>
                    <a:pt x="1136" y="1210"/>
                  </a:cubicBezTo>
                  <a:cubicBezTo>
                    <a:pt x="1163" y="1173"/>
                    <a:pt x="1169" y="1117"/>
                    <a:pt x="1176" y="1073"/>
                  </a:cubicBezTo>
                  <a:cubicBezTo>
                    <a:pt x="1183" y="1024"/>
                    <a:pt x="1187" y="974"/>
                    <a:pt x="1189" y="925"/>
                  </a:cubicBezTo>
                  <a:cubicBezTo>
                    <a:pt x="1192" y="832"/>
                    <a:pt x="1189" y="739"/>
                    <a:pt x="1181" y="646"/>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146" name="Freeform 9"/>
            <p:cNvSpPr/>
            <p:nvPr/>
          </p:nvSpPr>
          <p:spPr bwMode="auto">
            <a:xfrm>
              <a:off x="1465" y="2467"/>
              <a:ext cx="440" cy="234"/>
            </a:xfrm>
            <a:custGeom>
              <a:gdLst>
                <a:gd fmla="*/ 2 w 203" name="T0"/>
                <a:gd fmla="*/ 30 h 108" name="T1"/>
                <a:gd fmla="*/ 105 w 203" name="T2"/>
                <a:gd fmla="*/ 99 h 108" name="T3"/>
                <a:gd fmla="*/ 202 w 203" name="T4"/>
                <a:gd fmla="*/ 4 h 108" name="T5"/>
                <a:gd fmla="*/ 197 w 203" name="T6"/>
                <a:gd fmla="*/ 2 h 108" name="T7"/>
                <a:gd fmla="*/ 108 w 203" name="T8"/>
                <a:gd fmla="*/ 82 h 108" name="T9"/>
                <a:gd fmla="*/ 11 w 203" name="T10"/>
                <a:gd fmla="*/ 27 h 108" name="T11"/>
                <a:gd fmla="*/ 2 w 203" name="T12"/>
                <a:gd fmla="*/ 30 h 108" name="T13"/>
              </a:gdLst>
              <a:cxnLst>
                <a:cxn ang="0">
                  <a:pos x="T0" y="T1"/>
                </a:cxn>
                <a:cxn ang="0">
                  <a:pos x="T2" y="T3"/>
                </a:cxn>
                <a:cxn ang="0">
                  <a:pos x="T4" y="T5"/>
                </a:cxn>
                <a:cxn ang="0">
                  <a:pos x="T6" y="T7"/>
                </a:cxn>
                <a:cxn ang="0">
                  <a:pos x="T8" y="T9"/>
                </a:cxn>
                <a:cxn ang="0">
                  <a:pos x="T10" y="T11"/>
                </a:cxn>
                <a:cxn ang="0">
                  <a:pos x="T12" y="T13"/>
                </a:cxn>
              </a:cxnLst>
              <a:rect b="b" l="0" r="r" t="0"/>
              <a:pathLst>
                <a:path h="108" w="203">
                  <a:moveTo>
                    <a:pt x="2" y="30"/>
                  </a:moveTo>
                  <a:cubicBezTo>
                    <a:pt x="14" y="81"/>
                    <a:pt x="53" y="108"/>
                    <a:pt x="105" y="99"/>
                  </a:cubicBezTo>
                  <a:cubicBezTo>
                    <a:pt x="150" y="91"/>
                    <a:pt x="197" y="50"/>
                    <a:pt x="202" y="4"/>
                  </a:cubicBezTo>
                  <a:cubicBezTo>
                    <a:pt x="203" y="1"/>
                    <a:pt x="199" y="0"/>
                    <a:pt x="197" y="2"/>
                  </a:cubicBezTo>
                  <a:cubicBezTo>
                    <a:pt x="179" y="41"/>
                    <a:pt x="151" y="70"/>
                    <a:pt x="108" y="82"/>
                  </a:cubicBezTo>
                  <a:cubicBezTo>
                    <a:pt x="64" y="93"/>
                    <a:pt x="26" y="70"/>
                    <a:pt x="11" y="27"/>
                  </a:cubicBezTo>
                  <a:cubicBezTo>
                    <a:pt x="9" y="22"/>
                    <a:pt x="0" y="24"/>
                    <a:pt x="2" y="30"/>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147" name="Freeform 10"/>
            <p:cNvSpPr/>
            <p:nvPr/>
          </p:nvSpPr>
          <p:spPr bwMode="auto">
            <a:xfrm>
              <a:off x="1892" y="2467"/>
              <a:ext cx="441" cy="238"/>
            </a:xfrm>
            <a:custGeom>
              <a:gdLst>
                <a:gd fmla="*/ 192 w 203" name="T0"/>
                <a:gd fmla="*/ 27 h 110" name="T1"/>
                <a:gd fmla="*/ 95 w 203" name="T2"/>
                <a:gd fmla="*/ 82 h 110" name="T3"/>
                <a:gd fmla="*/ 6 w 203" name="T4"/>
                <a:gd fmla="*/ 2 h 110" name="T5"/>
                <a:gd fmla="*/ 1 w 203" name="T6"/>
                <a:gd fmla="*/ 4 h 110" name="T7"/>
                <a:gd fmla="*/ 98 w 203" name="T8"/>
                <a:gd fmla="*/ 99 h 110" name="T9"/>
                <a:gd fmla="*/ 201 w 203" name="T10"/>
                <a:gd fmla="*/ 30 h 110" name="T11"/>
                <a:gd fmla="*/ 192 w 203" name="T12"/>
                <a:gd fmla="*/ 27 h 110" name="T13"/>
              </a:gdLst>
              <a:cxnLst>
                <a:cxn ang="0">
                  <a:pos x="T0" y="T1"/>
                </a:cxn>
                <a:cxn ang="0">
                  <a:pos x="T2" y="T3"/>
                </a:cxn>
                <a:cxn ang="0">
                  <a:pos x="T4" y="T5"/>
                </a:cxn>
                <a:cxn ang="0">
                  <a:pos x="T6" y="T7"/>
                </a:cxn>
                <a:cxn ang="0">
                  <a:pos x="T8" y="T9"/>
                </a:cxn>
                <a:cxn ang="0">
                  <a:pos x="T10" y="T11"/>
                </a:cxn>
                <a:cxn ang="0">
                  <a:pos x="T12" y="T13"/>
                </a:cxn>
              </a:cxnLst>
              <a:rect b="b" l="0" r="r" t="0"/>
              <a:pathLst>
                <a:path h="110" w="203">
                  <a:moveTo>
                    <a:pt x="192" y="27"/>
                  </a:moveTo>
                  <a:cubicBezTo>
                    <a:pt x="177" y="70"/>
                    <a:pt x="139" y="92"/>
                    <a:pt x="95" y="82"/>
                  </a:cubicBezTo>
                  <a:cubicBezTo>
                    <a:pt x="53" y="71"/>
                    <a:pt x="24" y="40"/>
                    <a:pt x="6" y="2"/>
                  </a:cubicBezTo>
                  <a:cubicBezTo>
                    <a:pt x="5" y="0"/>
                    <a:pt x="0" y="1"/>
                    <a:pt x="1" y="4"/>
                  </a:cubicBezTo>
                  <a:cubicBezTo>
                    <a:pt x="7" y="51"/>
                    <a:pt x="53" y="89"/>
                    <a:pt x="98" y="99"/>
                  </a:cubicBezTo>
                  <a:cubicBezTo>
                    <a:pt x="150" y="110"/>
                    <a:pt x="190" y="79"/>
                    <a:pt x="201" y="30"/>
                  </a:cubicBezTo>
                  <a:cubicBezTo>
                    <a:pt x="203" y="24"/>
                    <a:pt x="194" y="22"/>
                    <a:pt x="192" y="27"/>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148" name="Freeform 11"/>
            <p:cNvSpPr/>
            <p:nvPr/>
          </p:nvSpPr>
          <p:spPr bwMode="auto">
            <a:xfrm>
              <a:off x="1814" y="2354"/>
              <a:ext cx="171" cy="123"/>
            </a:xfrm>
            <a:custGeom>
              <a:gdLst>
                <a:gd fmla="*/ 78 w 79" name="T0"/>
                <a:gd fmla="*/ 13 h 57" name="T1"/>
                <a:gd fmla="*/ 65 w 79" name="T2"/>
                <a:gd fmla="*/ 2 h 57" name="T3"/>
                <a:gd fmla="*/ 63 w 79" name="T4"/>
                <a:gd fmla="*/ 2 h 57" name="T5"/>
                <a:gd fmla="*/ 39 w 79" name="T6"/>
                <a:gd fmla="*/ 0 h 57" name="T7"/>
                <a:gd fmla="*/ 16 w 79" name="T8"/>
                <a:gd fmla="*/ 2 h 57" name="T9"/>
                <a:gd fmla="*/ 13 w 79" name="T10"/>
                <a:gd fmla="*/ 2 h 57" name="T11"/>
                <a:gd fmla="*/ 1 w 79" name="T12"/>
                <a:gd fmla="*/ 13 h 57" name="T13"/>
                <a:gd fmla="*/ 2 w 79" name="T14"/>
                <a:gd fmla="*/ 25 h 57" name="T15"/>
                <a:gd fmla="*/ 28 w 79" name="T16"/>
                <a:gd fmla="*/ 53 h 57" name="T17"/>
                <a:gd fmla="*/ 51 w 79" name="T18"/>
                <a:gd fmla="*/ 53 h 57" name="T19"/>
                <a:gd fmla="*/ 76 w 79" name="T20"/>
                <a:gd fmla="*/ 25 h 57" name="T21"/>
                <a:gd fmla="*/ 78 w 79" name="T22"/>
                <a:gd fmla="*/ 13 h 57"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57" w="79">
                  <a:moveTo>
                    <a:pt x="78" y="13"/>
                  </a:moveTo>
                  <a:cubicBezTo>
                    <a:pt x="77" y="7"/>
                    <a:pt x="73" y="3"/>
                    <a:pt x="65" y="2"/>
                  </a:cubicBezTo>
                  <a:cubicBezTo>
                    <a:pt x="65" y="2"/>
                    <a:pt x="64" y="2"/>
                    <a:pt x="63" y="2"/>
                  </a:cubicBezTo>
                  <a:cubicBezTo>
                    <a:pt x="55" y="0"/>
                    <a:pt x="47" y="0"/>
                    <a:pt x="39" y="0"/>
                  </a:cubicBezTo>
                  <a:cubicBezTo>
                    <a:pt x="32" y="0"/>
                    <a:pt x="24" y="0"/>
                    <a:pt x="16" y="2"/>
                  </a:cubicBezTo>
                  <a:cubicBezTo>
                    <a:pt x="15" y="2"/>
                    <a:pt x="14" y="2"/>
                    <a:pt x="13" y="2"/>
                  </a:cubicBezTo>
                  <a:cubicBezTo>
                    <a:pt x="6" y="3"/>
                    <a:pt x="2" y="7"/>
                    <a:pt x="1" y="13"/>
                  </a:cubicBezTo>
                  <a:cubicBezTo>
                    <a:pt x="0" y="16"/>
                    <a:pt x="0" y="21"/>
                    <a:pt x="2" y="25"/>
                  </a:cubicBezTo>
                  <a:cubicBezTo>
                    <a:pt x="8" y="35"/>
                    <a:pt x="18" y="48"/>
                    <a:pt x="28" y="53"/>
                  </a:cubicBezTo>
                  <a:cubicBezTo>
                    <a:pt x="36" y="57"/>
                    <a:pt x="43" y="57"/>
                    <a:pt x="51" y="53"/>
                  </a:cubicBezTo>
                  <a:cubicBezTo>
                    <a:pt x="61" y="48"/>
                    <a:pt x="71" y="35"/>
                    <a:pt x="76" y="25"/>
                  </a:cubicBezTo>
                  <a:cubicBezTo>
                    <a:pt x="79" y="21"/>
                    <a:pt x="79" y="16"/>
                    <a:pt x="78" y="13"/>
                  </a:cubicBezTo>
                  <a:close/>
                </a:path>
              </a:pathLst>
            </a:custGeom>
            <a:solidFill>
              <a:srgbClr val="5B0822"/>
            </a:solidFill>
            <a:ln cap="flat" w="14288">
              <a:solidFill>
                <a:srgbClr val="5B0822"/>
              </a:solidFill>
              <a:prstDash val="solid"/>
              <a:miter lim="800000"/>
            </a:ln>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149" name="Freeform 12"/>
            <p:cNvSpPr/>
            <p:nvPr/>
          </p:nvSpPr>
          <p:spPr bwMode="auto">
            <a:xfrm>
              <a:off x="1139" y="2120"/>
              <a:ext cx="434" cy="271"/>
            </a:xfrm>
            <a:custGeom>
              <a:gdLst>
                <a:gd fmla="*/ 32 w 200" name="T0"/>
                <a:gd fmla="*/ 76 h 125" name="T1"/>
                <a:gd fmla="*/ 111 w 200" name="T2"/>
                <a:gd fmla="*/ 60 h 125" name="T3"/>
                <a:gd fmla="*/ 167 w 200" name="T4"/>
                <a:gd fmla="*/ 121 h 125" name="T5"/>
                <a:gd fmla="*/ 179 w 200" name="T6"/>
                <a:gd fmla="*/ 120 h 125" name="T7"/>
                <a:gd fmla="*/ 129 w 200" name="T8"/>
                <a:gd fmla="*/ 18 h 125" name="T9"/>
                <a:gd fmla="*/ 12 w 200" name="T10"/>
                <a:gd fmla="*/ 50 h 125" name="T11"/>
                <a:gd fmla="*/ 32 w 200" name="T12"/>
                <a:gd fmla="*/ 76 h 125" name="T13"/>
              </a:gdLst>
              <a:cxnLst>
                <a:cxn ang="0">
                  <a:pos x="T0" y="T1"/>
                </a:cxn>
                <a:cxn ang="0">
                  <a:pos x="T2" y="T3"/>
                </a:cxn>
                <a:cxn ang="0">
                  <a:pos x="T4" y="T5"/>
                </a:cxn>
                <a:cxn ang="0">
                  <a:pos x="T6" y="T7"/>
                </a:cxn>
                <a:cxn ang="0">
                  <a:pos x="T8" y="T9"/>
                </a:cxn>
                <a:cxn ang="0">
                  <a:pos x="T10" y="T11"/>
                </a:cxn>
                <a:cxn ang="0">
                  <a:pos x="T12" y="T13"/>
                </a:cxn>
              </a:cxnLst>
              <a:rect b="b" l="0" r="r" t="0"/>
              <a:pathLst>
                <a:path h="125" w="200">
                  <a:moveTo>
                    <a:pt x="32" y="76"/>
                  </a:moveTo>
                  <a:cubicBezTo>
                    <a:pt x="54" y="59"/>
                    <a:pt x="84" y="48"/>
                    <a:pt x="111" y="60"/>
                  </a:cubicBezTo>
                  <a:cubicBezTo>
                    <a:pt x="141" y="73"/>
                    <a:pt x="146" y="101"/>
                    <a:pt x="167" y="121"/>
                  </a:cubicBezTo>
                  <a:cubicBezTo>
                    <a:pt x="171" y="125"/>
                    <a:pt x="177" y="124"/>
                    <a:pt x="179" y="120"/>
                  </a:cubicBezTo>
                  <a:cubicBezTo>
                    <a:pt x="200" y="83"/>
                    <a:pt x="164" y="32"/>
                    <a:pt x="129" y="18"/>
                  </a:cubicBezTo>
                  <a:cubicBezTo>
                    <a:pt x="86" y="0"/>
                    <a:pt x="42" y="15"/>
                    <a:pt x="12" y="50"/>
                  </a:cubicBezTo>
                  <a:cubicBezTo>
                    <a:pt x="0" y="63"/>
                    <a:pt x="16" y="88"/>
                    <a:pt x="32" y="76"/>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150" name="Freeform 13"/>
            <p:cNvSpPr/>
            <p:nvPr/>
          </p:nvSpPr>
          <p:spPr bwMode="auto">
            <a:xfrm>
              <a:off x="2165" y="2120"/>
              <a:ext cx="435" cy="271"/>
            </a:xfrm>
            <a:custGeom>
              <a:gdLst>
                <a:gd fmla="*/ 189 w 200" name="T0"/>
                <a:gd fmla="*/ 50 h 125" name="T1"/>
                <a:gd fmla="*/ 71 w 200" name="T2"/>
                <a:gd fmla="*/ 18 h 125" name="T3"/>
                <a:gd fmla="*/ 21 w 200" name="T4"/>
                <a:gd fmla="*/ 120 h 125" name="T5"/>
                <a:gd fmla="*/ 33 w 200" name="T6"/>
                <a:gd fmla="*/ 121 h 125" name="T7"/>
                <a:gd fmla="*/ 54 w 200" name="T8"/>
                <a:gd fmla="*/ 89 h 125" name="T9"/>
                <a:gd fmla="*/ 89 w 200" name="T10"/>
                <a:gd fmla="*/ 60 h 125" name="T11"/>
                <a:gd fmla="*/ 169 w 200" name="T12"/>
                <a:gd fmla="*/ 76 h 125" name="T13"/>
                <a:gd fmla="*/ 189 w 200" name="T14"/>
                <a:gd fmla="*/ 50 h 125"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25" w="200">
                  <a:moveTo>
                    <a:pt x="189" y="50"/>
                  </a:moveTo>
                  <a:cubicBezTo>
                    <a:pt x="159" y="15"/>
                    <a:pt x="115" y="0"/>
                    <a:pt x="71" y="18"/>
                  </a:cubicBezTo>
                  <a:cubicBezTo>
                    <a:pt x="37" y="32"/>
                    <a:pt x="0" y="83"/>
                    <a:pt x="21" y="120"/>
                  </a:cubicBezTo>
                  <a:cubicBezTo>
                    <a:pt x="24" y="124"/>
                    <a:pt x="30" y="125"/>
                    <a:pt x="33" y="121"/>
                  </a:cubicBezTo>
                  <a:cubicBezTo>
                    <a:pt x="43" y="112"/>
                    <a:pt x="47" y="101"/>
                    <a:pt x="54" y="89"/>
                  </a:cubicBezTo>
                  <a:cubicBezTo>
                    <a:pt x="63" y="76"/>
                    <a:pt x="75" y="68"/>
                    <a:pt x="89" y="60"/>
                  </a:cubicBezTo>
                  <a:cubicBezTo>
                    <a:pt x="115" y="46"/>
                    <a:pt x="148" y="60"/>
                    <a:pt x="169" y="76"/>
                  </a:cubicBezTo>
                  <a:cubicBezTo>
                    <a:pt x="184" y="88"/>
                    <a:pt x="200" y="63"/>
                    <a:pt x="189" y="50"/>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151" name="Freeform 14"/>
            <p:cNvSpPr/>
            <p:nvPr/>
          </p:nvSpPr>
          <p:spPr bwMode="auto">
            <a:xfrm>
              <a:off x="1013" y="2415"/>
              <a:ext cx="352" cy="123"/>
            </a:xfrm>
            <a:custGeom>
              <a:gdLst>
                <a:gd fmla="*/ 17 w 162" name="T0"/>
                <a:gd fmla="*/ 45 h 57" name="T1"/>
                <a:gd fmla="*/ 129 w 162" name="T2"/>
                <a:gd fmla="*/ 57 h 57" name="T3"/>
                <a:gd fmla="*/ 135 w 162" name="T4"/>
                <a:gd fmla="*/ 10 h 57" name="T5"/>
                <a:gd fmla="*/ 17 w 162" name="T6"/>
                <a:gd fmla="*/ 11 h 57" name="T7"/>
                <a:gd fmla="*/ 17 w 162" name="T8"/>
                <a:gd fmla="*/ 45 h 57" name="T9"/>
              </a:gdLst>
              <a:cxnLst>
                <a:cxn ang="0">
                  <a:pos x="T0" y="T1"/>
                </a:cxn>
                <a:cxn ang="0">
                  <a:pos x="T2" y="T3"/>
                </a:cxn>
                <a:cxn ang="0">
                  <a:pos x="T4" y="T5"/>
                </a:cxn>
                <a:cxn ang="0">
                  <a:pos x="T6" y="T7"/>
                </a:cxn>
                <a:cxn ang="0">
                  <a:pos x="T8" y="T9"/>
                </a:cxn>
              </a:cxnLst>
              <a:rect b="b" l="0" r="r" t="0"/>
              <a:pathLst>
                <a:path h="57" w="162">
                  <a:moveTo>
                    <a:pt x="17" y="45"/>
                  </a:moveTo>
                  <a:cubicBezTo>
                    <a:pt x="51" y="56"/>
                    <a:pt x="93" y="57"/>
                    <a:pt x="129" y="57"/>
                  </a:cubicBezTo>
                  <a:cubicBezTo>
                    <a:pt x="156" y="57"/>
                    <a:pt x="162" y="17"/>
                    <a:pt x="135" y="10"/>
                  </a:cubicBezTo>
                  <a:cubicBezTo>
                    <a:pt x="98" y="0"/>
                    <a:pt x="53" y="0"/>
                    <a:pt x="17" y="11"/>
                  </a:cubicBezTo>
                  <a:cubicBezTo>
                    <a:pt x="0" y="16"/>
                    <a:pt x="0" y="40"/>
                    <a:pt x="17" y="45"/>
                  </a:cubicBezTo>
                  <a:close/>
                </a:path>
              </a:pathLst>
            </a:custGeom>
            <a:solidFill>
              <a:srgbClr val="FF9899"/>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152" name="Freeform 15"/>
            <p:cNvSpPr/>
            <p:nvPr/>
          </p:nvSpPr>
          <p:spPr bwMode="auto">
            <a:xfrm>
              <a:off x="2432" y="2415"/>
              <a:ext cx="352" cy="123"/>
            </a:xfrm>
            <a:custGeom>
              <a:gdLst>
                <a:gd fmla="*/ 145 w 162" name="T0"/>
                <a:gd fmla="*/ 11 h 57" name="T1"/>
                <a:gd fmla="*/ 26 w 162" name="T2"/>
                <a:gd fmla="*/ 10 h 57" name="T3"/>
                <a:gd fmla="*/ 33 w 162" name="T4"/>
                <a:gd fmla="*/ 57 h 57" name="T5"/>
                <a:gd fmla="*/ 145 w 162" name="T6"/>
                <a:gd fmla="*/ 45 h 57" name="T7"/>
                <a:gd fmla="*/ 145 w 162" name="T8"/>
                <a:gd fmla="*/ 11 h 57" name="T9"/>
              </a:gdLst>
              <a:cxnLst>
                <a:cxn ang="0">
                  <a:pos x="T0" y="T1"/>
                </a:cxn>
                <a:cxn ang="0">
                  <a:pos x="T2" y="T3"/>
                </a:cxn>
                <a:cxn ang="0">
                  <a:pos x="T4" y="T5"/>
                </a:cxn>
                <a:cxn ang="0">
                  <a:pos x="T6" y="T7"/>
                </a:cxn>
                <a:cxn ang="0">
                  <a:pos x="T8" y="T9"/>
                </a:cxn>
              </a:cxnLst>
              <a:rect b="b" l="0" r="r" t="0"/>
              <a:pathLst>
                <a:path h="57" w="162">
                  <a:moveTo>
                    <a:pt x="145" y="11"/>
                  </a:moveTo>
                  <a:cubicBezTo>
                    <a:pt x="108" y="0"/>
                    <a:pt x="63" y="0"/>
                    <a:pt x="26" y="10"/>
                  </a:cubicBezTo>
                  <a:cubicBezTo>
                    <a:pt x="0" y="17"/>
                    <a:pt x="5" y="57"/>
                    <a:pt x="33" y="57"/>
                  </a:cubicBezTo>
                  <a:cubicBezTo>
                    <a:pt x="69" y="57"/>
                    <a:pt x="110" y="56"/>
                    <a:pt x="145" y="45"/>
                  </a:cubicBezTo>
                  <a:cubicBezTo>
                    <a:pt x="162" y="40"/>
                    <a:pt x="162" y="16"/>
                    <a:pt x="145" y="11"/>
                  </a:cubicBezTo>
                  <a:close/>
                </a:path>
              </a:pathLst>
            </a:custGeom>
            <a:solidFill>
              <a:srgbClr val="FF9899"/>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153" name="Freeform 16"/>
            <p:cNvSpPr/>
            <p:nvPr/>
          </p:nvSpPr>
          <p:spPr bwMode="auto">
            <a:xfrm>
              <a:off x="642" y="3262"/>
              <a:ext cx="1142" cy="668"/>
            </a:xfrm>
            <a:custGeom>
              <a:gdLst>
                <a:gd fmla="*/ 71 w 526" name="T0"/>
                <a:gd fmla="*/ 24 h 308" name="T1"/>
                <a:gd fmla="*/ 143 w 526" name="T2"/>
                <a:gd fmla="*/ 258 h 308" name="T3"/>
                <a:gd fmla="*/ 424 w 526" name="T4"/>
                <a:gd fmla="*/ 287 h 308" name="T5"/>
                <a:gd fmla="*/ 490 w 526" name="T6"/>
                <a:gd fmla="*/ 171 h 308" name="T7"/>
                <a:gd fmla="*/ 287 w 526" name="T8"/>
                <a:gd fmla="*/ 139 h 308" name="T9"/>
                <a:gd fmla="*/ 139 w 526" name="T10"/>
                <a:gd fmla="*/ 42 h 308" name="T11"/>
                <a:gd fmla="*/ 71 w 526" name="T12"/>
                <a:gd fmla="*/ 24 h 308" name="T13"/>
              </a:gdLst>
              <a:cxnLst>
                <a:cxn ang="0">
                  <a:pos x="T0" y="T1"/>
                </a:cxn>
                <a:cxn ang="0">
                  <a:pos x="T2" y="T3"/>
                </a:cxn>
                <a:cxn ang="0">
                  <a:pos x="T4" y="T5"/>
                </a:cxn>
                <a:cxn ang="0">
                  <a:pos x="T6" y="T7"/>
                </a:cxn>
                <a:cxn ang="0">
                  <a:pos x="T8" y="T9"/>
                </a:cxn>
                <a:cxn ang="0">
                  <a:pos x="T10" y="T11"/>
                </a:cxn>
                <a:cxn ang="0">
                  <a:pos x="T12" y="T13"/>
                </a:cxn>
              </a:cxnLst>
              <a:rect b="b" l="0" r="r" t="0"/>
              <a:pathLst>
                <a:path h="308" w="526">
                  <a:moveTo>
                    <a:pt x="71" y="24"/>
                  </a:moveTo>
                  <a:cubicBezTo>
                    <a:pt x="0" y="98"/>
                    <a:pt x="74" y="213"/>
                    <a:pt x="143" y="258"/>
                  </a:cubicBezTo>
                  <a:cubicBezTo>
                    <a:pt x="220" y="308"/>
                    <a:pt x="337" y="297"/>
                    <a:pt x="424" y="287"/>
                  </a:cubicBezTo>
                  <a:cubicBezTo>
                    <a:pt x="477" y="281"/>
                    <a:pt x="526" y="225"/>
                    <a:pt x="490" y="171"/>
                  </a:cubicBezTo>
                  <a:cubicBezTo>
                    <a:pt x="448" y="108"/>
                    <a:pt x="352" y="138"/>
                    <a:pt x="287" y="139"/>
                  </a:cubicBezTo>
                  <a:cubicBezTo>
                    <a:pt x="217" y="141"/>
                    <a:pt x="165" y="110"/>
                    <a:pt x="139" y="42"/>
                  </a:cubicBezTo>
                  <a:cubicBezTo>
                    <a:pt x="129" y="15"/>
                    <a:pt x="94" y="0"/>
                    <a:pt x="71" y="24"/>
                  </a:cubicBezTo>
                  <a:close/>
                </a:path>
              </a:pathLst>
            </a:custGeom>
            <a:solidFill>
              <a:srgbClr val="FFDCE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154" name="Freeform 17"/>
            <p:cNvSpPr/>
            <p:nvPr/>
          </p:nvSpPr>
          <p:spPr bwMode="auto">
            <a:xfrm>
              <a:off x="1603" y="3778"/>
              <a:ext cx="187" cy="37"/>
            </a:xfrm>
            <a:custGeom>
              <a:gdLst>
                <a:gd fmla="*/ 5 w 86" name="T0"/>
                <a:gd fmla="*/ 9 h 17" name="T1"/>
                <a:gd fmla="*/ 84 w 86" name="T2"/>
                <a:gd fmla="*/ 12 h 17" name="T3"/>
                <a:gd fmla="*/ 84 w 86" name="T4"/>
                <a:gd fmla="*/ 10 h 17" name="T5"/>
                <a:gd fmla="*/ 7 w 86" name="T6"/>
                <a:gd fmla="*/ 2 h 17" name="T7"/>
                <a:gd fmla="*/ 5 w 86" name="T8"/>
                <a:gd fmla="*/ 9 h 17" name="T9"/>
              </a:gdLst>
              <a:cxnLst>
                <a:cxn ang="0">
                  <a:pos x="T0" y="T1"/>
                </a:cxn>
                <a:cxn ang="0">
                  <a:pos x="T2" y="T3"/>
                </a:cxn>
                <a:cxn ang="0">
                  <a:pos x="T4" y="T5"/>
                </a:cxn>
                <a:cxn ang="0">
                  <a:pos x="T6" y="T7"/>
                </a:cxn>
                <a:cxn ang="0">
                  <a:pos x="T8" y="T9"/>
                </a:cxn>
              </a:cxnLst>
              <a:rect b="b" l="0" r="r" t="0"/>
              <a:pathLst>
                <a:path h="17" w="86">
                  <a:moveTo>
                    <a:pt x="5" y="9"/>
                  </a:moveTo>
                  <a:cubicBezTo>
                    <a:pt x="31" y="17"/>
                    <a:pt x="58" y="15"/>
                    <a:pt x="84" y="12"/>
                  </a:cubicBezTo>
                  <a:cubicBezTo>
                    <a:pt x="86" y="12"/>
                    <a:pt x="86" y="10"/>
                    <a:pt x="84" y="10"/>
                  </a:cubicBezTo>
                  <a:cubicBezTo>
                    <a:pt x="58" y="7"/>
                    <a:pt x="32" y="10"/>
                    <a:pt x="7" y="2"/>
                  </a:cubicBezTo>
                  <a:cubicBezTo>
                    <a:pt x="2" y="0"/>
                    <a:pt x="0" y="7"/>
                    <a:pt x="5" y="9"/>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155" name="Freeform 18"/>
            <p:cNvSpPr/>
            <p:nvPr/>
          </p:nvSpPr>
          <p:spPr bwMode="auto">
            <a:xfrm>
              <a:off x="1634" y="3704"/>
              <a:ext cx="130" cy="20"/>
            </a:xfrm>
            <a:custGeom>
              <a:gdLst>
                <a:gd fmla="*/ 3 w 60" name="T0"/>
                <a:gd fmla="*/ 5 h 9" name="T1"/>
                <a:gd fmla="*/ 58 w 60" name="T2"/>
                <a:gd fmla="*/ 7 h 9" name="T3"/>
                <a:gd fmla="*/ 58 w 60" name="T4"/>
                <a:gd fmla="*/ 4 h 9" name="T5"/>
                <a:gd fmla="*/ 4 w 60" name="T6"/>
                <a:gd fmla="*/ 0 h 9" name="T7"/>
                <a:gd fmla="*/ 3 w 60" name="T8"/>
                <a:gd fmla="*/ 5 h 9" name="T9"/>
              </a:gdLst>
              <a:cxnLst>
                <a:cxn ang="0">
                  <a:pos x="T0" y="T1"/>
                </a:cxn>
                <a:cxn ang="0">
                  <a:pos x="T2" y="T3"/>
                </a:cxn>
                <a:cxn ang="0">
                  <a:pos x="T4" y="T5"/>
                </a:cxn>
                <a:cxn ang="0">
                  <a:pos x="T6" y="T7"/>
                </a:cxn>
                <a:cxn ang="0">
                  <a:pos x="T8" y="T9"/>
                </a:cxn>
              </a:cxnLst>
              <a:rect b="b" l="0" r="r" t="0"/>
              <a:pathLst>
                <a:path h="9" w="60">
                  <a:moveTo>
                    <a:pt x="3" y="5"/>
                  </a:moveTo>
                  <a:cubicBezTo>
                    <a:pt x="21" y="8"/>
                    <a:pt x="40" y="9"/>
                    <a:pt x="58" y="7"/>
                  </a:cubicBezTo>
                  <a:cubicBezTo>
                    <a:pt x="60" y="7"/>
                    <a:pt x="60" y="4"/>
                    <a:pt x="58" y="4"/>
                  </a:cubicBezTo>
                  <a:cubicBezTo>
                    <a:pt x="40" y="2"/>
                    <a:pt x="22" y="3"/>
                    <a:pt x="4" y="0"/>
                  </a:cubicBezTo>
                  <a:cubicBezTo>
                    <a:pt x="1" y="0"/>
                    <a:pt x="0" y="5"/>
                    <a:pt x="3" y="5"/>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156" name="Freeform 19"/>
            <p:cNvSpPr/>
            <p:nvPr/>
          </p:nvSpPr>
          <p:spPr bwMode="auto">
            <a:xfrm>
              <a:off x="1582" y="3609"/>
              <a:ext cx="189" cy="50"/>
            </a:xfrm>
            <a:custGeom>
              <a:gdLst>
                <a:gd fmla="*/ 5 w 87" name="T0"/>
                <a:gd fmla="*/ 21 h 23" name="T1"/>
                <a:gd fmla="*/ 85 w 87" name="T2"/>
                <a:gd fmla="*/ 6 h 23" name="T3"/>
                <a:gd fmla="*/ 85 w 87" name="T4"/>
                <a:gd fmla="*/ 3 h 23" name="T5"/>
                <a:gd fmla="*/ 2 w 87" name="T6"/>
                <a:gd fmla="*/ 17 h 23" name="T7"/>
                <a:gd fmla="*/ 5 w 87" name="T8"/>
                <a:gd fmla="*/ 21 h 23" name="T9"/>
              </a:gdLst>
              <a:cxnLst>
                <a:cxn ang="0">
                  <a:pos x="T0" y="T1"/>
                </a:cxn>
                <a:cxn ang="0">
                  <a:pos x="T2" y="T3"/>
                </a:cxn>
                <a:cxn ang="0">
                  <a:pos x="T4" y="T5"/>
                </a:cxn>
                <a:cxn ang="0">
                  <a:pos x="T6" y="T7"/>
                </a:cxn>
                <a:cxn ang="0">
                  <a:pos x="T8" y="T9"/>
                </a:cxn>
              </a:cxnLst>
              <a:rect b="b" l="0" r="r" t="0"/>
              <a:pathLst>
                <a:path h="23" w="87">
                  <a:moveTo>
                    <a:pt x="5" y="21"/>
                  </a:moveTo>
                  <a:cubicBezTo>
                    <a:pt x="30" y="8"/>
                    <a:pt x="58" y="9"/>
                    <a:pt x="85" y="6"/>
                  </a:cubicBezTo>
                  <a:cubicBezTo>
                    <a:pt x="87" y="6"/>
                    <a:pt x="87" y="3"/>
                    <a:pt x="85" y="3"/>
                  </a:cubicBezTo>
                  <a:cubicBezTo>
                    <a:pt x="57" y="0"/>
                    <a:pt x="27" y="2"/>
                    <a:pt x="2" y="17"/>
                  </a:cubicBezTo>
                  <a:cubicBezTo>
                    <a:pt x="0" y="19"/>
                    <a:pt x="2" y="23"/>
                    <a:pt x="5" y="21"/>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157" name="Freeform 20"/>
            <p:cNvSpPr/>
            <p:nvPr/>
          </p:nvSpPr>
          <p:spPr bwMode="auto">
            <a:xfrm>
              <a:off x="1972" y="3262"/>
              <a:ext cx="1144" cy="668"/>
            </a:xfrm>
            <a:custGeom>
              <a:gdLst>
                <a:gd fmla="*/ 456 w 527" name="T0"/>
                <a:gd fmla="*/ 24 h 308" name="T1"/>
                <a:gd fmla="*/ 384 w 527" name="T2"/>
                <a:gd fmla="*/ 258 h 308" name="T3"/>
                <a:gd fmla="*/ 103 w 527" name="T4"/>
                <a:gd fmla="*/ 287 h 308" name="T5"/>
                <a:gd fmla="*/ 37 w 527" name="T6"/>
                <a:gd fmla="*/ 171 h 308" name="T7"/>
                <a:gd fmla="*/ 240 w 527" name="T8"/>
                <a:gd fmla="*/ 139 h 308" name="T9"/>
                <a:gd fmla="*/ 388 w 527" name="T10"/>
                <a:gd fmla="*/ 42 h 308" name="T11"/>
                <a:gd fmla="*/ 456 w 527" name="T12"/>
                <a:gd fmla="*/ 24 h 308" name="T13"/>
              </a:gdLst>
              <a:cxnLst>
                <a:cxn ang="0">
                  <a:pos x="T0" y="T1"/>
                </a:cxn>
                <a:cxn ang="0">
                  <a:pos x="T2" y="T3"/>
                </a:cxn>
                <a:cxn ang="0">
                  <a:pos x="T4" y="T5"/>
                </a:cxn>
                <a:cxn ang="0">
                  <a:pos x="T6" y="T7"/>
                </a:cxn>
                <a:cxn ang="0">
                  <a:pos x="T8" y="T9"/>
                </a:cxn>
                <a:cxn ang="0">
                  <a:pos x="T10" y="T11"/>
                </a:cxn>
                <a:cxn ang="0">
                  <a:pos x="T12" y="T13"/>
                </a:cxn>
              </a:cxnLst>
              <a:rect b="b" l="0" r="r" t="0"/>
              <a:pathLst>
                <a:path h="308" w="527">
                  <a:moveTo>
                    <a:pt x="456" y="24"/>
                  </a:moveTo>
                  <a:cubicBezTo>
                    <a:pt x="527" y="98"/>
                    <a:pt x="453" y="213"/>
                    <a:pt x="384" y="258"/>
                  </a:cubicBezTo>
                  <a:cubicBezTo>
                    <a:pt x="307" y="308"/>
                    <a:pt x="189" y="297"/>
                    <a:pt x="103" y="287"/>
                  </a:cubicBezTo>
                  <a:cubicBezTo>
                    <a:pt x="50" y="281"/>
                    <a:pt x="0" y="225"/>
                    <a:pt x="37" y="171"/>
                  </a:cubicBezTo>
                  <a:cubicBezTo>
                    <a:pt x="79" y="108"/>
                    <a:pt x="175" y="138"/>
                    <a:pt x="240" y="139"/>
                  </a:cubicBezTo>
                  <a:cubicBezTo>
                    <a:pt x="310" y="141"/>
                    <a:pt x="361" y="110"/>
                    <a:pt x="388" y="42"/>
                  </a:cubicBezTo>
                  <a:cubicBezTo>
                    <a:pt x="398" y="15"/>
                    <a:pt x="433" y="0"/>
                    <a:pt x="456" y="24"/>
                  </a:cubicBezTo>
                  <a:close/>
                </a:path>
              </a:pathLst>
            </a:custGeom>
            <a:solidFill>
              <a:srgbClr val="FFDCE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158" name="Freeform 21"/>
            <p:cNvSpPr/>
            <p:nvPr/>
          </p:nvSpPr>
          <p:spPr bwMode="auto">
            <a:xfrm>
              <a:off x="1968" y="3778"/>
              <a:ext cx="187" cy="37"/>
            </a:xfrm>
            <a:custGeom>
              <a:gdLst>
                <a:gd fmla="*/ 79 w 86" name="T0"/>
                <a:gd fmla="*/ 2 h 17" name="T1"/>
                <a:gd fmla="*/ 2 w 86" name="T2"/>
                <a:gd fmla="*/ 10 h 17" name="T3"/>
                <a:gd fmla="*/ 2 w 86" name="T4"/>
                <a:gd fmla="*/ 12 h 17" name="T5"/>
                <a:gd fmla="*/ 81 w 86" name="T6"/>
                <a:gd fmla="*/ 9 h 17" name="T7"/>
                <a:gd fmla="*/ 79 w 86" name="T8"/>
                <a:gd fmla="*/ 2 h 17" name="T9"/>
              </a:gdLst>
              <a:cxnLst>
                <a:cxn ang="0">
                  <a:pos x="T0" y="T1"/>
                </a:cxn>
                <a:cxn ang="0">
                  <a:pos x="T2" y="T3"/>
                </a:cxn>
                <a:cxn ang="0">
                  <a:pos x="T4" y="T5"/>
                </a:cxn>
                <a:cxn ang="0">
                  <a:pos x="T6" y="T7"/>
                </a:cxn>
                <a:cxn ang="0">
                  <a:pos x="T8" y="T9"/>
                </a:cxn>
              </a:cxnLst>
              <a:rect b="b" l="0" r="r" t="0"/>
              <a:pathLst>
                <a:path h="17" w="86">
                  <a:moveTo>
                    <a:pt x="79" y="2"/>
                  </a:moveTo>
                  <a:cubicBezTo>
                    <a:pt x="54" y="10"/>
                    <a:pt x="28" y="7"/>
                    <a:pt x="2" y="10"/>
                  </a:cubicBezTo>
                  <a:cubicBezTo>
                    <a:pt x="0" y="10"/>
                    <a:pt x="0" y="12"/>
                    <a:pt x="2" y="12"/>
                  </a:cubicBezTo>
                  <a:cubicBezTo>
                    <a:pt x="28" y="15"/>
                    <a:pt x="55" y="17"/>
                    <a:pt x="81" y="9"/>
                  </a:cubicBezTo>
                  <a:cubicBezTo>
                    <a:pt x="86" y="7"/>
                    <a:pt x="84" y="0"/>
                    <a:pt x="79" y="2"/>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159" name="Freeform 22"/>
            <p:cNvSpPr/>
            <p:nvPr/>
          </p:nvSpPr>
          <p:spPr bwMode="auto">
            <a:xfrm>
              <a:off x="1994" y="3704"/>
              <a:ext cx="130" cy="20"/>
            </a:xfrm>
            <a:custGeom>
              <a:gdLst>
                <a:gd fmla="*/ 55 w 60" name="T0"/>
                <a:gd fmla="*/ 0 h 9" name="T1"/>
                <a:gd fmla="*/ 2 w 60" name="T2"/>
                <a:gd fmla="*/ 4 h 9" name="T3"/>
                <a:gd fmla="*/ 2 w 60" name="T4"/>
                <a:gd fmla="*/ 7 h 9" name="T5"/>
                <a:gd fmla="*/ 57 w 60" name="T6"/>
                <a:gd fmla="*/ 5 h 9" name="T7"/>
                <a:gd fmla="*/ 55 w 60" name="T8"/>
                <a:gd fmla="*/ 0 h 9" name="T9"/>
              </a:gdLst>
              <a:cxnLst>
                <a:cxn ang="0">
                  <a:pos x="T0" y="T1"/>
                </a:cxn>
                <a:cxn ang="0">
                  <a:pos x="T2" y="T3"/>
                </a:cxn>
                <a:cxn ang="0">
                  <a:pos x="T4" y="T5"/>
                </a:cxn>
                <a:cxn ang="0">
                  <a:pos x="T6" y="T7"/>
                </a:cxn>
                <a:cxn ang="0">
                  <a:pos x="T8" y="T9"/>
                </a:cxn>
              </a:cxnLst>
              <a:rect b="b" l="0" r="r" t="0"/>
              <a:pathLst>
                <a:path h="9" w="60">
                  <a:moveTo>
                    <a:pt x="55" y="0"/>
                  </a:moveTo>
                  <a:cubicBezTo>
                    <a:pt x="38" y="3"/>
                    <a:pt x="20" y="2"/>
                    <a:pt x="2" y="4"/>
                  </a:cubicBezTo>
                  <a:cubicBezTo>
                    <a:pt x="0" y="4"/>
                    <a:pt x="0" y="7"/>
                    <a:pt x="2" y="7"/>
                  </a:cubicBezTo>
                  <a:cubicBezTo>
                    <a:pt x="20" y="9"/>
                    <a:pt x="39" y="8"/>
                    <a:pt x="57" y="5"/>
                  </a:cubicBezTo>
                  <a:cubicBezTo>
                    <a:pt x="60" y="5"/>
                    <a:pt x="58" y="0"/>
                    <a:pt x="55" y="0"/>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160" name="Freeform 23"/>
            <p:cNvSpPr/>
            <p:nvPr/>
          </p:nvSpPr>
          <p:spPr bwMode="auto">
            <a:xfrm>
              <a:off x="1985" y="3609"/>
              <a:ext cx="191" cy="50"/>
            </a:xfrm>
            <a:custGeom>
              <a:gdLst>
                <a:gd fmla="*/ 85 w 88" name="T0"/>
                <a:gd fmla="*/ 17 h 23" name="T1"/>
                <a:gd fmla="*/ 3 w 88" name="T2"/>
                <a:gd fmla="*/ 3 h 23" name="T3"/>
                <a:gd fmla="*/ 3 w 88" name="T4"/>
                <a:gd fmla="*/ 6 h 23" name="T5"/>
                <a:gd fmla="*/ 83 w 88" name="T6"/>
                <a:gd fmla="*/ 21 h 23" name="T7"/>
                <a:gd fmla="*/ 85 w 88" name="T8"/>
                <a:gd fmla="*/ 17 h 23" name="T9"/>
              </a:gdLst>
              <a:cxnLst>
                <a:cxn ang="0">
                  <a:pos x="T0" y="T1"/>
                </a:cxn>
                <a:cxn ang="0">
                  <a:pos x="T2" y="T3"/>
                </a:cxn>
                <a:cxn ang="0">
                  <a:pos x="T4" y="T5"/>
                </a:cxn>
                <a:cxn ang="0">
                  <a:pos x="T6" y="T7"/>
                </a:cxn>
                <a:cxn ang="0">
                  <a:pos x="T8" y="T9"/>
                </a:cxn>
              </a:cxnLst>
              <a:rect b="b" l="0" r="r" t="0"/>
              <a:pathLst>
                <a:path h="23" w="88">
                  <a:moveTo>
                    <a:pt x="85" y="17"/>
                  </a:moveTo>
                  <a:cubicBezTo>
                    <a:pt x="61" y="2"/>
                    <a:pt x="31" y="0"/>
                    <a:pt x="3" y="3"/>
                  </a:cubicBezTo>
                  <a:cubicBezTo>
                    <a:pt x="0" y="3"/>
                    <a:pt x="0" y="6"/>
                    <a:pt x="3" y="6"/>
                  </a:cubicBezTo>
                  <a:cubicBezTo>
                    <a:pt x="30" y="9"/>
                    <a:pt x="58" y="8"/>
                    <a:pt x="83" y="21"/>
                  </a:cubicBezTo>
                  <a:cubicBezTo>
                    <a:pt x="86" y="23"/>
                    <a:pt x="88" y="19"/>
                    <a:pt x="85" y="17"/>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161" name="Freeform 24"/>
            <p:cNvSpPr/>
            <p:nvPr/>
          </p:nvSpPr>
          <p:spPr bwMode="auto">
            <a:xfrm>
              <a:off x="968" y="743"/>
              <a:ext cx="464" cy="1255"/>
            </a:xfrm>
            <a:custGeom>
              <a:gdLst>
                <a:gd fmla="*/ 194 w 214" name="T0"/>
                <a:gd fmla="*/ 307 h 579" name="T1"/>
                <a:gd fmla="*/ 138 w 214" name="T2"/>
                <a:gd fmla="*/ 58 h 579" name="T3"/>
                <a:gd fmla="*/ 29 w 214" name="T4"/>
                <a:gd fmla="*/ 58 h 579" name="T5"/>
                <a:gd fmla="*/ 7 w 214" name="T6"/>
                <a:gd fmla="*/ 329 h 579" name="T7"/>
                <a:gd fmla="*/ 107 w 214" name="T8"/>
                <a:gd fmla="*/ 561 h 579" name="T9"/>
                <a:gd fmla="*/ 165 w 214" name="T10"/>
                <a:gd fmla="*/ 527 h 579" name="T11"/>
                <a:gd fmla="*/ 167 w 214" name="T12"/>
                <a:gd fmla="*/ 526 h 579" name="T13"/>
                <a:gd fmla="*/ 194 w 214" name="T14"/>
                <a:gd fmla="*/ 307 h 579"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579" w="214">
                  <a:moveTo>
                    <a:pt x="194" y="307"/>
                  </a:moveTo>
                  <a:cubicBezTo>
                    <a:pt x="188" y="221"/>
                    <a:pt x="171" y="138"/>
                    <a:pt x="138" y="58"/>
                  </a:cubicBezTo>
                  <a:cubicBezTo>
                    <a:pt x="119" y="9"/>
                    <a:pt x="45" y="0"/>
                    <a:pt x="29" y="58"/>
                  </a:cubicBezTo>
                  <a:cubicBezTo>
                    <a:pt x="5" y="145"/>
                    <a:pt x="0" y="240"/>
                    <a:pt x="7" y="329"/>
                  </a:cubicBezTo>
                  <a:cubicBezTo>
                    <a:pt x="13" y="418"/>
                    <a:pt x="32" y="505"/>
                    <a:pt x="107" y="561"/>
                  </a:cubicBezTo>
                  <a:cubicBezTo>
                    <a:pt x="131" y="579"/>
                    <a:pt x="164" y="554"/>
                    <a:pt x="165" y="527"/>
                  </a:cubicBezTo>
                  <a:cubicBezTo>
                    <a:pt x="166" y="527"/>
                    <a:pt x="166" y="526"/>
                    <a:pt x="167" y="526"/>
                  </a:cubicBezTo>
                  <a:cubicBezTo>
                    <a:pt x="214" y="470"/>
                    <a:pt x="199" y="376"/>
                    <a:pt x="194" y="307"/>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162" name="Freeform 25"/>
            <p:cNvSpPr/>
            <p:nvPr/>
          </p:nvSpPr>
          <p:spPr bwMode="auto">
            <a:xfrm>
              <a:off x="1050" y="977"/>
              <a:ext cx="304" cy="794"/>
            </a:xfrm>
            <a:custGeom>
              <a:gdLst>
                <a:gd fmla="*/ 122 w 140" name="T0"/>
                <a:gd fmla="*/ 194 h 366" name="T1"/>
                <a:gd fmla="*/ 87 w 140" name="T2"/>
                <a:gd fmla="*/ 37 h 366" name="T3"/>
                <a:gd fmla="*/ 18 w 140" name="T4"/>
                <a:gd fmla="*/ 37 h 366" name="T5"/>
                <a:gd fmla="*/ 4 w 140" name="T6"/>
                <a:gd fmla="*/ 207 h 366" name="T7"/>
                <a:gd fmla="*/ 57 w 140" name="T8"/>
                <a:gd fmla="*/ 336 h 366" name="T9"/>
                <a:gd fmla="*/ 122 w 140" name="T10"/>
                <a:gd fmla="*/ 194 h 366" name="T11"/>
              </a:gdLst>
              <a:cxnLst>
                <a:cxn ang="0">
                  <a:pos x="T0" y="T1"/>
                </a:cxn>
                <a:cxn ang="0">
                  <a:pos x="T2" y="T3"/>
                </a:cxn>
                <a:cxn ang="0">
                  <a:pos x="T4" y="T5"/>
                </a:cxn>
                <a:cxn ang="0">
                  <a:pos x="T6" y="T7"/>
                </a:cxn>
                <a:cxn ang="0">
                  <a:pos x="T8" y="T9"/>
                </a:cxn>
                <a:cxn ang="0">
                  <a:pos x="T10" y="T11"/>
                </a:cxn>
              </a:cxnLst>
              <a:rect b="b" l="0" r="r" t="0"/>
              <a:pathLst>
                <a:path h="366" w="140">
                  <a:moveTo>
                    <a:pt x="122" y="194"/>
                  </a:moveTo>
                  <a:cubicBezTo>
                    <a:pt x="118" y="139"/>
                    <a:pt x="107" y="87"/>
                    <a:pt x="87" y="37"/>
                  </a:cubicBezTo>
                  <a:cubicBezTo>
                    <a:pt x="75" y="6"/>
                    <a:pt x="28" y="0"/>
                    <a:pt x="18" y="37"/>
                  </a:cubicBezTo>
                  <a:cubicBezTo>
                    <a:pt x="3" y="91"/>
                    <a:pt x="0" y="151"/>
                    <a:pt x="4" y="207"/>
                  </a:cubicBezTo>
                  <a:cubicBezTo>
                    <a:pt x="7" y="247"/>
                    <a:pt x="13" y="320"/>
                    <a:pt x="57" y="336"/>
                  </a:cubicBezTo>
                  <a:cubicBezTo>
                    <a:pt x="140" y="366"/>
                    <a:pt x="125" y="236"/>
                    <a:pt x="122" y="194"/>
                  </a:cubicBezTo>
                  <a:close/>
                </a:path>
              </a:pathLst>
            </a:custGeom>
            <a:solidFill>
              <a:srgbClr val="FFDCE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163" name="Freeform 26"/>
            <p:cNvSpPr/>
            <p:nvPr/>
          </p:nvSpPr>
          <p:spPr bwMode="auto">
            <a:xfrm>
              <a:off x="2326" y="743"/>
              <a:ext cx="464" cy="1255"/>
            </a:xfrm>
            <a:custGeom>
              <a:gdLst>
                <a:gd fmla="*/ 20 w 214" name="T0"/>
                <a:gd fmla="*/ 307 h 579" name="T1"/>
                <a:gd fmla="*/ 76 w 214" name="T2"/>
                <a:gd fmla="*/ 58 h 579" name="T3"/>
                <a:gd fmla="*/ 185 w 214" name="T4"/>
                <a:gd fmla="*/ 58 h 579" name="T5"/>
                <a:gd fmla="*/ 207 w 214" name="T6"/>
                <a:gd fmla="*/ 329 h 579" name="T7"/>
                <a:gd fmla="*/ 107 w 214" name="T8"/>
                <a:gd fmla="*/ 561 h 579" name="T9"/>
                <a:gd fmla="*/ 49 w 214" name="T10"/>
                <a:gd fmla="*/ 527 h 579" name="T11"/>
                <a:gd fmla="*/ 47 w 214" name="T12"/>
                <a:gd fmla="*/ 526 h 579" name="T13"/>
                <a:gd fmla="*/ 20 w 214" name="T14"/>
                <a:gd fmla="*/ 307 h 579"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579" w="214">
                  <a:moveTo>
                    <a:pt x="20" y="307"/>
                  </a:moveTo>
                  <a:cubicBezTo>
                    <a:pt x="26" y="221"/>
                    <a:pt x="43" y="138"/>
                    <a:pt x="76" y="58"/>
                  </a:cubicBezTo>
                  <a:cubicBezTo>
                    <a:pt x="95" y="9"/>
                    <a:pt x="169" y="0"/>
                    <a:pt x="185" y="58"/>
                  </a:cubicBezTo>
                  <a:cubicBezTo>
                    <a:pt x="209" y="145"/>
                    <a:pt x="214" y="240"/>
                    <a:pt x="207" y="329"/>
                  </a:cubicBezTo>
                  <a:cubicBezTo>
                    <a:pt x="201" y="418"/>
                    <a:pt x="181" y="505"/>
                    <a:pt x="107" y="561"/>
                  </a:cubicBezTo>
                  <a:cubicBezTo>
                    <a:pt x="83" y="579"/>
                    <a:pt x="50" y="554"/>
                    <a:pt x="49" y="527"/>
                  </a:cubicBezTo>
                  <a:cubicBezTo>
                    <a:pt x="48" y="527"/>
                    <a:pt x="48" y="526"/>
                    <a:pt x="47" y="526"/>
                  </a:cubicBezTo>
                  <a:cubicBezTo>
                    <a:pt x="0" y="470"/>
                    <a:pt x="15" y="376"/>
                    <a:pt x="20" y="307"/>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164" name="Freeform 27"/>
            <p:cNvSpPr/>
            <p:nvPr/>
          </p:nvSpPr>
          <p:spPr bwMode="auto">
            <a:xfrm>
              <a:off x="2404" y="977"/>
              <a:ext cx="304" cy="794"/>
            </a:xfrm>
            <a:custGeom>
              <a:gdLst>
                <a:gd fmla="*/ 18 w 140" name="T0"/>
                <a:gd fmla="*/ 194 h 366" name="T1"/>
                <a:gd fmla="*/ 53 w 140" name="T2"/>
                <a:gd fmla="*/ 37 h 366" name="T3"/>
                <a:gd fmla="*/ 122 w 140" name="T4"/>
                <a:gd fmla="*/ 37 h 366" name="T5"/>
                <a:gd fmla="*/ 136 w 140" name="T6"/>
                <a:gd fmla="*/ 207 h 366" name="T7"/>
                <a:gd fmla="*/ 83 w 140" name="T8"/>
                <a:gd fmla="*/ 336 h 366" name="T9"/>
                <a:gd fmla="*/ 18 w 140" name="T10"/>
                <a:gd fmla="*/ 194 h 366" name="T11"/>
              </a:gdLst>
              <a:cxnLst>
                <a:cxn ang="0">
                  <a:pos x="T0" y="T1"/>
                </a:cxn>
                <a:cxn ang="0">
                  <a:pos x="T2" y="T3"/>
                </a:cxn>
                <a:cxn ang="0">
                  <a:pos x="T4" y="T5"/>
                </a:cxn>
                <a:cxn ang="0">
                  <a:pos x="T6" y="T7"/>
                </a:cxn>
                <a:cxn ang="0">
                  <a:pos x="T8" y="T9"/>
                </a:cxn>
                <a:cxn ang="0">
                  <a:pos x="T10" y="T11"/>
                </a:cxn>
              </a:cxnLst>
              <a:rect b="b" l="0" r="r" t="0"/>
              <a:pathLst>
                <a:path h="366" w="140">
                  <a:moveTo>
                    <a:pt x="18" y="194"/>
                  </a:moveTo>
                  <a:cubicBezTo>
                    <a:pt x="22" y="139"/>
                    <a:pt x="33" y="87"/>
                    <a:pt x="53" y="37"/>
                  </a:cubicBezTo>
                  <a:cubicBezTo>
                    <a:pt x="65" y="6"/>
                    <a:pt x="112" y="0"/>
                    <a:pt x="122" y="37"/>
                  </a:cubicBezTo>
                  <a:cubicBezTo>
                    <a:pt x="137" y="91"/>
                    <a:pt x="140" y="151"/>
                    <a:pt x="136" y="207"/>
                  </a:cubicBezTo>
                  <a:cubicBezTo>
                    <a:pt x="133" y="247"/>
                    <a:pt x="127" y="320"/>
                    <a:pt x="83" y="336"/>
                  </a:cubicBezTo>
                  <a:cubicBezTo>
                    <a:pt x="0" y="366"/>
                    <a:pt x="15" y="236"/>
                    <a:pt x="18" y="194"/>
                  </a:cubicBezTo>
                  <a:close/>
                </a:path>
              </a:pathLst>
            </a:custGeom>
            <a:solidFill>
              <a:srgbClr val="FFDCE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165" name="Freeform 28"/>
            <p:cNvSpPr/>
            <p:nvPr/>
          </p:nvSpPr>
          <p:spPr bwMode="auto">
            <a:xfrm>
              <a:off x="2209" y="2846"/>
              <a:ext cx="187" cy="347"/>
            </a:xfrm>
            <a:custGeom>
              <a:gdLst>
                <a:gd fmla="*/ 15 w 86" name="T0"/>
                <a:gd fmla="*/ 153 h 160" name="T1"/>
                <a:gd fmla="*/ 44 w 86" name="T2"/>
                <a:gd fmla="*/ 86 h 160" name="T3"/>
                <a:gd fmla="*/ 82 w 86" name="T4"/>
                <a:gd fmla="*/ 19 h 160" name="T5"/>
                <a:gd fmla="*/ 61 w 86" name="T6"/>
                <a:gd fmla="*/ 7 h 160" name="T7"/>
                <a:gd fmla="*/ 19 w 86" name="T8"/>
                <a:gd fmla="*/ 78 h 160" name="T9"/>
                <a:gd fmla="*/ 1 w 86" name="T10"/>
                <a:gd fmla="*/ 151 h 160" name="T11"/>
                <a:gd fmla="*/ 15 w 86" name="T12"/>
                <a:gd fmla="*/ 153 h 160" name="T13"/>
              </a:gdLst>
              <a:cxnLst>
                <a:cxn ang="0">
                  <a:pos x="T0" y="T1"/>
                </a:cxn>
                <a:cxn ang="0">
                  <a:pos x="T2" y="T3"/>
                </a:cxn>
                <a:cxn ang="0">
                  <a:pos x="T4" y="T5"/>
                </a:cxn>
                <a:cxn ang="0">
                  <a:pos x="T6" y="T7"/>
                </a:cxn>
                <a:cxn ang="0">
                  <a:pos x="T8" y="T9"/>
                </a:cxn>
                <a:cxn ang="0">
                  <a:pos x="T10" y="T11"/>
                </a:cxn>
                <a:cxn ang="0">
                  <a:pos x="T12" y="T13"/>
                </a:cxn>
              </a:cxnLst>
              <a:rect b="b" l="0" r="r" t="0"/>
              <a:pathLst>
                <a:path h="160" w="86">
                  <a:moveTo>
                    <a:pt x="15" y="153"/>
                  </a:moveTo>
                  <a:cubicBezTo>
                    <a:pt x="24" y="130"/>
                    <a:pt x="33" y="108"/>
                    <a:pt x="44" y="86"/>
                  </a:cubicBezTo>
                  <a:cubicBezTo>
                    <a:pt x="56" y="64"/>
                    <a:pt x="74" y="42"/>
                    <a:pt x="82" y="19"/>
                  </a:cubicBezTo>
                  <a:cubicBezTo>
                    <a:pt x="86" y="6"/>
                    <a:pt x="70" y="0"/>
                    <a:pt x="61" y="7"/>
                  </a:cubicBezTo>
                  <a:cubicBezTo>
                    <a:pt x="41" y="23"/>
                    <a:pt x="29" y="55"/>
                    <a:pt x="19" y="78"/>
                  </a:cubicBezTo>
                  <a:cubicBezTo>
                    <a:pt x="9" y="101"/>
                    <a:pt x="0" y="125"/>
                    <a:pt x="1" y="151"/>
                  </a:cubicBezTo>
                  <a:cubicBezTo>
                    <a:pt x="2" y="159"/>
                    <a:pt x="12" y="160"/>
                    <a:pt x="15" y="153"/>
                  </a:cubicBezTo>
                  <a:close/>
                </a:path>
              </a:pathLst>
            </a:custGeom>
            <a:solidFill>
              <a:srgbClr val="8DC54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166" name="Freeform 29"/>
            <p:cNvSpPr/>
            <p:nvPr/>
          </p:nvSpPr>
          <p:spPr bwMode="auto">
            <a:xfrm>
              <a:off x="2226" y="2983"/>
              <a:ext cx="319" cy="255"/>
            </a:xfrm>
            <a:custGeom>
              <a:gdLst>
                <a:gd fmla="*/ 18 w 147" name="T0"/>
                <a:gd fmla="*/ 111 h 118" name="T1"/>
                <a:gd fmla="*/ 132 w 147" name="T2"/>
                <a:gd fmla="*/ 35 h 118" name="T3"/>
                <a:gd fmla="*/ 118 w 147" name="T4"/>
                <a:gd fmla="*/ 10 h 118" name="T5"/>
                <a:gd fmla="*/ 3 w 147" name="T6"/>
                <a:gd fmla="*/ 103 h 118" name="T7"/>
                <a:gd fmla="*/ 18 w 147" name="T8"/>
                <a:gd fmla="*/ 111 h 118" name="T9"/>
              </a:gdLst>
              <a:cxnLst>
                <a:cxn ang="0">
                  <a:pos x="T0" y="T1"/>
                </a:cxn>
                <a:cxn ang="0">
                  <a:pos x="T2" y="T3"/>
                </a:cxn>
                <a:cxn ang="0">
                  <a:pos x="T4" y="T5"/>
                </a:cxn>
                <a:cxn ang="0">
                  <a:pos x="T6" y="T7"/>
                </a:cxn>
                <a:cxn ang="0">
                  <a:pos x="T8" y="T9"/>
                </a:cxn>
              </a:cxnLst>
              <a:rect b="b" l="0" r="r" t="0"/>
              <a:pathLst>
                <a:path h="118" w="147">
                  <a:moveTo>
                    <a:pt x="18" y="111"/>
                  </a:moveTo>
                  <a:cubicBezTo>
                    <a:pt x="49" y="75"/>
                    <a:pt x="94" y="62"/>
                    <a:pt x="132" y="35"/>
                  </a:cubicBezTo>
                  <a:cubicBezTo>
                    <a:pt x="147" y="24"/>
                    <a:pt x="134" y="0"/>
                    <a:pt x="118" y="10"/>
                  </a:cubicBezTo>
                  <a:cubicBezTo>
                    <a:pt x="77" y="32"/>
                    <a:pt x="21" y="57"/>
                    <a:pt x="3" y="103"/>
                  </a:cubicBezTo>
                  <a:cubicBezTo>
                    <a:pt x="0" y="111"/>
                    <a:pt x="12" y="118"/>
                    <a:pt x="18" y="111"/>
                  </a:cubicBezTo>
                  <a:close/>
                </a:path>
              </a:pathLst>
            </a:custGeom>
            <a:solidFill>
              <a:srgbClr val="8DC54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167" name="Freeform 30"/>
            <p:cNvSpPr/>
            <p:nvPr/>
          </p:nvSpPr>
          <p:spPr bwMode="auto">
            <a:xfrm>
              <a:off x="2239" y="3156"/>
              <a:ext cx="341" cy="113"/>
            </a:xfrm>
            <a:custGeom>
              <a:gdLst>
                <a:gd fmla="*/ 14 w 157" name="T0"/>
                <a:gd fmla="*/ 50 h 52" name="T1"/>
                <a:gd fmla="*/ 139 w 157" name="T2"/>
                <a:gd fmla="*/ 31 h 52" name="T3"/>
                <a:gd fmla="*/ 132 w 157" name="T4"/>
                <a:gd fmla="*/ 4 h 52" name="T5"/>
                <a:gd fmla="*/ 11 w 157" name="T6"/>
                <a:gd fmla="*/ 29 h 52" name="T7"/>
                <a:gd fmla="*/ 14 w 157" name="T8"/>
                <a:gd fmla="*/ 50 h 52" name="T9"/>
              </a:gdLst>
              <a:cxnLst>
                <a:cxn ang="0">
                  <a:pos x="T0" y="T1"/>
                </a:cxn>
                <a:cxn ang="0">
                  <a:pos x="T2" y="T3"/>
                </a:cxn>
                <a:cxn ang="0">
                  <a:pos x="T4" y="T5"/>
                </a:cxn>
                <a:cxn ang="0">
                  <a:pos x="T6" y="T7"/>
                </a:cxn>
                <a:cxn ang="0">
                  <a:pos x="T8" y="T9"/>
                </a:cxn>
              </a:cxnLst>
              <a:rect b="b" l="0" r="r" t="0"/>
              <a:pathLst>
                <a:path h="52" w="157">
                  <a:moveTo>
                    <a:pt x="14" y="50"/>
                  </a:moveTo>
                  <a:cubicBezTo>
                    <a:pt x="55" y="52"/>
                    <a:pt x="99" y="39"/>
                    <a:pt x="139" y="31"/>
                  </a:cubicBezTo>
                  <a:cubicBezTo>
                    <a:pt x="157" y="27"/>
                    <a:pt x="149" y="0"/>
                    <a:pt x="132" y="4"/>
                  </a:cubicBezTo>
                  <a:cubicBezTo>
                    <a:pt x="92" y="13"/>
                    <a:pt x="50" y="17"/>
                    <a:pt x="11" y="29"/>
                  </a:cubicBezTo>
                  <a:cubicBezTo>
                    <a:pt x="0" y="33"/>
                    <a:pt x="2" y="50"/>
                    <a:pt x="14" y="50"/>
                  </a:cubicBezTo>
                  <a:close/>
                </a:path>
              </a:pathLst>
            </a:custGeom>
            <a:solidFill>
              <a:srgbClr val="8DC54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168" name="Freeform 31"/>
            <p:cNvSpPr/>
            <p:nvPr/>
          </p:nvSpPr>
          <p:spPr bwMode="auto">
            <a:xfrm>
              <a:off x="1710" y="3039"/>
              <a:ext cx="744" cy="945"/>
            </a:xfrm>
            <a:custGeom>
              <a:gdLst>
                <a:gd fmla="*/ 243 w 343" name="T0"/>
                <a:gd fmla="*/ 35 h 436" name="T1"/>
                <a:gd fmla="*/ 166 w 343" name="T2"/>
                <a:gd fmla="*/ 7 h 436" name="T3"/>
                <a:gd fmla="*/ 108 w 343" name="T4"/>
                <a:gd fmla="*/ 74 h 436" name="T5"/>
                <a:gd fmla="*/ 54 w 343" name="T6"/>
                <a:gd fmla="*/ 206 h 436" name="T7"/>
                <a:gd fmla="*/ 8 w 343" name="T8"/>
                <a:gd fmla="*/ 348 h 436" name="T9"/>
                <a:gd fmla="*/ 193 w 343" name="T10"/>
                <a:gd fmla="*/ 278 h 436" name="T11"/>
                <a:gd fmla="*/ 278 w 343" name="T12"/>
                <a:gd fmla="*/ 215 h 436" name="T13"/>
                <a:gd fmla="*/ 243 w 343" name="T14"/>
                <a:gd fmla="*/ 35 h 436"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436" w="343">
                  <a:moveTo>
                    <a:pt x="243" y="35"/>
                  </a:moveTo>
                  <a:cubicBezTo>
                    <a:pt x="222" y="15"/>
                    <a:pt x="195" y="0"/>
                    <a:pt x="166" y="7"/>
                  </a:cubicBezTo>
                  <a:cubicBezTo>
                    <a:pt x="135" y="14"/>
                    <a:pt x="119" y="48"/>
                    <a:pt x="108" y="74"/>
                  </a:cubicBezTo>
                  <a:cubicBezTo>
                    <a:pt x="89" y="118"/>
                    <a:pt x="73" y="162"/>
                    <a:pt x="54" y="206"/>
                  </a:cubicBezTo>
                  <a:cubicBezTo>
                    <a:pt x="38" y="245"/>
                    <a:pt x="0" y="305"/>
                    <a:pt x="8" y="348"/>
                  </a:cubicBezTo>
                  <a:cubicBezTo>
                    <a:pt x="24" y="436"/>
                    <a:pt x="161" y="303"/>
                    <a:pt x="193" y="278"/>
                  </a:cubicBezTo>
                  <a:cubicBezTo>
                    <a:pt x="221" y="256"/>
                    <a:pt x="252" y="239"/>
                    <a:pt x="278" y="215"/>
                  </a:cubicBezTo>
                  <a:cubicBezTo>
                    <a:pt x="343" y="156"/>
                    <a:pt x="294" y="83"/>
                    <a:pt x="243" y="35"/>
                  </a:cubicBezTo>
                  <a:close/>
                </a:path>
              </a:pathLst>
            </a:custGeom>
            <a:solidFill>
              <a:srgbClr val="FF8D3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169" name="Freeform 32"/>
            <p:cNvSpPr/>
            <p:nvPr/>
          </p:nvSpPr>
          <p:spPr bwMode="auto">
            <a:xfrm>
              <a:off x="1840" y="3188"/>
              <a:ext cx="295" cy="144"/>
            </a:xfrm>
            <a:custGeom>
              <a:gdLst>
                <a:gd fmla="*/ 8 w 136" name="T0"/>
                <a:gd fmla="*/ 12 h 66" name="T1"/>
                <a:gd fmla="*/ 130 w 136" name="T2"/>
                <a:gd fmla="*/ 64 h 66" name="T3"/>
                <a:gd fmla="*/ 134 w 136" name="T4"/>
                <a:gd fmla="*/ 60 h 66" name="T5"/>
                <a:gd fmla="*/ 8 w 136" name="T6"/>
                <a:gd fmla="*/ 0 h 66" name="T7"/>
                <a:gd fmla="*/ 8 w 136" name="T8"/>
                <a:gd fmla="*/ 12 h 66" name="T9"/>
              </a:gdLst>
              <a:cxnLst>
                <a:cxn ang="0">
                  <a:pos x="T0" y="T1"/>
                </a:cxn>
                <a:cxn ang="0">
                  <a:pos x="T2" y="T3"/>
                </a:cxn>
                <a:cxn ang="0">
                  <a:pos x="T4" y="T5"/>
                </a:cxn>
                <a:cxn ang="0">
                  <a:pos x="T6" y="T7"/>
                </a:cxn>
                <a:cxn ang="0">
                  <a:pos x="T8" y="T9"/>
                </a:cxn>
              </a:cxnLst>
              <a:rect b="b" l="0" r="r" t="0"/>
              <a:pathLst>
                <a:path h="66" w="136">
                  <a:moveTo>
                    <a:pt x="8" y="12"/>
                  </a:moveTo>
                  <a:cubicBezTo>
                    <a:pt x="56" y="13"/>
                    <a:pt x="92" y="39"/>
                    <a:pt x="130" y="64"/>
                  </a:cubicBezTo>
                  <a:cubicBezTo>
                    <a:pt x="133" y="66"/>
                    <a:pt x="136" y="62"/>
                    <a:pt x="134" y="60"/>
                  </a:cubicBezTo>
                  <a:cubicBezTo>
                    <a:pt x="101" y="26"/>
                    <a:pt x="55" y="2"/>
                    <a:pt x="8" y="0"/>
                  </a:cubicBezTo>
                  <a:cubicBezTo>
                    <a:pt x="0" y="0"/>
                    <a:pt x="0" y="12"/>
                    <a:pt x="8" y="12"/>
                  </a:cubicBezTo>
                  <a:close/>
                </a:path>
              </a:pathLst>
            </a:custGeom>
            <a:solidFill>
              <a:srgbClr val="FF741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170" name="Freeform 33"/>
            <p:cNvSpPr/>
            <p:nvPr/>
          </p:nvSpPr>
          <p:spPr bwMode="auto">
            <a:xfrm>
              <a:off x="1771" y="3336"/>
              <a:ext cx="262" cy="145"/>
            </a:xfrm>
            <a:custGeom>
              <a:gdLst>
                <a:gd fmla="*/ 7 w 121" name="T0"/>
                <a:gd fmla="*/ 16 h 67" name="T1"/>
                <a:gd fmla="*/ 115 w 121" name="T2"/>
                <a:gd fmla="*/ 65 h 67" name="T3"/>
                <a:gd fmla="*/ 120 w 121" name="T4"/>
                <a:gd fmla="*/ 61 h 67" name="T5"/>
                <a:gd fmla="*/ 7 w 121" name="T6"/>
                <a:gd fmla="*/ 4 h 67" name="T7"/>
                <a:gd fmla="*/ 7 w 121" name="T8"/>
                <a:gd fmla="*/ 16 h 67" name="T9"/>
              </a:gdLst>
              <a:cxnLst>
                <a:cxn ang="0">
                  <a:pos x="T0" y="T1"/>
                </a:cxn>
                <a:cxn ang="0">
                  <a:pos x="T2" y="T3"/>
                </a:cxn>
                <a:cxn ang="0">
                  <a:pos x="T4" y="T5"/>
                </a:cxn>
                <a:cxn ang="0">
                  <a:pos x="T6" y="T7"/>
                </a:cxn>
                <a:cxn ang="0">
                  <a:pos x="T8" y="T9"/>
                </a:cxn>
              </a:cxnLst>
              <a:rect b="b" l="0" r="r" t="0"/>
              <a:pathLst>
                <a:path h="67" w="120">
                  <a:moveTo>
                    <a:pt x="7" y="16"/>
                  </a:moveTo>
                  <a:cubicBezTo>
                    <a:pt x="54" y="12"/>
                    <a:pt x="81" y="40"/>
                    <a:pt x="115" y="65"/>
                  </a:cubicBezTo>
                  <a:cubicBezTo>
                    <a:pt x="118" y="67"/>
                    <a:pt x="121" y="64"/>
                    <a:pt x="120" y="61"/>
                  </a:cubicBezTo>
                  <a:cubicBezTo>
                    <a:pt x="100" y="20"/>
                    <a:pt x="51" y="0"/>
                    <a:pt x="7" y="4"/>
                  </a:cubicBezTo>
                  <a:cubicBezTo>
                    <a:pt x="0" y="5"/>
                    <a:pt x="0" y="16"/>
                    <a:pt x="7" y="16"/>
                  </a:cubicBezTo>
                  <a:close/>
                </a:path>
              </a:pathLst>
            </a:custGeom>
            <a:solidFill>
              <a:srgbClr val="FF741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171" name="Freeform 34"/>
            <p:cNvSpPr/>
            <p:nvPr/>
          </p:nvSpPr>
          <p:spPr bwMode="auto">
            <a:xfrm>
              <a:off x="1731" y="3481"/>
              <a:ext cx="204" cy="102"/>
            </a:xfrm>
            <a:custGeom>
              <a:gdLst>
                <a:gd fmla="*/ 8 w 94" name="T0"/>
                <a:gd fmla="*/ 12 h 47" name="T1"/>
                <a:gd fmla="*/ 86 w 94" name="T2"/>
                <a:gd fmla="*/ 45 h 47" name="T3"/>
                <a:gd fmla="*/ 91 w 94" name="T4"/>
                <a:gd fmla="*/ 39 h 47" name="T5"/>
                <a:gd fmla="*/ 8 w 94" name="T6"/>
                <a:gd fmla="*/ 1 h 47" name="T7"/>
                <a:gd fmla="*/ 8 w 94" name="T8"/>
                <a:gd fmla="*/ 12 h 47" name="T9"/>
              </a:gdLst>
              <a:cxnLst>
                <a:cxn ang="0">
                  <a:pos x="T0" y="T1"/>
                </a:cxn>
                <a:cxn ang="0">
                  <a:pos x="T2" y="T3"/>
                </a:cxn>
                <a:cxn ang="0">
                  <a:pos x="T4" y="T5"/>
                </a:cxn>
                <a:cxn ang="0">
                  <a:pos x="T6" y="T7"/>
                </a:cxn>
                <a:cxn ang="0">
                  <a:pos x="T8" y="T9"/>
                </a:cxn>
              </a:cxnLst>
              <a:rect b="b" l="0" r="r" t="0"/>
              <a:pathLst>
                <a:path h="47" w="94">
                  <a:moveTo>
                    <a:pt x="8" y="12"/>
                  </a:moveTo>
                  <a:cubicBezTo>
                    <a:pt x="39" y="14"/>
                    <a:pt x="60" y="32"/>
                    <a:pt x="86" y="45"/>
                  </a:cubicBezTo>
                  <a:cubicBezTo>
                    <a:pt x="90" y="47"/>
                    <a:pt x="94" y="42"/>
                    <a:pt x="91" y="39"/>
                  </a:cubicBezTo>
                  <a:cubicBezTo>
                    <a:pt x="71" y="16"/>
                    <a:pt x="37" y="2"/>
                    <a:pt x="8" y="1"/>
                  </a:cubicBezTo>
                  <a:cubicBezTo>
                    <a:pt x="0" y="0"/>
                    <a:pt x="0" y="12"/>
                    <a:pt x="8" y="12"/>
                  </a:cubicBezTo>
                  <a:close/>
                </a:path>
              </a:pathLst>
            </a:custGeom>
            <a:solidFill>
              <a:srgbClr val="FF741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grpSp>
    </p:spTree>
    <p:extLst>
      <p:ext uri="{BB962C8B-B14F-4D97-AF65-F5344CB8AC3E}">
        <p14:creationId val="675066046"/>
      </p:ext>
    </p:extLst>
  </p:cSld>
  <p:clrMapOvr>
    <a:masterClrMapping/>
  </p:clrMapOvr>
  <p:transition/>
  <p:timing/>
</p:sld>
</file>

<file path=ppt/slides/slide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rgbClr val="FF9899"/>
        </a:solidFill>
        <a:effectLst/>
      </p:bgPr>
    </p:bg>
    <p:spTree>
      <p:nvGrpSpPr>
        <p:cNvPr id="1" name=""/>
        <p:cNvGrpSpPr/>
        <p:nvPr/>
      </p:nvGrpSpPr>
      <p:grpSpPr>
        <a:xfrm>
          <a:off x="0" y="0"/>
          <a:ext cx="0" cy="0"/>
        </a:xfrm>
      </p:grpSpPr>
      <p:grpSp>
        <p:nvGrpSpPr>
          <p:cNvPr id="49" name="Group 4"/>
          <p:cNvGrpSpPr>
            <a:grpSpLocks noChangeAspect="1"/>
          </p:cNvGrpSpPr>
          <p:nvPr/>
        </p:nvGrpSpPr>
        <p:grpSpPr>
          <a:xfrm rot="10800000">
            <a:off x="3726962" y="-2576002"/>
            <a:ext cx="4738075" cy="6557452"/>
            <a:chOff x="586" y="743"/>
            <a:chExt cx="2586" cy="3579"/>
          </a:xfrm>
        </p:grpSpPr>
        <p:sp>
          <p:nvSpPr>
            <p:cNvPr id="50" name="Freeform 8"/>
            <p:cNvSpPr/>
            <p:nvPr/>
          </p:nvSpPr>
          <p:spPr bwMode="auto">
            <a:xfrm>
              <a:off x="586" y="1482"/>
              <a:ext cx="2586" cy="2840"/>
            </a:xfrm>
            <a:custGeom>
              <a:gdLst>
                <a:gd fmla="*/ 1181 w 1192" name="T0"/>
                <a:gd fmla="*/ 646 h 1310" name="T1"/>
                <a:gd fmla="*/ 1155 w 1192" name="T2"/>
                <a:gd fmla="*/ 406 h 1310" name="T3"/>
                <a:gd fmla="*/ 1033 w 1192" name="T4"/>
                <a:gd fmla="*/ 179 h 1310" name="T5"/>
                <a:gd fmla="*/ 636 w 1192" name="T6"/>
                <a:gd fmla="*/ 2 h 1310" name="T7"/>
                <a:gd fmla="*/ 597 w 1192" name="T8"/>
                <a:gd fmla="*/ 0 h 1310" name="T9"/>
                <a:gd fmla="*/ 597 w 1192" name="T10"/>
                <a:gd fmla="*/ 0 h 1310" name="T11"/>
                <a:gd fmla="*/ 596 w 1192" name="T12"/>
                <a:gd fmla="*/ 0 h 1310" name="T13"/>
                <a:gd fmla="*/ 595 w 1192" name="T14"/>
                <a:gd fmla="*/ 0 h 1310" name="T15"/>
                <a:gd fmla="*/ 595 w 1192" name="T16"/>
                <a:gd fmla="*/ 0 h 1310" name="T17"/>
                <a:gd fmla="*/ 556 w 1192" name="T18"/>
                <a:gd fmla="*/ 2 h 1310" name="T19"/>
                <a:gd fmla="*/ 159 w 1192" name="T20"/>
                <a:gd fmla="*/ 179 h 1310" name="T21"/>
                <a:gd fmla="*/ 37 w 1192" name="T22"/>
                <a:gd fmla="*/ 406 h 1310" name="T23"/>
                <a:gd fmla="*/ 10 w 1192" name="T24"/>
                <a:gd fmla="*/ 646 h 1310" name="T25"/>
                <a:gd fmla="*/ 3 w 1192" name="T26"/>
                <a:gd fmla="*/ 925 h 1310" name="T27"/>
                <a:gd fmla="*/ 16 w 1192" name="T28"/>
                <a:gd fmla="*/ 1073 h 1310" name="T29"/>
                <a:gd fmla="*/ 56 w 1192" name="T30"/>
                <a:gd fmla="*/ 1210 h 1310" name="T31"/>
                <a:gd fmla="*/ 139 w 1192" name="T32"/>
                <a:gd fmla="*/ 1234 h 1310" name="T33"/>
                <a:gd fmla="*/ 386 w 1192" name="T34"/>
                <a:gd fmla="*/ 1305 h 1310" name="T35"/>
                <a:gd fmla="*/ 596 w 1192" name="T36"/>
                <a:gd fmla="*/ 1305 h 1310" name="T37"/>
                <a:gd fmla="*/ 806 w 1192" name="T38"/>
                <a:gd fmla="*/ 1305 h 1310" name="T39"/>
                <a:gd fmla="*/ 1053 w 1192" name="T40"/>
                <a:gd fmla="*/ 1234 h 1310" name="T41"/>
                <a:gd fmla="*/ 1136 w 1192" name="T42"/>
                <a:gd fmla="*/ 1210 h 1310" name="T43"/>
                <a:gd fmla="*/ 1176 w 1192" name="T44"/>
                <a:gd fmla="*/ 1073 h 1310" name="T45"/>
                <a:gd fmla="*/ 1189 w 1192" name="T46"/>
                <a:gd fmla="*/ 925 h 1310" name="T47"/>
                <a:gd fmla="*/ 1181 w 1192" name="T48"/>
                <a:gd fmla="*/ 646 h 1310" name="T4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b="b" l="0" r="r" t="0"/>
              <a:pathLst>
                <a:path h="1310" w="1192">
                  <a:moveTo>
                    <a:pt x="1181" y="646"/>
                  </a:moveTo>
                  <a:cubicBezTo>
                    <a:pt x="1175" y="566"/>
                    <a:pt x="1172" y="485"/>
                    <a:pt x="1155" y="406"/>
                  </a:cubicBezTo>
                  <a:cubicBezTo>
                    <a:pt x="1137" y="323"/>
                    <a:pt x="1089" y="243"/>
                    <a:pt x="1033" y="179"/>
                  </a:cubicBezTo>
                  <a:cubicBezTo>
                    <a:pt x="928" y="58"/>
                    <a:pt x="790" y="13"/>
                    <a:pt x="636" y="2"/>
                  </a:cubicBezTo>
                  <a:cubicBezTo>
                    <a:pt x="623" y="1"/>
                    <a:pt x="610" y="1"/>
                    <a:pt x="597" y="0"/>
                  </a:cubicBezTo>
                  <a:cubicBezTo>
                    <a:pt x="597" y="0"/>
                    <a:pt x="597" y="0"/>
                    <a:pt x="597" y="0"/>
                  </a:cubicBezTo>
                  <a:cubicBezTo>
                    <a:pt x="596" y="0"/>
                    <a:pt x="596" y="0"/>
                    <a:pt x="596" y="0"/>
                  </a:cubicBezTo>
                  <a:cubicBezTo>
                    <a:pt x="596" y="0"/>
                    <a:pt x="595" y="0"/>
                    <a:pt x="595" y="0"/>
                  </a:cubicBezTo>
                  <a:cubicBezTo>
                    <a:pt x="595" y="0"/>
                    <a:pt x="595" y="0"/>
                    <a:pt x="595" y="0"/>
                  </a:cubicBezTo>
                  <a:cubicBezTo>
                    <a:pt x="582" y="1"/>
                    <a:pt x="569" y="1"/>
                    <a:pt x="556" y="2"/>
                  </a:cubicBezTo>
                  <a:cubicBezTo>
                    <a:pt x="402" y="13"/>
                    <a:pt x="264" y="58"/>
                    <a:pt x="159" y="179"/>
                  </a:cubicBezTo>
                  <a:cubicBezTo>
                    <a:pt x="103" y="243"/>
                    <a:pt x="54" y="323"/>
                    <a:pt x="37" y="406"/>
                  </a:cubicBezTo>
                  <a:cubicBezTo>
                    <a:pt x="20" y="485"/>
                    <a:pt x="17" y="566"/>
                    <a:pt x="10" y="646"/>
                  </a:cubicBezTo>
                  <a:cubicBezTo>
                    <a:pt x="3" y="739"/>
                    <a:pt x="0" y="832"/>
                    <a:pt x="3" y="925"/>
                  </a:cubicBezTo>
                  <a:cubicBezTo>
                    <a:pt x="5" y="974"/>
                    <a:pt x="9" y="1024"/>
                    <a:pt x="16" y="1073"/>
                  </a:cubicBezTo>
                  <a:cubicBezTo>
                    <a:pt x="23" y="1117"/>
                    <a:pt x="28" y="1173"/>
                    <a:pt x="56" y="1210"/>
                  </a:cubicBezTo>
                  <a:cubicBezTo>
                    <a:pt x="77" y="1240"/>
                    <a:pt x="112" y="1246"/>
                    <a:pt x="139" y="1234"/>
                  </a:cubicBezTo>
                  <a:cubicBezTo>
                    <a:pt x="207" y="1287"/>
                    <a:pt x="304" y="1300"/>
                    <a:pt x="386" y="1305"/>
                  </a:cubicBezTo>
                  <a:cubicBezTo>
                    <a:pt x="456" y="1310"/>
                    <a:pt x="526" y="1307"/>
                    <a:pt x="596" y="1305"/>
                  </a:cubicBezTo>
                  <a:cubicBezTo>
                    <a:pt x="666" y="1307"/>
                    <a:pt x="736" y="1310"/>
                    <a:pt x="806" y="1305"/>
                  </a:cubicBezTo>
                  <a:cubicBezTo>
                    <a:pt x="888" y="1300"/>
                    <a:pt x="985" y="1287"/>
                    <a:pt x="1053" y="1234"/>
                  </a:cubicBezTo>
                  <a:cubicBezTo>
                    <a:pt x="1080" y="1246"/>
                    <a:pt x="1115" y="1240"/>
                    <a:pt x="1136" y="1210"/>
                  </a:cubicBezTo>
                  <a:cubicBezTo>
                    <a:pt x="1163" y="1173"/>
                    <a:pt x="1169" y="1117"/>
                    <a:pt x="1176" y="1073"/>
                  </a:cubicBezTo>
                  <a:cubicBezTo>
                    <a:pt x="1183" y="1024"/>
                    <a:pt x="1187" y="974"/>
                    <a:pt x="1189" y="925"/>
                  </a:cubicBezTo>
                  <a:cubicBezTo>
                    <a:pt x="1192" y="832"/>
                    <a:pt x="1189" y="739"/>
                    <a:pt x="1181" y="646"/>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charset="-122" panose="02000000000000000000" pitchFamily="2" typeface="方正兰亭黑简体"/>
                <a:sym typeface="+mn-lt"/>
              </a:endParaRPr>
            </a:p>
          </p:txBody>
        </p:sp>
        <p:sp>
          <p:nvSpPr>
            <p:cNvPr id="51" name="Freeform 9"/>
            <p:cNvSpPr/>
            <p:nvPr/>
          </p:nvSpPr>
          <p:spPr bwMode="auto">
            <a:xfrm>
              <a:off x="1465" y="2467"/>
              <a:ext cx="440" cy="234"/>
            </a:xfrm>
            <a:custGeom>
              <a:gdLst>
                <a:gd fmla="*/ 2 w 203" name="T0"/>
                <a:gd fmla="*/ 30 h 108" name="T1"/>
                <a:gd fmla="*/ 105 w 203" name="T2"/>
                <a:gd fmla="*/ 99 h 108" name="T3"/>
                <a:gd fmla="*/ 202 w 203" name="T4"/>
                <a:gd fmla="*/ 4 h 108" name="T5"/>
                <a:gd fmla="*/ 197 w 203" name="T6"/>
                <a:gd fmla="*/ 2 h 108" name="T7"/>
                <a:gd fmla="*/ 108 w 203" name="T8"/>
                <a:gd fmla="*/ 82 h 108" name="T9"/>
                <a:gd fmla="*/ 11 w 203" name="T10"/>
                <a:gd fmla="*/ 27 h 108" name="T11"/>
                <a:gd fmla="*/ 2 w 203" name="T12"/>
                <a:gd fmla="*/ 30 h 108" name="T13"/>
              </a:gdLst>
              <a:cxnLst>
                <a:cxn ang="0">
                  <a:pos x="T0" y="T1"/>
                </a:cxn>
                <a:cxn ang="0">
                  <a:pos x="T2" y="T3"/>
                </a:cxn>
                <a:cxn ang="0">
                  <a:pos x="T4" y="T5"/>
                </a:cxn>
                <a:cxn ang="0">
                  <a:pos x="T6" y="T7"/>
                </a:cxn>
                <a:cxn ang="0">
                  <a:pos x="T8" y="T9"/>
                </a:cxn>
                <a:cxn ang="0">
                  <a:pos x="T10" y="T11"/>
                </a:cxn>
                <a:cxn ang="0">
                  <a:pos x="T12" y="T13"/>
                </a:cxn>
              </a:cxnLst>
              <a:rect b="b" l="0" r="r" t="0"/>
              <a:pathLst>
                <a:path h="108" w="203">
                  <a:moveTo>
                    <a:pt x="2" y="30"/>
                  </a:moveTo>
                  <a:cubicBezTo>
                    <a:pt x="14" y="81"/>
                    <a:pt x="53" y="108"/>
                    <a:pt x="105" y="99"/>
                  </a:cubicBezTo>
                  <a:cubicBezTo>
                    <a:pt x="150" y="91"/>
                    <a:pt x="197" y="50"/>
                    <a:pt x="202" y="4"/>
                  </a:cubicBezTo>
                  <a:cubicBezTo>
                    <a:pt x="203" y="1"/>
                    <a:pt x="199" y="0"/>
                    <a:pt x="197" y="2"/>
                  </a:cubicBezTo>
                  <a:cubicBezTo>
                    <a:pt x="179" y="41"/>
                    <a:pt x="151" y="70"/>
                    <a:pt x="108" y="82"/>
                  </a:cubicBezTo>
                  <a:cubicBezTo>
                    <a:pt x="64" y="93"/>
                    <a:pt x="26" y="70"/>
                    <a:pt x="11" y="27"/>
                  </a:cubicBezTo>
                  <a:cubicBezTo>
                    <a:pt x="9" y="22"/>
                    <a:pt x="0" y="24"/>
                    <a:pt x="2" y="30"/>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52" name="Freeform 10"/>
            <p:cNvSpPr/>
            <p:nvPr/>
          </p:nvSpPr>
          <p:spPr bwMode="auto">
            <a:xfrm>
              <a:off x="1892" y="2467"/>
              <a:ext cx="441" cy="238"/>
            </a:xfrm>
            <a:custGeom>
              <a:gdLst>
                <a:gd fmla="*/ 192 w 203" name="T0"/>
                <a:gd fmla="*/ 27 h 110" name="T1"/>
                <a:gd fmla="*/ 95 w 203" name="T2"/>
                <a:gd fmla="*/ 82 h 110" name="T3"/>
                <a:gd fmla="*/ 6 w 203" name="T4"/>
                <a:gd fmla="*/ 2 h 110" name="T5"/>
                <a:gd fmla="*/ 1 w 203" name="T6"/>
                <a:gd fmla="*/ 4 h 110" name="T7"/>
                <a:gd fmla="*/ 98 w 203" name="T8"/>
                <a:gd fmla="*/ 99 h 110" name="T9"/>
                <a:gd fmla="*/ 201 w 203" name="T10"/>
                <a:gd fmla="*/ 30 h 110" name="T11"/>
                <a:gd fmla="*/ 192 w 203" name="T12"/>
                <a:gd fmla="*/ 27 h 110" name="T13"/>
              </a:gdLst>
              <a:cxnLst>
                <a:cxn ang="0">
                  <a:pos x="T0" y="T1"/>
                </a:cxn>
                <a:cxn ang="0">
                  <a:pos x="T2" y="T3"/>
                </a:cxn>
                <a:cxn ang="0">
                  <a:pos x="T4" y="T5"/>
                </a:cxn>
                <a:cxn ang="0">
                  <a:pos x="T6" y="T7"/>
                </a:cxn>
                <a:cxn ang="0">
                  <a:pos x="T8" y="T9"/>
                </a:cxn>
                <a:cxn ang="0">
                  <a:pos x="T10" y="T11"/>
                </a:cxn>
                <a:cxn ang="0">
                  <a:pos x="T12" y="T13"/>
                </a:cxn>
              </a:cxnLst>
              <a:rect b="b" l="0" r="r" t="0"/>
              <a:pathLst>
                <a:path h="110" w="203">
                  <a:moveTo>
                    <a:pt x="192" y="27"/>
                  </a:moveTo>
                  <a:cubicBezTo>
                    <a:pt x="177" y="70"/>
                    <a:pt x="139" y="92"/>
                    <a:pt x="95" y="82"/>
                  </a:cubicBezTo>
                  <a:cubicBezTo>
                    <a:pt x="53" y="71"/>
                    <a:pt x="24" y="40"/>
                    <a:pt x="6" y="2"/>
                  </a:cubicBezTo>
                  <a:cubicBezTo>
                    <a:pt x="5" y="0"/>
                    <a:pt x="0" y="1"/>
                    <a:pt x="1" y="4"/>
                  </a:cubicBezTo>
                  <a:cubicBezTo>
                    <a:pt x="7" y="51"/>
                    <a:pt x="53" y="89"/>
                    <a:pt x="98" y="99"/>
                  </a:cubicBezTo>
                  <a:cubicBezTo>
                    <a:pt x="150" y="110"/>
                    <a:pt x="190" y="79"/>
                    <a:pt x="201" y="30"/>
                  </a:cubicBezTo>
                  <a:cubicBezTo>
                    <a:pt x="203" y="24"/>
                    <a:pt x="194" y="22"/>
                    <a:pt x="192" y="27"/>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53" name="Freeform 11"/>
            <p:cNvSpPr/>
            <p:nvPr/>
          </p:nvSpPr>
          <p:spPr bwMode="auto">
            <a:xfrm>
              <a:off x="1814" y="2354"/>
              <a:ext cx="171" cy="123"/>
            </a:xfrm>
            <a:custGeom>
              <a:gdLst>
                <a:gd fmla="*/ 78 w 79" name="T0"/>
                <a:gd fmla="*/ 13 h 57" name="T1"/>
                <a:gd fmla="*/ 65 w 79" name="T2"/>
                <a:gd fmla="*/ 2 h 57" name="T3"/>
                <a:gd fmla="*/ 63 w 79" name="T4"/>
                <a:gd fmla="*/ 2 h 57" name="T5"/>
                <a:gd fmla="*/ 39 w 79" name="T6"/>
                <a:gd fmla="*/ 0 h 57" name="T7"/>
                <a:gd fmla="*/ 16 w 79" name="T8"/>
                <a:gd fmla="*/ 2 h 57" name="T9"/>
                <a:gd fmla="*/ 13 w 79" name="T10"/>
                <a:gd fmla="*/ 2 h 57" name="T11"/>
                <a:gd fmla="*/ 1 w 79" name="T12"/>
                <a:gd fmla="*/ 13 h 57" name="T13"/>
                <a:gd fmla="*/ 2 w 79" name="T14"/>
                <a:gd fmla="*/ 25 h 57" name="T15"/>
                <a:gd fmla="*/ 28 w 79" name="T16"/>
                <a:gd fmla="*/ 53 h 57" name="T17"/>
                <a:gd fmla="*/ 51 w 79" name="T18"/>
                <a:gd fmla="*/ 53 h 57" name="T19"/>
                <a:gd fmla="*/ 76 w 79" name="T20"/>
                <a:gd fmla="*/ 25 h 57" name="T21"/>
                <a:gd fmla="*/ 78 w 79" name="T22"/>
                <a:gd fmla="*/ 13 h 57"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57" w="79">
                  <a:moveTo>
                    <a:pt x="78" y="13"/>
                  </a:moveTo>
                  <a:cubicBezTo>
                    <a:pt x="77" y="7"/>
                    <a:pt x="73" y="3"/>
                    <a:pt x="65" y="2"/>
                  </a:cubicBezTo>
                  <a:cubicBezTo>
                    <a:pt x="65" y="2"/>
                    <a:pt x="64" y="2"/>
                    <a:pt x="63" y="2"/>
                  </a:cubicBezTo>
                  <a:cubicBezTo>
                    <a:pt x="55" y="0"/>
                    <a:pt x="47" y="0"/>
                    <a:pt x="39" y="0"/>
                  </a:cubicBezTo>
                  <a:cubicBezTo>
                    <a:pt x="32" y="0"/>
                    <a:pt x="24" y="0"/>
                    <a:pt x="16" y="2"/>
                  </a:cubicBezTo>
                  <a:cubicBezTo>
                    <a:pt x="15" y="2"/>
                    <a:pt x="14" y="2"/>
                    <a:pt x="13" y="2"/>
                  </a:cubicBezTo>
                  <a:cubicBezTo>
                    <a:pt x="6" y="3"/>
                    <a:pt x="2" y="7"/>
                    <a:pt x="1" y="13"/>
                  </a:cubicBezTo>
                  <a:cubicBezTo>
                    <a:pt x="0" y="16"/>
                    <a:pt x="0" y="21"/>
                    <a:pt x="2" y="25"/>
                  </a:cubicBezTo>
                  <a:cubicBezTo>
                    <a:pt x="8" y="35"/>
                    <a:pt x="18" y="48"/>
                    <a:pt x="28" y="53"/>
                  </a:cubicBezTo>
                  <a:cubicBezTo>
                    <a:pt x="36" y="57"/>
                    <a:pt x="43" y="57"/>
                    <a:pt x="51" y="53"/>
                  </a:cubicBezTo>
                  <a:cubicBezTo>
                    <a:pt x="61" y="48"/>
                    <a:pt x="71" y="35"/>
                    <a:pt x="76" y="25"/>
                  </a:cubicBezTo>
                  <a:cubicBezTo>
                    <a:pt x="79" y="21"/>
                    <a:pt x="79" y="16"/>
                    <a:pt x="78" y="13"/>
                  </a:cubicBezTo>
                  <a:close/>
                </a:path>
              </a:pathLst>
            </a:custGeom>
            <a:solidFill>
              <a:srgbClr val="5B0822"/>
            </a:solidFill>
            <a:ln cap="flat" w="14288">
              <a:solidFill>
                <a:srgbClr val="5B0822"/>
              </a:solidFill>
              <a:prstDash val="solid"/>
              <a:miter lim="800000"/>
            </a:ln>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54" name="Freeform 12"/>
            <p:cNvSpPr/>
            <p:nvPr/>
          </p:nvSpPr>
          <p:spPr bwMode="auto">
            <a:xfrm>
              <a:off x="1139" y="2120"/>
              <a:ext cx="434" cy="271"/>
            </a:xfrm>
            <a:custGeom>
              <a:gdLst>
                <a:gd fmla="*/ 32 w 200" name="T0"/>
                <a:gd fmla="*/ 76 h 125" name="T1"/>
                <a:gd fmla="*/ 111 w 200" name="T2"/>
                <a:gd fmla="*/ 60 h 125" name="T3"/>
                <a:gd fmla="*/ 167 w 200" name="T4"/>
                <a:gd fmla="*/ 121 h 125" name="T5"/>
                <a:gd fmla="*/ 179 w 200" name="T6"/>
                <a:gd fmla="*/ 120 h 125" name="T7"/>
                <a:gd fmla="*/ 129 w 200" name="T8"/>
                <a:gd fmla="*/ 18 h 125" name="T9"/>
                <a:gd fmla="*/ 12 w 200" name="T10"/>
                <a:gd fmla="*/ 50 h 125" name="T11"/>
                <a:gd fmla="*/ 32 w 200" name="T12"/>
                <a:gd fmla="*/ 76 h 125" name="T13"/>
              </a:gdLst>
              <a:cxnLst>
                <a:cxn ang="0">
                  <a:pos x="T0" y="T1"/>
                </a:cxn>
                <a:cxn ang="0">
                  <a:pos x="T2" y="T3"/>
                </a:cxn>
                <a:cxn ang="0">
                  <a:pos x="T4" y="T5"/>
                </a:cxn>
                <a:cxn ang="0">
                  <a:pos x="T6" y="T7"/>
                </a:cxn>
                <a:cxn ang="0">
                  <a:pos x="T8" y="T9"/>
                </a:cxn>
                <a:cxn ang="0">
                  <a:pos x="T10" y="T11"/>
                </a:cxn>
                <a:cxn ang="0">
                  <a:pos x="T12" y="T13"/>
                </a:cxn>
              </a:cxnLst>
              <a:rect b="b" l="0" r="r" t="0"/>
              <a:pathLst>
                <a:path h="125" w="200">
                  <a:moveTo>
                    <a:pt x="32" y="76"/>
                  </a:moveTo>
                  <a:cubicBezTo>
                    <a:pt x="54" y="59"/>
                    <a:pt x="84" y="48"/>
                    <a:pt x="111" y="60"/>
                  </a:cubicBezTo>
                  <a:cubicBezTo>
                    <a:pt x="141" y="73"/>
                    <a:pt x="146" y="101"/>
                    <a:pt x="167" y="121"/>
                  </a:cubicBezTo>
                  <a:cubicBezTo>
                    <a:pt x="171" y="125"/>
                    <a:pt x="177" y="124"/>
                    <a:pt x="179" y="120"/>
                  </a:cubicBezTo>
                  <a:cubicBezTo>
                    <a:pt x="200" y="83"/>
                    <a:pt x="164" y="32"/>
                    <a:pt x="129" y="18"/>
                  </a:cubicBezTo>
                  <a:cubicBezTo>
                    <a:pt x="86" y="0"/>
                    <a:pt x="42" y="15"/>
                    <a:pt x="12" y="50"/>
                  </a:cubicBezTo>
                  <a:cubicBezTo>
                    <a:pt x="0" y="63"/>
                    <a:pt x="16" y="88"/>
                    <a:pt x="32" y="76"/>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55" name="Freeform 13"/>
            <p:cNvSpPr/>
            <p:nvPr/>
          </p:nvSpPr>
          <p:spPr bwMode="auto">
            <a:xfrm>
              <a:off x="2165" y="2120"/>
              <a:ext cx="435" cy="271"/>
            </a:xfrm>
            <a:custGeom>
              <a:gdLst>
                <a:gd fmla="*/ 189 w 200" name="T0"/>
                <a:gd fmla="*/ 50 h 125" name="T1"/>
                <a:gd fmla="*/ 71 w 200" name="T2"/>
                <a:gd fmla="*/ 18 h 125" name="T3"/>
                <a:gd fmla="*/ 21 w 200" name="T4"/>
                <a:gd fmla="*/ 120 h 125" name="T5"/>
                <a:gd fmla="*/ 33 w 200" name="T6"/>
                <a:gd fmla="*/ 121 h 125" name="T7"/>
                <a:gd fmla="*/ 54 w 200" name="T8"/>
                <a:gd fmla="*/ 89 h 125" name="T9"/>
                <a:gd fmla="*/ 89 w 200" name="T10"/>
                <a:gd fmla="*/ 60 h 125" name="T11"/>
                <a:gd fmla="*/ 169 w 200" name="T12"/>
                <a:gd fmla="*/ 76 h 125" name="T13"/>
                <a:gd fmla="*/ 189 w 200" name="T14"/>
                <a:gd fmla="*/ 50 h 125"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25" w="200">
                  <a:moveTo>
                    <a:pt x="189" y="50"/>
                  </a:moveTo>
                  <a:cubicBezTo>
                    <a:pt x="159" y="15"/>
                    <a:pt x="115" y="0"/>
                    <a:pt x="71" y="18"/>
                  </a:cubicBezTo>
                  <a:cubicBezTo>
                    <a:pt x="37" y="32"/>
                    <a:pt x="0" y="83"/>
                    <a:pt x="21" y="120"/>
                  </a:cubicBezTo>
                  <a:cubicBezTo>
                    <a:pt x="24" y="124"/>
                    <a:pt x="30" y="125"/>
                    <a:pt x="33" y="121"/>
                  </a:cubicBezTo>
                  <a:cubicBezTo>
                    <a:pt x="43" y="112"/>
                    <a:pt x="47" y="101"/>
                    <a:pt x="54" y="89"/>
                  </a:cubicBezTo>
                  <a:cubicBezTo>
                    <a:pt x="63" y="76"/>
                    <a:pt x="75" y="68"/>
                    <a:pt x="89" y="60"/>
                  </a:cubicBezTo>
                  <a:cubicBezTo>
                    <a:pt x="115" y="46"/>
                    <a:pt x="148" y="60"/>
                    <a:pt x="169" y="76"/>
                  </a:cubicBezTo>
                  <a:cubicBezTo>
                    <a:pt x="184" y="88"/>
                    <a:pt x="200" y="63"/>
                    <a:pt x="189" y="50"/>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56" name="Freeform 14"/>
            <p:cNvSpPr/>
            <p:nvPr/>
          </p:nvSpPr>
          <p:spPr bwMode="auto">
            <a:xfrm>
              <a:off x="1013" y="2415"/>
              <a:ext cx="352" cy="123"/>
            </a:xfrm>
            <a:custGeom>
              <a:gdLst>
                <a:gd fmla="*/ 17 w 162" name="T0"/>
                <a:gd fmla="*/ 45 h 57" name="T1"/>
                <a:gd fmla="*/ 129 w 162" name="T2"/>
                <a:gd fmla="*/ 57 h 57" name="T3"/>
                <a:gd fmla="*/ 135 w 162" name="T4"/>
                <a:gd fmla="*/ 10 h 57" name="T5"/>
                <a:gd fmla="*/ 17 w 162" name="T6"/>
                <a:gd fmla="*/ 11 h 57" name="T7"/>
                <a:gd fmla="*/ 17 w 162" name="T8"/>
                <a:gd fmla="*/ 45 h 57" name="T9"/>
              </a:gdLst>
              <a:cxnLst>
                <a:cxn ang="0">
                  <a:pos x="T0" y="T1"/>
                </a:cxn>
                <a:cxn ang="0">
                  <a:pos x="T2" y="T3"/>
                </a:cxn>
                <a:cxn ang="0">
                  <a:pos x="T4" y="T5"/>
                </a:cxn>
                <a:cxn ang="0">
                  <a:pos x="T6" y="T7"/>
                </a:cxn>
                <a:cxn ang="0">
                  <a:pos x="T8" y="T9"/>
                </a:cxn>
              </a:cxnLst>
              <a:rect b="b" l="0" r="r" t="0"/>
              <a:pathLst>
                <a:path h="57" w="162">
                  <a:moveTo>
                    <a:pt x="17" y="45"/>
                  </a:moveTo>
                  <a:cubicBezTo>
                    <a:pt x="51" y="56"/>
                    <a:pt x="93" y="57"/>
                    <a:pt x="129" y="57"/>
                  </a:cubicBezTo>
                  <a:cubicBezTo>
                    <a:pt x="156" y="57"/>
                    <a:pt x="162" y="17"/>
                    <a:pt x="135" y="10"/>
                  </a:cubicBezTo>
                  <a:cubicBezTo>
                    <a:pt x="98" y="0"/>
                    <a:pt x="53" y="0"/>
                    <a:pt x="17" y="11"/>
                  </a:cubicBezTo>
                  <a:cubicBezTo>
                    <a:pt x="0" y="16"/>
                    <a:pt x="0" y="40"/>
                    <a:pt x="17" y="45"/>
                  </a:cubicBezTo>
                  <a:close/>
                </a:path>
              </a:pathLst>
            </a:custGeom>
            <a:solidFill>
              <a:srgbClr val="FF9899"/>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57" name="Freeform 15"/>
            <p:cNvSpPr/>
            <p:nvPr/>
          </p:nvSpPr>
          <p:spPr bwMode="auto">
            <a:xfrm>
              <a:off x="2432" y="2415"/>
              <a:ext cx="352" cy="123"/>
            </a:xfrm>
            <a:custGeom>
              <a:gdLst>
                <a:gd fmla="*/ 145 w 162" name="T0"/>
                <a:gd fmla="*/ 11 h 57" name="T1"/>
                <a:gd fmla="*/ 26 w 162" name="T2"/>
                <a:gd fmla="*/ 10 h 57" name="T3"/>
                <a:gd fmla="*/ 33 w 162" name="T4"/>
                <a:gd fmla="*/ 57 h 57" name="T5"/>
                <a:gd fmla="*/ 145 w 162" name="T6"/>
                <a:gd fmla="*/ 45 h 57" name="T7"/>
                <a:gd fmla="*/ 145 w 162" name="T8"/>
                <a:gd fmla="*/ 11 h 57" name="T9"/>
              </a:gdLst>
              <a:cxnLst>
                <a:cxn ang="0">
                  <a:pos x="T0" y="T1"/>
                </a:cxn>
                <a:cxn ang="0">
                  <a:pos x="T2" y="T3"/>
                </a:cxn>
                <a:cxn ang="0">
                  <a:pos x="T4" y="T5"/>
                </a:cxn>
                <a:cxn ang="0">
                  <a:pos x="T6" y="T7"/>
                </a:cxn>
                <a:cxn ang="0">
                  <a:pos x="T8" y="T9"/>
                </a:cxn>
              </a:cxnLst>
              <a:rect b="b" l="0" r="r" t="0"/>
              <a:pathLst>
                <a:path h="57" w="162">
                  <a:moveTo>
                    <a:pt x="145" y="11"/>
                  </a:moveTo>
                  <a:cubicBezTo>
                    <a:pt x="108" y="0"/>
                    <a:pt x="63" y="0"/>
                    <a:pt x="26" y="10"/>
                  </a:cubicBezTo>
                  <a:cubicBezTo>
                    <a:pt x="0" y="17"/>
                    <a:pt x="5" y="57"/>
                    <a:pt x="33" y="57"/>
                  </a:cubicBezTo>
                  <a:cubicBezTo>
                    <a:pt x="69" y="57"/>
                    <a:pt x="110" y="56"/>
                    <a:pt x="145" y="45"/>
                  </a:cubicBezTo>
                  <a:cubicBezTo>
                    <a:pt x="162" y="40"/>
                    <a:pt x="162" y="16"/>
                    <a:pt x="145" y="11"/>
                  </a:cubicBezTo>
                  <a:close/>
                </a:path>
              </a:pathLst>
            </a:custGeom>
            <a:solidFill>
              <a:srgbClr val="FF9899"/>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58" name="Freeform 16"/>
            <p:cNvSpPr/>
            <p:nvPr/>
          </p:nvSpPr>
          <p:spPr bwMode="auto">
            <a:xfrm>
              <a:off x="642" y="3262"/>
              <a:ext cx="1142" cy="668"/>
            </a:xfrm>
            <a:custGeom>
              <a:gdLst>
                <a:gd fmla="*/ 71 w 526" name="T0"/>
                <a:gd fmla="*/ 24 h 308" name="T1"/>
                <a:gd fmla="*/ 143 w 526" name="T2"/>
                <a:gd fmla="*/ 258 h 308" name="T3"/>
                <a:gd fmla="*/ 424 w 526" name="T4"/>
                <a:gd fmla="*/ 287 h 308" name="T5"/>
                <a:gd fmla="*/ 490 w 526" name="T6"/>
                <a:gd fmla="*/ 171 h 308" name="T7"/>
                <a:gd fmla="*/ 287 w 526" name="T8"/>
                <a:gd fmla="*/ 139 h 308" name="T9"/>
                <a:gd fmla="*/ 139 w 526" name="T10"/>
                <a:gd fmla="*/ 42 h 308" name="T11"/>
                <a:gd fmla="*/ 71 w 526" name="T12"/>
                <a:gd fmla="*/ 24 h 308" name="T13"/>
              </a:gdLst>
              <a:cxnLst>
                <a:cxn ang="0">
                  <a:pos x="T0" y="T1"/>
                </a:cxn>
                <a:cxn ang="0">
                  <a:pos x="T2" y="T3"/>
                </a:cxn>
                <a:cxn ang="0">
                  <a:pos x="T4" y="T5"/>
                </a:cxn>
                <a:cxn ang="0">
                  <a:pos x="T6" y="T7"/>
                </a:cxn>
                <a:cxn ang="0">
                  <a:pos x="T8" y="T9"/>
                </a:cxn>
                <a:cxn ang="0">
                  <a:pos x="T10" y="T11"/>
                </a:cxn>
                <a:cxn ang="0">
                  <a:pos x="T12" y="T13"/>
                </a:cxn>
              </a:cxnLst>
              <a:rect b="b" l="0" r="r" t="0"/>
              <a:pathLst>
                <a:path h="308" w="526">
                  <a:moveTo>
                    <a:pt x="71" y="24"/>
                  </a:moveTo>
                  <a:cubicBezTo>
                    <a:pt x="0" y="98"/>
                    <a:pt x="74" y="213"/>
                    <a:pt x="143" y="258"/>
                  </a:cubicBezTo>
                  <a:cubicBezTo>
                    <a:pt x="220" y="308"/>
                    <a:pt x="337" y="297"/>
                    <a:pt x="424" y="287"/>
                  </a:cubicBezTo>
                  <a:cubicBezTo>
                    <a:pt x="477" y="281"/>
                    <a:pt x="526" y="225"/>
                    <a:pt x="490" y="171"/>
                  </a:cubicBezTo>
                  <a:cubicBezTo>
                    <a:pt x="448" y="108"/>
                    <a:pt x="352" y="138"/>
                    <a:pt x="287" y="139"/>
                  </a:cubicBezTo>
                  <a:cubicBezTo>
                    <a:pt x="217" y="141"/>
                    <a:pt x="165" y="110"/>
                    <a:pt x="139" y="42"/>
                  </a:cubicBezTo>
                  <a:cubicBezTo>
                    <a:pt x="129" y="15"/>
                    <a:pt x="94" y="0"/>
                    <a:pt x="71" y="24"/>
                  </a:cubicBezTo>
                  <a:close/>
                </a:path>
              </a:pathLst>
            </a:custGeom>
            <a:solidFill>
              <a:srgbClr val="FFDCE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59" name="Freeform 17"/>
            <p:cNvSpPr/>
            <p:nvPr/>
          </p:nvSpPr>
          <p:spPr bwMode="auto">
            <a:xfrm>
              <a:off x="1603" y="3778"/>
              <a:ext cx="187" cy="37"/>
            </a:xfrm>
            <a:custGeom>
              <a:gdLst>
                <a:gd fmla="*/ 5 w 86" name="T0"/>
                <a:gd fmla="*/ 9 h 17" name="T1"/>
                <a:gd fmla="*/ 84 w 86" name="T2"/>
                <a:gd fmla="*/ 12 h 17" name="T3"/>
                <a:gd fmla="*/ 84 w 86" name="T4"/>
                <a:gd fmla="*/ 10 h 17" name="T5"/>
                <a:gd fmla="*/ 7 w 86" name="T6"/>
                <a:gd fmla="*/ 2 h 17" name="T7"/>
                <a:gd fmla="*/ 5 w 86" name="T8"/>
                <a:gd fmla="*/ 9 h 17" name="T9"/>
              </a:gdLst>
              <a:cxnLst>
                <a:cxn ang="0">
                  <a:pos x="T0" y="T1"/>
                </a:cxn>
                <a:cxn ang="0">
                  <a:pos x="T2" y="T3"/>
                </a:cxn>
                <a:cxn ang="0">
                  <a:pos x="T4" y="T5"/>
                </a:cxn>
                <a:cxn ang="0">
                  <a:pos x="T6" y="T7"/>
                </a:cxn>
                <a:cxn ang="0">
                  <a:pos x="T8" y="T9"/>
                </a:cxn>
              </a:cxnLst>
              <a:rect b="b" l="0" r="r" t="0"/>
              <a:pathLst>
                <a:path h="17" w="86">
                  <a:moveTo>
                    <a:pt x="5" y="9"/>
                  </a:moveTo>
                  <a:cubicBezTo>
                    <a:pt x="31" y="17"/>
                    <a:pt x="58" y="15"/>
                    <a:pt x="84" y="12"/>
                  </a:cubicBezTo>
                  <a:cubicBezTo>
                    <a:pt x="86" y="12"/>
                    <a:pt x="86" y="10"/>
                    <a:pt x="84" y="10"/>
                  </a:cubicBezTo>
                  <a:cubicBezTo>
                    <a:pt x="58" y="7"/>
                    <a:pt x="32" y="10"/>
                    <a:pt x="7" y="2"/>
                  </a:cubicBezTo>
                  <a:cubicBezTo>
                    <a:pt x="2" y="0"/>
                    <a:pt x="0" y="7"/>
                    <a:pt x="5" y="9"/>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60" name="Freeform 18"/>
            <p:cNvSpPr/>
            <p:nvPr/>
          </p:nvSpPr>
          <p:spPr bwMode="auto">
            <a:xfrm>
              <a:off x="1634" y="3704"/>
              <a:ext cx="130" cy="20"/>
            </a:xfrm>
            <a:custGeom>
              <a:gdLst>
                <a:gd fmla="*/ 3 w 60" name="T0"/>
                <a:gd fmla="*/ 5 h 9" name="T1"/>
                <a:gd fmla="*/ 58 w 60" name="T2"/>
                <a:gd fmla="*/ 7 h 9" name="T3"/>
                <a:gd fmla="*/ 58 w 60" name="T4"/>
                <a:gd fmla="*/ 4 h 9" name="T5"/>
                <a:gd fmla="*/ 4 w 60" name="T6"/>
                <a:gd fmla="*/ 0 h 9" name="T7"/>
                <a:gd fmla="*/ 3 w 60" name="T8"/>
                <a:gd fmla="*/ 5 h 9" name="T9"/>
              </a:gdLst>
              <a:cxnLst>
                <a:cxn ang="0">
                  <a:pos x="T0" y="T1"/>
                </a:cxn>
                <a:cxn ang="0">
                  <a:pos x="T2" y="T3"/>
                </a:cxn>
                <a:cxn ang="0">
                  <a:pos x="T4" y="T5"/>
                </a:cxn>
                <a:cxn ang="0">
                  <a:pos x="T6" y="T7"/>
                </a:cxn>
                <a:cxn ang="0">
                  <a:pos x="T8" y="T9"/>
                </a:cxn>
              </a:cxnLst>
              <a:rect b="b" l="0" r="r" t="0"/>
              <a:pathLst>
                <a:path h="9" w="60">
                  <a:moveTo>
                    <a:pt x="3" y="5"/>
                  </a:moveTo>
                  <a:cubicBezTo>
                    <a:pt x="21" y="8"/>
                    <a:pt x="40" y="9"/>
                    <a:pt x="58" y="7"/>
                  </a:cubicBezTo>
                  <a:cubicBezTo>
                    <a:pt x="60" y="7"/>
                    <a:pt x="60" y="4"/>
                    <a:pt x="58" y="4"/>
                  </a:cubicBezTo>
                  <a:cubicBezTo>
                    <a:pt x="40" y="2"/>
                    <a:pt x="22" y="3"/>
                    <a:pt x="4" y="0"/>
                  </a:cubicBezTo>
                  <a:cubicBezTo>
                    <a:pt x="1" y="0"/>
                    <a:pt x="0" y="5"/>
                    <a:pt x="3" y="5"/>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61" name="Freeform 19"/>
            <p:cNvSpPr/>
            <p:nvPr/>
          </p:nvSpPr>
          <p:spPr bwMode="auto">
            <a:xfrm>
              <a:off x="1582" y="3609"/>
              <a:ext cx="189" cy="50"/>
            </a:xfrm>
            <a:custGeom>
              <a:gdLst>
                <a:gd fmla="*/ 5 w 87" name="T0"/>
                <a:gd fmla="*/ 21 h 23" name="T1"/>
                <a:gd fmla="*/ 85 w 87" name="T2"/>
                <a:gd fmla="*/ 6 h 23" name="T3"/>
                <a:gd fmla="*/ 85 w 87" name="T4"/>
                <a:gd fmla="*/ 3 h 23" name="T5"/>
                <a:gd fmla="*/ 2 w 87" name="T6"/>
                <a:gd fmla="*/ 17 h 23" name="T7"/>
                <a:gd fmla="*/ 5 w 87" name="T8"/>
                <a:gd fmla="*/ 21 h 23" name="T9"/>
              </a:gdLst>
              <a:cxnLst>
                <a:cxn ang="0">
                  <a:pos x="T0" y="T1"/>
                </a:cxn>
                <a:cxn ang="0">
                  <a:pos x="T2" y="T3"/>
                </a:cxn>
                <a:cxn ang="0">
                  <a:pos x="T4" y="T5"/>
                </a:cxn>
                <a:cxn ang="0">
                  <a:pos x="T6" y="T7"/>
                </a:cxn>
                <a:cxn ang="0">
                  <a:pos x="T8" y="T9"/>
                </a:cxn>
              </a:cxnLst>
              <a:rect b="b" l="0" r="r" t="0"/>
              <a:pathLst>
                <a:path h="23" w="87">
                  <a:moveTo>
                    <a:pt x="5" y="21"/>
                  </a:moveTo>
                  <a:cubicBezTo>
                    <a:pt x="30" y="8"/>
                    <a:pt x="58" y="9"/>
                    <a:pt x="85" y="6"/>
                  </a:cubicBezTo>
                  <a:cubicBezTo>
                    <a:pt x="87" y="6"/>
                    <a:pt x="87" y="3"/>
                    <a:pt x="85" y="3"/>
                  </a:cubicBezTo>
                  <a:cubicBezTo>
                    <a:pt x="57" y="0"/>
                    <a:pt x="27" y="2"/>
                    <a:pt x="2" y="17"/>
                  </a:cubicBezTo>
                  <a:cubicBezTo>
                    <a:pt x="0" y="19"/>
                    <a:pt x="2" y="23"/>
                    <a:pt x="5" y="21"/>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103" name="Freeform 20"/>
            <p:cNvSpPr/>
            <p:nvPr/>
          </p:nvSpPr>
          <p:spPr bwMode="auto">
            <a:xfrm>
              <a:off x="1972" y="3262"/>
              <a:ext cx="1144" cy="668"/>
            </a:xfrm>
            <a:custGeom>
              <a:gdLst>
                <a:gd fmla="*/ 456 w 527" name="T0"/>
                <a:gd fmla="*/ 24 h 308" name="T1"/>
                <a:gd fmla="*/ 384 w 527" name="T2"/>
                <a:gd fmla="*/ 258 h 308" name="T3"/>
                <a:gd fmla="*/ 103 w 527" name="T4"/>
                <a:gd fmla="*/ 287 h 308" name="T5"/>
                <a:gd fmla="*/ 37 w 527" name="T6"/>
                <a:gd fmla="*/ 171 h 308" name="T7"/>
                <a:gd fmla="*/ 240 w 527" name="T8"/>
                <a:gd fmla="*/ 139 h 308" name="T9"/>
                <a:gd fmla="*/ 388 w 527" name="T10"/>
                <a:gd fmla="*/ 42 h 308" name="T11"/>
                <a:gd fmla="*/ 456 w 527" name="T12"/>
                <a:gd fmla="*/ 24 h 308" name="T13"/>
              </a:gdLst>
              <a:cxnLst>
                <a:cxn ang="0">
                  <a:pos x="T0" y="T1"/>
                </a:cxn>
                <a:cxn ang="0">
                  <a:pos x="T2" y="T3"/>
                </a:cxn>
                <a:cxn ang="0">
                  <a:pos x="T4" y="T5"/>
                </a:cxn>
                <a:cxn ang="0">
                  <a:pos x="T6" y="T7"/>
                </a:cxn>
                <a:cxn ang="0">
                  <a:pos x="T8" y="T9"/>
                </a:cxn>
                <a:cxn ang="0">
                  <a:pos x="T10" y="T11"/>
                </a:cxn>
                <a:cxn ang="0">
                  <a:pos x="T12" y="T13"/>
                </a:cxn>
              </a:cxnLst>
              <a:rect b="b" l="0" r="r" t="0"/>
              <a:pathLst>
                <a:path h="308" w="527">
                  <a:moveTo>
                    <a:pt x="456" y="24"/>
                  </a:moveTo>
                  <a:cubicBezTo>
                    <a:pt x="527" y="98"/>
                    <a:pt x="453" y="213"/>
                    <a:pt x="384" y="258"/>
                  </a:cubicBezTo>
                  <a:cubicBezTo>
                    <a:pt x="307" y="308"/>
                    <a:pt x="189" y="297"/>
                    <a:pt x="103" y="287"/>
                  </a:cubicBezTo>
                  <a:cubicBezTo>
                    <a:pt x="50" y="281"/>
                    <a:pt x="0" y="225"/>
                    <a:pt x="37" y="171"/>
                  </a:cubicBezTo>
                  <a:cubicBezTo>
                    <a:pt x="79" y="108"/>
                    <a:pt x="175" y="138"/>
                    <a:pt x="240" y="139"/>
                  </a:cubicBezTo>
                  <a:cubicBezTo>
                    <a:pt x="310" y="141"/>
                    <a:pt x="361" y="110"/>
                    <a:pt x="388" y="42"/>
                  </a:cubicBezTo>
                  <a:cubicBezTo>
                    <a:pt x="398" y="15"/>
                    <a:pt x="433" y="0"/>
                    <a:pt x="456" y="24"/>
                  </a:cubicBezTo>
                  <a:close/>
                </a:path>
              </a:pathLst>
            </a:custGeom>
            <a:solidFill>
              <a:srgbClr val="FFDCE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104" name="Freeform 21"/>
            <p:cNvSpPr/>
            <p:nvPr/>
          </p:nvSpPr>
          <p:spPr bwMode="auto">
            <a:xfrm>
              <a:off x="1968" y="3778"/>
              <a:ext cx="187" cy="37"/>
            </a:xfrm>
            <a:custGeom>
              <a:gdLst>
                <a:gd fmla="*/ 79 w 86" name="T0"/>
                <a:gd fmla="*/ 2 h 17" name="T1"/>
                <a:gd fmla="*/ 2 w 86" name="T2"/>
                <a:gd fmla="*/ 10 h 17" name="T3"/>
                <a:gd fmla="*/ 2 w 86" name="T4"/>
                <a:gd fmla="*/ 12 h 17" name="T5"/>
                <a:gd fmla="*/ 81 w 86" name="T6"/>
                <a:gd fmla="*/ 9 h 17" name="T7"/>
                <a:gd fmla="*/ 79 w 86" name="T8"/>
                <a:gd fmla="*/ 2 h 17" name="T9"/>
              </a:gdLst>
              <a:cxnLst>
                <a:cxn ang="0">
                  <a:pos x="T0" y="T1"/>
                </a:cxn>
                <a:cxn ang="0">
                  <a:pos x="T2" y="T3"/>
                </a:cxn>
                <a:cxn ang="0">
                  <a:pos x="T4" y="T5"/>
                </a:cxn>
                <a:cxn ang="0">
                  <a:pos x="T6" y="T7"/>
                </a:cxn>
                <a:cxn ang="0">
                  <a:pos x="T8" y="T9"/>
                </a:cxn>
              </a:cxnLst>
              <a:rect b="b" l="0" r="r" t="0"/>
              <a:pathLst>
                <a:path h="17" w="86">
                  <a:moveTo>
                    <a:pt x="79" y="2"/>
                  </a:moveTo>
                  <a:cubicBezTo>
                    <a:pt x="54" y="10"/>
                    <a:pt x="28" y="7"/>
                    <a:pt x="2" y="10"/>
                  </a:cubicBezTo>
                  <a:cubicBezTo>
                    <a:pt x="0" y="10"/>
                    <a:pt x="0" y="12"/>
                    <a:pt x="2" y="12"/>
                  </a:cubicBezTo>
                  <a:cubicBezTo>
                    <a:pt x="28" y="15"/>
                    <a:pt x="55" y="17"/>
                    <a:pt x="81" y="9"/>
                  </a:cubicBezTo>
                  <a:cubicBezTo>
                    <a:pt x="86" y="7"/>
                    <a:pt x="84" y="0"/>
                    <a:pt x="79" y="2"/>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105" name="Freeform 22"/>
            <p:cNvSpPr/>
            <p:nvPr/>
          </p:nvSpPr>
          <p:spPr bwMode="auto">
            <a:xfrm>
              <a:off x="1994" y="3704"/>
              <a:ext cx="130" cy="20"/>
            </a:xfrm>
            <a:custGeom>
              <a:gdLst>
                <a:gd fmla="*/ 55 w 60" name="T0"/>
                <a:gd fmla="*/ 0 h 9" name="T1"/>
                <a:gd fmla="*/ 2 w 60" name="T2"/>
                <a:gd fmla="*/ 4 h 9" name="T3"/>
                <a:gd fmla="*/ 2 w 60" name="T4"/>
                <a:gd fmla="*/ 7 h 9" name="T5"/>
                <a:gd fmla="*/ 57 w 60" name="T6"/>
                <a:gd fmla="*/ 5 h 9" name="T7"/>
                <a:gd fmla="*/ 55 w 60" name="T8"/>
                <a:gd fmla="*/ 0 h 9" name="T9"/>
              </a:gdLst>
              <a:cxnLst>
                <a:cxn ang="0">
                  <a:pos x="T0" y="T1"/>
                </a:cxn>
                <a:cxn ang="0">
                  <a:pos x="T2" y="T3"/>
                </a:cxn>
                <a:cxn ang="0">
                  <a:pos x="T4" y="T5"/>
                </a:cxn>
                <a:cxn ang="0">
                  <a:pos x="T6" y="T7"/>
                </a:cxn>
                <a:cxn ang="0">
                  <a:pos x="T8" y="T9"/>
                </a:cxn>
              </a:cxnLst>
              <a:rect b="b" l="0" r="r" t="0"/>
              <a:pathLst>
                <a:path h="9" w="60">
                  <a:moveTo>
                    <a:pt x="55" y="0"/>
                  </a:moveTo>
                  <a:cubicBezTo>
                    <a:pt x="38" y="3"/>
                    <a:pt x="20" y="2"/>
                    <a:pt x="2" y="4"/>
                  </a:cubicBezTo>
                  <a:cubicBezTo>
                    <a:pt x="0" y="4"/>
                    <a:pt x="0" y="7"/>
                    <a:pt x="2" y="7"/>
                  </a:cubicBezTo>
                  <a:cubicBezTo>
                    <a:pt x="20" y="9"/>
                    <a:pt x="39" y="8"/>
                    <a:pt x="57" y="5"/>
                  </a:cubicBezTo>
                  <a:cubicBezTo>
                    <a:pt x="60" y="5"/>
                    <a:pt x="58" y="0"/>
                    <a:pt x="55" y="0"/>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106" name="Freeform 23"/>
            <p:cNvSpPr/>
            <p:nvPr/>
          </p:nvSpPr>
          <p:spPr bwMode="auto">
            <a:xfrm>
              <a:off x="1985" y="3609"/>
              <a:ext cx="191" cy="50"/>
            </a:xfrm>
            <a:custGeom>
              <a:gdLst>
                <a:gd fmla="*/ 85 w 88" name="T0"/>
                <a:gd fmla="*/ 17 h 23" name="T1"/>
                <a:gd fmla="*/ 3 w 88" name="T2"/>
                <a:gd fmla="*/ 3 h 23" name="T3"/>
                <a:gd fmla="*/ 3 w 88" name="T4"/>
                <a:gd fmla="*/ 6 h 23" name="T5"/>
                <a:gd fmla="*/ 83 w 88" name="T6"/>
                <a:gd fmla="*/ 21 h 23" name="T7"/>
                <a:gd fmla="*/ 85 w 88" name="T8"/>
                <a:gd fmla="*/ 17 h 23" name="T9"/>
              </a:gdLst>
              <a:cxnLst>
                <a:cxn ang="0">
                  <a:pos x="T0" y="T1"/>
                </a:cxn>
                <a:cxn ang="0">
                  <a:pos x="T2" y="T3"/>
                </a:cxn>
                <a:cxn ang="0">
                  <a:pos x="T4" y="T5"/>
                </a:cxn>
                <a:cxn ang="0">
                  <a:pos x="T6" y="T7"/>
                </a:cxn>
                <a:cxn ang="0">
                  <a:pos x="T8" y="T9"/>
                </a:cxn>
              </a:cxnLst>
              <a:rect b="b" l="0" r="r" t="0"/>
              <a:pathLst>
                <a:path h="23" w="88">
                  <a:moveTo>
                    <a:pt x="85" y="17"/>
                  </a:moveTo>
                  <a:cubicBezTo>
                    <a:pt x="61" y="2"/>
                    <a:pt x="31" y="0"/>
                    <a:pt x="3" y="3"/>
                  </a:cubicBezTo>
                  <a:cubicBezTo>
                    <a:pt x="0" y="3"/>
                    <a:pt x="0" y="6"/>
                    <a:pt x="3" y="6"/>
                  </a:cubicBezTo>
                  <a:cubicBezTo>
                    <a:pt x="30" y="9"/>
                    <a:pt x="58" y="8"/>
                    <a:pt x="83" y="21"/>
                  </a:cubicBezTo>
                  <a:cubicBezTo>
                    <a:pt x="86" y="23"/>
                    <a:pt x="88" y="19"/>
                    <a:pt x="85" y="17"/>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107" name="Freeform 24"/>
            <p:cNvSpPr/>
            <p:nvPr/>
          </p:nvSpPr>
          <p:spPr bwMode="auto">
            <a:xfrm>
              <a:off x="968" y="743"/>
              <a:ext cx="464" cy="1255"/>
            </a:xfrm>
            <a:custGeom>
              <a:gdLst>
                <a:gd fmla="*/ 194 w 214" name="T0"/>
                <a:gd fmla="*/ 307 h 579" name="T1"/>
                <a:gd fmla="*/ 138 w 214" name="T2"/>
                <a:gd fmla="*/ 58 h 579" name="T3"/>
                <a:gd fmla="*/ 29 w 214" name="T4"/>
                <a:gd fmla="*/ 58 h 579" name="T5"/>
                <a:gd fmla="*/ 7 w 214" name="T6"/>
                <a:gd fmla="*/ 329 h 579" name="T7"/>
                <a:gd fmla="*/ 107 w 214" name="T8"/>
                <a:gd fmla="*/ 561 h 579" name="T9"/>
                <a:gd fmla="*/ 165 w 214" name="T10"/>
                <a:gd fmla="*/ 527 h 579" name="T11"/>
                <a:gd fmla="*/ 167 w 214" name="T12"/>
                <a:gd fmla="*/ 526 h 579" name="T13"/>
                <a:gd fmla="*/ 194 w 214" name="T14"/>
                <a:gd fmla="*/ 307 h 579"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579" w="214">
                  <a:moveTo>
                    <a:pt x="194" y="307"/>
                  </a:moveTo>
                  <a:cubicBezTo>
                    <a:pt x="188" y="221"/>
                    <a:pt x="171" y="138"/>
                    <a:pt x="138" y="58"/>
                  </a:cubicBezTo>
                  <a:cubicBezTo>
                    <a:pt x="119" y="9"/>
                    <a:pt x="45" y="0"/>
                    <a:pt x="29" y="58"/>
                  </a:cubicBezTo>
                  <a:cubicBezTo>
                    <a:pt x="5" y="145"/>
                    <a:pt x="0" y="240"/>
                    <a:pt x="7" y="329"/>
                  </a:cubicBezTo>
                  <a:cubicBezTo>
                    <a:pt x="13" y="418"/>
                    <a:pt x="32" y="505"/>
                    <a:pt x="107" y="561"/>
                  </a:cubicBezTo>
                  <a:cubicBezTo>
                    <a:pt x="131" y="579"/>
                    <a:pt x="164" y="554"/>
                    <a:pt x="165" y="527"/>
                  </a:cubicBezTo>
                  <a:cubicBezTo>
                    <a:pt x="166" y="527"/>
                    <a:pt x="166" y="526"/>
                    <a:pt x="167" y="526"/>
                  </a:cubicBezTo>
                  <a:cubicBezTo>
                    <a:pt x="214" y="470"/>
                    <a:pt x="199" y="376"/>
                    <a:pt x="194" y="307"/>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108" name="Freeform 25"/>
            <p:cNvSpPr/>
            <p:nvPr/>
          </p:nvSpPr>
          <p:spPr bwMode="auto">
            <a:xfrm>
              <a:off x="1050" y="977"/>
              <a:ext cx="304" cy="794"/>
            </a:xfrm>
            <a:custGeom>
              <a:gdLst>
                <a:gd fmla="*/ 122 w 140" name="T0"/>
                <a:gd fmla="*/ 194 h 366" name="T1"/>
                <a:gd fmla="*/ 87 w 140" name="T2"/>
                <a:gd fmla="*/ 37 h 366" name="T3"/>
                <a:gd fmla="*/ 18 w 140" name="T4"/>
                <a:gd fmla="*/ 37 h 366" name="T5"/>
                <a:gd fmla="*/ 4 w 140" name="T6"/>
                <a:gd fmla="*/ 207 h 366" name="T7"/>
                <a:gd fmla="*/ 57 w 140" name="T8"/>
                <a:gd fmla="*/ 336 h 366" name="T9"/>
                <a:gd fmla="*/ 122 w 140" name="T10"/>
                <a:gd fmla="*/ 194 h 366" name="T11"/>
              </a:gdLst>
              <a:cxnLst>
                <a:cxn ang="0">
                  <a:pos x="T0" y="T1"/>
                </a:cxn>
                <a:cxn ang="0">
                  <a:pos x="T2" y="T3"/>
                </a:cxn>
                <a:cxn ang="0">
                  <a:pos x="T4" y="T5"/>
                </a:cxn>
                <a:cxn ang="0">
                  <a:pos x="T6" y="T7"/>
                </a:cxn>
                <a:cxn ang="0">
                  <a:pos x="T8" y="T9"/>
                </a:cxn>
                <a:cxn ang="0">
                  <a:pos x="T10" y="T11"/>
                </a:cxn>
              </a:cxnLst>
              <a:rect b="b" l="0" r="r" t="0"/>
              <a:pathLst>
                <a:path h="366" w="140">
                  <a:moveTo>
                    <a:pt x="122" y="194"/>
                  </a:moveTo>
                  <a:cubicBezTo>
                    <a:pt x="118" y="139"/>
                    <a:pt x="107" y="87"/>
                    <a:pt x="87" y="37"/>
                  </a:cubicBezTo>
                  <a:cubicBezTo>
                    <a:pt x="75" y="6"/>
                    <a:pt x="28" y="0"/>
                    <a:pt x="18" y="37"/>
                  </a:cubicBezTo>
                  <a:cubicBezTo>
                    <a:pt x="3" y="91"/>
                    <a:pt x="0" y="151"/>
                    <a:pt x="4" y="207"/>
                  </a:cubicBezTo>
                  <a:cubicBezTo>
                    <a:pt x="7" y="247"/>
                    <a:pt x="13" y="320"/>
                    <a:pt x="57" y="336"/>
                  </a:cubicBezTo>
                  <a:cubicBezTo>
                    <a:pt x="140" y="366"/>
                    <a:pt x="125" y="236"/>
                    <a:pt x="122" y="194"/>
                  </a:cubicBezTo>
                  <a:close/>
                </a:path>
              </a:pathLst>
            </a:custGeom>
            <a:solidFill>
              <a:srgbClr val="FFDCE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109" name="Freeform 26"/>
            <p:cNvSpPr/>
            <p:nvPr/>
          </p:nvSpPr>
          <p:spPr bwMode="auto">
            <a:xfrm>
              <a:off x="2326" y="743"/>
              <a:ext cx="464" cy="1255"/>
            </a:xfrm>
            <a:custGeom>
              <a:gdLst>
                <a:gd fmla="*/ 20 w 214" name="T0"/>
                <a:gd fmla="*/ 307 h 579" name="T1"/>
                <a:gd fmla="*/ 76 w 214" name="T2"/>
                <a:gd fmla="*/ 58 h 579" name="T3"/>
                <a:gd fmla="*/ 185 w 214" name="T4"/>
                <a:gd fmla="*/ 58 h 579" name="T5"/>
                <a:gd fmla="*/ 207 w 214" name="T6"/>
                <a:gd fmla="*/ 329 h 579" name="T7"/>
                <a:gd fmla="*/ 107 w 214" name="T8"/>
                <a:gd fmla="*/ 561 h 579" name="T9"/>
                <a:gd fmla="*/ 49 w 214" name="T10"/>
                <a:gd fmla="*/ 527 h 579" name="T11"/>
                <a:gd fmla="*/ 47 w 214" name="T12"/>
                <a:gd fmla="*/ 526 h 579" name="T13"/>
                <a:gd fmla="*/ 20 w 214" name="T14"/>
                <a:gd fmla="*/ 307 h 579"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579" w="214">
                  <a:moveTo>
                    <a:pt x="20" y="307"/>
                  </a:moveTo>
                  <a:cubicBezTo>
                    <a:pt x="26" y="221"/>
                    <a:pt x="43" y="138"/>
                    <a:pt x="76" y="58"/>
                  </a:cubicBezTo>
                  <a:cubicBezTo>
                    <a:pt x="95" y="9"/>
                    <a:pt x="169" y="0"/>
                    <a:pt x="185" y="58"/>
                  </a:cubicBezTo>
                  <a:cubicBezTo>
                    <a:pt x="209" y="145"/>
                    <a:pt x="214" y="240"/>
                    <a:pt x="207" y="329"/>
                  </a:cubicBezTo>
                  <a:cubicBezTo>
                    <a:pt x="201" y="418"/>
                    <a:pt x="181" y="505"/>
                    <a:pt x="107" y="561"/>
                  </a:cubicBezTo>
                  <a:cubicBezTo>
                    <a:pt x="83" y="579"/>
                    <a:pt x="50" y="554"/>
                    <a:pt x="49" y="527"/>
                  </a:cubicBezTo>
                  <a:cubicBezTo>
                    <a:pt x="48" y="527"/>
                    <a:pt x="48" y="526"/>
                    <a:pt x="47" y="526"/>
                  </a:cubicBezTo>
                  <a:cubicBezTo>
                    <a:pt x="0" y="470"/>
                    <a:pt x="15" y="376"/>
                    <a:pt x="20" y="307"/>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110" name="Freeform 27"/>
            <p:cNvSpPr/>
            <p:nvPr/>
          </p:nvSpPr>
          <p:spPr bwMode="auto">
            <a:xfrm>
              <a:off x="2404" y="977"/>
              <a:ext cx="304" cy="794"/>
            </a:xfrm>
            <a:custGeom>
              <a:gdLst>
                <a:gd fmla="*/ 18 w 140" name="T0"/>
                <a:gd fmla="*/ 194 h 366" name="T1"/>
                <a:gd fmla="*/ 53 w 140" name="T2"/>
                <a:gd fmla="*/ 37 h 366" name="T3"/>
                <a:gd fmla="*/ 122 w 140" name="T4"/>
                <a:gd fmla="*/ 37 h 366" name="T5"/>
                <a:gd fmla="*/ 136 w 140" name="T6"/>
                <a:gd fmla="*/ 207 h 366" name="T7"/>
                <a:gd fmla="*/ 83 w 140" name="T8"/>
                <a:gd fmla="*/ 336 h 366" name="T9"/>
                <a:gd fmla="*/ 18 w 140" name="T10"/>
                <a:gd fmla="*/ 194 h 366" name="T11"/>
              </a:gdLst>
              <a:cxnLst>
                <a:cxn ang="0">
                  <a:pos x="T0" y="T1"/>
                </a:cxn>
                <a:cxn ang="0">
                  <a:pos x="T2" y="T3"/>
                </a:cxn>
                <a:cxn ang="0">
                  <a:pos x="T4" y="T5"/>
                </a:cxn>
                <a:cxn ang="0">
                  <a:pos x="T6" y="T7"/>
                </a:cxn>
                <a:cxn ang="0">
                  <a:pos x="T8" y="T9"/>
                </a:cxn>
                <a:cxn ang="0">
                  <a:pos x="T10" y="T11"/>
                </a:cxn>
              </a:cxnLst>
              <a:rect b="b" l="0" r="r" t="0"/>
              <a:pathLst>
                <a:path h="366" w="140">
                  <a:moveTo>
                    <a:pt x="18" y="194"/>
                  </a:moveTo>
                  <a:cubicBezTo>
                    <a:pt x="22" y="139"/>
                    <a:pt x="33" y="87"/>
                    <a:pt x="53" y="37"/>
                  </a:cubicBezTo>
                  <a:cubicBezTo>
                    <a:pt x="65" y="6"/>
                    <a:pt x="112" y="0"/>
                    <a:pt x="122" y="37"/>
                  </a:cubicBezTo>
                  <a:cubicBezTo>
                    <a:pt x="137" y="91"/>
                    <a:pt x="140" y="151"/>
                    <a:pt x="136" y="207"/>
                  </a:cubicBezTo>
                  <a:cubicBezTo>
                    <a:pt x="133" y="247"/>
                    <a:pt x="127" y="320"/>
                    <a:pt x="83" y="336"/>
                  </a:cubicBezTo>
                  <a:cubicBezTo>
                    <a:pt x="0" y="366"/>
                    <a:pt x="15" y="236"/>
                    <a:pt x="18" y="194"/>
                  </a:cubicBezTo>
                  <a:close/>
                </a:path>
              </a:pathLst>
            </a:custGeom>
            <a:solidFill>
              <a:srgbClr val="FFDCE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111" name="Freeform 28"/>
            <p:cNvSpPr/>
            <p:nvPr/>
          </p:nvSpPr>
          <p:spPr bwMode="auto">
            <a:xfrm>
              <a:off x="2209" y="2846"/>
              <a:ext cx="187" cy="347"/>
            </a:xfrm>
            <a:custGeom>
              <a:gdLst>
                <a:gd fmla="*/ 15 w 86" name="T0"/>
                <a:gd fmla="*/ 153 h 160" name="T1"/>
                <a:gd fmla="*/ 44 w 86" name="T2"/>
                <a:gd fmla="*/ 86 h 160" name="T3"/>
                <a:gd fmla="*/ 82 w 86" name="T4"/>
                <a:gd fmla="*/ 19 h 160" name="T5"/>
                <a:gd fmla="*/ 61 w 86" name="T6"/>
                <a:gd fmla="*/ 7 h 160" name="T7"/>
                <a:gd fmla="*/ 19 w 86" name="T8"/>
                <a:gd fmla="*/ 78 h 160" name="T9"/>
                <a:gd fmla="*/ 1 w 86" name="T10"/>
                <a:gd fmla="*/ 151 h 160" name="T11"/>
                <a:gd fmla="*/ 15 w 86" name="T12"/>
                <a:gd fmla="*/ 153 h 160" name="T13"/>
              </a:gdLst>
              <a:cxnLst>
                <a:cxn ang="0">
                  <a:pos x="T0" y="T1"/>
                </a:cxn>
                <a:cxn ang="0">
                  <a:pos x="T2" y="T3"/>
                </a:cxn>
                <a:cxn ang="0">
                  <a:pos x="T4" y="T5"/>
                </a:cxn>
                <a:cxn ang="0">
                  <a:pos x="T6" y="T7"/>
                </a:cxn>
                <a:cxn ang="0">
                  <a:pos x="T8" y="T9"/>
                </a:cxn>
                <a:cxn ang="0">
                  <a:pos x="T10" y="T11"/>
                </a:cxn>
                <a:cxn ang="0">
                  <a:pos x="T12" y="T13"/>
                </a:cxn>
              </a:cxnLst>
              <a:rect b="b" l="0" r="r" t="0"/>
              <a:pathLst>
                <a:path h="160" w="86">
                  <a:moveTo>
                    <a:pt x="15" y="153"/>
                  </a:moveTo>
                  <a:cubicBezTo>
                    <a:pt x="24" y="130"/>
                    <a:pt x="33" y="108"/>
                    <a:pt x="44" y="86"/>
                  </a:cubicBezTo>
                  <a:cubicBezTo>
                    <a:pt x="56" y="64"/>
                    <a:pt x="74" y="42"/>
                    <a:pt x="82" y="19"/>
                  </a:cubicBezTo>
                  <a:cubicBezTo>
                    <a:pt x="86" y="6"/>
                    <a:pt x="70" y="0"/>
                    <a:pt x="61" y="7"/>
                  </a:cubicBezTo>
                  <a:cubicBezTo>
                    <a:pt x="41" y="23"/>
                    <a:pt x="29" y="55"/>
                    <a:pt x="19" y="78"/>
                  </a:cubicBezTo>
                  <a:cubicBezTo>
                    <a:pt x="9" y="101"/>
                    <a:pt x="0" y="125"/>
                    <a:pt x="1" y="151"/>
                  </a:cubicBezTo>
                  <a:cubicBezTo>
                    <a:pt x="2" y="159"/>
                    <a:pt x="12" y="160"/>
                    <a:pt x="15" y="153"/>
                  </a:cubicBezTo>
                  <a:close/>
                </a:path>
              </a:pathLst>
            </a:custGeom>
            <a:solidFill>
              <a:srgbClr val="8DC54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112" name="Freeform 29"/>
            <p:cNvSpPr/>
            <p:nvPr/>
          </p:nvSpPr>
          <p:spPr bwMode="auto">
            <a:xfrm>
              <a:off x="2226" y="2983"/>
              <a:ext cx="319" cy="255"/>
            </a:xfrm>
            <a:custGeom>
              <a:gdLst>
                <a:gd fmla="*/ 18 w 147" name="T0"/>
                <a:gd fmla="*/ 111 h 118" name="T1"/>
                <a:gd fmla="*/ 132 w 147" name="T2"/>
                <a:gd fmla="*/ 35 h 118" name="T3"/>
                <a:gd fmla="*/ 118 w 147" name="T4"/>
                <a:gd fmla="*/ 10 h 118" name="T5"/>
                <a:gd fmla="*/ 3 w 147" name="T6"/>
                <a:gd fmla="*/ 103 h 118" name="T7"/>
                <a:gd fmla="*/ 18 w 147" name="T8"/>
                <a:gd fmla="*/ 111 h 118" name="T9"/>
              </a:gdLst>
              <a:cxnLst>
                <a:cxn ang="0">
                  <a:pos x="T0" y="T1"/>
                </a:cxn>
                <a:cxn ang="0">
                  <a:pos x="T2" y="T3"/>
                </a:cxn>
                <a:cxn ang="0">
                  <a:pos x="T4" y="T5"/>
                </a:cxn>
                <a:cxn ang="0">
                  <a:pos x="T6" y="T7"/>
                </a:cxn>
                <a:cxn ang="0">
                  <a:pos x="T8" y="T9"/>
                </a:cxn>
              </a:cxnLst>
              <a:rect b="b" l="0" r="r" t="0"/>
              <a:pathLst>
                <a:path h="118" w="147">
                  <a:moveTo>
                    <a:pt x="18" y="111"/>
                  </a:moveTo>
                  <a:cubicBezTo>
                    <a:pt x="49" y="75"/>
                    <a:pt x="94" y="62"/>
                    <a:pt x="132" y="35"/>
                  </a:cubicBezTo>
                  <a:cubicBezTo>
                    <a:pt x="147" y="24"/>
                    <a:pt x="134" y="0"/>
                    <a:pt x="118" y="10"/>
                  </a:cubicBezTo>
                  <a:cubicBezTo>
                    <a:pt x="77" y="32"/>
                    <a:pt x="21" y="57"/>
                    <a:pt x="3" y="103"/>
                  </a:cubicBezTo>
                  <a:cubicBezTo>
                    <a:pt x="0" y="111"/>
                    <a:pt x="12" y="118"/>
                    <a:pt x="18" y="111"/>
                  </a:cubicBezTo>
                  <a:close/>
                </a:path>
              </a:pathLst>
            </a:custGeom>
            <a:solidFill>
              <a:srgbClr val="8DC54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113" name="Freeform 30"/>
            <p:cNvSpPr/>
            <p:nvPr/>
          </p:nvSpPr>
          <p:spPr bwMode="auto">
            <a:xfrm>
              <a:off x="2239" y="3156"/>
              <a:ext cx="341" cy="113"/>
            </a:xfrm>
            <a:custGeom>
              <a:gdLst>
                <a:gd fmla="*/ 14 w 157" name="T0"/>
                <a:gd fmla="*/ 50 h 52" name="T1"/>
                <a:gd fmla="*/ 139 w 157" name="T2"/>
                <a:gd fmla="*/ 31 h 52" name="T3"/>
                <a:gd fmla="*/ 132 w 157" name="T4"/>
                <a:gd fmla="*/ 4 h 52" name="T5"/>
                <a:gd fmla="*/ 11 w 157" name="T6"/>
                <a:gd fmla="*/ 29 h 52" name="T7"/>
                <a:gd fmla="*/ 14 w 157" name="T8"/>
                <a:gd fmla="*/ 50 h 52" name="T9"/>
              </a:gdLst>
              <a:cxnLst>
                <a:cxn ang="0">
                  <a:pos x="T0" y="T1"/>
                </a:cxn>
                <a:cxn ang="0">
                  <a:pos x="T2" y="T3"/>
                </a:cxn>
                <a:cxn ang="0">
                  <a:pos x="T4" y="T5"/>
                </a:cxn>
                <a:cxn ang="0">
                  <a:pos x="T6" y="T7"/>
                </a:cxn>
                <a:cxn ang="0">
                  <a:pos x="T8" y="T9"/>
                </a:cxn>
              </a:cxnLst>
              <a:rect b="b" l="0" r="r" t="0"/>
              <a:pathLst>
                <a:path h="52" w="157">
                  <a:moveTo>
                    <a:pt x="14" y="50"/>
                  </a:moveTo>
                  <a:cubicBezTo>
                    <a:pt x="55" y="52"/>
                    <a:pt x="99" y="39"/>
                    <a:pt x="139" y="31"/>
                  </a:cubicBezTo>
                  <a:cubicBezTo>
                    <a:pt x="157" y="27"/>
                    <a:pt x="149" y="0"/>
                    <a:pt x="132" y="4"/>
                  </a:cubicBezTo>
                  <a:cubicBezTo>
                    <a:pt x="92" y="13"/>
                    <a:pt x="50" y="17"/>
                    <a:pt x="11" y="29"/>
                  </a:cubicBezTo>
                  <a:cubicBezTo>
                    <a:pt x="0" y="33"/>
                    <a:pt x="2" y="50"/>
                    <a:pt x="14" y="50"/>
                  </a:cubicBezTo>
                  <a:close/>
                </a:path>
              </a:pathLst>
            </a:custGeom>
            <a:solidFill>
              <a:srgbClr val="8DC54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114" name="Freeform 31"/>
            <p:cNvSpPr/>
            <p:nvPr/>
          </p:nvSpPr>
          <p:spPr bwMode="auto">
            <a:xfrm>
              <a:off x="1710" y="3039"/>
              <a:ext cx="744" cy="945"/>
            </a:xfrm>
            <a:custGeom>
              <a:gdLst>
                <a:gd fmla="*/ 243 w 343" name="T0"/>
                <a:gd fmla="*/ 35 h 436" name="T1"/>
                <a:gd fmla="*/ 166 w 343" name="T2"/>
                <a:gd fmla="*/ 7 h 436" name="T3"/>
                <a:gd fmla="*/ 108 w 343" name="T4"/>
                <a:gd fmla="*/ 74 h 436" name="T5"/>
                <a:gd fmla="*/ 54 w 343" name="T6"/>
                <a:gd fmla="*/ 206 h 436" name="T7"/>
                <a:gd fmla="*/ 8 w 343" name="T8"/>
                <a:gd fmla="*/ 348 h 436" name="T9"/>
                <a:gd fmla="*/ 193 w 343" name="T10"/>
                <a:gd fmla="*/ 278 h 436" name="T11"/>
                <a:gd fmla="*/ 278 w 343" name="T12"/>
                <a:gd fmla="*/ 215 h 436" name="T13"/>
                <a:gd fmla="*/ 243 w 343" name="T14"/>
                <a:gd fmla="*/ 35 h 436"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436" w="343">
                  <a:moveTo>
                    <a:pt x="243" y="35"/>
                  </a:moveTo>
                  <a:cubicBezTo>
                    <a:pt x="222" y="15"/>
                    <a:pt x="195" y="0"/>
                    <a:pt x="166" y="7"/>
                  </a:cubicBezTo>
                  <a:cubicBezTo>
                    <a:pt x="135" y="14"/>
                    <a:pt x="119" y="48"/>
                    <a:pt x="108" y="74"/>
                  </a:cubicBezTo>
                  <a:cubicBezTo>
                    <a:pt x="89" y="118"/>
                    <a:pt x="73" y="162"/>
                    <a:pt x="54" y="206"/>
                  </a:cubicBezTo>
                  <a:cubicBezTo>
                    <a:pt x="38" y="245"/>
                    <a:pt x="0" y="305"/>
                    <a:pt x="8" y="348"/>
                  </a:cubicBezTo>
                  <a:cubicBezTo>
                    <a:pt x="24" y="436"/>
                    <a:pt x="161" y="303"/>
                    <a:pt x="193" y="278"/>
                  </a:cubicBezTo>
                  <a:cubicBezTo>
                    <a:pt x="221" y="256"/>
                    <a:pt x="252" y="239"/>
                    <a:pt x="278" y="215"/>
                  </a:cubicBezTo>
                  <a:cubicBezTo>
                    <a:pt x="343" y="156"/>
                    <a:pt x="294" y="83"/>
                    <a:pt x="243" y="35"/>
                  </a:cubicBezTo>
                  <a:close/>
                </a:path>
              </a:pathLst>
            </a:custGeom>
            <a:solidFill>
              <a:srgbClr val="FF8D3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115" name="Freeform 32"/>
            <p:cNvSpPr/>
            <p:nvPr/>
          </p:nvSpPr>
          <p:spPr bwMode="auto">
            <a:xfrm>
              <a:off x="1840" y="3188"/>
              <a:ext cx="295" cy="144"/>
            </a:xfrm>
            <a:custGeom>
              <a:gdLst>
                <a:gd fmla="*/ 8 w 136" name="T0"/>
                <a:gd fmla="*/ 12 h 66" name="T1"/>
                <a:gd fmla="*/ 130 w 136" name="T2"/>
                <a:gd fmla="*/ 64 h 66" name="T3"/>
                <a:gd fmla="*/ 134 w 136" name="T4"/>
                <a:gd fmla="*/ 60 h 66" name="T5"/>
                <a:gd fmla="*/ 8 w 136" name="T6"/>
                <a:gd fmla="*/ 0 h 66" name="T7"/>
                <a:gd fmla="*/ 8 w 136" name="T8"/>
                <a:gd fmla="*/ 12 h 66" name="T9"/>
              </a:gdLst>
              <a:cxnLst>
                <a:cxn ang="0">
                  <a:pos x="T0" y="T1"/>
                </a:cxn>
                <a:cxn ang="0">
                  <a:pos x="T2" y="T3"/>
                </a:cxn>
                <a:cxn ang="0">
                  <a:pos x="T4" y="T5"/>
                </a:cxn>
                <a:cxn ang="0">
                  <a:pos x="T6" y="T7"/>
                </a:cxn>
                <a:cxn ang="0">
                  <a:pos x="T8" y="T9"/>
                </a:cxn>
              </a:cxnLst>
              <a:rect b="b" l="0" r="r" t="0"/>
              <a:pathLst>
                <a:path h="66" w="136">
                  <a:moveTo>
                    <a:pt x="8" y="12"/>
                  </a:moveTo>
                  <a:cubicBezTo>
                    <a:pt x="56" y="13"/>
                    <a:pt x="92" y="39"/>
                    <a:pt x="130" y="64"/>
                  </a:cubicBezTo>
                  <a:cubicBezTo>
                    <a:pt x="133" y="66"/>
                    <a:pt x="136" y="62"/>
                    <a:pt x="134" y="60"/>
                  </a:cubicBezTo>
                  <a:cubicBezTo>
                    <a:pt x="101" y="26"/>
                    <a:pt x="55" y="2"/>
                    <a:pt x="8" y="0"/>
                  </a:cubicBezTo>
                  <a:cubicBezTo>
                    <a:pt x="0" y="0"/>
                    <a:pt x="0" y="12"/>
                    <a:pt x="8" y="12"/>
                  </a:cubicBezTo>
                  <a:close/>
                </a:path>
              </a:pathLst>
            </a:custGeom>
            <a:solidFill>
              <a:srgbClr val="FF741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116" name="Freeform 33"/>
            <p:cNvSpPr/>
            <p:nvPr/>
          </p:nvSpPr>
          <p:spPr bwMode="auto">
            <a:xfrm>
              <a:off x="1771" y="3336"/>
              <a:ext cx="262" cy="145"/>
            </a:xfrm>
            <a:custGeom>
              <a:gdLst>
                <a:gd fmla="*/ 7 w 121" name="T0"/>
                <a:gd fmla="*/ 16 h 67" name="T1"/>
                <a:gd fmla="*/ 115 w 121" name="T2"/>
                <a:gd fmla="*/ 65 h 67" name="T3"/>
                <a:gd fmla="*/ 120 w 121" name="T4"/>
                <a:gd fmla="*/ 61 h 67" name="T5"/>
                <a:gd fmla="*/ 7 w 121" name="T6"/>
                <a:gd fmla="*/ 4 h 67" name="T7"/>
                <a:gd fmla="*/ 7 w 121" name="T8"/>
                <a:gd fmla="*/ 16 h 67" name="T9"/>
              </a:gdLst>
              <a:cxnLst>
                <a:cxn ang="0">
                  <a:pos x="T0" y="T1"/>
                </a:cxn>
                <a:cxn ang="0">
                  <a:pos x="T2" y="T3"/>
                </a:cxn>
                <a:cxn ang="0">
                  <a:pos x="T4" y="T5"/>
                </a:cxn>
                <a:cxn ang="0">
                  <a:pos x="T6" y="T7"/>
                </a:cxn>
                <a:cxn ang="0">
                  <a:pos x="T8" y="T9"/>
                </a:cxn>
              </a:cxnLst>
              <a:rect b="b" l="0" r="r" t="0"/>
              <a:pathLst>
                <a:path h="67" w="120">
                  <a:moveTo>
                    <a:pt x="7" y="16"/>
                  </a:moveTo>
                  <a:cubicBezTo>
                    <a:pt x="54" y="12"/>
                    <a:pt x="81" y="40"/>
                    <a:pt x="115" y="65"/>
                  </a:cubicBezTo>
                  <a:cubicBezTo>
                    <a:pt x="118" y="67"/>
                    <a:pt x="121" y="64"/>
                    <a:pt x="120" y="61"/>
                  </a:cubicBezTo>
                  <a:cubicBezTo>
                    <a:pt x="100" y="20"/>
                    <a:pt x="51" y="0"/>
                    <a:pt x="7" y="4"/>
                  </a:cubicBezTo>
                  <a:cubicBezTo>
                    <a:pt x="0" y="5"/>
                    <a:pt x="0" y="16"/>
                    <a:pt x="7" y="16"/>
                  </a:cubicBezTo>
                  <a:close/>
                </a:path>
              </a:pathLst>
            </a:custGeom>
            <a:solidFill>
              <a:srgbClr val="FF741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117" name="Freeform 34"/>
            <p:cNvSpPr/>
            <p:nvPr/>
          </p:nvSpPr>
          <p:spPr bwMode="auto">
            <a:xfrm>
              <a:off x="1731" y="3481"/>
              <a:ext cx="204" cy="102"/>
            </a:xfrm>
            <a:custGeom>
              <a:gdLst>
                <a:gd fmla="*/ 8 w 94" name="T0"/>
                <a:gd fmla="*/ 12 h 47" name="T1"/>
                <a:gd fmla="*/ 86 w 94" name="T2"/>
                <a:gd fmla="*/ 45 h 47" name="T3"/>
                <a:gd fmla="*/ 91 w 94" name="T4"/>
                <a:gd fmla="*/ 39 h 47" name="T5"/>
                <a:gd fmla="*/ 8 w 94" name="T6"/>
                <a:gd fmla="*/ 1 h 47" name="T7"/>
                <a:gd fmla="*/ 8 w 94" name="T8"/>
                <a:gd fmla="*/ 12 h 47" name="T9"/>
              </a:gdLst>
              <a:cxnLst>
                <a:cxn ang="0">
                  <a:pos x="T0" y="T1"/>
                </a:cxn>
                <a:cxn ang="0">
                  <a:pos x="T2" y="T3"/>
                </a:cxn>
                <a:cxn ang="0">
                  <a:pos x="T4" y="T5"/>
                </a:cxn>
                <a:cxn ang="0">
                  <a:pos x="T6" y="T7"/>
                </a:cxn>
                <a:cxn ang="0">
                  <a:pos x="T8" y="T9"/>
                </a:cxn>
              </a:cxnLst>
              <a:rect b="b" l="0" r="r" t="0"/>
              <a:pathLst>
                <a:path h="47" w="94">
                  <a:moveTo>
                    <a:pt x="8" y="12"/>
                  </a:moveTo>
                  <a:cubicBezTo>
                    <a:pt x="39" y="14"/>
                    <a:pt x="60" y="32"/>
                    <a:pt x="86" y="45"/>
                  </a:cubicBezTo>
                  <a:cubicBezTo>
                    <a:pt x="90" y="47"/>
                    <a:pt x="94" y="42"/>
                    <a:pt x="91" y="39"/>
                  </a:cubicBezTo>
                  <a:cubicBezTo>
                    <a:pt x="71" y="16"/>
                    <a:pt x="37" y="2"/>
                    <a:pt x="8" y="1"/>
                  </a:cubicBezTo>
                  <a:cubicBezTo>
                    <a:pt x="0" y="0"/>
                    <a:pt x="0" y="12"/>
                    <a:pt x="8" y="12"/>
                  </a:cubicBezTo>
                  <a:close/>
                </a:path>
              </a:pathLst>
            </a:custGeom>
            <a:solidFill>
              <a:srgbClr val="FF741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grpSp>
      <p:sp>
        <p:nvSpPr>
          <p:cNvPr id="119" name="文本框 118"/>
          <p:cNvSpPr txBox="1"/>
          <p:nvPr/>
        </p:nvSpPr>
        <p:spPr>
          <a:xfrm>
            <a:off x="4522855" y="3816856"/>
            <a:ext cx="3071167" cy="711663"/>
          </a:xfrm>
          <a:prstGeom prst="rect">
            <a:avLst/>
          </a:prstGeom>
          <a:noFill/>
        </p:spPr>
        <p:txBody>
          <a:bodyPr anchor="ctr" anchorCtr="0" rtlCol="0" wrap="square">
            <a:noAutofit/>
          </a:bodyPr>
          <a:lstStyle/>
          <a:p>
            <a:pPr algn="ctr"/>
            <a:r>
              <a:rPr altLang="en-US" lang="zh-CN" smtClean="0" sz="6000">
                <a:solidFill>
                  <a:schemeClr val="bg1"/>
                </a:solidFill>
                <a:cs typeface="+mn-ea"/>
                <a:sym typeface="+mn-lt"/>
              </a:rPr>
              <a:t>第2章</a:t>
            </a:r>
          </a:p>
        </p:txBody>
      </p:sp>
      <p:sp>
        <p:nvSpPr>
          <p:cNvPr id="120" name="Freeform 21"/>
          <p:cNvSpPr/>
          <p:nvPr/>
        </p:nvSpPr>
        <p:spPr bwMode="auto">
          <a:xfrm>
            <a:off x="4632181" y="4732244"/>
            <a:ext cx="2880000" cy="120829"/>
          </a:xfrm>
          <a:custGeom>
            <a:gdLst>
              <a:gd fmla="*/ 3 w 764" name="T0"/>
              <a:gd fmla="*/ 1 h 70" name="T1"/>
              <a:gd fmla="*/ 0 w 764" name="T2"/>
              <a:gd fmla="*/ 4 h 70" name="T3"/>
              <a:gd fmla="*/ 3 w 764" name="T4"/>
              <a:gd fmla="*/ 8 h 70" name="T5"/>
              <a:gd fmla="*/ 183 w 764" name="T6"/>
              <a:gd fmla="*/ 7 h 70" name="T7"/>
              <a:gd fmla="*/ 625 w 764" name="T8"/>
              <a:gd fmla="*/ 9 h 70" name="T9"/>
              <a:gd fmla="*/ 638 w 764" name="T10"/>
              <a:gd fmla="*/ 9 h 70" name="T11"/>
              <a:gd fmla="*/ 517 w 764" name="T12"/>
              <a:gd fmla="*/ 13 h 70" name="T13"/>
              <a:gd fmla="*/ 241 w 764" name="T14"/>
              <a:gd fmla="*/ 22 h 70" name="T15"/>
              <a:gd fmla="*/ 47 w 764" name="T16"/>
              <a:gd fmla="*/ 33 h 70" name="T17"/>
              <a:gd fmla="*/ 47 w 764" name="T18"/>
              <a:gd fmla="*/ 39 h 70" name="T19"/>
              <a:gd fmla="*/ 215 w 764" name="T20"/>
              <a:gd fmla="*/ 33 h 70" name="T21"/>
              <a:gd fmla="*/ 539 w 764" name="T22"/>
              <a:gd fmla="*/ 40 h 70" name="T23"/>
              <a:gd fmla="*/ 530 w 764" name="T24"/>
              <a:gd fmla="*/ 40 h 70" name="T25"/>
              <a:gd fmla="*/ 236 w 764" name="T26"/>
              <a:gd fmla="*/ 60 h 70" name="T27"/>
              <a:gd fmla="*/ 217 w 764" name="T28"/>
              <a:gd fmla="*/ 63 h 70" name="T29"/>
              <a:gd fmla="*/ 215 w 764" name="T30"/>
              <a:gd fmla="*/ 67 h 70" name="T31"/>
              <a:gd fmla="*/ 218 w 764" name="T32"/>
              <a:gd fmla="*/ 70 h 70" name="T33"/>
              <a:gd fmla="*/ 237 w 764" name="T34"/>
              <a:gd fmla="*/ 67 h 70" name="T35"/>
              <a:gd fmla="*/ 530 w 764" name="T36"/>
              <a:gd fmla="*/ 47 h 70" name="T37"/>
              <a:gd fmla="*/ 575 w 764" name="T38"/>
              <a:gd fmla="*/ 47 h 70" name="T39"/>
              <a:gd fmla="*/ 575 w 764" name="T40"/>
              <a:gd fmla="*/ 41 h 70" name="T41"/>
              <a:gd fmla="*/ 573 w 764" name="T42"/>
              <a:gd fmla="*/ 40 h 70" name="T43"/>
              <a:gd fmla="*/ 560 w 764" name="T44"/>
              <a:gd fmla="*/ 37 h 70" name="T45"/>
              <a:gd fmla="*/ 321 w 764" name="T46"/>
              <a:gd fmla="*/ 22 h 70" name="T47"/>
              <a:gd fmla="*/ 517 w 764" name="T48"/>
              <a:gd fmla="*/ 19 h 70" name="T49"/>
              <a:gd fmla="*/ 668 w 764" name="T50"/>
              <a:gd fmla="*/ 14 h 70" name="T51"/>
              <a:gd fmla="*/ 761 w 764" name="T52"/>
              <a:gd fmla="*/ 8 h 70" name="T53"/>
              <a:gd fmla="*/ 763 w 764" name="T54"/>
              <a:gd fmla="*/ 7 h 70" name="T55"/>
              <a:gd fmla="*/ 763 w 764" name="T56"/>
              <a:gd fmla="*/ 2 h 70" name="T57"/>
              <a:gd fmla="*/ 763 w 764" name="T58"/>
              <a:gd fmla="*/ 2 h 70" name="T59"/>
              <a:gd fmla="*/ 759 w 764" name="T60"/>
              <a:gd fmla="*/ 2 h 70" name="T61"/>
              <a:gd fmla="*/ 759 w 764" name="T62"/>
              <a:gd fmla="*/ 2 h 70" name="T63"/>
              <a:gd fmla="*/ 759 w 764" name="T64"/>
              <a:gd fmla="*/ 2 h 70" name="T65"/>
              <a:gd fmla="*/ 682 w 764" name="T66"/>
              <a:gd fmla="*/ 2 h 70" name="T67"/>
              <a:gd fmla="*/ 625 w 764" name="T68"/>
              <a:gd fmla="*/ 2 h 70" name="T69"/>
              <a:gd fmla="*/ 183 w 764" name="T70"/>
              <a:gd fmla="*/ 1 h 70" name="T71"/>
              <a:gd fmla="*/ 3 w 764" name="T72"/>
              <a:gd fmla="*/ 1 h 70" name="T7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b="b" l="0" r="r" t="0"/>
            <a:pathLst>
              <a:path h="70" w="764">
                <a:moveTo>
                  <a:pt x="3" y="1"/>
                </a:moveTo>
                <a:cubicBezTo>
                  <a:pt x="1" y="1"/>
                  <a:pt x="0" y="3"/>
                  <a:pt x="0" y="4"/>
                </a:cubicBezTo>
                <a:cubicBezTo>
                  <a:pt x="0" y="6"/>
                  <a:pt x="1" y="8"/>
                  <a:pt x="3" y="8"/>
                </a:cubicBezTo>
                <a:cubicBezTo>
                  <a:pt x="59" y="8"/>
                  <a:pt x="121" y="8"/>
                  <a:pt x="183" y="7"/>
                </a:cubicBezTo>
                <a:cubicBezTo>
                  <a:pt x="330" y="7"/>
                  <a:pt x="473" y="7"/>
                  <a:pt x="625" y="9"/>
                </a:cubicBezTo>
                <a:cubicBezTo>
                  <a:pt x="627" y="9"/>
                  <a:pt x="632" y="9"/>
                  <a:pt x="638" y="9"/>
                </a:cubicBezTo>
                <a:cubicBezTo>
                  <a:pt x="581" y="11"/>
                  <a:pt x="523" y="13"/>
                  <a:pt x="517" y="13"/>
                </a:cubicBezTo>
                <a:cubicBezTo>
                  <a:pt x="414" y="7"/>
                  <a:pt x="327" y="15"/>
                  <a:pt x="241" y="22"/>
                </a:cubicBezTo>
                <a:cubicBezTo>
                  <a:pt x="178" y="28"/>
                  <a:pt x="115" y="33"/>
                  <a:pt x="47" y="33"/>
                </a:cubicBezTo>
                <a:cubicBezTo>
                  <a:pt x="47" y="39"/>
                  <a:pt x="47" y="39"/>
                  <a:pt x="47" y="39"/>
                </a:cubicBezTo>
                <a:cubicBezTo>
                  <a:pt x="108" y="39"/>
                  <a:pt x="162" y="36"/>
                  <a:pt x="215" y="33"/>
                </a:cubicBezTo>
                <a:cubicBezTo>
                  <a:pt x="316" y="28"/>
                  <a:pt x="411" y="22"/>
                  <a:pt x="539" y="40"/>
                </a:cubicBezTo>
                <a:cubicBezTo>
                  <a:pt x="530" y="40"/>
                  <a:pt x="530" y="40"/>
                  <a:pt x="530" y="40"/>
                </a:cubicBezTo>
                <a:cubicBezTo>
                  <a:pt x="427" y="40"/>
                  <a:pt x="355" y="40"/>
                  <a:pt x="236" y="60"/>
                </a:cubicBezTo>
                <a:cubicBezTo>
                  <a:pt x="217" y="63"/>
                  <a:pt x="217" y="63"/>
                  <a:pt x="217" y="63"/>
                </a:cubicBezTo>
                <a:cubicBezTo>
                  <a:pt x="216" y="64"/>
                  <a:pt x="214" y="65"/>
                  <a:pt x="215" y="67"/>
                </a:cubicBezTo>
                <a:cubicBezTo>
                  <a:pt x="215" y="69"/>
                  <a:pt x="217" y="70"/>
                  <a:pt x="218" y="70"/>
                </a:cubicBezTo>
                <a:cubicBezTo>
                  <a:pt x="237" y="67"/>
                  <a:pt x="237" y="67"/>
                  <a:pt x="237" y="67"/>
                </a:cubicBezTo>
                <a:cubicBezTo>
                  <a:pt x="356" y="46"/>
                  <a:pt x="427" y="47"/>
                  <a:pt x="530" y="47"/>
                </a:cubicBezTo>
                <a:cubicBezTo>
                  <a:pt x="546" y="47"/>
                  <a:pt x="563" y="47"/>
                  <a:pt x="575" y="47"/>
                </a:cubicBezTo>
                <a:cubicBezTo>
                  <a:pt x="575" y="41"/>
                  <a:pt x="575" y="41"/>
                  <a:pt x="575" y="41"/>
                </a:cubicBezTo>
                <a:cubicBezTo>
                  <a:pt x="574" y="41"/>
                  <a:pt x="574" y="40"/>
                  <a:pt x="573" y="40"/>
                </a:cubicBezTo>
                <a:cubicBezTo>
                  <a:pt x="569" y="39"/>
                  <a:pt x="561" y="37"/>
                  <a:pt x="560" y="37"/>
                </a:cubicBezTo>
                <a:cubicBezTo>
                  <a:pt x="467" y="23"/>
                  <a:pt x="392" y="20"/>
                  <a:pt x="321" y="22"/>
                </a:cubicBezTo>
                <a:cubicBezTo>
                  <a:pt x="382" y="18"/>
                  <a:pt x="446" y="15"/>
                  <a:pt x="517" y="19"/>
                </a:cubicBezTo>
                <a:cubicBezTo>
                  <a:pt x="524" y="20"/>
                  <a:pt x="602" y="17"/>
                  <a:pt x="668" y="14"/>
                </a:cubicBezTo>
                <a:cubicBezTo>
                  <a:pt x="713" y="12"/>
                  <a:pt x="753" y="10"/>
                  <a:pt x="761" y="8"/>
                </a:cubicBezTo>
                <a:cubicBezTo>
                  <a:pt x="762" y="8"/>
                  <a:pt x="763" y="8"/>
                  <a:pt x="763" y="7"/>
                </a:cubicBezTo>
                <a:cubicBezTo>
                  <a:pt x="764" y="6"/>
                  <a:pt x="764" y="4"/>
                  <a:pt x="763" y="2"/>
                </a:cubicBezTo>
                <a:cubicBezTo>
                  <a:pt x="763" y="2"/>
                  <a:pt x="763" y="2"/>
                  <a:pt x="763" y="2"/>
                </a:cubicBezTo>
                <a:cubicBezTo>
                  <a:pt x="763" y="2"/>
                  <a:pt x="761" y="2"/>
                  <a:pt x="759" y="2"/>
                </a:cubicBezTo>
                <a:cubicBezTo>
                  <a:pt x="759" y="2"/>
                  <a:pt x="759" y="2"/>
                  <a:pt x="759" y="2"/>
                </a:cubicBezTo>
                <a:cubicBezTo>
                  <a:pt x="759" y="2"/>
                  <a:pt x="759" y="2"/>
                  <a:pt x="759" y="2"/>
                </a:cubicBezTo>
                <a:cubicBezTo>
                  <a:pt x="748" y="2"/>
                  <a:pt x="713" y="2"/>
                  <a:pt x="682" y="2"/>
                </a:cubicBezTo>
                <a:cubicBezTo>
                  <a:pt x="655" y="2"/>
                  <a:pt x="631" y="2"/>
                  <a:pt x="625" y="2"/>
                </a:cubicBezTo>
                <a:cubicBezTo>
                  <a:pt x="474" y="0"/>
                  <a:pt x="330" y="1"/>
                  <a:pt x="183" y="1"/>
                </a:cubicBezTo>
                <a:cubicBezTo>
                  <a:pt x="126" y="1"/>
                  <a:pt x="68" y="1"/>
                  <a:pt x="3" y="1"/>
                </a:cubicBezTo>
                <a:close/>
              </a:path>
            </a:pathLst>
          </a:custGeom>
          <a:solidFill>
            <a:schemeClr val="bg1"/>
          </a:solidFill>
          <a:ln>
            <a:solidFill>
              <a:schemeClr val="bg1"/>
            </a:solidFill>
          </a:ln>
        </p:spPr>
        <p:txBody>
          <a:bodyPr anchor="t" anchorCtr="0" bIns="45720" compatLnSpc="1" lIns="91440" numCol="1" rIns="91440" tIns="45720" vert="horz" wrap="square">
            <a:prstTxWarp prst="textNoShape">
              <a:avLst/>
            </a:prstTxWarp>
          </a:bodyPr>
          <a:lstStyle/>
          <a:p>
            <a:endParaRPr altLang="en-US" lang="zh-CN">
              <a:solidFill>
                <a:srgbClr val="34322F"/>
              </a:solidFill>
              <a:cs typeface="+mn-ea"/>
              <a:sym typeface="+mn-lt"/>
            </a:endParaRPr>
          </a:p>
        </p:txBody>
      </p:sp>
      <p:sp>
        <p:nvSpPr>
          <p:cNvPr id="121" name="文本框 120"/>
          <p:cNvSpPr txBox="1"/>
          <p:nvPr/>
        </p:nvSpPr>
        <p:spPr>
          <a:xfrm>
            <a:off x="4329337" y="5056798"/>
            <a:ext cx="3533325" cy="579120"/>
          </a:xfrm>
          <a:prstGeom prst="rect">
            <a:avLst/>
          </a:prstGeom>
          <a:noFill/>
        </p:spPr>
        <p:txBody>
          <a:bodyPr rtlCol="0" wrap="square">
            <a:spAutoFit/>
          </a:bodyPr>
          <a:lstStyle/>
          <a:p>
            <a:pPr algn="dist"/>
            <a:r>
              <a:rPr altLang="en-US" lang="zh-CN" smtClean="0" sz="3200">
                <a:solidFill>
                  <a:schemeClr val="bg1"/>
                </a:solidFill>
                <a:cs typeface="+mn-ea"/>
                <a:sym typeface="+mn-lt"/>
              </a:rPr>
              <a:t>请添加您的标题</a:t>
            </a:r>
          </a:p>
        </p:txBody>
      </p:sp>
    </p:spTree>
    <p:extLst>
      <p:ext uri="{BB962C8B-B14F-4D97-AF65-F5344CB8AC3E}">
        <p14:creationId val="2212989105"/>
      </p:ext>
    </p:extLst>
  </p:cSld>
  <p:clrMapOvr>
    <a:masterClrMapping/>
  </p:clrMapOvr>
  <p:transition/>
  <p:timing/>
</p:sld>
</file>

<file path=ppt/slides/slide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rgbClr val="FF9899"/>
        </a:solidFill>
        <a:effectLst/>
      </p:bgPr>
    </p:bg>
    <p:spTree>
      <p:nvGrpSpPr>
        <p:cNvPr id="1" name=""/>
        <p:cNvGrpSpPr/>
        <p:nvPr/>
      </p:nvGrpSpPr>
      <p:grpSpPr>
        <a:xfrm>
          <a:off x="0" y="0"/>
          <a:ext cx="0" cy="0"/>
        </a:xfrm>
      </p:grpSpPr>
      <p:grpSp>
        <p:nvGrpSpPr>
          <p:cNvPr id="33" name="Group 4"/>
          <p:cNvGrpSpPr>
            <a:grpSpLocks noChangeAspect="1"/>
          </p:cNvGrpSpPr>
          <p:nvPr/>
        </p:nvGrpSpPr>
        <p:grpSpPr>
          <a:xfrm rot="10800000">
            <a:off x="130629" y="-458619"/>
            <a:ext cx="1001212" cy="1385668"/>
            <a:chOff x="586" y="743"/>
            <a:chExt cx="2586" cy="3579"/>
          </a:xfrm>
        </p:grpSpPr>
        <p:sp>
          <p:nvSpPr>
            <p:cNvPr id="34" name="Freeform 8"/>
            <p:cNvSpPr/>
            <p:nvPr/>
          </p:nvSpPr>
          <p:spPr bwMode="auto">
            <a:xfrm>
              <a:off x="586" y="1482"/>
              <a:ext cx="2586" cy="2840"/>
            </a:xfrm>
            <a:custGeom>
              <a:gdLst>
                <a:gd fmla="*/ 1181 w 1192" name="T0"/>
                <a:gd fmla="*/ 646 h 1310" name="T1"/>
                <a:gd fmla="*/ 1155 w 1192" name="T2"/>
                <a:gd fmla="*/ 406 h 1310" name="T3"/>
                <a:gd fmla="*/ 1033 w 1192" name="T4"/>
                <a:gd fmla="*/ 179 h 1310" name="T5"/>
                <a:gd fmla="*/ 636 w 1192" name="T6"/>
                <a:gd fmla="*/ 2 h 1310" name="T7"/>
                <a:gd fmla="*/ 597 w 1192" name="T8"/>
                <a:gd fmla="*/ 0 h 1310" name="T9"/>
                <a:gd fmla="*/ 597 w 1192" name="T10"/>
                <a:gd fmla="*/ 0 h 1310" name="T11"/>
                <a:gd fmla="*/ 596 w 1192" name="T12"/>
                <a:gd fmla="*/ 0 h 1310" name="T13"/>
                <a:gd fmla="*/ 595 w 1192" name="T14"/>
                <a:gd fmla="*/ 0 h 1310" name="T15"/>
                <a:gd fmla="*/ 595 w 1192" name="T16"/>
                <a:gd fmla="*/ 0 h 1310" name="T17"/>
                <a:gd fmla="*/ 556 w 1192" name="T18"/>
                <a:gd fmla="*/ 2 h 1310" name="T19"/>
                <a:gd fmla="*/ 159 w 1192" name="T20"/>
                <a:gd fmla="*/ 179 h 1310" name="T21"/>
                <a:gd fmla="*/ 37 w 1192" name="T22"/>
                <a:gd fmla="*/ 406 h 1310" name="T23"/>
                <a:gd fmla="*/ 10 w 1192" name="T24"/>
                <a:gd fmla="*/ 646 h 1310" name="T25"/>
                <a:gd fmla="*/ 3 w 1192" name="T26"/>
                <a:gd fmla="*/ 925 h 1310" name="T27"/>
                <a:gd fmla="*/ 16 w 1192" name="T28"/>
                <a:gd fmla="*/ 1073 h 1310" name="T29"/>
                <a:gd fmla="*/ 56 w 1192" name="T30"/>
                <a:gd fmla="*/ 1210 h 1310" name="T31"/>
                <a:gd fmla="*/ 139 w 1192" name="T32"/>
                <a:gd fmla="*/ 1234 h 1310" name="T33"/>
                <a:gd fmla="*/ 386 w 1192" name="T34"/>
                <a:gd fmla="*/ 1305 h 1310" name="T35"/>
                <a:gd fmla="*/ 596 w 1192" name="T36"/>
                <a:gd fmla="*/ 1305 h 1310" name="T37"/>
                <a:gd fmla="*/ 806 w 1192" name="T38"/>
                <a:gd fmla="*/ 1305 h 1310" name="T39"/>
                <a:gd fmla="*/ 1053 w 1192" name="T40"/>
                <a:gd fmla="*/ 1234 h 1310" name="T41"/>
                <a:gd fmla="*/ 1136 w 1192" name="T42"/>
                <a:gd fmla="*/ 1210 h 1310" name="T43"/>
                <a:gd fmla="*/ 1176 w 1192" name="T44"/>
                <a:gd fmla="*/ 1073 h 1310" name="T45"/>
                <a:gd fmla="*/ 1189 w 1192" name="T46"/>
                <a:gd fmla="*/ 925 h 1310" name="T47"/>
                <a:gd fmla="*/ 1181 w 1192" name="T48"/>
                <a:gd fmla="*/ 646 h 1310" name="T4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b="b" l="0" r="r" t="0"/>
              <a:pathLst>
                <a:path h="1310" w="1192">
                  <a:moveTo>
                    <a:pt x="1181" y="646"/>
                  </a:moveTo>
                  <a:cubicBezTo>
                    <a:pt x="1175" y="566"/>
                    <a:pt x="1172" y="485"/>
                    <a:pt x="1155" y="406"/>
                  </a:cubicBezTo>
                  <a:cubicBezTo>
                    <a:pt x="1137" y="323"/>
                    <a:pt x="1089" y="243"/>
                    <a:pt x="1033" y="179"/>
                  </a:cubicBezTo>
                  <a:cubicBezTo>
                    <a:pt x="928" y="58"/>
                    <a:pt x="790" y="13"/>
                    <a:pt x="636" y="2"/>
                  </a:cubicBezTo>
                  <a:cubicBezTo>
                    <a:pt x="623" y="1"/>
                    <a:pt x="610" y="1"/>
                    <a:pt x="597" y="0"/>
                  </a:cubicBezTo>
                  <a:cubicBezTo>
                    <a:pt x="597" y="0"/>
                    <a:pt x="597" y="0"/>
                    <a:pt x="597" y="0"/>
                  </a:cubicBezTo>
                  <a:cubicBezTo>
                    <a:pt x="596" y="0"/>
                    <a:pt x="596" y="0"/>
                    <a:pt x="596" y="0"/>
                  </a:cubicBezTo>
                  <a:cubicBezTo>
                    <a:pt x="596" y="0"/>
                    <a:pt x="595" y="0"/>
                    <a:pt x="595" y="0"/>
                  </a:cubicBezTo>
                  <a:cubicBezTo>
                    <a:pt x="595" y="0"/>
                    <a:pt x="595" y="0"/>
                    <a:pt x="595" y="0"/>
                  </a:cubicBezTo>
                  <a:cubicBezTo>
                    <a:pt x="582" y="1"/>
                    <a:pt x="569" y="1"/>
                    <a:pt x="556" y="2"/>
                  </a:cubicBezTo>
                  <a:cubicBezTo>
                    <a:pt x="402" y="13"/>
                    <a:pt x="264" y="58"/>
                    <a:pt x="159" y="179"/>
                  </a:cubicBezTo>
                  <a:cubicBezTo>
                    <a:pt x="103" y="243"/>
                    <a:pt x="54" y="323"/>
                    <a:pt x="37" y="406"/>
                  </a:cubicBezTo>
                  <a:cubicBezTo>
                    <a:pt x="20" y="485"/>
                    <a:pt x="17" y="566"/>
                    <a:pt x="10" y="646"/>
                  </a:cubicBezTo>
                  <a:cubicBezTo>
                    <a:pt x="3" y="739"/>
                    <a:pt x="0" y="832"/>
                    <a:pt x="3" y="925"/>
                  </a:cubicBezTo>
                  <a:cubicBezTo>
                    <a:pt x="5" y="974"/>
                    <a:pt x="9" y="1024"/>
                    <a:pt x="16" y="1073"/>
                  </a:cubicBezTo>
                  <a:cubicBezTo>
                    <a:pt x="23" y="1117"/>
                    <a:pt x="28" y="1173"/>
                    <a:pt x="56" y="1210"/>
                  </a:cubicBezTo>
                  <a:cubicBezTo>
                    <a:pt x="77" y="1240"/>
                    <a:pt x="112" y="1246"/>
                    <a:pt x="139" y="1234"/>
                  </a:cubicBezTo>
                  <a:cubicBezTo>
                    <a:pt x="207" y="1287"/>
                    <a:pt x="304" y="1300"/>
                    <a:pt x="386" y="1305"/>
                  </a:cubicBezTo>
                  <a:cubicBezTo>
                    <a:pt x="456" y="1310"/>
                    <a:pt x="526" y="1307"/>
                    <a:pt x="596" y="1305"/>
                  </a:cubicBezTo>
                  <a:cubicBezTo>
                    <a:pt x="666" y="1307"/>
                    <a:pt x="736" y="1310"/>
                    <a:pt x="806" y="1305"/>
                  </a:cubicBezTo>
                  <a:cubicBezTo>
                    <a:pt x="888" y="1300"/>
                    <a:pt x="985" y="1287"/>
                    <a:pt x="1053" y="1234"/>
                  </a:cubicBezTo>
                  <a:cubicBezTo>
                    <a:pt x="1080" y="1246"/>
                    <a:pt x="1115" y="1240"/>
                    <a:pt x="1136" y="1210"/>
                  </a:cubicBezTo>
                  <a:cubicBezTo>
                    <a:pt x="1163" y="1173"/>
                    <a:pt x="1169" y="1117"/>
                    <a:pt x="1176" y="1073"/>
                  </a:cubicBezTo>
                  <a:cubicBezTo>
                    <a:pt x="1183" y="1024"/>
                    <a:pt x="1187" y="974"/>
                    <a:pt x="1189" y="925"/>
                  </a:cubicBezTo>
                  <a:cubicBezTo>
                    <a:pt x="1192" y="832"/>
                    <a:pt x="1189" y="739"/>
                    <a:pt x="1181" y="646"/>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35" name="Freeform 9"/>
            <p:cNvSpPr/>
            <p:nvPr/>
          </p:nvSpPr>
          <p:spPr bwMode="auto">
            <a:xfrm>
              <a:off x="1465" y="2467"/>
              <a:ext cx="440" cy="234"/>
            </a:xfrm>
            <a:custGeom>
              <a:gdLst>
                <a:gd fmla="*/ 2 w 203" name="T0"/>
                <a:gd fmla="*/ 30 h 108" name="T1"/>
                <a:gd fmla="*/ 105 w 203" name="T2"/>
                <a:gd fmla="*/ 99 h 108" name="T3"/>
                <a:gd fmla="*/ 202 w 203" name="T4"/>
                <a:gd fmla="*/ 4 h 108" name="T5"/>
                <a:gd fmla="*/ 197 w 203" name="T6"/>
                <a:gd fmla="*/ 2 h 108" name="T7"/>
                <a:gd fmla="*/ 108 w 203" name="T8"/>
                <a:gd fmla="*/ 82 h 108" name="T9"/>
                <a:gd fmla="*/ 11 w 203" name="T10"/>
                <a:gd fmla="*/ 27 h 108" name="T11"/>
                <a:gd fmla="*/ 2 w 203" name="T12"/>
                <a:gd fmla="*/ 30 h 108" name="T13"/>
              </a:gdLst>
              <a:cxnLst>
                <a:cxn ang="0">
                  <a:pos x="T0" y="T1"/>
                </a:cxn>
                <a:cxn ang="0">
                  <a:pos x="T2" y="T3"/>
                </a:cxn>
                <a:cxn ang="0">
                  <a:pos x="T4" y="T5"/>
                </a:cxn>
                <a:cxn ang="0">
                  <a:pos x="T6" y="T7"/>
                </a:cxn>
                <a:cxn ang="0">
                  <a:pos x="T8" y="T9"/>
                </a:cxn>
                <a:cxn ang="0">
                  <a:pos x="T10" y="T11"/>
                </a:cxn>
                <a:cxn ang="0">
                  <a:pos x="T12" y="T13"/>
                </a:cxn>
              </a:cxnLst>
              <a:rect b="b" l="0" r="r" t="0"/>
              <a:pathLst>
                <a:path h="108" w="203">
                  <a:moveTo>
                    <a:pt x="2" y="30"/>
                  </a:moveTo>
                  <a:cubicBezTo>
                    <a:pt x="14" y="81"/>
                    <a:pt x="53" y="108"/>
                    <a:pt x="105" y="99"/>
                  </a:cubicBezTo>
                  <a:cubicBezTo>
                    <a:pt x="150" y="91"/>
                    <a:pt x="197" y="50"/>
                    <a:pt x="202" y="4"/>
                  </a:cubicBezTo>
                  <a:cubicBezTo>
                    <a:pt x="203" y="1"/>
                    <a:pt x="199" y="0"/>
                    <a:pt x="197" y="2"/>
                  </a:cubicBezTo>
                  <a:cubicBezTo>
                    <a:pt x="179" y="41"/>
                    <a:pt x="151" y="70"/>
                    <a:pt x="108" y="82"/>
                  </a:cubicBezTo>
                  <a:cubicBezTo>
                    <a:pt x="64" y="93"/>
                    <a:pt x="26" y="70"/>
                    <a:pt x="11" y="27"/>
                  </a:cubicBezTo>
                  <a:cubicBezTo>
                    <a:pt x="9" y="22"/>
                    <a:pt x="0" y="24"/>
                    <a:pt x="2" y="30"/>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36" name="Freeform 10"/>
            <p:cNvSpPr/>
            <p:nvPr/>
          </p:nvSpPr>
          <p:spPr bwMode="auto">
            <a:xfrm>
              <a:off x="1892" y="2467"/>
              <a:ext cx="441" cy="238"/>
            </a:xfrm>
            <a:custGeom>
              <a:gdLst>
                <a:gd fmla="*/ 192 w 203" name="T0"/>
                <a:gd fmla="*/ 27 h 110" name="T1"/>
                <a:gd fmla="*/ 95 w 203" name="T2"/>
                <a:gd fmla="*/ 82 h 110" name="T3"/>
                <a:gd fmla="*/ 6 w 203" name="T4"/>
                <a:gd fmla="*/ 2 h 110" name="T5"/>
                <a:gd fmla="*/ 1 w 203" name="T6"/>
                <a:gd fmla="*/ 4 h 110" name="T7"/>
                <a:gd fmla="*/ 98 w 203" name="T8"/>
                <a:gd fmla="*/ 99 h 110" name="T9"/>
                <a:gd fmla="*/ 201 w 203" name="T10"/>
                <a:gd fmla="*/ 30 h 110" name="T11"/>
                <a:gd fmla="*/ 192 w 203" name="T12"/>
                <a:gd fmla="*/ 27 h 110" name="T13"/>
              </a:gdLst>
              <a:cxnLst>
                <a:cxn ang="0">
                  <a:pos x="T0" y="T1"/>
                </a:cxn>
                <a:cxn ang="0">
                  <a:pos x="T2" y="T3"/>
                </a:cxn>
                <a:cxn ang="0">
                  <a:pos x="T4" y="T5"/>
                </a:cxn>
                <a:cxn ang="0">
                  <a:pos x="T6" y="T7"/>
                </a:cxn>
                <a:cxn ang="0">
                  <a:pos x="T8" y="T9"/>
                </a:cxn>
                <a:cxn ang="0">
                  <a:pos x="T10" y="T11"/>
                </a:cxn>
                <a:cxn ang="0">
                  <a:pos x="T12" y="T13"/>
                </a:cxn>
              </a:cxnLst>
              <a:rect b="b" l="0" r="r" t="0"/>
              <a:pathLst>
                <a:path h="110" w="203">
                  <a:moveTo>
                    <a:pt x="192" y="27"/>
                  </a:moveTo>
                  <a:cubicBezTo>
                    <a:pt x="177" y="70"/>
                    <a:pt x="139" y="92"/>
                    <a:pt x="95" y="82"/>
                  </a:cubicBezTo>
                  <a:cubicBezTo>
                    <a:pt x="53" y="71"/>
                    <a:pt x="24" y="40"/>
                    <a:pt x="6" y="2"/>
                  </a:cubicBezTo>
                  <a:cubicBezTo>
                    <a:pt x="5" y="0"/>
                    <a:pt x="0" y="1"/>
                    <a:pt x="1" y="4"/>
                  </a:cubicBezTo>
                  <a:cubicBezTo>
                    <a:pt x="7" y="51"/>
                    <a:pt x="53" y="89"/>
                    <a:pt x="98" y="99"/>
                  </a:cubicBezTo>
                  <a:cubicBezTo>
                    <a:pt x="150" y="110"/>
                    <a:pt x="190" y="79"/>
                    <a:pt x="201" y="30"/>
                  </a:cubicBezTo>
                  <a:cubicBezTo>
                    <a:pt x="203" y="24"/>
                    <a:pt x="194" y="22"/>
                    <a:pt x="192" y="27"/>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37" name="Freeform 11"/>
            <p:cNvSpPr/>
            <p:nvPr/>
          </p:nvSpPr>
          <p:spPr bwMode="auto">
            <a:xfrm>
              <a:off x="1814" y="2354"/>
              <a:ext cx="171" cy="123"/>
            </a:xfrm>
            <a:custGeom>
              <a:gdLst>
                <a:gd fmla="*/ 78 w 79" name="T0"/>
                <a:gd fmla="*/ 13 h 57" name="T1"/>
                <a:gd fmla="*/ 65 w 79" name="T2"/>
                <a:gd fmla="*/ 2 h 57" name="T3"/>
                <a:gd fmla="*/ 63 w 79" name="T4"/>
                <a:gd fmla="*/ 2 h 57" name="T5"/>
                <a:gd fmla="*/ 39 w 79" name="T6"/>
                <a:gd fmla="*/ 0 h 57" name="T7"/>
                <a:gd fmla="*/ 16 w 79" name="T8"/>
                <a:gd fmla="*/ 2 h 57" name="T9"/>
                <a:gd fmla="*/ 13 w 79" name="T10"/>
                <a:gd fmla="*/ 2 h 57" name="T11"/>
                <a:gd fmla="*/ 1 w 79" name="T12"/>
                <a:gd fmla="*/ 13 h 57" name="T13"/>
                <a:gd fmla="*/ 2 w 79" name="T14"/>
                <a:gd fmla="*/ 25 h 57" name="T15"/>
                <a:gd fmla="*/ 28 w 79" name="T16"/>
                <a:gd fmla="*/ 53 h 57" name="T17"/>
                <a:gd fmla="*/ 51 w 79" name="T18"/>
                <a:gd fmla="*/ 53 h 57" name="T19"/>
                <a:gd fmla="*/ 76 w 79" name="T20"/>
                <a:gd fmla="*/ 25 h 57" name="T21"/>
                <a:gd fmla="*/ 78 w 79" name="T22"/>
                <a:gd fmla="*/ 13 h 57"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57" w="79">
                  <a:moveTo>
                    <a:pt x="78" y="13"/>
                  </a:moveTo>
                  <a:cubicBezTo>
                    <a:pt x="77" y="7"/>
                    <a:pt x="73" y="3"/>
                    <a:pt x="65" y="2"/>
                  </a:cubicBezTo>
                  <a:cubicBezTo>
                    <a:pt x="65" y="2"/>
                    <a:pt x="64" y="2"/>
                    <a:pt x="63" y="2"/>
                  </a:cubicBezTo>
                  <a:cubicBezTo>
                    <a:pt x="55" y="0"/>
                    <a:pt x="47" y="0"/>
                    <a:pt x="39" y="0"/>
                  </a:cubicBezTo>
                  <a:cubicBezTo>
                    <a:pt x="32" y="0"/>
                    <a:pt x="24" y="0"/>
                    <a:pt x="16" y="2"/>
                  </a:cubicBezTo>
                  <a:cubicBezTo>
                    <a:pt x="15" y="2"/>
                    <a:pt x="14" y="2"/>
                    <a:pt x="13" y="2"/>
                  </a:cubicBezTo>
                  <a:cubicBezTo>
                    <a:pt x="6" y="3"/>
                    <a:pt x="2" y="7"/>
                    <a:pt x="1" y="13"/>
                  </a:cubicBezTo>
                  <a:cubicBezTo>
                    <a:pt x="0" y="16"/>
                    <a:pt x="0" y="21"/>
                    <a:pt x="2" y="25"/>
                  </a:cubicBezTo>
                  <a:cubicBezTo>
                    <a:pt x="8" y="35"/>
                    <a:pt x="18" y="48"/>
                    <a:pt x="28" y="53"/>
                  </a:cubicBezTo>
                  <a:cubicBezTo>
                    <a:pt x="36" y="57"/>
                    <a:pt x="43" y="57"/>
                    <a:pt x="51" y="53"/>
                  </a:cubicBezTo>
                  <a:cubicBezTo>
                    <a:pt x="61" y="48"/>
                    <a:pt x="71" y="35"/>
                    <a:pt x="76" y="25"/>
                  </a:cubicBezTo>
                  <a:cubicBezTo>
                    <a:pt x="79" y="21"/>
                    <a:pt x="79" y="16"/>
                    <a:pt x="78" y="13"/>
                  </a:cubicBezTo>
                  <a:close/>
                </a:path>
              </a:pathLst>
            </a:custGeom>
            <a:solidFill>
              <a:srgbClr val="5B0822"/>
            </a:solidFill>
            <a:ln cap="flat" w="14288">
              <a:solidFill>
                <a:srgbClr val="5B0822"/>
              </a:solidFill>
              <a:prstDash val="solid"/>
              <a:miter lim="800000"/>
            </a:ln>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38" name="Freeform 12"/>
            <p:cNvSpPr/>
            <p:nvPr/>
          </p:nvSpPr>
          <p:spPr bwMode="auto">
            <a:xfrm>
              <a:off x="1139" y="2120"/>
              <a:ext cx="434" cy="271"/>
            </a:xfrm>
            <a:custGeom>
              <a:gdLst>
                <a:gd fmla="*/ 32 w 200" name="T0"/>
                <a:gd fmla="*/ 76 h 125" name="T1"/>
                <a:gd fmla="*/ 111 w 200" name="T2"/>
                <a:gd fmla="*/ 60 h 125" name="T3"/>
                <a:gd fmla="*/ 167 w 200" name="T4"/>
                <a:gd fmla="*/ 121 h 125" name="T5"/>
                <a:gd fmla="*/ 179 w 200" name="T6"/>
                <a:gd fmla="*/ 120 h 125" name="T7"/>
                <a:gd fmla="*/ 129 w 200" name="T8"/>
                <a:gd fmla="*/ 18 h 125" name="T9"/>
                <a:gd fmla="*/ 12 w 200" name="T10"/>
                <a:gd fmla="*/ 50 h 125" name="T11"/>
                <a:gd fmla="*/ 32 w 200" name="T12"/>
                <a:gd fmla="*/ 76 h 125" name="T13"/>
              </a:gdLst>
              <a:cxnLst>
                <a:cxn ang="0">
                  <a:pos x="T0" y="T1"/>
                </a:cxn>
                <a:cxn ang="0">
                  <a:pos x="T2" y="T3"/>
                </a:cxn>
                <a:cxn ang="0">
                  <a:pos x="T4" y="T5"/>
                </a:cxn>
                <a:cxn ang="0">
                  <a:pos x="T6" y="T7"/>
                </a:cxn>
                <a:cxn ang="0">
                  <a:pos x="T8" y="T9"/>
                </a:cxn>
                <a:cxn ang="0">
                  <a:pos x="T10" y="T11"/>
                </a:cxn>
                <a:cxn ang="0">
                  <a:pos x="T12" y="T13"/>
                </a:cxn>
              </a:cxnLst>
              <a:rect b="b" l="0" r="r" t="0"/>
              <a:pathLst>
                <a:path h="125" w="200">
                  <a:moveTo>
                    <a:pt x="32" y="76"/>
                  </a:moveTo>
                  <a:cubicBezTo>
                    <a:pt x="54" y="59"/>
                    <a:pt x="84" y="48"/>
                    <a:pt x="111" y="60"/>
                  </a:cubicBezTo>
                  <a:cubicBezTo>
                    <a:pt x="141" y="73"/>
                    <a:pt x="146" y="101"/>
                    <a:pt x="167" y="121"/>
                  </a:cubicBezTo>
                  <a:cubicBezTo>
                    <a:pt x="171" y="125"/>
                    <a:pt x="177" y="124"/>
                    <a:pt x="179" y="120"/>
                  </a:cubicBezTo>
                  <a:cubicBezTo>
                    <a:pt x="200" y="83"/>
                    <a:pt x="164" y="32"/>
                    <a:pt x="129" y="18"/>
                  </a:cubicBezTo>
                  <a:cubicBezTo>
                    <a:pt x="86" y="0"/>
                    <a:pt x="42" y="15"/>
                    <a:pt x="12" y="50"/>
                  </a:cubicBezTo>
                  <a:cubicBezTo>
                    <a:pt x="0" y="63"/>
                    <a:pt x="16" y="88"/>
                    <a:pt x="32" y="76"/>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39" name="Freeform 13"/>
            <p:cNvSpPr/>
            <p:nvPr/>
          </p:nvSpPr>
          <p:spPr bwMode="auto">
            <a:xfrm>
              <a:off x="2165" y="2120"/>
              <a:ext cx="435" cy="271"/>
            </a:xfrm>
            <a:custGeom>
              <a:gdLst>
                <a:gd fmla="*/ 189 w 200" name="T0"/>
                <a:gd fmla="*/ 50 h 125" name="T1"/>
                <a:gd fmla="*/ 71 w 200" name="T2"/>
                <a:gd fmla="*/ 18 h 125" name="T3"/>
                <a:gd fmla="*/ 21 w 200" name="T4"/>
                <a:gd fmla="*/ 120 h 125" name="T5"/>
                <a:gd fmla="*/ 33 w 200" name="T6"/>
                <a:gd fmla="*/ 121 h 125" name="T7"/>
                <a:gd fmla="*/ 54 w 200" name="T8"/>
                <a:gd fmla="*/ 89 h 125" name="T9"/>
                <a:gd fmla="*/ 89 w 200" name="T10"/>
                <a:gd fmla="*/ 60 h 125" name="T11"/>
                <a:gd fmla="*/ 169 w 200" name="T12"/>
                <a:gd fmla="*/ 76 h 125" name="T13"/>
                <a:gd fmla="*/ 189 w 200" name="T14"/>
                <a:gd fmla="*/ 50 h 125"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25" w="200">
                  <a:moveTo>
                    <a:pt x="189" y="50"/>
                  </a:moveTo>
                  <a:cubicBezTo>
                    <a:pt x="159" y="15"/>
                    <a:pt x="115" y="0"/>
                    <a:pt x="71" y="18"/>
                  </a:cubicBezTo>
                  <a:cubicBezTo>
                    <a:pt x="37" y="32"/>
                    <a:pt x="0" y="83"/>
                    <a:pt x="21" y="120"/>
                  </a:cubicBezTo>
                  <a:cubicBezTo>
                    <a:pt x="24" y="124"/>
                    <a:pt x="30" y="125"/>
                    <a:pt x="33" y="121"/>
                  </a:cubicBezTo>
                  <a:cubicBezTo>
                    <a:pt x="43" y="112"/>
                    <a:pt x="47" y="101"/>
                    <a:pt x="54" y="89"/>
                  </a:cubicBezTo>
                  <a:cubicBezTo>
                    <a:pt x="63" y="76"/>
                    <a:pt x="75" y="68"/>
                    <a:pt x="89" y="60"/>
                  </a:cubicBezTo>
                  <a:cubicBezTo>
                    <a:pt x="115" y="46"/>
                    <a:pt x="148" y="60"/>
                    <a:pt x="169" y="76"/>
                  </a:cubicBezTo>
                  <a:cubicBezTo>
                    <a:pt x="184" y="88"/>
                    <a:pt x="200" y="63"/>
                    <a:pt x="189" y="50"/>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40" name="Freeform 14"/>
            <p:cNvSpPr/>
            <p:nvPr/>
          </p:nvSpPr>
          <p:spPr bwMode="auto">
            <a:xfrm>
              <a:off x="1013" y="2415"/>
              <a:ext cx="352" cy="123"/>
            </a:xfrm>
            <a:custGeom>
              <a:gdLst>
                <a:gd fmla="*/ 17 w 162" name="T0"/>
                <a:gd fmla="*/ 45 h 57" name="T1"/>
                <a:gd fmla="*/ 129 w 162" name="T2"/>
                <a:gd fmla="*/ 57 h 57" name="T3"/>
                <a:gd fmla="*/ 135 w 162" name="T4"/>
                <a:gd fmla="*/ 10 h 57" name="T5"/>
                <a:gd fmla="*/ 17 w 162" name="T6"/>
                <a:gd fmla="*/ 11 h 57" name="T7"/>
                <a:gd fmla="*/ 17 w 162" name="T8"/>
                <a:gd fmla="*/ 45 h 57" name="T9"/>
              </a:gdLst>
              <a:cxnLst>
                <a:cxn ang="0">
                  <a:pos x="T0" y="T1"/>
                </a:cxn>
                <a:cxn ang="0">
                  <a:pos x="T2" y="T3"/>
                </a:cxn>
                <a:cxn ang="0">
                  <a:pos x="T4" y="T5"/>
                </a:cxn>
                <a:cxn ang="0">
                  <a:pos x="T6" y="T7"/>
                </a:cxn>
                <a:cxn ang="0">
                  <a:pos x="T8" y="T9"/>
                </a:cxn>
              </a:cxnLst>
              <a:rect b="b" l="0" r="r" t="0"/>
              <a:pathLst>
                <a:path h="57" w="162">
                  <a:moveTo>
                    <a:pt x="17" y="45"/>
                  </a:moveTo>
                  <a:cubicBezTo>
                    <a:pt x="51" y="56"/>
                    <a:pt x="93" y="57"/>
                    <a:pt x="129" y="57"/>
                  </a:cubicBezTo>
                  <a:cubicBezTo>
                    <a:pt x="156" y="57"/>
                    <a:pt x="162" y="17"/>
                    <a:pt x="135" y="10"/>
                  </a:cubicBezTo>
                  <a:cubicBezTo>
                    <a:pt x="98" y="0"/>
                    <a:pt x="53" y="0"/>
                    <a:pt x="17" y="11"/>
                  </a:cubicBezTo>
                  <a:cubicBezTo>
                    <a:pt x="0" y="16"/>
                    <a:pt x="0" y="40"/>
                    <a:pt x="17" y="45"/>
                  </a:cubicBezTo>
                  <a:close/>
                </a:path>
              </a:pathLst>
            </a:custGeom>
            <a:solidFill>
              <a:srgbClr val="FF9899"/>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41" name="Freeform 15"/>
            <p:cNvSpPr/>
            <p:nvPr/>
          </p:nvSpPr>
          <p:spPr bwMode="auto">
            <a:xfrm>
              <a:off x="2432" y="2415"/>
              <a:ext cx="352" cy="123"/>
            </a:xfrm>
            <a:custGeom>
              <a:gdLst>
                <a:gd fmla="*/ 145 w 162" name="T0"/>
                <a:gd fmla="*/ 11 h 57" name="T1"/>
                <a:gd fmla="*/ 26 w 162" name="T2"/>
                <a:gd fmla="*/ 10 h 57" name="T3"/>
                <a:gd fmla="*/ 33 w 162" name="T4"/>
                <a:gd fmla="*/ 57 h 57" name="T5"/>
                <a:gd fmla="*/ 145 w 162" name="T6"/>
                <a:gd fmla="*/ 45 h 57" name="T7"/>
                <a:gd fmla="*/ 145 w 162" name="T8"/>
                <a:gd fmla="*/ 11 h 57" name="T9"/>
              </a:gdLst>
              <a:cxnLst>
                <a:cxn ang="0">
                  <a:pos x="T0" y="T1"/>
                </a:cxn>
                <a:cxn ang="0">
                  <a:pos x="T2" y="T3"/>
                </a:cxn>
                <a:cxn ang="0">
                  <a:pos x="T4" y="T5"/>
                </a:cxn>
                <a:cxn ang="0">
                  <a:pos x="T6" y="T7"/>
                </a:cxn>
                <a:cxn ang="0">
                  <a:pos x="T8" y="T9"/>
                </a:cxn>
              </a:cxnLst>
              <a:rect b="b" l="0" r="r" t="0"/>
              <a:pathLst>
                <a:path h="57" w="162">
                  <a:moveTo>
                    <a:pt x="145" y="11"/>
                  </a:moveTo>
                  <a:cubicBezTo>
                    <a:pt x="108" y="0"/>
                    <a:pt x="63" y="0"/>
                    <a:pt x="26" y="10"/>
                  </a:cubicBezTo>
                  <a:cubicBezTo>
                    <a:pt x="0" y="17"/>
                    <a:pt x="5" y="57"/>
                    <a:pt x="33" y="57"/>
                  </a:cubicBezTo>
                  <a:cubicBezTo>
                    <a:pt x="69" y="57"/>
                    <a:pt x="110" y="56"/>
                    <a:pt x="145" y="45"/>
                  </a:cubicBezTo>
                  <a:cubicBezTo>
                    <a:pt x="162" y="40"/>
                    <a:pt x="162" y="16"/>
                    <a:pt x="145" y="11"/>
                  </a:cubicBezTo>
                  <a:close/>
                </a:path>
              </a:pathLst>
            </a:custGeom>
            <a:solidFill>
              <a:srgbClr val="FF9899"/>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42" name="Freeform 16"/>
            <p:cNvSpPr/>
            <p:nvPr/>
          </p:nvSpPr>
          <p:spPr bwMode="auto">
            <a:xfrm>
              <a:off x="642" y="3262"/>
              <a:ext cx="1142" cy="668"/>
            </a:xfrm>
            <a:custGeom>
              <a:gdLst>
                <a:gd fmla="*/ 71 w 526" name="T0"/>
                <a:gd fmla="*/ 24 h 308" name="T1"/>
                <a:gd fmla="*/ 143 w 526" name="T2"/>
                <a:gd fmla="*/ 258 h 308" name="T3"/>
                <a:gd fmla="*/ 424 w 526" name="T4"/>
                <a:gd fmla="*/ 287 h 308" name="T5"/>
                <a:gd fmla="*/ 490 w 526" name="T6"/>
                <a:gd fmla="*/ 171 h 308" name="T7"/>
                <a:gd fmla="*/ 287 w 526" name="T8"/>
                <a:gd fmla="*/ 139 h 308" name="T9"/>
                <a:gd fmla="*/ 139 w 526" name="T10"/>
                <a:gd fmla="*/ 42 h 308" name="T11"/>
                <a:gd fmla="*/ 71 w 526" name="T12"/>
                <a:gd fmla="*/ 24 h 308" name="T13"/>
              </a:gdLst>
              <a:cxnLst>
                <a:cxn ang="0">
                  <a:pos x="T0" y="T1"/>
                </a:cxn>
                <a:cxn ang="0">
                  <a:pos x="T2" y="T3"/>
                </a:cxn>
                <a:cxn ang="0">
                  <a:pos x="T4" y="T5"/>
                </a:cxn>
                <a:cxn ang="0">
                  <a:pos x="T6" y="T7"/>
                </a:cxn>
                <a:cxn ang="0">
                  <a:pos x="T8" y="T9"/>
                </a:cxn>
                <a:cxn ang="0">
                  <a:pos x="T10" y="T11"/>
                </a:cxn>
                <a:cxn ang="0">
                  <a:pos x="T12" y="T13"/>
                </a:cxn>
              </a:cxnLst>
              <a:rect b="b" l="0" r="r" t="0"/>
              <a:pathLst>
                <a:path h="308" w="526">
                  <a:moveTo>
                    <a:pt x="71" y="24"/>
                  </a:moveTo>
                  <a:cubicBezTo>
                    <a:pt x="0" y="98"/>
                    <a:pt x="74" y="213"/>
                    <a:pt x="143" y="258"/>
                  </a:cubicBezTo>
                  <a:cubicBezTo>
                    <a:pt x="220" y="308"/>
                    <a:pt x="337" y="297"/>
                    <a:pt x="424" y="287"/>
                  </a:cubicBezTo>
                  <a:cubicBezTo>
                    <a:pt x="477" y="281"/>
                    <a:pt x="526" y="225"/>
                    <a:pt x="490" y="171"/>
                  </a:cubicBezTo>
                  <a:cubicBezTo>
                    <a:pt x="448" y="108"/>
                    <a:pt x="352" y="138"/>
                    <a:pt x="287" y="139"/>
                  </a:cubicBezTo>
                  <a:cubicBezTo>
                    <a:pt x="217" y="141"/>
                    <a:pt x="165" y="110"/>
                    <a:pt x="139" y="42"/>
                  </a:cubicBezTo>
                  <a:cubicBezTo>
                    <a:pt x="129" y="15"/>
                    <a:pt x="94" y="0"/>
                    <a:pt x="71" y="24"/>
                  </a:cubicBezTo>
                  <a:close/>
                </a:path>
              </a:pathLst>
            </a:custGeom>
            <a:solidFill>
              <a:srgbClr val="FFDCE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43" name="Freeform 17"/>
            <p:cNvSpPr/>
            <p:nvPr/>
          </p:nvSpPr>
          <p:spPr bwMode="auto">
            <a:xfrm>
              <a:off x="1603" y="3778"/>
              <a:ext cx="187" cy="37"/>
            </a:xfrm>
            <a:custGeom>
              <a:gdLst>
                <a:gd fmla="*/ 5 w 86" name="T0"/>
                <a:gd fmla="*/ 9 h 17" name="T1"/>
                <a:gd fmla="*/ 84 w 86" name="T2"/>
                <a:gd fmla="*/ 12 h 17" name="T3"/>
                <a:gd fmla="*/ 84 w 86" name="T4"/>
                <a:gd fmla="*/ 10 h 17" name="T5"/>
                <a:gd fmla="*/ 7 w 86" name="T6"/>
                <a:gd fmla="*/ 2 h 17" name="T7"/>
                <a:gd fmla="*/ 5 w 86" name="T8"/>
                <a:gd fmla="*/ 9 h 17" name="T9"/>
              </a:gdLst>
              <a:cxnLst>
                <a:cxn ang="0">
                  <a:pos x="T0" y="T1"/>
                </a:cxn>
                <a:cxn ang="0">
                  <a:pos x="T2" y="T3"/>
                </a:cxn>
                <a:cxn ang="0">
                  <a:pos x="T4" y="T5"/>
                </a:cxn>
                <a:cxn ang="0">
                  <a:pos x="T6" y="T7"/>
                </a:cxn>
                <a:cxn ang="0">
                  <a:pos x="T8" y="T9"/>
                </a:cxn>
              </a:cxnLst>
              <a:rect b="b" l="0" r="r" t="0"/>
              <a:pathLst>
                <a:path h="17" w="86">
                  <a:moveTo>
                    <a:pt x="5" y="9"/>
                  </a:moveTo>
                  <a:cubicBezTo>
                    <a:pt x="31" y="17"/>
                    <a:pt x="58" y="15"/>
                    <a:pt x="84" y="12"/>
                  </a:cubicBezTo>
                  <a:cubicBezTo>
                    <a:pt x="86" y="12"/>
                    <a:pt x="86" y="10"/>
                    <a:pt x="84" y="10"/>
                  </a:cubicBezTo>
                  <a:cubicBezTo>
                    <a:pt x="58" y="7"/>
                    <a:pt x="32" y="10"/>
                    <a:pt x="7" y="2"/>
                  </a:cubicBezTo>
                  <a:cubicBezTo>
                    <a:pt x="2" y="0"/>
                    <a:pt x="0" y="7"/>
                    <a:pt x="5" y="9"/>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44" name="Freeform 18"/>
            <p:cNvSpPr/>
            <p:nvPr/>
          </p:nvSpPr>
          <p:spPr bwMode="auto">
            <a:xfrm>
              <a:off x="1634" y="3704"/>
              <a:ext cx="130" cy="20"/>
            </a:xfrm>
            <a:custGeom>
              <a:gdLst>
                <a:gd fmla="*/ 3 w 60" name="T0"/>
                <a:gd fmla="*/ 5 h 9" name="T1"/>
                <a:gd fmla="*/ 58 w 60" name="T2"/>
                <a:gd fmla="*/ 7 h 9" name="T3"/>
                <a:gd fmla="*/ 58 w 60" name="T4"/>
                <a:gd fmla="*/ 4 h 9" name="T5"/>
                <a:gd fmla="*/ 4 w 60" name="T6"/>
                <a:gd fmla="*/ 0 h 9" name="T7"/>
                <a:gd fmla="*/ 3 w 60" name="T8"/>
                <a:gd fmla="*/ 5 h 9" name="T9"/>
              </a:gdLst>
              <a:cxnLst>
                <a:cxn ang="0">
                  <a:pos x="T0" y="T1"/>
                </a:cxn>
                <a:cxn ang="0">
                  <a:pos x="T2" y="T3"/>
                </a:cxn>
                <a:cxn ang="0">
                  <a:pos x="T4" y="T5"/>
                </a:cxn>
                <a:cxn ang="0">
                  <a:pos x="T6" y="T7"/>
                </a:cxn>
                <a:cxn ang="0">
                  <a:pos x="T8" y="T9"/>
                </a:cxn>
              </a:cxnLst>
              <a:rect b="b" l="0" r="r" t="0"/>
              <a:pathLst>
                <a:path h="9" w="60">
                  <a:moveTo>
                    <a:pt x="3" y="5"/>
                  </a:moveTo>
                  <a:cubicBezTo>
                    <a:pt x="21" y="8"/>
                    <a:pt x="40" y="9"/>
                    <a:pt x="58" y="7"/>
                  </a:cubicBezTo>
                  <a:cubicBezTo>
                    <a:pt x="60" y="7"/>
                    <a:pt x="60" y="4"/>
                    <a:pt x="58" y="4"/>
                  </a:cubicBezTo>
                  <a:cubicBezTo>
                    <a:pt x="40" y="2"/>
                    <a:pt x="22" y="3"/>
                    <a:pt x="4" y="0"/>
                  </a:cubicBezTo>
                  <a:cubicBezTo>
                    <a:pt x="1" y="0"/>
                    <a:pt x="0" y="5"/>
                    <a:pt x="3" y="5"/>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45" name="Freeform 19"/>
            <p:cNvSpPr/>
            <p:nvPr/>
          </p:nvSpPr>
          <p:spPr bwMode="auto">
            <a:xfrm>
              <a:off x="1582" y="3609"/>
              <a:ext cx="189" cy="50"/>
            </a:xfrm>
            <a:custGeom>
              <a:gdLst>
                <a:gd fmla="*/ 5 w 87" name="T0"/>
                <a:gd fmla="*/ 21 h 23" name="T1"/>
                <a:gd fmla="*/ 85 w 87" name="T2"/>
                <a:gd fmla="*/ 6 h 23" name="T3"/>
                <a:gd fmla="*/ 85 w 87" name="T4"/>
                <a:gd fmla="*/ 3 h 23" name="T5"/>
                <a:gd fmla="*/ 2 w 87" name="T6"/>
                <a:gd fmla="*/ 17 h 23" name="T7"/>
                <a:gd fmla="*/ 5 w 87" name="T8"/>
                <a:gd fmla="*/ 21 h 23" name="T9"/>
              </a:gdLst>
              <a:cxnLst>
                <a:cxn ang="0">
                  <a:pos x="T0" y="T1"/>
                </a:cxn>
                <a:cxn ang="0">
                  <a:pos x="T2" y="T3"/>
                </a:cxn>
                <a:cxn ang="0">
                  <a:pos x="T4" y="T5"/>
                </a:cxn>
                <a:cxn ang="0">
                  <a:pos x="T6" y="T7"/>
                </a:cxn>
                <a:cxn ang="0">
                  <a:pos x="T8" y="T9"/>
                </a:cxn>
              </a:cxnLst>
              <a:rect b="b" l="0" r="r" t="0"/>
              <a:pathLst>
                <a:path h="23" w="87">
                  <a:moveTo>
                    <a:pt x="5" y="21"/>
                  </a:moveTo>
                  <a:cubicBezTo>
                    <a:pt x="30" y="8"/>
                    <a:pt x="58" y="9"/>
                    <a:pt x="85" y="6"/>
                  </a:cubicBezTo>
                  <a:cubicBezTo>
                    <a:pt x="87" y="6"/>
                    <a:pt x="87" y="3"/>
                    <a:pt x="85" y="3"/>
                  </a:cubicBezTo>
                  <a:cubicBezTo>
                    <a:pt x="57" y="0"/>
                    <a:pt x="27" y="2"/>
                    <a:pt x="2" y="17"/>
                  </a:cubicBezTo>
                  <a:cubicBezTo>
                    <a:pt x="0" y="19"/>
                    <a:pt x="2" y="23"/>
                    <a:pt x="5" y="21"/>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46" name="Freeform 20"/>
            <p:cNvSpPr/>
            <p:nvPr/>
          </p:nvSpPr>
          <p:spPr bwMode="auto">
            <a:xfrm>
              <a:off x="1972" y="3262"/>
              <a:ext cx="1144" cy="668"/>
            </a:xfrm>
            <a:custGeom>
              <a:gdLst>
                <a:gd fmla="*/ 456 w 527" name="T0"/>
                <a:gd fmla="*/ 24 h 308" name="T1"/>
                <a:gd fmla="*/ 384 w 527" name="T2"/>
                <a:gd fmla="*/ 258 h 308" name="T3"/>
                <a:gd fmla="*/ 103 w 527" name="T4"/>
                <a:gd fmla="*/ 287 h 308" name="T5"/>
                <a:gd fmla="*/ 37 w 527" name="T6"/>
                <a:gd fmla="*/ 171 h 308" name="T7"/>
                <a:gd fmla="*/ 240 w 527" name="T8"/>
                <a:gd fmla="*/ 139 h 308" name="T9"/>
                <a:gd fmla="*/ 388 w 527" name="T10"/>
                <a:gd fmla="*/ 42 h 308" name="T11"/>
                <a:gd fmla="*/ 456 w 527" name="T12"/>
                <a:gd fmla="*/ 24 h 308" name="T13"/>
              </a:gdLst>
              <a:cxnLst>
                <a:cxn ang="0">
                  <a:pos x="T0" y="T1"/>
                </a:cxn>
                <a:cxn ang="0">
                  <a:pos x="T2" y="T3"/>
                </a:cxn>
                <a:cxn ang="0">
                  <a:pos x="T4" y="T5"/>
                </a:cxn>
                <a:cxn ang="0">
                  <a:pos x="T6" y="T7"/>
                </a:cxn>
                <a:cxn ang="0">
                  <a:pos x="T8" y="T9"/>
                </a:cxn>
                <a:cxn ang="0">
                  <a:pos x="T10" y="T11"/>
                </a:cxn>
                <a:cxn ang="0">
                  <a:pos x="T12" y="T13"/>
                </a:cxn>
              </a:cxnLst>
              <a:rect b="b" l="0" r="r" t="0"/>
              <a:pathLst>
                <a:path h="308" w="527">
                  <a:moveTo>
                    <a:pt x="456" y="24"/>
                  </a:moveTo>
                  <a:cubicBezTo>
                    <a:pt x="527" y="98"/>
                    <a:pt x="453" y="213"/>
                    <a:pt x="384" y="258"/>
                  </a:cubicBezTo>
                  <a:cubicBezTo>
                    <a:pt x="307" y="308"/>
                    <a:pt x="189" y="297"/>
                    <a:pt x="103" y="287"/>
                  </a:cubicBezTo>
                  <a:cubicBezTo>
                    <a:pt x="50" y="281"/>
                    <a:pt x="0" y="225"/>
                    <a:pt x="37" y="171"/>
                  </a:cubicBezTo>
                  <a:cubicBezTo>
                    <a:pt x="79" y="108"/>
                    <a:pt x="175" y="138"/>
                    <a:pt x="240" y="139"/>
                  </a:cubicBezTo>
                  <a:cubicBezTo>
                    <a:pt x="310" y="141"/>
                    <a:pt x="361" y="110"/>
                    <a:pt x="388" y="42"/>
                  </a:cubicBezTo>
                  <a:cubicBezTo>
                    <a:pt x="398" y="15"/>
                    <a:pt x="433" y="0"/>
                    <a:pt x="456" y="24"/>
                  </a:cubicBezTo>
                  <a:close/>
                </a:path>
              </a:pathLst>
            </a:custGeom>
            <a:solidFill>
              <a:srgbClr val="FFDCE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47" name="Freeform 21"/>
            <p:cNvSpPr/>
            <p:nvPr/>
          </p:nvSpPr>
          <p:spPr bwMode="auto">
            <a:xfrm>
              <a:off x="1968" y="3778"/>
              <a:ext cx="187" cy="37"/>
            </a:xfrm>
            <a:custGeom>
              <a:gdLst>
                <a:gd fmla="*/ 79 w 86" name="T0"/>
                <a:gd fmla="*/ 2 h 17" name="T1"/>
                <a:gd fmla="*/ 2 w 86" name="T2"/>
                <a:gd fmla="*/ 10 h 17" name="T3"/>
                <a:gd fmla="*/ 2 w 86" name="T4"/>
                <a:gd fmla="*/ 12 h 17" name="T5"/>
                <a:gd fmla="*/ 81 w 86" name="T6"/>
                <a:gd fmla="*/ 9 h 17" name="T7"/>
                <a:gd fmla="*/ 79 w 86" name="T8"/>
                <a:gd fmla="*/ 2 h 17" name="T9"/>
              </a:gdLst>
              <a:cxnLst>
                <a:cxn ang="0">
                  <a:pos x="T0" y="T1"/>
                </a:cxn>
                <a:cxn ang="0">
                  <a:pos x="T2" y="T3"/>
                </a:cxn>
                <a:cxn ang="0">
                  <a:pos x="T4" y="T5"/>
                </a:cxn>
                <a:cxn ang="0">
                  <a:pos x="T6" y="T7"/>
                </a:cxn>
                <a:cxn ang="0">
                  <a:pos x="T8" y="T9"/>
                </a:cxn>
              </a:cxnLst>
              <a:rect b="b" l="0" r="r" t="0"/>
              <a:pathLst>
                <a:path h="17" w="86">
                  <a:moveTo>
                    <a:pt x="79" y="2"/>
                  </a:moveTo>
                  <a:cubicBezTo>
                    <a:pt x="54" y="10"/>
                    <a:pt x="28" y="7"/>
                    <a:pt x="2" y="10"/>
                  </a:cubicBezTo>
                  <a:cubicBezTo>
                    <a:pt x="0" y="10"/>
                    <a:pt x="0" y="12"/>
                    <a:pt x="2" y="12"/>
                  </a:cubicBezTo>
                  <a:cubicBezTo>
                    <a:pt x="28" y="15"/>
                    <a:pt x="55" y="17"/>
                    <a:pt x="81" y="9"/>
                  </a:cubicBezTo>
                  <a:cubicBezTo>
                    <a:pt x="86" y="7"/>
                    <a:pt x="84" y="0"/>
                    <a:pt x="79" y="2"/>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48" name="Freeform 22"/>
            <p:cNvSpPr/>
            <p:nvPr/>
          </p:nvSpPr>
          <p:spPr bwMode="auto">
            <a:xfrm>
              <a:off x="1994" y="3704"/>
              <a:ext cx="130" cy="20"/>
            </a:xfrm>
            <a:custGeom>
              <a:gdLst>
                <a:gd fmla="*/ 55 w 60" name="T0"/>
                <a:gd fmla="*/ 0 h 9" name="T1"/>
                <a:gd fmla="*/ 2 w 60" name="T2"/>
                <a:gd fmla="*/ 4 h 9" name="T3"/>
                <a:gd fmla="*/ 2 w 60" name="T4"/>
                <a:gd fmla="*/ 7 h 9" name="T5"/>
                <a:gd fmla="*/ 57 w 60" name="T6"/>
                <a:gd fmla="*/ 5 h 9" name="T7"/>
                <a:gd fmla="*/ 55 w 60" name="T8"/>
                <a:gd fmla="*/ 0 h 9" name="T9"/>
              </a:gdLst>
              <a:cxnLst>
                <a:cxn ang="0">
                  <a:pos x="T0" y="T1"/>
                </a:cxn>
                <a:cxn ang="0">
                  <a:pos x="T2" y="T3"/>
                </a:cxn>
                <a:cxn ang="0">
                  <a:pos x="T4" y="T5"/>
                </a:cxn>
                <a:cxn ang="0">
                  <a:pos x="T6" y="T7"/>
                </a:cxn>
                <a:cxn ang="0">
                  <a:pos x="T8" y="T9"/>
                </a:cxn>
              </a:cxnLst>
              <a:rect b="b" l="0" r="r" t="0"/>
              <a:pathLst>
                <a:path h="9" w="60">
                  <a:moveTo>
                    <a:pt x="55" y="0"/>
                  </a:moveTo>
                  <a:cubicBezTo>
                    <a:pt x="38" y="3"/>
                    <a:pt x="20" y="2"/>
                    <a:pt x="2" y="4"/>
                  </a:cubicBezTo>
                  <a:cubicBezTo>
                    <a:pt x="0" y="4"/>
                    <a:pt x="0" y="7"/>
                    <a:pt x="2" y="7"/>
                  </a:cubicBezTo>
                  <a:cubicBezTo>
                    <a:pt x="20" y="9"/>
                    <a:pt x="39" y="8"/>
                    <a:pt x="57" y="5"/>
                  </a:cubicBezTo>
                  <a:cubicBezTo>
                    <a:pt x="60" y="5"/>
                    <a:pt x="58" y="0"/>
                    <a:pt x="55" y="0"/>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62" name="Freeform 23"/>
            <p:cNvSpPr/>
            <p:nvPr/>
          </p:nvSpPr>
          <p:spPr bwMode="auto">
            <a:xfrm>
              <a:off x="1985" y="3609"/>
              <a:ext cx="191" cy="50"/>
            </a:xfrm>
            <a:custGeom>
              <a:gdLst>
                <a:gd fmla="*/ 85 w 88" name="T0"/>
                <a:gd fmla="*/ 17 h 23" name="T1"/>
                <a:gd fmla="*/ 3 w 88" name="T2"/>
                <a:gd fmla="*/ 3 h 23" name="T3"/>
                <a:gd fmla="*/ 3 w 88" name="T4"/>
                <a:gd fmla="*/ 6 h 23" name="T5"/>
                <a:gd fmla="*/ 83 w 88" name="T6"/>
                <a:gd fmla="*/ 21 h 23" name="T7"/>
                <a:gd fmla="*/ 85 w 88" name="T8"/>
                <a:gd fmla="*/ 17 h 23" name="T9"/>
              </a:gdLst>
              <a:cxnLst>
                <a:cxn ang="0">
                  <a:pos x="T0" y="T1"/>
                </a:cxn>
                <a:cxn ang="0">
                  <a:pos x="T2" y="T3"/>
                </a:cxn>
                <a:cxn ang="0">
                  <a:pos x="T4" y="T5"/>
                </a:cxn>
                <a:cxn ang="0">
                  <a:pos x="T6" y="T7"/>
                </a:cxn>
                <a:cxn ang="0">
                  <a:pos x="T8" y="T9"/>
                </a:cxn>
              </a:cxnLst>
              <a:rect b="b" l="0" r="r" t="0"/>
              <a:pathLst>
                <a:path h="23" w="88">
                  <a:moveTo>
                    <a:pt x="85" y="17"/>
                  </a:moveTo>
                  <a:cubicBezTo>
                    <a:pt x="61" y="2"/>
                    <a:pt x="31" y="0"/>
                    <a:pt x="3" y="3"/>
                  </a:cubicBezTo>
                  <a:cubicBezTo>
                    <a:pt x="0" y="3"/>
                    <a:pt x="0" y="6"/>
                    <a:pt x="3" y="6"/>
                  </a:cubicBezTo>
                  <a:cubicBezTo>
                    <a:pt x="30" y="9"/>
                    <a:pt x="58" y="8"/>
                    <a:pt x="83" y="21"/>
                  </a:cubicBezTo>
                  <a:cubicBezTo>
                    <a:pt x="86" y="23"/>
                    <a:pt x="88" y="19"/>
                    <a:pt x="85" y="17"/>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63" name="Freeform 24"/>
            <p:cNvSpPr/>
            <p:nvPr/>
          </p:nvSpPr>
          <p:spPr bwMode="auto">
            <a:xfrm>
              <a:off x="968" y="743"/>
              <a:ext cx="464" cy="1255"/>
            </a:xfrm>
            <a:custGeom>
              <a:gdLst>
                <a:gd fmla="*/ 194 w 214" name="T0"/>
                <a:gd fmla="*/ 307 h 579" name="T1"/>
                <a:gd fmla="*/ 138 w 214" name="T2"/>
                <a:gd fmla="*/ 58 h 579" name="T3"/>
                <a:gd fmla="*/ 29 w 214" name="T4"/>
                <a:gd fmla="*/ 58 h 579" name="T5"/>
                <a:gd fmla="*/ 7 w 214" name="T6"/>
                <a:gd fmla="*/ 329 h 579" name="T7"/>
                <a:gd fmla="*/ 107 w 214" name="T8"/>
                <a:gd fmla="*/ 561 h 579" name="T9"/>
                <a:gd fmla="*/ 165 w 214" name="T10"/>
                <a:gd fmla="*/ 527 h 579" name="T11"/>
                <a:gd fmla="*/ 167 w 214" name="T12"/>
                <a:gd fmla="*/ 526 h 579" name="T13"/>
                <a:gd fmla="*/ 194 w 214" name="T14"/>
                <a:gd fmla="*/ 307 h 579"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579" w="214">
                  <a:moveTo>
                    <a:pt x="194" y="307"/>
                  </a:moveTo>
                  <a:cubicBezTo>
                    <a:pt x="188" y="221"/>
                    <a:pt x="171" y="138"/>
                    <a:pt x="138" y="58"/>
                  </a:cubicBezTo>
                  <a:cubicBezTo>
                    <a:pt x="119" y="9"/>
                    <a:pt x="45" y="0"/>
                    <a:pt x="29" y="58"/>
                  </a:cubicBezTo>
                  <a:cubicBezTo>
                    <a:pt x="5" y="145"/>
                    <a:pt x="0" y="240"/>
                    <a:pt x="7" y="329"/>
                  </a:cubicBezTo>
                  <a:cubicBezTo>
                    <a:pt x="13" y="418"/>
                    <a:pt x="32" y="505"/>
                    <a:pt x="107" y="561"/>
                  </a:cubicBezTo>
                  <a:cubicBezTo>
                    <a:pt x="131" y="579"/>
                    <a:pt x="164" y="554"/>
                    <a:pt x="165" y="527"/>
                  </a:cubicBezTo>
                  <a:cubicBezTo>
                    <a:pt x="166" y="527"/>
                    <a:pt x="166" y="526"/>
                    <a:pt x="167" y="526"/>
                  </a:cubicBezTo>
                  <a:cubicBezTo>
                    <a:pt x="214" y="470"/>
                    <a:pt x="199" y="376"/>
                    <a:pt x="194" y="307"/>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64" name="Freeform 25"/>
            <p:cNvSpPr/>
            <p:nvPr/>
          </p:nvSpPr>
          <p:spPr bwMode="auto">
            <a:xfrm>
              <a:off x="1050" y="977"/>
              <a:ext cx="304" cy="794"/>
            </a:xfrm>
            <a:custGeom>
              <a:gdLst>
                <a:gd fmla="*/ 122 w 140" name="T0"/>
                <a:gd fmla="*/ 194 h 366" name="T1"/>
                <a:gd fmla="*/ 87 w 140" name="T2"/>
                <a:gd fmla="*/ 37 h 366" name="T3"/>
                <a:gd fmla="*/ 18 w 140" name="T4"/>
                <a:gd fmla="*/ 37 h 366" name="T5"/>
                <a:gd fmla="*/ 4 w 140" name="T6"/>
                <a:gd fmla="*/ 207 h 366" name="T7"/>
                <a:gd fmla="*/ 57 w 140" name="T8"/>
                <a:gd fmla="*/ 336 h 366" name="T9"/>
                <a:gd fmla="*/ 122 w 140" name="T10"/>
                <a:gd fmla="*/ 194 h 366" name="T11"/>
              </a:gdLst>
              <a:cxnLst>
                <a:cxn ang="0">
                  <a:pos x="T0" y="T1"/>
                </a:cxn>
                <a:cxn ang="0">
                  <a:pos x="T2" y="T3"/>
                </a:cxn>
                <a:cxn ang="0">
                  <a:pos x="T4" y="T5"/>
                </a:cxn>
                <a:cxn ang="0">
                  <a:pos x="T6" y="T7"/>
                </a:cxn>
                <a:cxn ang="0">
                  <a:pos x="T8" y="T9"/>
                </a:cxn>
                <a:cxn ang="0">
                  <a:pos x="T10" y="T11"/>
                </a:cxn>
              </a:cxnLst>
              <a:rect b="b" l="0" r="r" t="0"/>
              <a:pathLst>
                <a:path h="366" w="140">
                  <a:moveTo>
                    <a:pt x="122" y="194"/>
                  </a:moveTo>
                  <a:cubicBezTo>
                    <a:pt x="118" y="139"/>
                    <a:pt x="107" y="87"/>
                    <a:pt x="87" y="37"/>
                  </a:cubicBezTo>
                  <a:cubicBezTo>
                    <a:pt x="75" y="6"/>
                    <a:pt x="28" y="0"/>
                    <a:pt x="18" y="37"/>
                  </a:cubicBezTo>
                  <a:cubicBezTo>
                    <a:pt x="3" y="91"/>
                    <a:pt x="0" y="151"/>
                    <a:pt x="4" y="207"/>
                  </a:cubicBezTo>
                  <a:cubicBezTo>
                    <a:pt x="7" y="247"/>
                    <a:pt x="13" y="320"/>
                    <a:pt x="57" y="336"/>
                  </a:cubicBezTo>
                  <a:cubicBezTo>
                    <a:pt x="140" y="366"/>
                    <a:pt x="125" y="236"/>
                    <a:pt x="122" y="194"/>
                  </a:cubicBezTo>
                  <a:close/>
                </a:path>
              </a:pathLst>
            </a:custGeom>
            <a:solidFill>
              <a:srgbClr val="FFDCE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65" name="Freeform 26"/>
            <p:cNvSpPr/>
            <p:nvPr/>
          </p:nvSpPr>
          <p:spPr bwMode="auto">
            <a:xfrm>
              <a:off x="2326" y="743"/>
              <a:ext cx="464" cy="1255"/>
            </a:xfrm>
            <a:custGeom>
              <a:gdLst>
                <a:gd fmla="*/ 20 w 214" name="T0"/>
                <a:gd fmla="*/ 307 h 579" name="T1"/>
                <a:gd fmla="*/ 76 w 214" name="T2"/>
                <a:gd fmla="*/ 58 h 579" name="T3"/>
                <a:gd fmla="*/ 185 w 214" name="T4"/>
                <a:gd fmla="*/ 58 h 579" name="T5"/>
                <a:gd fmla="*/ 207 w 214" name="T6"/>
                <a:gd fmla="*/ 329 h 579" name="T7"/>
                <a:gd fmla="*/ 107 w 214" name="T8"/>
                <a:gd fmla="*/ 561 h 579" name="T9"/>
                <a:gd fmla="*/ 49 w 214" name="T10"/>
                <a:gd fmla="*/ 527 h 579" name="T11"/>
                <a:gd fmla="*/ 47 w 214" name="T12"/>
                <a:gd fmla="*/ 526 h 579" name="T13"/>
                <a:gd fmla="*/ 20 w 214" name="T14"/>
                <a:gd fmla="*/ 307 h 579"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579" w="214">
                  <a:moveTo>
                    <a:pt x="20" y="307"/>
                  </a:moveTo>
                  <a:cubicBezTo>
                    <a:pt x="26" y="221"/>
                    <a:pt x="43" y="138"/>
                    <a:pt x="76" y="58"/>
                  </a:cubicBezTo>
                  <a:cubicBezTo>
                    <a:pt x="95" y="9"/>
                    <a:pt x="169" y="0"/>
                    <a:pt x="185" y="58"/>
                  </a:cubicBezTo>
                  <a:cubicBezTo>
                    <a:pt x="209" y="145"/>
                    <a:pt x="214" y="240"/>
                    <a:pt x="207" y="329"/>
                  </a:cubicBezTo>
                  <a:cubicBezTo>
                    <a:pt x="201" y="418"/>
                    <a:pt x="181" y="505"/>
                    <a:pt x="107" y="561"/>
                  </a:cubicBezTo>
                  <a:cubicBezTo>
                    <a:pt x="83" y="579"/>
                    <a:pt x="50" y="554"/>
                    <a:pt x="49" y="527"/>
                  </a:cubicBezTo>
                  <a:cubicBezTo>
                    <a:pt x="48" y="527"/>
                    <a:pt x="48" y="526"/>
                    <a:pt x="47" y="526"/>
                  </a:cubicBezTo>
                  <a:cubicBezTo>
                    <a:pt x="0" y="470"/>
                    <a:pt x="15" y="376"/>
                    <a:pt x="20" y="307"/>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66" name="Freeform 27"/>
            <p:cNvSpPr/>
            <p:nvPr/>
          </p:nvSpPr>
          <p:spPr bwMode="auto">
            <a:xfrm>
              <a:off x="2404" y="977"/>
              <a:ext cx="304" cy="794"/>
            </a:xfrm>
            <a:custGeom>
              <a:gdLst>
                <a:gd fmla="*/ 18 w 140" name="T0"/>
                <a:gd fmla="*/ 194 h 366" name="T1"/>
                <a:gd fmla="*/ 53 w 140" name="T2"/>
                <a:gd fmla="*/ 37 h 366" name="T3"/>
                <a:gd fmla="*/ 122 w 140" name="T4"/>
                <a:gd fmla="*/ 37 h 366" name="T5"/>
                <a:gd fmla="*/ 136 w 140" name="T6"/>
                <a:gd fmla="*/ 207 h 366" name="T7"/>
                <a:gd fmla="*/ 83 w 140" name="T8"/>
                <a:gd fmla="*/ 336 h 366" name="T9"/>
                <a:gd fmla="*/ 18 w 140" name="T10"/>
                <a:gd fmla="*/ 194 h 366" name="T11"/>
              </a:gdLst>
              <a:cxnLst>
                <a:cxn ang="0">
                  <a:pos x="T0" y="T1"/>
                </a:cxn>
                <a:cxn ang="0">
                  <a:pos x="T2" y="T3"/>
                </a:cxn>
                <a:cxn ang="0">
                  <a:pos x="T4" y="T5"/>
                </a:cxn>
                <a:cxn ang="0">
                  <a:pos x="T6" y="T7"/>
                </a:cxn>
                <a:cxn ang="0">
                  <a:pos x="T8" y="T9"/>
                </a:cxn>
                <a:cxn ang="0">
                  <a:pos x="T10" y="T11"/>
                </a:cxn>
              </a:cxnLst>
              <a:rect b="b" l="0" r="r" t="0"/>
              <a:pathLst>
                <a:path h="366" w="140">
                  <a:moveTo>
                    <a:pt x="18" y="194"/>
                  </a:moveTo>
                  <a:cubicBezTo>
                    <a:pt x="22" y="139"/>
                    <a:pt x="33" y="87"/>
                    <a:pt x="53" y="37"/>
                  </a:cubicBezTo>
                  <a:cubicBezTo>
                    <a:pt x="65" y="6"/>
                    <a:pt x="112" y="0"/>
                    <a:pt x="122" y="37"/>
                  </a:cubicBezTo>
                  <a:cubicBezTo>
                    <a:pt x="137" y="91"/>
                    <a:pt x="140" y="151"/>
                    <a:pt x="136" y="207"/>
                  </a:cubicBezTo>
                  <a:cubicBezTo>
                    <a:pt x="133" y="247"/>
                    <a:pt x="127" y="320"/>
                    <a:pt x="83" y="336"/>
                  </a:cubicBezTo>
                  <a:cubicBezTo>
                    <a:pt x="0" y="366"/>
                    <a:pt x="15" y="236"/>
                    <a:pt x="18" y="194"/>
                  </a:cubicBezTo>
                  <a:close/>
                </a:path>
              </a:pathLst>
            </a:custGeom>
            <a:solidFill>
              <a:srgbClr val="FFDCE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67" name="Freeform 28"/>
            <p:cNvSpPr/>
            <p:nvPr/>
          </p:nvSpPr>
          <p:spPr bwMode="auto">
            <a:xfrm>
              <a:off x="2209" y="2846"/>
              <a:ext cx="187" cy="347"/>
            </a:xfrm>
            <a:custGeom>
              <a:gdLst>
                <a:gd fmla="*/ 15 w 86" name="T0"/>
                <a:gd fmla="*/ 153 h 160" name="T1"/>
                <a:gd fmla="*/ 44 w 86" name="T2"/>
                <a:gd fmla="*/ 86 h 160" name="T3"/>
                <a:gd fmla="*/ 82 w 86" name="T4"/>
                <a:gd fmla="*/ 19 h 160" name="T5"/>
                <a:gd fmla="*/ 61 w 86" name="T6"/>
                <a:gd fmla="*/ 7 h 160" name="T7"/>
                <a:gd fmla="*/ 19 w 86" name="T8"/>
                <a:gd fmla="*/ 78 h 160" name="T9"/>
                <a:gd fmla="*/ 1 w 86" name="T10"/>
                <a:gd fmla="*/ 151 h 160" name="T11"/>
                <a:gd fmla="*/ 15 w 86" name="T12"/>
                <a:gd fmla="*/ 153 h 160" name="T13"/>
              </a:gdLst>
              <a:cxnLst>
                <a:cxn ang="0">
                  <a:pos x="T0" y="T1"/>
                </a:cxn>
                <a:cxn ang="0">
                  <a:pos x="T2" y="T3"/>
                </a:cxn>
                <a:cxn ang="0">
                  <a:pos x="T4" y="T5"/>
                </a:cxn>
                <a:cxn ang="0">
                  <a:pos x="T6" y="T7"/>
                </a:cxn>
                <a:cxn ang="0">
                  <a:pos x="T8" y="T9"/>
                </a:cxn>
                <a:cxn ang="0">
                  <a:pos x="T10" y="T11"/>
                </a:cxn>
                <a:cxn ang="0">
                  <a:pos x="T12" y="T13"/>
                </a:cxn>
              </a:cxnLst>
              <a:rect b="b" l="0" r="r" t="0"/>
              <a:pathLst>
                <a:path h="160" w="86">
                  <a:moveTo>
                    <a:pt x="15" y="153"/>
                  </a:moveTo>
                  <a:cubicBezTo>
                    <a:pt x="24" y="130"/>
                    <a:pt x="33" y="108"/>
                    <a:pt x="44" y="86"/>
                  </a:cubicBezTo>
                  <a:cubicBezTo>
                    <a:pt x="56" y="64"/>
                    <a:pt x="74" y="42"/>
                    <a:pt x="82" y="19"/>
                  </a:cubicBezTo>
                  <a:cubicBezTo>
                    <a:pt x="86" y="6"/>
                    <a:pt x="70" y="0"/>
                    <a:pt x="61" y="7"/>
                  </a:cubicBezTo>
                  <a:cubicBezTo>
                    <a:pt x="41" y="23"/>
                    <a:pt x="29" y="55"/>
                    <a:pt x="19" y="78"/>
                  </a:cubicBezTo>
                  <a:cubicBezTo>
                    <a:pt x="9" y="101"/>
                    <a:pt x="0" y="125"/>
                    <a:pt x="1" y="151"/>
                  </a:cubicBezTo>
                  <a:cubicBezTo>
                    <a:pt x="2" y="159"/>
                    <a:pt x="12" y="160"/>
                    <a:pt x="15" y="153"/>
                  </a:cubicBezTo>
                  <a:close/>
                </a:path>
              </a:pathLst>
            </a:custGeom>
            <a:solidFill>
              <a:srgbClr val="8DC54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68" name="Freeform 29"/>
            <p:cNvSpPr/>
            <p:nvPr/>
          </p:nvSpPr>
          <p:spPr bwMode="auto">
            <a:xfrm>
              <a:off x="2226" y="2983"/>
              <a:ext cx="319" cy="255"/>
            </a:xfrm>
            <a:custGeom>
              <a:gdLst>
                <a:gd fmla="*/ 18 w 147" name="T0"/>
                <a:gd fmla="*/ 111 h 118" name="T1"/>
                <a:gd fmla="*/ 132 w 147" name="T2"/>
                <a:gd fmla="*/ 35 h 118" name="T3"/>
                <a:gd fmla="*/ 118 w 147" name="T4"/>
                <a:gd fmla="*/ 10 h 118" name="T5"/>
                <a:gd fmla="*/ 3 w 147" name="T6"/>
                <a:gd fmla="*/ 103 h 118" name="T7"/>
                <a:gd fmla="*/ 18 w 147" name="T8"/>
                <a:gd fmla="*/ 111 h 118" name="T9"/>
              </a:gdLst>
              <a:cxnLst>
                <a:cxn ang="0">
                  <a:pos x="T0" y="T1"/>
                </a:cxn>
                <a:cxn ang="0">
                  <a:pos x="T2" y="T3"/>
                </a:cxn>
                <a:cxn ang="0">
                  <a:pos x="T4" y="T5"/>
                </a:cxn>
                <a:cxn ang="0">
                  <a:pos x="T6" y="T7"/>
                </a:cxn>
                <a:cxn ang="0">
                  <a:pos x="T8" y="T9"/>
                </a:cxn>
              </a:cxnLst>
              <a:rect b="b" l="0" r="r" t="0"/>
              <a:pathLst>
                <a:path h="118" w="147">
                  <a:moveTo>
                    <a:pt x="18" y="111"/>
                  </a:moveTo>
                  <a:cubicBezTo>
                    <a:pt x="49" y="75"/>
                    <a:pt x="94" y="62"/>
                    <a:pt x="132" y="35"/>
                  </a:cubicBezTo>
                  <a:cubicBezTo>
                    <a:pt x="147" y="24"/>
                    <a:pt x="134" y="0"/>
                    <a:pt x="118" y="10"/>
                  </a:cubicBezTo>
                  <a:cubicBezTo>
                    <a:pt x="77" y="32"/>
                    <a:pt x="21" y="57"/>
                    <a:pt x="3" y="103"/>
                  </a:cubicBezTo>
                  <a:cubicBezTo>
                    <a:pt x="0" y="111"/>
                    <a:pt x="12" y="118"/>
                    <a:pt x="18" y="111"/>
                  </a:cubicBezTo>
                  <a:close/>
                </a:path>
              </a:pathLst>
            </a:custGeom>
            <a:solidFill>
              <a:srgbClr val="8DC54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69" name="Freeform 30"/>
            <p:cNvSpPr/>
            <p:nvPr/>
          </p:nvSpPr>
          <p:spPr bwMode="auto">
            <a:xfrm>
              <a:off x="2239" y="3156"/>
              <a:ext cx="341" cy="113"/>
            </a:xfrm>
            <a:custGeom>
              <a:gdLst>
                <a:gd fmla="*/ 14 w 157" name="T0"/>
                <a:gd fmla="*/ 50 h 52" name="T1"/>
                <a:gd fmla="*/ 139 w 157" name="T2"/>
                <a:gd fmla="*/ 31 h 52" name="T3"/>
                <a:gd fmla="*/ 132 w 157" name="T4"/>
                <a:gd fmla="*/ 4 h 52" name="T5"/>
                <a:gd fmla="*/ 11 w 157" name="T6"/>
                <a:gd fmla="*/ 29 h 52" name="T7"/>
                <a:gd fmla="*/ 14 w 157" name="T8"/>
                <a:gd fmla="*/ 50 h 52" name="T9"/>
              </a:gdLst>
              <a:cxnLst>
                <a:cxn ang="0">
                  <a:pos x="T0" y="T1"/>
                </a:cxn>
                <a:cxn ang="0">
                  <a:pos x="T2" y="T3"/>
                </a:cxn>
                <a:cxn ang="0">
                  <a:pos x="T4" y="T5"/>
                </a:cxn>
                <a:cxn ang="0">
                  <a:pos x="T6" y="T7"/>
                </a:cxn>
                <a:cxn ang="0">
                  <a:pos x="T8" y="T9"/>
                </a:cxn>
              </a:cxnLst>
              <a:rect b="b" l="0" r="r" t="0"/>
              <a:pathLst>
                <a:path h="52" w="157">
                  <a:moveTo>
                    <a:pt x="14" y="50"/>
                  </a:moveTo>
                  <a:cubicBezTo>
                    <a:pt x="55" y="52"/>
                    <a:pt x="99" y="39"/>
                    <a:pt x="139" y="31"/>
                  </a:cubicBezTo>
                  <a:cubicBezTo>
                    <a:pt x="157" y="27"/>
                    <a:pt x="149" y="0"/>
                    <a:pt x="132" y="4"/>
                  </a:cubicBezTo>
                  <a:cubicBezTo>
                    <a:pt x="92" y="13"/>
                    <a:pt x="50" y="17"/>
                    <a:pt x="11" y="29"/>
                  </a:cubicBezTo>
                  <a:cubicBezTo>
                    <a:pt x="0" y="33"/>
                    <a:pt x="2" y="50"/>
                    <a:pt x="14" y="50"/>
                  </a:cubicBezTo>
                  <a:close/>
                </a:path>
              </a:pathLst>
            </a:custGeom>
            <a:solidFill>
              <a:srgbClr val="8DC54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70" name="Freeform 31"/>
            <p:cNvSpPr/>
            <p:nvPr/>
          </p:nvSpPr>
          <p:spPr bwMode="auto">
            <a:xfrm>
              <a:off x="1710" y="3039"/>
              <a:ext cx="744" cy="945"/>
            </a:xfrm>
            <a:custGeom>
              <a:gdLst>
                <a:gd fmla="*/ 243 w 343" name="T0"/>
                <a:gd fmla="*/ 35 h 436" name="T1"/>
                <a:gd fmla="*/ 166 w 343" name="T2"/>
                <a:gd fmla="*/ 7 h 436" name="T3"/>
                <a:gd fmla="*/ 108 w 343" name="T4"/>
                <a:gd fmla="*/ 74 h 436" name="T5"/>
                <a:gd fmla="*/ 54 w 343" name="T6"/>
                <a:gd fmla="*/ 206 h 436" name="T7"/>
                <a:gd fmla="*/ 8 w 343" name="T8"/>
                <a:gd fmla="*/ 348 h 436" name="T9"/>
                <a:gd fmla="*/ 193 w 343" name="T10"/>
                <a:gd fmla="*/ 278 h 436" name="T11"/>
                <a:gd fmla="*/ 278 w 343" name="T12"/>
                <a:gd fmla="*/ 215 h 436" name="T13"/>
                <a:gd fmla="*/ 243 w 343" name="T14"/>
                <a:gd fmla="*/ 35 h 436"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436" w="343">
                  <a:moveTo>
                    <a:pt x="243" y="35"/>
                  </a:moveTo>
                  <a:cubicBezTo>
                    <a:pt x="222" y="15"/>
                    <a:pt x="195" y="0"/>
                    <a:pt x="166" y="7"/>
                  </a:cubicBezTo>
                  <a:cubicBezTo>
                    <a:pt x="135" y="14"/>
                    <a:pt x="119" y="48"/>
                    <a:pt x="108" y="74"/>
                  </a:cubicBezTo>
                  <a:cubicBezTo>
                    <a:pt x="89" y="118"/>
                    <a:pt x="73" y="162"/>
                    <a:pt x="54" y="206"/>
                  </a:cubicBezTo>
                  <a:cubicBezTo>
                    <a:pt x="38" y="245"/>
                    <a:pt x="0" y="305"/>
                    <a:pt x="8" y="348"/>
                  </a:cubicBezTo>
                  <a:cubicBezTo>
                    <a:pt x="24" y="436"/>
                    <a:pt x="161" y="303"/>
                    <a:pt x="193" y="278"/>
                  </a:cubicBezTo>
                  <a:cubicBezTo>
                    <a:pt x="221" y="256"/>
                    <a:pt x="252" y="239"/>
                    <a:pt x="278" y="215"/>
                  </a:cubicBezTo>
                  <a:cubicBezTo>
                    <a:pt x="343" y="156"/>
                    <a:pt x="294" y="83"/>
                    <a:pt x="243" y="35"/>
                  </a:cubicBezTo>
                  <a:close/>
                </a:path>
              </a:pathLst>
            </a:custGeom>
            <a:solidFill>
              <a:srgbClr val="FF8D3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71" name="Freeform 32"/>
            <p:cNvSpPr/>
            <p:nvPr/>
          </p:nvSpPr>
          <p:spPr bwMode="auto">
            <a:xfrm>
              <a:off x="1840" y="3188"/>
              <a:ext cx="295" cy="144"/>
            </a:xfrm>
            <a:custGeom>
              <a:gdLst>
                <a:gd fmla="*/ 8 w 136" name="T0"/>
                <a:gd fmla="*/ 12 h 66" name="T1"/>
                <a:gd fmla="*/ 130 w 136" name="T2"/>
                <a:gd fmla="*/ 64 h 66" name="T3"/>
                <a:gd fmla="*/ 134 w 136" name="T4"/>
                <a:gd fmla="*/ 60 h 66" name="T5"/>
                <a:gd fmla="*/ 8 w 136" name="T6"/>
                <a:gd fmla="*/ 0 h 66" name="T7"/>
                <a:gd fmla="*/ 8 w 136" name="T8"/>
                <a:gd fmla="*/ 12 h 66" name="T9"/>
              </a:gdLst>
              <a:cxnLst>
                <a:cxn ang="0">
                  <a:pos x="T0" y="T1"/>
                </a:cxn>
                <a:cxn ang="0">
                  <a:pos x="T2" y="T3"/>
                </a:cxn>
                <a:cxn ang="0">
                  <a:pos x="T4" y="T5"/>
                </a:cxn>
                <a:cxn ang="0">
                  <a:pos x="T6" y="T7"/>
                </a:cxn>
                <a:cxn ang="0">
                  <a:pos x="T8" y="T9"/>
                </a:cxn>
              </a:cxnLst>
              <a:rect b="b" l="0" r="r" t="0"/>
              <a:pathLst>
                <a:path h="66" w="136">
                  <a:moveTo>
                    <a:pt x="8" y="12"/>
                  </a:moveTo>
                  <a:cubicBezTo>
                    <a:pt x="56" y="13"/>
                    <a:pt x="92" y="39"/>
                    <a:pt x="130" y="64"/>
                  </a:cubicBezTo>
                  <a:cubicBezTo>
                    <a:pt x="133" y="66"/>
                    <a:pt x="136" y="62"/>
                    <a:pt x="134" y="60"/>
                  </a:cubicBezTo>
                  <a:cubicBezTo>
                    <a:pt x="101" y="26"/>
                    <a:pt x="55" y="2"/>
                    <a:pt x="8" y="0"/>
                  </a:cubicBezTo>
                  <a:cubicBezTo>
                    <a:pt x="0" y="0"/>
                    <a:pt x="0" y="12"/>
                    <a:pt x="8" y="12"/>
                  </a:cubicBezTo>
                  <a:close/>
                </a:path>
              </a:pathLst>
            </a:custGeom>
            <a:solidFill>
              <a:srgbClr val="FF741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72" name="Freeform 33"/>
            <p:cNvSpPr/>
            <p:nvPr/>
          </p:nvSpPr>
          <p:spPr bwMode="auto">
            <a:xfrm>
              <a:off x="1771" y="3336"/>
              <a:ext cx="262" cy="145"/>
            </a:xfrm>
            <a:custGeom>
              <a:gdLst>
                <a:gd fmla="*/ 7 w 121" name="T0"/>
                <a:gd fmla="*/ 16 h 67" name="T1"/>
                <a:gd fmla="*/ 115 w 121" name="T2"/>
                <a:gd fmla="*/ 65 h 67" name="T3"/>
                <a:gd fmla="*/ 120 w 121" name="T4"/>
                <a:gd fmla="*/ 61 h 67" name="T5"/>
                <a:gd fmla="*/ 7 w 121" name="T6"/>
                <a:gd fmla="*/ 4 h 67" name="T7"/>
                <a:gd fmla="*/ 7 w 121" name="T8"/>
                <a:gd fmla="*/ 16 h 67" name="T9"/>
              </a:gdLst>
              <a:cxnLst>
                <a:cxn ang="0">
                  <a:pos x="T0" y="T1"/>
                </a:cxn>
                <a:cxn ang="0">
                  <a:pos x="T2" y="T3"/>
                </a:cxn>
                <a:cxn ang="0">
                  <a:pos x="T4" y="T5"/>
                </a:cxn>
                <a:cxn ang="0">
                  <a:pos x="T6" y="T7"/>
                </a:cxn>
                <a:cxn ang="0">
                  <a:pos x="T8" y="T9"/>
                </a:cxn>
              </a:cxnLst>
              <a:rect b="b" l="0" r="r" t="0"/>
              <a:pathLst>
                <a:path h="67" w="120">
                  <a:moveTo>
                    <a:pt x="7" y="16"/>
                  </a:moveTo>
                  <a:cubicBezTo>
                    <a:pt x="54" y="12"/>
                    <a:pt x="81" y="40"/>
                    <a:pt x="115" y="65"/>
                  </a:cubicBezTo>
                  <a:cubicBezTo>
                    <a:pt x="118" y="67"/>
                    <a:pt x="121" y="64"/>
                    <a:pt x="120" y="61"/>
                  </a:cubicBezTo>
                  <a:cubicBezTo>
                    <a:pt x="100" y="20"/>
                    <a:pt x="51" y="0"/>
                    <a:pt x="7" y="4"/>
                  </a:cubicBezTo>
                  <a:cubicBezTo>
                    <a:pt x="0" y="5"/>
                    <a:pt x="0" y="16"/>
                    <a:pt x="7" y="16"/>
                  </a:cubicBezTo>
                  <a:close/>
                </a:path>
              </a:pathLst>
            </a:custGeom>
            <a:solidFill>
              <a:srgbClr val="FF741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73" name="Freeform 34"/>
            <p:cNvSpPr/>
            <p:nvPr/>
          </p:nvSpPr>
          <p:spPr bwMode="auto">
            <a:xfrm>
              <a:off x="1731" y="3481"/>
              <a:ext cx="204" cy="102"/>
            </a:xfrm>
            <a:custGeom>
              <a:gdLst>
                <a:gd fmla="*/ 8 w 94" name="T0"/>
                <a:gd fmla="*/ 12 h 47" name="T1"/>
                <a:gd fmla="*/ 86 w 94" name="T2"/>
                <a:gd fmla="*/ 45 h 47" name="T3"/>
                <a:gd fmla="*/ 91 w 94" name="T4"/>
                <a:gd fmla="*/ 39 h 47" name="T5"/>
                <a:gd fmla="*/ 8 w 94" name="T6"/>
                <a:gd fmla="*/ 1 h 47" name="T7"/>
                <a:gd fmla="*/ 8 w 94" name="T8"/>
                <a:gd fmla="*/ 12 h 47" name="T9"/>
              </a:gdLst>
              <a:cxnLst>
                <a:cxn ang="0">
                  <a:pos x="T0" y="T1"/>
                </a:cxn>
                <a:cxn ang="0">
                  <a:pos x="T2" y="T3"/>
                </a:cxn>
                <a:cxn ang="0">
                  <a:pos x="T4" y="T5"/>
                </a:cxn>
                <a:cxn ang="0">
                  <a:pos x="T6" y="T7"/>
                </a:cxn>
                <a:cxn ang="0">
                  <a:pos x="T8" y="T9"/>
                </a:cxn>
              </a:cxnLst>
              <a:rect b="b" l="0" r="r" t="0"/>
              <a:pathLst>
                <a:path h="47" w="94">
                  <a:moveTo>
                    <a:pt x="8" y="12"/>
                  </a:moveTo>
                  <a:cubicBezTo>
                    <a:pt x="39" y="14"/>
                    <a:pt x="60" y="32"/>
                    <a:pt x="86" y="45"/>
                  </a:cubicBezTo>
                  <a:cubicBezTo>
                    <a:pt x="90" y="47"/>
                    <a:pt x="94" y="42"/>
                    <a:pt x="91" y="39"/>
                  </a:cubicBezTo>
                  <a:cubicBezTo>
                    <a:pt x="71" y="16"/>
                    <a:pt x="37" y="2"/>
                    <a:pt x="8" y="1"/>
                  </a:cubicBezTo>
                  <a:cubicBezTo>
                    <a:pt x="0" y="0"/>
                    <a:pt x="0" y="12"/>
                    <a:pt x="8" y="12"/>
                  </a:cubicBezTo>
                  <a:close/>
                </a:path>
              </a:pathLst>
            </a:custGeom>
            <a:solidFill>
              <a:srgbClr val="FF741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grpSp>
      <p:sp>
        <p:nvSpPr>
          <p:cNvPr id="74" name="文本框 73"/>
          <p:cNvSpPr txBox="1"/>
          <p:nvPr/>
        </p:nvSpPr>
        <p:spPr>
          <a:xfrm>
            <a:off x="1279739" y="254513"/>
            <a:ext cx="3118917" cy="579120"/>
          </a:xfrm>
          <a:prstGeom prst="rect">
            <a:avLst/>
          </a:prstGeom>
          <a:noFill/>
        </p:spPr>
        <p:txBody>
          <a:bodyPr rtlCol="0" wrap="square">
            <a:spAutoFit/>
          </a:bodyPr>
          <a:lstStyle/>
          <a:p>
            <a:pPr algn="ctr"/>
            <a:r>
              <a:rPr altLang="en-US" b="1" lang="zh-CN" smtClean="0" sz="3200">
                <a:solidFill>
                  <a:schemeClr val="bg1"/>
                </a:solidFill>
                <a:cs typeface="+mn-ea"/>
                <a:sym typeface="+mn-lt"/>
              </a:rPr>
              <a:t>请在此添加标题</a:t>
            </a:r>
          </a:p>
        </p:txBody>
      </p:sp>
      <p:sp>
        <p:nvSpPr>
          <p:cNvPr id="203" name="任意多边形 202"/>
          <p:cNvSpPr/>
          <p:nvPr/>
        </p:nvSpPr>
        <p:spPr>
          <a:xfrm>
            <a:off x="1289049" y="3454633"/>
            <a:ext cx="8505371" cy="638728"/>
          </a:xfrm>
          <a:custGeom>
            <a:gdLst>
              <a:gd fmla="*/ 0 w 8505371" name="connsiteX0"/>
              <a:gd fmla="*/ 566124 h 638728" name="connsiteY0"/>
              <a:gd fmla="*/ 1436914 w 8505371" name="connsiteX1"/>
              <a:gd fmla="*/ 116181 h 638728" name="connsiteY1"/>
              <a:gd fmla="*/ 2931885 w 8505371" name="connsiteX2"/>
              <a:gd fmla="*/ 595153 h 638728" name="connsiteY2"/>
              <a:gd fmla="*/ 4601028 w 8505371" name="connsiteX3"/>
              <a:gd fmla="*/ 67 h 638728" name="connsiteY3"/>
              <a:gd fmla="*/ 6270171 w 8505371" name="connsiteX4"/>
              <a:gd fmla="*/ 638696 h 638728" name="connsiteY4"/>
              <a:gd fmla="*/ 7736114 w 8505371" name="connsiteX5"/>
              <a:gd fmla="*/ 29096 h 638728" name="connsiteY5"/>
              <a:gd fmla="*/ 8505371 w 8505371" name="connsiteX6"/>
              <a:gd fmla="*/ 217781 h 638728"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638728" w="8505371">
                <a:moveTo>
                  <a:pt x="0" y="566124"/>
                </a:moveTo>
                <a:cubicBezTo>
                  <a:pt x="474133" y="338733"/>
                  <a:pt x="948267" y="111343"/>
                  <a:pt x="1436914" y="116181"/>
                </a:cubicBezTo>
                <a:cubicBezTo>
                  <a:pt x="1925561" y="121019"/>
                  <a:pt x="2404533" y="614505"/>
                  <a:pt x="2931885" y="595153"/>
                </a:cubicBezTo>
                <a:cubicBezTo>
                  <a:pt x="3459237" y="575801"/>
                  <a:pt x="4044647" y="-7190"/>
                  <a:pt x="4601028" y="67"/>
                </a:cubicBezTo>
                <a:cubicBezTo>
                  <a:pt x="5157409" y="7324"/>
                  <a:pt x="5747657" y="633858"/>
                  <a:pt x="6270171" y="638696"/>
                </a:cubicBezTo>
                <a:cubicBezTo>
                  <a:pt x="6792685" y="643534"/>
                  <a:pt x="7363581" y="99248"/>
                  <a:pt x="7736114" y="29096"/>
                </a:cubicBezTo>
                <a:cubicBezTo>
                  <a:pt x="8108647" y="-41056"/>
                  <a:pt x="8362647" y="271000"/>
                  <a:pt x="8505371" y="217781"/>
                </a:cubicBezTo>
              </a:path>
            </a:pathLst>
          </a:custGeom>
          <a:noFill/>
          <a:ln w="349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cs typeface="+mn-ea"/>
              <a:sym typeface="+mn-lt"/>
            </a:endParaRPr>
          </a:p>
        </p:txBody>
      </p:sp>
      <p:sp>
        <p:nvSpPr>
          <p:cNvPr id="204" name="椭圆 203"/>
          <p:cNvSpPr/>
          <p:nvPr/>
        </p:nvSpPr>
        <p:spPr>
          <a:xfrm>
            <a:off x="7480555" y="3933960"/>
            <a:ext cx="302271" cy="302271"/>
          </a:xfrm>
          <a:prstGeom prst="ellipse">
            <a:avLst/>
          </a:prstGeom>
          <a:solidFill>
            <a:srgbClr val="FF9899"/>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cs typeface="+mn-ea"/>
              <a:sym typeface="+mn-lt"/>
            </a:endParaRPr>
          </a:p>
        </p:txBody>
      </p:sp>
      <p:sp>
        <p:nvSpPr>
          <p:cNvPr id="205" name="椭圆 204"/>
          <p:cNvSpPr/>
          <p:nvPr/>
        </p:nvSpPr>
        <p:spPr>
          <a:xfrm>
            <a:off x="5689855" y="3311080"/>
            <a:ext cx="302271" cy="302271"/>
          </a:xfrm>
          <a:prstGeom prst="ellipse">
            <a:avLst/>
          </a:prstGeom>
          <a:solidFill>
            <a:srgbClr val="FF9899"/>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cs typeface="+mn-ea"/>
              <a:sym typeface="+mn-lt"/>
            </a:endParaRPr>
          </a:p>
        </p:txBody>
      </p:sp>
      <p:sp>
        <p:nvSpPr>
          <p:cNvPr id="206" name="椭圆 205"/>
          <p:cNvSpPr/>
          <p:nvPr/>
        </p:nvSpPr>
        <p:spPr>
          <a:xfrm>
            <a:off x="4044431" y="3883164"/>
            <a:ext cx="302271" cy="302271"/>
          </a:xfrm>
          <a:prstGeom prst="ellipse">
            <a:avLst/>
          </a:prstGeom>
          <a:solidFill>
            <a:srgbClr val="FF9899"/>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cs typeface="+mn-ea"/>
              <a:sym typeface="+mn-lt"/>
            </a:endParaRPr>
          </a:p>
        </p:txBody>
      </p:sp>
      <p:sp>
        <p:nvSpPr>
          <p:cNvPr id="207" name="椭圆 206"/>
          <p:cNvSpPr/>
          <p:nvPr/>
        </p:nvSpPr>
        <p:spPr>
          <a:xfrm>
            <a:off x="2418831" y="3424419"/>
            <a:ext cx="302271" cy="302271"/>
          </a:xfrm>
          <a:prstGeom prst="ellipse">
            <a:avLst/>
          </a:prstGeom>
          <a:solidFill>
            <a:srgbClr val="FF9899"/>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cs typeface="+mn-ea"/>
              <a:sym typeface="+mn-lt"/>
            </a:endParaRPr>
          </a:p>
        </p:txBody>
      </p:sp>
      <p:sp>
        <p:nvSpPr>
          <p:cNvPr id="208" name="文本框 207"/>
          <p:cNvSpPr txBox="1"/>
          <p:nvPr/>
        </p:nvSpPr>
        <p:spPr>
          <a:xfrm>
            <a:off x="2023632" y="1929605"/>
            <a:ext cx="1082185" cy="457200"/>
          </a:xfrm>
          <a:prstGeom prst="rect">
            <a:avLst/>
          </a:prstGeom>
          <a:noFill/>
        </p:spPr>
        <p:txBody>
          <a:bodyPr rtlCol="0" wrap="square">
            <a:spAutoFit/>
          </a:bodyPr>
          <a:lstStyle/>
          <a:p>
            <a:r>
              <a:rPr altLang="zh-CN" lang="en-US" sz="2400">
                <a:solidFill>
                  <a:schemeClr val="bg1"/>
                </a:solidFill>
                <a:cs typeface="+mn-ea"/>
                <a:sym typeface="+mn-lt"/>
              </a:rPr>
              <a:t>step1</a:t>
            </a:r>
          </a:p>
        </p:txBody>
      </p:sp>
      <p:sp>
        <p:nvSpPr>
          <p:cNvPr id="209" name="文本框 208"/>
          <p:cNvSpPr txBox="1"/>
          <p:nvPr/>
        </p:nvSpPr>
        <p:spPr>
          <a:xfrm>
            <a:off x="1465938" y="2458552"/>
            <a:ext cx="2197575" cy="822960"/>
          </a:xfrm>
          <a:prstGeom prst="rect">
            <a:avLst/>
          </a:prstGeom>
          <a:noFill/>
        </p:spPr>
        <p:txBody>
          <a:bodyPr rtlCol="0" wrap="square">
            <a:spAutoFit/>
          </a:bodyPr>
          <a:lstStyle/>
          <a:p>
            <a:pPr algn="ctr"/>
            <a:r>
              <a:rPr altLang="en-US" lang="zh-CN" sz="1600">
                <a:solidFill>
                  <a:schemeClr val="bg1"/>
                </a:solidFill>
                <a:cs typeface="+mn-ea"/>
                <a:sym typeface="+mn-lt"/>
              </a:rPr>
              <a:t>请在此添加文字请在此添加文字请在此添加文字</a:t>
            </a:r>
          </a:p>
        </p:txBody>
      </p:sp>
      <p:sp>
        <p:nvSpPr>
          <p:cNvPr id="210" name="文本框 209"/>
          <p:cNvSpPr txBox="1"/>
          <p:nvPr/>
        </p:nvSpPr>
        <p:spPr>
          <a:xfrm>
            <a:off x="3718932" y="4177500"/>
            <a:ext cx="1082185" cy="457200"/>
          </a:xfrm>
          <a:prstGeom prst="rect">
            <a:avLst/>
          </a:prstGeom>
          <a:noFill/>
        </p:spPr>
        <p:txBody>
          <a:bodyPr rtlCol="0" wrap="square">
            <a:spAutoFit/>
          </a:bodyPr>
          <a:lstStyle>
            <a:defPPr>
              <a:defRPr lang="zh-CN"/>
            </a:defPPr>
            <a:lvl1pPr>
              <a:defRPr sz="2400">
                <a:solidFill>
                  <a:schemeClr val="bg1"/>
                </a:solidFill>
                <a:cs typeface="+mn-ea"/>
              </a:defRPr>
            </a:lvl1pPr>
          </a:lstStyle>
          <a:p>
            <a:r>
              <a:rPr altLang="zh-CN" lang="en-US">
                <a:sym typeface="+mn-lt"/>
              </a:rPr>
              <a:t>step2</a:t>
            </a:r>
          </a:p>
        </p:txBody>
      </p:sp>
      <p:sp>
        <p:nvSpPr>
          <p:cNvPr id="211" name="文本框 210"/>
          <p:cNvSpPr txBox="1"/>
          <p:nvPr/>
        </p:nvSpPr>
        <p:spPr>
          <a:xfrm>
            <a:off x="3161238" y="4706448"/>
            <a:ext cx="2197575" cy="822960"/>
          </a:xfrm>
          <a:prstGeom prst="rect">
            <a:avLst/>
          </a:prstGeom>
          <a:noFill/>
        </p:spPr>
        <p:txBody>
          <a:bodyPr rtlCol="0" wrap="square">
            <a:spAutoFit/>
          </a:bodyPr>
          <a:lstStyle/>
          <a:p>
            <a:pPr algn="ctr"/>
            <a:r>
              <a:rPr altLang="en-US" lang="zh-CN" sz="1600">
                <a:solidFill>
                  <a:schemeClr val="bg1"/>
                </a:solidFill>
                <a:cs typeface="+mn-ea"/>
                <a:sym typeface="+mn-lt"/>
              </a:rPr>
              <a:t>请在此添加文字请在此添加文字请在此添加文字</a:t>
            </a:r>
          </a:p>
        </p:txBody>
      </p:sp>
      <p:sp>
        <p:nvSpPr>
          <p:cNvPr id="212" name="文本框 211"/>
          <p:cNvSpPr txBox="1"/>
          <p:nvPr/>
        </p:nvSpPr>
        <p:spPr>
          <a:xfrm>
            <a:off x="5358813" y="1902235"/>
            <a:ext cx="1082185" cy="457200"/>
          </a:xfrm>
          <a:prstGeom prst="rect">
            <a:avLst/>
          </a:prstGeom>
          <a:noFill/>
        </p:spPr>
        <p:txBody>
          <a:bodyPr rtlCol="0" wrap="square">
            <a:spAutoFit/>
          </a:bodyPr>
          <a:lstStyle>
            <a:defPPr>
              <a:defRPr lang="zh-CN"/>
            </a:defPPr>
            <a:lvl1pPr>
              <a:defRPr sz="2400">
                <a:solidFill>
                  <a:schemeClr val="bg1"/>
                </a:solidFill>
                <a:cs typeface="+mn-ea"/>
              </a:defRPr>
            </a:lvl1pPr>
          </a:lstStyle>
          <a:p>
            <a:r>
              <a:rPr altLang="zh-CN" lang="en-US">
                <a:sym typeface="+mn-lt"/>
              </a:rPr>
              <a:t>step3</a:t>
            </a:r>
          </a:p>
        </p:txBody>
      </p:sp>
      <p:sp>
        <p:nvSpPr>
          <p:cNvPr id="213" name="文本框 212"/>
          <p:cNvSpPr txBox="1"/>
          <p:nvPr/>
        </p:nvSpPr>
        <p:spPr>
          <a:xfrm>
            <a:off x="4801119" y="2431182"/>
            <a:ext cx="2197575" cy="822960"/>
          </a:xfrm>
          <a:prstGeom prst="rect">
            <a:avLst/>
          </a:prstGeom>
          <a:noFill/>
        </p:spPr>
        <p:txBody>
          <a:bodyPr rtlCol="0" wrap="square">
            <a:spAutoFit/>
          </a:bodyPr>
          <a:lstStyle/>
          <a:p>
            <a:pPr algn="ctr"/>
            <a:r>
              <a:rPr altLang="en-US" lang="zh-CN" sz="1600">
                <a:solidFill>
                  <a:schemeClr val="bg1"/>
                </a:solidFill>
                <a:cs typeface="+mn-ea"/>
                <a:sym typeface="+mn-lt"/>
              </a:rPr>
              <a:t>请在此添加文字请在此添加文字请在此添加文字</a:t>
            </a:r>
          </a:p>
        </p:txBody>
      </p:sp>
      <p:sp>
        <p:nvSpPr>
          <p:cNvPr id="214" name="文本框 213"/>
          <p:cNvSpPr txBox="1"/>
          <p:nvPr/>
        </p:nvSpPr>
        <p:spPr>
          <a:xfrm>
            <a:off x="7102084" y="4171145"/>
            <a:ext cx="1082185" cy="457200"/>
          </a:xfrm>
          <a:prstGeom prst="rect">
            <a:avLst/>
          </a:prstGeom>
          <a:noFill/>
        </p:spPr>
        <p:txBody>
          <a:bodyPr rtlCol="0" wrap="square">
            <a:spAutoFit/>
          </a:bodyPr>
          <a:lstStyle>
            <a:defPPr>
              <a:defRPr lang="zh-CN"/>
            </a:defPPr>
            <a:lvl1pPr>
              <a:defRPr sz="2400">
                <a:solidFill>
                  <a:schemeClr val="bg1"/>
                </a:solidFill>
                <a:cs typeface="+mn-ea"/>
              </a:defRPr>
            </a:lvl1pPr>
          </a:lstStyle>
          <a:p>
            <a:r>
              <a:rPr altLang="zh-CN" lang="en-US">
                <a:sym typeface="+mn-lt"/>
              </a:rPr>
              <a:t>step4</a:t>
            </a:r>
          </a:p>
        </p:txBody>
      </p:sp>
      <p:sp>
        <p:nvSpPr>
          <p:cNvPr id="215" name="文本框 214"/>
          <p:cNvSpPr txBox="1"/>
          <p:nvPr/>
        </p:nvSpPr>
        <p:spPr>
          <a:xfrm>
            <a:off x="6544390" y="4700092"/>
            <a:ext cx="2197575" cy="822960"/>
          </a:xfrm>
          <a:prstGeom prst="rect">
            <a:avLst/>
          </a:prstGeom>
          <a:noFill/>
        </p:spPr>
        <p:txBody>
          <a:bodyPr rtlCol="0" wrap="square">
            <a:spAutoFit/>
          </a:bodyPr>
          <a:lstStyle/>
          <a:p>
            <a:pPr algn="ctr"/>
            <a:r>
              <a:rPr altLang="en-US" lang="zh-CN" sz="1600">
                <a:solidFill>
                  <a:schemeClr val="bg1"/>
                </a:solidFill>
                <a:cs typeface="+mn-ea"/>
                <a:sym typeface="+mn-lt"/>
              </a:rPr>
              <a:t>请在此添加文字请在此添加文字请在此添加文字</a:t>
            </a:r>
          </a:p>
        </p:txBody>
      </p:sp>
      <p:grpSp>
        <p:nvGrpSpPr>
          <p:cNvPr id="216" name="Group 4"/>
          <p:cNvGrpSpPr>
            <a:grpSpLocks noChangeAspect="1"/>
          </p:cNvGrpSpPr>
          <p:nvPr/>
        </p:nvGrpSpPr>
        <p:grpSpPr>
          <a:xfrm>
            <a:off x="9619724" y="2314145"/>
            <a:ext cx="1659072" cy="2296140"/>
            <a:chOff x="586" y="743"/>
            <a:chExt cx="2586" cy="3579"/>
          </a:xfrm>
        </p:grpSpPr>
        <p:sp>
          <p:nvSpPr>
            <p:cNvPr id="217" name="Freeform 8"/>
            <p:cNvSpPr/>
            <p:nvPr/>
          </p:nvSpPr>
          <p:spPr bwMode="auto">
            <a:xfrm>
              <a:off x="586" y="1482"/>
              <a:ext cx="2586" cy="2840"/>
            </a:xfrm>
            <a:custGeom>
              <a:gdLst>
                <a:gd fmla="*/ 1181 w 1192" name="T0"/>
                <a:gd fmla="*/ 646 h 1310" name="T1"/>
                <a:gd fmla="*/ 1155 w 1192" name="T2"/>
                <a:gd fmla="*/ 406 h 1310" name="T3"/>
                <a:gd fmla="*/ 1033 w 1192" name="T4"/>
                <a:gd fmla="*/ 179 h 1310" name="T5"/>
                <a:gd fmla="*/ 636 w 1192" name="T6"/>
                <a:gd fmla="*/ 2 h 1310" name="T7"/>
                <a:gd fmla="*/ 597 w 1192" name="T8"/>
                <a:gd fmla="*/ 0 h 1310" name="T9"/>
                <a:gd fmla="*/ 597 w 1192" name="T10"/>
                <a:gd fmla="*/ 0 h 1310" name="T11"/>
                <a:gd fmla="*/ 596 w 1192" name="T12"/>
                <a:gd fmla="*/ 0 h 1310" name="T13"/>
                <a:gd fmla="*/ 595 w 1192" name="T14"/>
                <a:gd fmla="*/ 0 h 1310" name="T15"/>
                <a:gd fmla="*/ 595 w 1192" name="T16"/>
                <a:gd fmla="*/ 0 h 1310" name="T17"/>
                <a:gd fmla="*/ 556 w 1192" name="T18"/>
                <a:gd fmla="*/ 2 h 1310" name="T19"/>
                <a:gd fmla="*/ 159 w 1192" name="T20"/>
                <a:gd fmla="*/ 179 h 1310" name="T21"/>
                <a:gd fmla="*/ 37 w 1192" name="T22"/>
                <a:gd fmla="*/ 406 h 1310" name="T23"/>
                <a:gd fmla="*/ 10 w 1192" name="T24"/>
                <a:gd fmla="*/ 646 h 1310" name="T25"/>
                <a:gd fmla="*/ 3 w 1192" name="T26"/>
                <a:gd fmla="*/ 925 h 1310" name="T27"/>
                <a:gd fmla="*/ 16 w 1192" name="T28"/>
                <a:gd fmla="*/ 1073 h 1310" name="T29"/>
                <a:gd fmla="*/ 56 w 1192" name="T30"/>
                <a:gd fmla="*/ 1210 h 1310" name="T31"/>
                <a:gd fmla="*/ 139 w 1192" name="T32"/>
                <a:gd fmla="*/ 1234 h 1310" name="T33"/>
                <a:gd fmla="*/ 386 w 1192" name="T34"/>
                <a:gd fmla="*/ 1305 h 1310" name="T35"/>
                <a:gd fmla="*/ 596 w 1192" name="T36"/>
                <a:gd fmla="*/ 1305 h 1310" name="T37"/>
                <a:gd fmla="*/ 806 w 1192" name="T38"/>
                <a:gd fmla="*/ 1305 h 1310" name="T39"/>
                <a:gd fmla="*/ 1053 w 1192" name="T40"/>
                <a:gd fmla="*/ 1234 h 1310" name="T41"/>
                <a:gd fmla="*/ 1136 w 1192" name="T42"/>
                <a:gd fmla="*/ 1210 h 1310" name="T43"/>
                <a:gd fmla="*/ 1176 w 1192" name="T44"/>
                <a:gd fmla="*/ 1073 h 1310" name="T45"/>
                <a:gd fmla="*/ 1189 w 1192" name="T46"/>
                <a:gd fmla="*/ 925 h 1310" name="T47"/>
                <a:gd fmla="*/ 1181 w 1192" name="T48"/>
                <a:gd fmla="*/ 646 h 1310" name="T4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b="b" l="0" r="r" t="0"/>
              <a:pathLst>
                <a:path h="1310" w="1192">
                  <a:moveTo>
                    <a:pt x="1181" y="646"/>
                  </a:moveTo>
                  <a:cubicBezTo>
                    <a:pt x="1175" y="566"/>
                    <a:pt x="1172" y="485"/>
                    <a:pt x="1155" y="406"/>
                  </a:cubicBezTo>
                  <a:cubicBezTo>
                    <a:pt x="1137" y="323"/>
                    <a:pt x="1089" y="243"/>
                    <a:pt x="1033" y="179"/>
                  </a:cubicBezTo>
                  <a:cubicBezTo>
                    <a:pt x="928" y="58"/>
                    <a:pt x="790" y="13"/>
                    <a:pt x="636" y="2"/>
                  </a:cubicBezTo>
                  <a:cubicBezTo>
                    <a:pt x="623" y="1"/>
                    <a:pt x="610" y="1"/>
                    <a:pt x="597" y="0"/>
                  </a:cubicBezTo>
                  <a:cubicBezTo>
                    <a:pt x="597" y="0"/>
                    <a:pt x="597" y="0"/>
                    <a:pt x="597" y="0"/>
                  </a:cubicBezTo>
                  <a:cubicBezTo>
                    <a:pt x="596" y="0"/>
                    <a:pt x="596" y="0"/>
                    <a:pt x="596" y="0"/>
                  </a:cubicBezTo>
                  <a:cubicBezTo>
                    <a:pt x="596" y="0"/>
                    <a:pt x="595" y="0"/>
                    <a:pt x="595" y="0"/>
                  </a:cubicBezTo>
                  <a:cubicBezTo>
                    <a:pt x="595" y="0"/>
                    <a:pt x="595" y="0"/>
                    <a:pt x="595" y="0"/>
                  </a:cubicBezTo>
                  <a:cubicBezTo>
                    <a:pt x="582" y="1"/>
                    <a:pt x="569" y="1"/>
                    <a:pt x="556" y="2"/>
                  </a:cubicBezTo>
                  <a:cubicBezTo>
                    <a:pt x="402" y="13"/>
                    <a:pt x="264" y="58"/>
                    <a:pt x="159" y="179"/>
                  </a:cubicBezTo>
                  <a:cubicBezTo>
                    <a:pt x="103" y="243"/>
                    <a:pt x="54" y="323"/>
                    <a:pt x="37" y="406"/>
                  </a:cubicBezTo>
                  <a:cubicBezTo>
                    <a:pt x="20" y="485"/>
                    <a:pt x="17" y="566"/>
                    <a:pt x="10" y="646"/>
                  </a:cubicBezTo>
                  <a:cubicBezTo>
                    <a:pt x="3" y="739"/>
                    <a:pt x="0" y="832"/>
                    <a:pt x="3" y="925"/>
                  </a:cubicBezTo>
                  <a:cubicBezTo>
                    <a:pt x="5" y="974"/>
                    <a:pt x="9" y="1024"/>
                    <a:pt x="16" y="1073"/>
                  </a:cubicBezTo>
                  <a:cubicBezTo>
                    <a:pt x="23" y="1117"/>
                    <a:pt x="28" y="1173"/>
                    <a:pt x="56" y="1210"/>
                  </a:cubicBezTo>
                  <a:cubicBezTo>
                    <a:pt x="77" y="1240"/>
                    <a:pt x="112" y="1246"/>
                    <a:pt x="139" y="1234"/>
                  </a:cubicBezTo>
                  <a:cubicBezTo>
                    <a:pt x="207" y="1287"/>
                    <a:pt x="304" y="1300"/>
                    <a:pt x="386" y="1305"/>
                  </a:cubicBezTo>
                  <a:cubicBezTo>
                    <a:pt x="456" y="1310"/>
                    <a:pt x="526" y="1307"/>
                    <a:pt x="596" y="1305"/>
                  </a:cubicBezTo>
                  <a:cubicBezTo>
                    <a:pt x="666" y="1307"/>
                    <a:pt x="736" y="1310"/>
                    <a:pt x="806" y="1305"/>
                  </a:cubicBezTo>
                  <a:cubicBezTo>
                    <a:pt x="888" y="1300"/>
                    <a:pt x="985" y="1287"/>
                    <a:pt x="1053" y="1234"/>
                  </a:cubicBezTo>
                  <a:cubicBezTo>
                    <a:pt x="1080" y="1246"/>
                    <a:pt x="1115" y="1240"/>
                    <a:pt x="1136" y="1210"/>
                  </a:cubicBezTo>
                  <a:cubicBezTo>
                    <a:pt x="1163" y="1173"/>
                    <a:pt x="1169" y="1117"/>
                    <a:pt x="1176" y="1073"/>
                  </a:cubicBezTo>
                  <a:cubicBezTo>
                    <a:pt x="1183" y="1024"/>
                    <a:pt x="1187" y="974"/>
                    <a:pt x="1189" y="925"/>
                  </a:cubicBezTo>
                  <a:cubicBezTo>
                    <a:pt x="1192" y="832"/>
                    <a:pt x="1189" y="739"/>
                    <a:pt x="1181" y="646"/>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218" name="Freeform 9"/>
            <p:cNvSpPr/>
            <p:nvPr/>
          </p:nvSpPr>
          <p:spPr bwMode="auto">
            <a:xfrm>
              <a:off x="1465" y="2467"/>
              <a:ext cx="440" cy="234"/>
            </a:xfrm>
            <a:custGeom>
              <a:gdLst>
                <a:gd fmla="*/ 2 w 203" name="T0"/>
                <a:gd fmla="*/ 30 h 108" name="T1"/>
                <a:gd fmla="*/ 105 w 203" name="T2"/>
                <a:gd fmla="*/ 99 h 108" name="T3"/>
                <a:gd fmla="*/ 202 w 203" name="T4"/>
                <a:gd fmla="*/ 4 h 108" name="T5"/>
                <a:gd fmla="*/ 197 w 203" name="T6"/>
                <a:gd fmla="*/ 2 h 108" name="T7"/>
                <a:gd fmla="*/ 108 w 203" name="T8"/>
                <a:gd fmla="*/ 82 h 108" name="T9"/>
                <a:gd fmla="*/ 11 w 203" name="T10"/>
                <a:gd fmla="*/ 27 h 108" name="T11"/>
                <a:gd fmla="*/ 2 w 203" name="T12"/>
                <a:gd fmla="*/ 30 h 108" name="T13"/>
              </a:gdLst>
              <a:cxnLst>
                <a:cxn ang="0">
                  <a:pos x="T0" y="T1"/>
                </a:cxn>
                <a:cxn ang="0">
                  <a:pos x="T2" y="T3"/>
                </a:cxn>
                <a:cxn ang="0">
                  <a:pos x="T4" y="T5"/>
                </a:cxn>
                <a:cxn ang="0">
                  <a:pos x="T6" y="T7"/>
                </a:cxn>
                <a:cxn ang="0">
                  <a:pos x="T8" y="T9"/>
                </a:cxn>
                <a:cxn ang="0">
                  <a:pos x="T10" y="T11"/>
                </a:cxn>
                <a:cxn ang="0">
                  <a:pos x="T12" y="T13"/>
                </a:cxn>
              </a:cxnLst>
              <a:rect b="b" l="0" r="r" t="0"/>
              <a:pathLst>
                <a:path h="108" w="203">
                  <a:moveTo>
                    <a:pt x="2" y="30"/>
                  </a:moveTo>
                  <a:cubicBezTo>
                    <a:pt x="14" y="81"/>
                    <a:pt x="53" y="108"/>
                    <a:pt x="105" y="99"/>
                  </a:cubicBezTo>
                  <a:cubicBezTo>
                    <a:pt x="150" y="91"/>
                    <a:pt x="197" y="50"/>
                    <a:pt x="202" y="4"/>
                  </a:cubicBezTo>
                  <a:cubicBezTo>
                    <a:pt x="203" y="1"/>
                    <a:pt x="199" y="0"/>
                    <a:pt x="197" y="2"/>
                  </a:cubicBezTo>
                  <a:cubicBezTo>
                    <a:pt x="179" y="41"/>
                    <a:pt x="151" y="70"/>
                    <a:pt x="108" y="82"/>
                  </a:cubicBezTo>
                  <a:cubicBezTo>
                    <a:pt x="64" y="93"/>
                    <a:pt x="26" y="70"/>
                    <a:pt x="11" y="27"/>
                  </a:cubicBezTo>
                  <a:cubicBezTo>
                    <a:pt x="9" y="22"/>
                    <a:pt x="0" y="24"/>
                    <a:pt x="2" y="30"/>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219" name="Freeform 10"/>
            <p:cNvSpPr/>
            <p:nvPr/>
          </p:nvSpPr>
          <p:spPr bwMode="auto">
            <a:xfrm>
              <a:off x="1892" y="2467"/>
              <a:ext cx="441" cy="238"/>
            </a:xfrm>
            <a:custGeom>
              <a:gdLst>
                <a:gd fmla="*/ 192 w 203" name="T0"/>
                <a:gd fmla="*/ 27 h 110" name="T1"/>
                <a:gd fmla="*/ 95 w 203" name="T2"/>
                <a:gd fmla="*/ 82 h 110" name="T3"/>
                <a:gd fmla="*/ 6 w 203" name="T4"/>
                <a:gd fmla="*/ 2 h 110" name="T5"/>
                <a:gd fmla="*/ 1 w 203" name="T6"/>
                <a:gd fmla="*/ 4 h 110" name="T7"/>
                <a:gd fmla="*/ 98 w 203" name="T8"/>
                <a:gd fmla="*/ 99 h 110" name="T9"/>
                <a:gd fmla="*/ 201 w 203" name="T10"/>
                <a:gd fmla="*/ 30 h 110" name="T11"/>
                <a:gd fmla="*/ 192 w 203" name="T12"/>
                <a:gd fmla="*/ 27 h 110" name="T13"/>
              </a:gdLst>
              <a:cxnLst>
                <a:cxn ang="0">
                  <a:pos x="T0" y="T1"/>
                </a:cxn>
                <a:cxn ang="0">
                  <a:pos x="T2" y="T3"/>
                </a:cxn>
                <a:cxn ang="0">
                  <a:pos x="T4" y="T5"/>
                </a:cxn>
                <a:cxn ang="0">
                  <a:pos x="T6" y="T7"/>
                </a:cxn>
                <a:cxn ang="0">
                  <a:pos x="T8" y="T9"/>
                </a:cxn>
                <a:cxn ang="0">
                  <a:pos x="T10" y="T11"/>
                </a:cxn>
                <a:cxn ang="0">
                  <a:pos x="T12" y="T13"/>
                </a:cxn>
              </a:cxnLst>
              <a:rect b="b" l="0" r="r" t="0"/>
              <a:pathLst>
                <a:path h="110" w="203">
                  <a:moveTo>
                    <a:pt x="192" y="27"/>
                  </a:moveTo>
                  <a:cubicBezTo>
                    <a:pt x="177" y="70"/>
                    <a:pt x="139" y="92"/>
                    <a:pt x="95" y="82"/>
                  </a:cubicBezTo>
                  <a:cubicBezTo>
                    <a:pt x="53" y="71"/>
                    <a:pt x="24" y="40"/>
                    <a:pt x="6" y="2"/>
                  </a:cubicBezTo>
                  <a:cubicBezTo>
                    <a:pt x="5" y="0"/>
                    <a:pt x="0" y="1"/>
                    <a:pt x="1" y="4"/>
                  </a:cubicBezTo>
                  <a:cubicBezTo>
                    <a:pt x="7" y="51"/>
                    <a:pt x="53" y="89"/>
                    <a:pt x="98" y="99"/>
                  </a:cubicBezTo>
                  <a:cubicBezTo>
                    <a:pt x="150" y="110"/>
                    <a:pt x="190" y="79"/>
                    <a:pt x="201" y="30"/>
                  </a:cubicBezTo>
                  <a:cubicBezTo>
                    <a:pt x="203" y="24"/>
                    <a:pt x="194" y="22"/>
                    <a:pt x="192" y="27"/>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220" name="Freeform 11"/>
            <p:cNvSpPr/>
            <p:nvPr/>
          </p:nvSpPr>
          <p:spPr bwMode="auto">
            <a:xfrm>
              <a:off x="1814" y="2354"/>
              <a:ext cx="171" cy="123"/>
            </a:xfrm>
            <a:custGeom>
              <a:gdLst>
                <a:gd fmla="*/ 78 w 79" name="T0"/>
                <a:gd fmla="*/ 13 h 57" name="T1"/>
                <a:gd fmla="*/ 65 w 79" name="T2"/>
                <a:gd fmla="*/ 2 h 57" name="T3"/>
                <a:gd fmla="*/ 63 w 79" name="T4"/>
                <a:gd fmla="*/ 2 h 57" name="T5"/>
                <a:gd fmla="*/ 39 w 79" name="T6"/>
                <a:gd fmla="*/ 0 h 57" name="T7"/>
                <a:gd fmla="*/ 16 w 79" name="T8"/>
                <a:gd fmla="*/ 2 h 57" name="T9"/>
                <a:gd fmla="*/ 13 w 79" name="T10"/>
                <a:gd fmla="*/ 2 h 57" name="T11"/>
                <a:gd fmla="*/ 1 w 79" name="T12"/>
                <a:gd fmla="*/ 13 h 57" name="T13"/>
                <a:gd fmla="*/ 2 w 79" name="T14"/>
                <a:gd fmla="*/ 25 h 57" name="T15"/>
                <a:gd fmla="*/ 28 w 79" name="T16"/>
                <a:gd fmla="*/ 53 h 57" name="T17"/>
                <a:gd fmla="*/ 51 w 79" name="T18"/>
                <a:gd fmla="*/ 53 h 57" name="T19"/>
                <a:gd fmla="*/ 76 w 79" name="T20"/>
                <a:gd fmla="*/ 25 h 57" name="T21"/>
                <a:gd fmla="*/ 78 w 79" name="T22"/>
                <a:gd fmla="*/ 13 h 57"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57" w="79">
                  <a:moveTo>
                    <a:pt x="78" y="13"/>
                  </a:moveTo>
                  <a:cubicBezTo>
                    <a:pt x="77" y="7"/>
                    <a:pt x="73" y="3"/>
                    <a:pt x="65" y="2"/>
                  </a:cubicBezTo>
                  <a:cubicBezTo>
                    <a:pt x="65" y="2"/>
                    <a:pt x="64" y="2"/>
                    <a:pt x="63" y="2"/>
                  </a:cubicBezTo>
                  <a:cubicBezTo>
                    <a:pt x="55" y="0"/>
                    <a:pt x="47" y="0"/>
                    <a:pt x="39" y="0"/>
                  </a:cubicBezTo>
                  <a:cubicBezTo>
                    <a:pt x="32" y="0"/>
                    <a:pt x="24" y="0"/>
                    <a:pt x="16" y="2"/>
                  </a:cubicBezTo>
                  <a:cubicBezTo>
                    <a:pt x="15" y="2"/>
                    <a:pt x="14" y="2"/>
                    <a:pt x="13" y="2"/>
                  </a:cubicBezTo>
                  <a:cubicBezTo>
                    <a:pt x="6" y="3"/>
                    <a:pt x="2" y="7"/>
                    <a:pt x="1" y="13"/>
                  </a:cubicBezTo>
                  <a:cubicBezTo>
                    <a:pt x="0" y="16"/>
                    <a:pt x="0" y="21"/>
                    <a:pt x="2" y="25"/>
                  </a:cubicBezTo>
                  <a:cubicBezTo>
                    <a:pt x="8" y="35"/>
                    <a:pt x="18" y="48"/>
                    <a:pt x="28" y="53"/>
                  </a:cubicBezTo>
                  <a:cubicBezTo>
                    <a:pt x="36" y="57"/>
                    <a:pt x="43" y="57"/>
                    <a:pt x="51" y="53"/>
                  </a:cubicBezTo>
                  <a:cubicBezTo>
                    <a:pt x="61" y="48"/>
                    <a:pt x="71" y="35"/>
                    <a:pt x="76" y="25"/>
                  </a:cubicBezTo>
                  <a:cubicBezTo>
                    <a:pt x="79" y="21"/>
                    <a:pt x="79" y="16"/>
                    <a:pt x="78" y="13"/>
                  </a:cubicBezTo>
                  <a:close/>
                </a:path>
              </a:pathLst>
            </a:custGeom>
            <a:solidFill>
              <a:srgbClr val="5B0822"/>
            </a:solidFill>
            <a:ln cap="flat" w="14288">
              <a:solidFill>
                <a:srgbClr val="5B0822"/>
              </a:solidFill>
              <a:prstDash val="solid"/>
              <a:miter lim="800000"/>
            </a:ln>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221" name="Freeform 12"/>
            <p:cNvSpPr/>
            <p:nvPr/>
          </p:nvSpPr>
          <p:spPr bwMode="auto">
            <a:xfrm>
              <a:off x="1139" y="2120"/>
              <a:ext cx="434" cy="271"/>
            </a:xfrm>
            <a:custGeom>
              <a:gdLst>
                <a:gd fmla="*/ 32 w 200" name="T0"/>
                <a:gd fmla="*/ 76 h 125" name="T1"/>
                <a:gd fmla="*/ 111 w 200" name="T2"/>
                <a:gd fmla="*/ 60 h 125" name="T3"/>
                <a:gd fmla="*/ 167 w 200" name="T4"/>
                <a:gd fmla="*/ 121 h 125" name="T5"/>
                <a:gd fmla="*/ 179 w 200" name="T6"/>
                <a:gd fmla="*/ 120 h 125" name="T7"/>
                <a:gd fmla="*/ 129 w 200" name="T8"/>
                <a:gd fmla="*/ 18 h 125" name="T9"/>
                <a:gd fmla="*/ 12 w 200" name="T10"/>
                <a:gd fmla="*/ 50 h 125" name="T11"/>
                <a:gd fmla="*/ 32 w 200" name="T12"/>
                <a:gd fmla="*/ 76 h 125" name="T13"/>
              </a:gdLst>
              <a:cxnLst>
                <a:cxn ang="0">
                  <a:pos x="T0" y="T1"/>
                </a:cxn>
                <a:cxn ang="0">
                  <a:pos x="T2" y="T3"/>
                </a:cxn>
                <a:cxn ang="0">
                  <a:pos x="T4" y="T5"/>
                </a:cxn>
                <a:cxn ang="0">
                  <a:pos x="T6" y="T7"/>
                </a:cxn>
                <a:cxn ang="0">
                  <a:pos x="T8" y="T9"/>
                </a:cxn>
                <a:cxn ang="0">
                  <a:pos x="T10" y="T11"/>
                </a:cxn>
                <a:cxn ang="0">
                  <a:pos x="T12" y="T13"/>
                </a:cxn>
              </a:cxnLst>
              <a:rect b="b" l="0" r="r" t="0"/>
              <a:pathLst>
                <a:path h="125" w="200">
                  <a:moveTo>
                    <a:pt x="32" y="76"/>
                  </a:moveTo>
                  <a:cubicBezTo>
                    <a:pt x="54" y="59"/>
                    <a:pt x="84" y="48"/>
                    <a:pt x="111" y="60"/>
                  </a:cubicBezTo>
                  <a:cubicBezTo>
                    <a:pt x="141" y="73"/>
                    <a:pt x="146" y="101"/>
                    <a:pt x="167" y="121"/>
                  </a:cubicBezTo>
                  <a:cubicBezTo>
                    <a:pt x="171" y="125"/>
                    <a:pt x="177" y="124"/>
                    <a:pt x="179" y="120"/>
                  </a:cubicBezTo>
                  <a:cubicBezTo>
                    <a:pt x="200" y="83"/>
                    <a:pt x="164" y="32"/>
                    <a:pt x="129" y="18"/>
                  </a:cubicBezTo>
                  <a:cubicBezTo>
                    <a:pt x="86" y="0"/>
                    <a:pt x="42" y="15"/>
                    <a:pt x="12" y="50"/>
                  </a:cubicBezTo>
                  <a:cubicBezTo>
                    <a:pt x="0" y="63"/>
                    <a:pt x="16" y="88"/>
                    <a:pt x="32" y="76"/>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222" name="Freeform 13"/>
            <p:cNvSpPr/>
            <p:nvPr/>
          </p:nvSpPr>
          <p:spPr bwMode="auto">
            <a:xfrm>
              <a:off x="2165" y="2120"/>
              <a:ext cx="435" cy="271"/>
            </a:xfrm>
            <a:custGeom>
              <a:gdLst>
                <a:gd fmla="*/ 189 w 200" name="T0"/>
                <a:gd fmla="*/ 50 h 125" name="T1"/>
                <a:gd fmla="*/ 71 w 200" name="T2"/>
                <a:gd fmla="*/ 18 h 125" name="T3"/>
                <a:gd fmla="*/ 21 w 200" name="T4"/>
                <a:gd fmla="*/ 120 h 125" name="T5"/>
                <a:gd fmla="*/ 33 w 200" name="T6"/>
                <a:gd fmla="*/ 121 h 125" name="T7"/>
                <a:gd fmla="*/ 54 w 200" name="T8"/>
                <a:gd fmla="*/ 89 h 125" name="T9"/>
                <a:gd fmla="*/ 89 w 200" name="T10"/>
                <a:gd fmla="*/ 60 h 125" name="T11"/>
                <a:gd fmla="*/ 169 w 200" name="T12"/>
                <a:gd fmla="*/ 76 h 125" name="T13"/>
                <a:gd fmla="*/ 189 w 200" name="T14"/>
                <a:gd fmla="*/ 50 h 125"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25" w="200">
                  <a:moveTo>
                    <a:pt x="189" y="50"/>
                  </a:moveTo>
                  <a:cubicBezTo>
                    <a:pt x="159" y="15"/>
                    <a:pt x="115" y="0"/>
                    <a:pt x="71" y="18"/>
                  </a:cubicBezTo>
                  <a:cubicBezTo>
                    <a:pt x="37" y="32"/>
                    <a:pt x="0" y="83"/>
                    <a:pt x="21" y="120"/>
                  </a:cubicBezTo>
                  <a:cubicBezTo>
                    <a:pt x="24" y="124"/>
                    <a:pt x="30" y="125"/>
                    <a:pt x="33" y="121"/>
                  </a:cubicBezTo>
                  <a:cubicBezTo>
                    <a:pt x="43" y="112"/>
                    <a:pt x="47" y="101"/>
                    <a:pt x="54" y="89"/>
                  </a:cubicBezTo>
                  <a:cubicBezTo>
                    <a:pt x="63" y="76"/>
                    <a:pt x="75" y="68"/>
                    <a:pt x="89" y="60"/>
                  </a:cubicBezTo>
                  <a:cubicBezTo>
                    <a:pt x="115" y="46"/>
                    <a:pt x="148" y="60"/>
                    <a:pt x="169" y="76"/>
                  </a:cubicBezTo>
                  <a:cubicBezTo>
                    <a:pt x="184" y="88"/>
                    <a:pt x="200" y="63"/>
                    <a:pt x="189" y="50"/>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223" name="Freeform 14"/>
            <p:cNvSpPr/>
            <p:nvPr/>
          </p:nvSpPr>
          <p:spPr bwMode="auto">
            <a:xfrm>
              <a:off x="1013" y="2415"/>
              <a:ext cx="352" cy="123"/>
            </a:xfrm>
            <a:custGeom>
              <a:gdLst>
                <a:gd fmla="*/ 17 w 162" name="T0"/>
                <a:gd fmla="*/ 45 h 57" name="T1"/>
                <a:gd fmla="*/ 129 w 162" name="T2"/>
                <a:gd fmla="*/ 57 h 57" name="T3"/>
                <a:gd fmla="*/ 135 w 162" name="T4"/>
                <a:gd fmla="*/ 10 h 57" name="T5"/>
                <a:gd fmla="*/ 17 w 162" name="T6"/>
                <a:gd fmla="*/ 11 h 57" name="T7"/>
                <a:gd fmla="*/ 17 w 162" name="T8"/>
                <a:gd fmla="*/ 45 h 57" name="T9"/>
              </a:gdLst>
              <a:cxnLst>
                <a:cxn ang="0">
                  <a:pos x="T0" y="T1"/>
                </a:cxn>
                <a:cxn ang="0">
                  <a:pos x="T2" y="T3"/>
                </a:cxn>
                <a:cxn ang="0">
                  <a:pos x="T4" y="T5"/>
                </a:cxn>
                <a:cxn ang="0">
                  <a:pos x="T6" y="T7"/>
                </a:cxn>
                <a:cxn ang="0">
                  <a:pos x="T8" y="T9"/>
                </a:cxn>
              </a:cxnLst>
              <a:rect b="b" l="0" r="r" t="0"/>
              <a:pathLst>
                <a:path h="57" w="162">
                  <a:moveTo>
                    <a:pt x="17" y="45"/>
                  </a:moveTo>
                  <a:cubicBezTo>
                    <a:pt x="51" y="56"/>
                    <a:pt x="93" y="57"/>
                    <a:pt x="129" y="57"/>
                  </a:cubicBezTo>
                  <a:cubicBezTo>
                    <a:pt x="156" y="57"/>
                    <a:pt x="162" y="17"/>
                    <a:pt x="135" y="10"/>
                  </a:cubicBezTo>
                  <a:cubicBezTo>
                    <a:pt x="98" y="0"/>
                    <a:pt x="53" y="0"/>
                    <a:pt x="17" y="11"/>
                  </a:cubicBezTo>
                  <a:cubicBezTo>
                    <a:pt x="0" y="16"/>
                    <a:pt x="0" y="40"/>
                    <a:pt x="17" y="45"/>
                  </a:cubicBezTo>
                  <a:close/>
                </a:path>
              </a:pathLst>
            </a:custGeom>
            <a:solidFill>
              <a:srgbClr val="FF9899"/>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224" name="Freeform 15"/>
            <p:cNvSpPr/>
            <p:nvPr/>
          </p:nvSpPr>
          <p:spPr bwMode="auto">
            <a:xfrm>
              <a:off x="2432" y="2415"/>
              <a:ext cx="352" cy="123"/>
            </a:xfrm>
            <a:custGeom>
              <a:gdLst>
                <a:gd fmla="*/ 145 w 162" name="T0"/>
                <a:gd fmla="*/ 11 h 57" name="T1"/>
                <a:gd fmla="*/ 26 w 162" name="T2"/>
                <a:gd fmla="*/ 10 h 57" name="T3"/>
                <a:gd fmla="*/ 33 w 162" name="T4"/>
                <a:gd fmla="*/ 57 h 57" name="T5"/>
                <a:gd fmla="*/ 145 w 162" name="T6"/>
                <a:gd fmla="*/ 45 h 57" name="T7"/>
                <a:gd fmla="*/ 145 w 162" name="T8"/>
                <a:gd fmla="*/ 11 h 57" name="T9"/>
              </a:gdLst>
              <a:cxnLst>
                <a:cxn ang="0">
                  <a:pos x="T0" y="T1"/>
                </a:cxn>
                <a:cxn ang="0">
                  <a:pos x="T2" y="T3"/>
                </a:cxn>
                <a:cxn ang="0">
                  <a:pos x="T4" y="T5"/>
                </a:cxn>
                <a:cxn ang="0">
                  <a:pos x="T6" y="T7"/>
                </a:cxn>
                <a:cxn ang="0">
                  <a:pos x="T8" y="T9"/>
                </a:cxn>
              </a:cxnLst>
              <a:rect b="b" l="0" r="r" t="0"/>
              <a:pathLst>
                <a:path h="57" w="162">
                  <a:moveTo>
                    <a:pt x="145" y="11"/>
                  </a:moveTo>
                  <a:cubicBezTo>
                    <a:pt x="108" y="0"/>
                    <a:pt x="63" y="0"/>
                    <a:pt x="26" y="10"/>
                  </a:cubicBezTo>
                  <a:cubicBezTo>
                    <a:pt x="0" y="17"/>
                    <a:pt x="5" y="57"/>
                    <a:pt x="33" y="57"/>
                  </a:cubicBezTo>
                  <a:cubicBezTo>
                    <a:pt x="69" y="57"/>
                    <a:pt x="110" y="56"/>
                    <a:pt x="145" y="45"/>
                  </a:cubicBezTo>
                  <a:cubicBezTo>
                    <a:pt x="162" y="40"/>
                    <a:pt x="162" y="16"/>
                    <a:pt x="145" y="11"/>
                  </a:cubicBezTo>
                  <a:close/>
                </a:path>
              </a:pathLst>
            </a:custGeom>
            <a:solidFill>
              <a:srgbClr val="FF9899"/>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225" name="Freeform 16"/>
            <p:cNvSpPr/>
            <p:nvPr/>
          </p:nvSpPr>
          <p:spPr bwMode="auto">
            <a:xfrm>
              <a:off x="642" y="3262"/>
              <a:ext cx="1142" cy="668"/>
            </a:xfrm>
            <a:custGeom>
              <a:gdLst>
                <a:gd fmla="*/ 71 w 526" name="T0"/>
                <a:gd fmla="*/ 24 h 308" name="T1"/>
                <a:gd fmla="*/ 143 w 526" name="T2"/>
                <a:gd fmla="*/ 258 h 308" name="T3"/>
                <a:gd fmla="*/ 424 w 526" name="T4"/>
                <a:gd fmla="*/ 287 h 308" name="T5"/>
                <a:gd fmla="*/ 490 w 526" name="T6"/>
                <a:gd fmla="*/ 171 h 308" name="T7"/>
                <a:gd fmla="*/ 287 w 526" name="T8"/>
                <a:gd fmla="*/ 139 h 308" name="T9"/>
                <a:gd fmla="*/ 139 w 526" name="T10"/>
                <a:gd fmla="*/ 42 h 308" name="T11"/>
                <a:gd fmla="*/ 71 w 526" name="T12"/>
                <a:gd fmla="*/ 24 h 308" name="T13"/>
              </a:gdLst>
              <a:cxnLst>
                <a:cxn ang="0">
                  <a:pos x="T0" y="T1"/>
                </a:cxn>
                <a:cxn ang="0">
                  <a:pos x="T2" y="T3"/>
                </a:cxn>
                <a:cxn ang="0">
                  <a:pos x="T4" y="T5"/>
                </a:cxn>
                <a:cxn ang="0">
                  <a:pos x="T6" y="T7"/>
                </a:cxn>
                <a:cxn ang="0">
                  <a:pos x="T8" y="T9"/>
                </a:cxn>
                <a:cxn ang="0">
                  <a:pos x="T10" y="T11"/>
                </a:cxn>
                <a:cxn ang="0">
                  <a:pos x="T12" y="T13"/>
                </a:cxn>
              </a:cxnLst>
              <a:rect b="b" l="0" r="r" t="0"/>
              <a:pathLst>
                <a:path h="308" w="526">
                  <a:moveTo>
                    <a:pt x="71" y="24"/>
                  </a:moveTo>
                  <a:cubicBezTo>
                    <a:pt x="0" y="98"/>
                    <a:pt x="74" y="213"/>
                    <a:pt x="143" y="258"/>
                  </a:cubicBezTo>
                  <a:cubicBezTo>
                    <a:pt x="220" y="308"/>
                    <a:pt x="337" y="297"/>
                    <a:pt x="424" y="287"/>
                  </a:cubicBezTo>
                  <a:cubicBezTo>
                    <a:pt x="477" y="281"/>
                    <a:pt x="526" y="225"/>
                    <a:pt x="490" y="171"/>
                  </a:cubicBezTo>
                  <a:cubicBezTo>
                    <a:pt x="448" y="108"/>
                    <a:pt x="352" y="138"/>
                    <a:pt x="287" y="139"/>
                  </a:cubicBezTo>
                  <a:cubicBezTo>
                    <a:pt x="217" y="141"/>
                    <a:pt x="165" y="110"/>
                    <a:pt x="139" y="42"/>
                  </a:cubicBezTo>
                  <a:cubicBezTo>
                    <a:pt x="129" y="15"/>
                    <a:pt x="94" y="0"/>
                    <a:pt x="71" y="24"/>
                  </a:cubicBezTo>
                  <a:close/>
                </a:path>
              </a:pathLst>
            </a:custGeom>
            <a:solidFill>
              <a:srgbClr val="FFDCE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226" name="Freeform 17"/>
            <p:cNvSpPr/>
            <p:nvPr/>
          </p:nvSpPr>
          <p:spPr bwMode="auto">
            <a:xfrm>
              <a:off x="1603" y="3778"/>
              <a:ext cx="187" cy="37"/>
            </a:xfrm>
            <a:custGeom>
              <a:gdLst>
                <a:gd fmla="*/ 5 w 86" name="T0"/>
                <a:gd fmla="*/ 9 h 17" name="T1"/>
                <a:gd fmla="*/ 84 w 86" name="T2"/>
                <a:gd fmla="*/ 12 h 17" name="T3"/>
                <a:gd fmla="*/ 84 w 86" name="T4"/>
                <a:gd fmla="*/ 10 h 17" name="T5"/>
                <a:gd fmla="*/ 7 w 86" name="T6"/>
                <a:gd fmla="*/ 2 h 17" name="T7"/>
                <a:gd fmla="*/ 5 w 86" name="T8"/>
                <a:gd fmla="*/ 9 h 17" name="T9"/>
              </a:gdLst>
              <a:cxnLst>
                <a:cxn ang="0">
                  <a:pos x="T0" y="T1"/>
                </a:cxn>
                <a:cxn ang="0">
                  <a:pos x="T2" y="T3"/>
                </a:cxn>
                <a:cxn ang="0">
                  <a:pos x="T4" y="T5"/>
                </a:cxn>
                <a:cxn ang="0">
                  <a:pos x="T6" y="T7"/>
                </a:cxn>
                <a:cxn ang="0">
                  <a:pos x="T8" y="T9"/>
                </a:cxn>
              </a:cxnLst>
              <a:rect b="b" l="0" r="r" t="0"/>
              <a:pathLst>
                <a:path h="17" w="86">
                  <a:moveTo>
                    <a:pt x="5" y="9"/>
                  </a:moveTo>
                  <a:cubicBezTo>
                    <a:pt x="31" y="17"/>
                    <a:pt x="58" y="15"/>
                    <a:pt x="84" y="12"/>
                  </a:cubicBezTo>
                  <a:cubicBezTo>
                    <a:pt x="86" y="12"/>
                    <a:pt x="86" y="10"/>
                    <a:pt x="84" y="10"/>
                  </a:cubicBezTo>
                  <a:cubicBezTo>
                    <a:pt x="58" y="7"/>
                    <a:pt x="32" y="10"/>
                    <a:pt x="7" y="2"/>
                  </a:cubicBezTo>
                  <a:cubicBezTo>
                    <a:pt x="2" y="0"/>
                    <a:pt x="0" y="7"/>
                    <a:pt x="5" y="9"/>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227" name="Freeform 18"/>
            <p:cNvSpPr/>
            <p:nvPr/>
          </p:nvSpPr>
          <p:spPr bwMode="auto">
            <a:xfrm>
              <a:off x="1634" y="3704"/>
              <a:ext cx="130" cy="20"/>
            </a:xfrm>
            <a:custGeom>
              <a:gdLst>
                <a:gd fmla="*/ 3 w 60" name="T0"/>
                <a:gd fmla="*/ 5 h 9" name="T1"/>
                <a:gd fmla="*/ 58 w 60" name="T2"/>
                <a:gd fmla="*/ 7 h 9" name="T3"/>
                <a:gd fmla="*/ 58 w 60" name="T4"/>
                <a:gd fmla="*/ 4 h 9" name="T5"/>
                <a:gd fmla="*/ 4 w 60" name="T6"/>
                <a:gd fmla="*/ 0 h 9" name="T7"/>
                <a:gd fmla="*/ 3 w 60" name="T8"/>
                <a:gd fmla="*/ 5 h 9" name="T9"/>
              </a:gdLst>
              <a:cxnLst>
                <a:cxn ang="0">
                  <a:pos x="T0" y="T1"/>
                </a:cxn>
                <a:cxn ang="0">
                  <a:pos x="T2" y="T3"/>
                </a:cxn>
                <a:cxn ang="0">
                  <a:pos x="T4" y="T5"/>
                </a:cxn>
                <a:cxn ang="0">
                  <a:pos x="T6" y="T7"/>
                </a:cxn>
                <a:cxn ang="0">
                  <a:pos x="T8" y="T9"/>
                </a:cxn>
              </a:cxnLst>
              <a:rect b="b" l="0" r="r" t="0"/>
              <a:pathLst>
                <a:path h="9" w="60">
                  <a:moveTo>
                    <a:pt x="3" y="5"/>
                  </a:moveTo>
                  <a:cubicBezTo>
                    <a:pt x="21" y="8"/>
                    <a:pt x="40" y="9"/>
                    <a:pt x="58" y="7"/>
                  </a:cubicBezTo>
                  <a:cubicBezTo>
                    <a:pt x="60" y="7"/>
                    <a:pt x="60" y="4"/>
                    <a:pt x="58" y="4"/>
                  </a:cubicBezTo>
                  <a:cubicBezTo>
                    <a:pt x="40" y="2"/>
                    <a:pt x="22" y="3"/>
                    <a:pt x="4" y="0"/>
                  </a:cubicBezTo>
                  <a:cubicBezTo>
                    <a:pt x="1" y="0"/>
                    <a:pt x="0" y="5"/>
                    <a:pt x="3" y="5"/>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228" name="Freeform 19"/>
            <p:cNvSpPr/>
            <p:nvPr/>
          </p:nvSpPr>
          <p:spPr bwMode="auto">
            <a:xfrm>
              <a:off x="1582" y="3609"/>
              <a:ext cx="189" cy="50"/>
            </a:xfrm>
            <a:custGeom>
              <a:gdLst>
                <a:gd fmla="*/ 5 w 87" name="T0"/>
                <a:gd fmla="*/ 21 h 23" name="T1"/>
                <a:gd fmla="*/ 85 w 87" name="T2"/>
                <a:gd fmla="*/ 6 h 23" name="T3"/>
                <a:gd fmla="*/ 85 w 87" name="T4"/>
                <a:gd fmla="*/ 3 h 23" name="T5"/>
                <a:gd fmla="*/ 2 w 87" name="T6"/>
                <a:gd fmla="*/ 17 h 23" name="T7"/>
                <a:gd fmla="*/ 5 w 87" name="T8"/>
                <a:gd fmla="*/ 21 h 23" name="T9"/>
              </a:gdLst>
              <a:cxnLst>
                <a:cxn ang="0">
                  <a:pos x="T0" y="T1"/>
                </a:cxn>
                <a:cxn ang="0">
                  <a:pos x="T2" y="T3"/>
                </a:cxn>
                <a:cxn ang="0">
                  <a:pos x="T4" y="T5"/>
                </a:cxn>
                <a:cxn ang="0">
                  <a:pos x="T6" y="T7"/>
                </a:cxn>
                <a:cxn ang="0">
                  <a:pos x="T8" y="T9"/>
                </a:cxn>
              </a:cxnLst>
              <a:rect b="b" l="0" r="r" t="0"/>
              <a:pathLst>
                <a:path h="23" w="87">
                  <a:moveTo>
                    <a:pt x="5" y="21"/>
                  </a:moveTo>
                  <a:cubicBezTo>
                    <a:pt x="30" y="8"/>
                    <a:pt x="58" y="9"/>
                    <a:pt x="85" y="6"/>
                  </a:cubicBezTo>
                  <a:cubicBezTo>
                    <a:pt x="87" y="6"/>
                    <a:pt x="87" y="3"/>
                    <a:pt x="85" y="3"/>
                  </a:cubicBezTo>
                  <a:cubicBezTo>
                    <a:pt x="57" y="0"/>
                    <a:pt x="27" y="2"/>
                    <a:pt x="2" y="17"/>
                  </a:cubicBezTo>
                  <a:cubicBezTo>
                    <a:pt x="0" y="19"/>
                    <a:pt x="2" y="23"/>
                    <a:pt x="5" y="21"/>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229" name="Freeform 20"/>
            <p:cNvSpPr/>
            <p:nvPr/>
          </p:nvSpPr>
          <p:spPr bwMode="auto">
            <a:xfrm>
              <a:off x="1972" y="3262"/>
              <a:ext cx="1144" cy="668"/>
            </a:xfrm>
            <a:custGeom>
              <a:gdLst>
                <a:gd fmla="*/ 456 w 527" name="T0"/>
                <a:gd fmla="*/ 24 h 308" name="T1"/>
                <a:gd fmla="*/ 384 w 527" name="T2"/>
                <a:gd fmla="*/ 258 h 308" name="T3"/>
                <a:gd fmla="*/ 103 w 527" name="T4"/>
                <a:gd fmla="*/ 287 h 308" name="T5"/>
                <a:gd fmla="*/ 37 w 527" name="T6"/>
                <a:gd fmla="*/ 171 h 308" name="T7"/>
                <a:gd fmla="*/ 240 w 527" name="T8"/>
                <a:gd fmla="*/ 139 h 308" name="T9"/>
                <a:gd fmla="*/ 388 w 527" name="T10"/>
                <a:gd fmla="*/ 42 h 308" name="T11"/>
                <a:gd fmla="*/ 456 w 527" name="T12"/>
                <a:gd fmla="*/ 24 h 308" name="T13"/>
              </a:gdLst>
              <a:cxnLst>
                <a:cxn ang="0">
                  <a:pos x="T0" y="T1"/>
                </a:cxn>
                <a:cxn ang="0">
                  <a:pos x="T2" y="T3"/>
                </a:cxn>
                <a:cxn ang="0">
                  <a:pos x="T4" y="T5"/>
                </a:cxn>
                <a:cxn ang="0">
                  <a:pos x="T6" y="T7"/>
                </a:cxn>
                <a:cxn ang="0">
                  <a:pos x="T8" y="T9"/>
                </a:cxn>
                <a:cxn ang="0">
                  <a:pos x="T10" y="T11"/>
                </a:cxn>
                <a:cxn ang="0">
                  <a:pos x="T12" y="T13"/>
                </a:cxn>
              </a:cxnLst>
              <a:rect b="b" l="0" r="r" t="0"/>
              <a:pathLst>
                <a:path h="308" w="527">
                  <a:moveTo>
                    <a:pt x="456" y="24"/>
                  </a:moveTo>
                  <a:cubicBezTo>
                    <a:pt x="527" y="98"/>
                    <a:pt x="453" y="213"/>
                    <a:pt x="384" y="258"/>
                  </a:cubicBezTo>
                  <a:cubicBezTo>
                    <a:pt x="307" y="308"/>
                    <a:pt x="189" y="297"/>
                    <a:pt x="103" y="287"/>
                  </a:cubicBezTo>
                  <a:cubicBezTo>
                    <a:pt x="50" y="281"/>
                    <a:pt x="0" y="225"/>
                    <a:pt x="37" y="171"/>
                  </a:cubicBezTo>
                  <a:cubicBezTo>
                    <a:pt x="79" y="108"/>
                    <a:pt x="175" y="138"/>
                    <a:pt x="240" y="139"/>
                  </a:cubicBezTo>
                  <a:cubicBezTo>
                    <a:pt x="310" y="141"/>
                    <a:pt x="361" y="110"/>
                    <a:pt x="388" y="42"/>
                  </a:cubicBezTo>
                  <a:cubicBezTo>
                    <a:pt x="398" y="15"/>
                    <a:pt x="433" y="0"/>
                    <a:pt x="456" y="24"/>
                  </a:cubicBezTo>
                  <a:close/>
                </a:path>
              </a:pathLst>
            </a:custGeom>
            <a:solidFill>
              <a:srgbClr val="FFDCE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230" name="Freeform 21"/>
            <p:cNvSpPr/>
            <p:nvPr/>
          </p:nvSpPr>
          <p:spPr bwMode="auto">
            <a:xfrm>
              <a:off x="1968" y="3778"/>
              <a:ext cx="187" cy="37"/>
            </a:xfrm>
            <a:custGeom>
              <a:gdLst>
                <a:gd fmla="*/ 79 w 86" name="T0"/>
                <a:gd fmla="*/ 2 h 17" name="T1"/>
                <a:gd fmla="*/ 2 w 86" name="T2"/>
                <a:gd fmla="*/ 10 h 17" name="T3"/>
                <a:gd fmla="*/ 2 w 86" name="T4"/>
                <a:gd fmla="*/ 12 h 17" name="T5"/>
                <a:gd fmla="*/ 81 w 86" name="T6"/>
                <a:gd fmla="*/ 9 h 17" name="T7"/>
                <a:gd fmla="*/ 79 w 86" name="T8"/>
                <a:gd fmla="*/ 2 h 17" name="T9"/>
              </a:gdLst>
              <a:cxnLst>
                <a:cxn ang="0">
                  <a:pos x="T0" y="T1"/>
                </a:cxn>
                <a:cxn ang="0">
                  <a:pos x="T2" y="T3"/>
                </a:cxn>
                <a:cxn ang="0">
                  <a:pos x="T4" y="T5"/>
                </a:cxn>
                <a:cxn ang="0">
                  <a:pos x="T6" y="T7"/>
                </a:cxn>
                <a:cxn ang="0">
                  <a:pos x="T8" y="T9"/>
                </a:cxn>
              </a:cxnLst>
              <a:rect b="b" l="0" r="r" t="0"/>
              <a:pathLst>
                <a:path h="17" w="86">
                  <a:moveTo>
                    <a:pt x="79" y="2"/>
                  </a:moveTo>
                  <a:cubicBezTo>
                    <a:pt x="54" y="10"/>
                    <a:pt x="28" y="7"/>
                    <a:pt x="2" y="10"/>
                  </a:cubicBezTo>
                  <a:cubicBezTo>
                    <a:pt x="0" y="10"/>
                    <a:pt x="0" y="12"/>
                    <a:pt x="2" y="12"/>
                  </a:cubicBezTo>
                  <a:cubicBezTo>
                    <a:pt x="28" y="15"/>
                    <a:pt x="55" y="17"/>
                    <a:pt x="81" y="9"/>
                  </a:cubicBezTo>
                  <a:cubicBezTo>
                    <a:pt x="86" y="7"/>
                    <a:pt x="84" y="0"/>
                    <a:pt x="79" y="2"/>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231" name="Freeform 22"/>
            <p:cNvSpPr/>
            <p:nvPr/>
          </p:nvSpPr>
          <p:spPr bwMode="auto">
            <a:xfrm>
              <a:off x="1994" y="3704"/>
              <a:ext cx="130" cy="20"/>
            </a:xfrm>
            <a:custGeom>
              <a:gdLst>
                <a:gd fmla="*/ 55 w 60" name="T0"/>
                <a:gd fmla="*/ 0 h 9" name="T1"/>
                <a:gd fmla="*/ 2 w 60" name="T2"/>
                <a:gd fmla="*/ 4 h 9" name="T3"/>
                <a:gd fmla="*/ 2 w 60" name="T4"/>
                <a:gd fmla="*/ 7 h 9" name="T5"/>
                <a:gd fmla="*/ 57 w 60" name="T6"/>
                <a:gd fmla="*/ 5 h 9" name="T7"/>
                <a:gd fmla="*/ 55 w 60" name="T8"/>
                <a:gd fmla="*/ 0 h 9" name="T9"/>
              </a:gdLst>
              <a:cxnLst>
                <a:cxn ang="0">
                  <a:pos x="T0" y="T1"/>
                </a:cxn>
                <a:cxn ang="0">
                  <a:pos x="T2" y="T3"/>
                </a:cxn>
                <a:cxn ang="0">
                  <a:pos x="T4" y="T5"/>
                </a:cxn>
                <a:cxn ang="0">
                  <a:pos x="T6" y="T7"/>
                </a:cxn>
                <a:cxn ang="0">
                  <a:pos x="T8" y="T9"/>
                </a:cxn>
              </a:cxnLst>
              <a:rect b="b" l="0" r="r" t="0"/>
              <a:pathLst>
                <a:path h="9" w="60">
                  <a:moveTo>
                    <a:pt x="55" y="0"/>
                  </a:moveTo>
                  <a:cubicBezTo>
                    <a:pt x="38" y="3"/>
                    <a:pt x="20" y="2"/>
                    <a:pt x="2" y="4"/>
                  </a:cubicBezTo>
                  <a:cubicBezTo>
                    <a:pt x="0" y="4"/>
                    <a:pt x="0" y="7"/>
                    <a:pt x="2" y="7"/>
                  </a:cubicBezTo>
                  <a:cubicBezTo>
                    <a:pt x="20" y="9"/>
                    <a:pt x="39" y="8"/>
                    <a:pt x="57" y="5"/>
                  </a:cubicBezTo>
                  <a:cubicBezTo>
                    <a:pt x="60" y="5"/>
                    <a:pt x="58" y="0"/>
                    <a:pt x="55" y="0"/>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232" name="Freeform 23"/>
            <p:cNvSpPr/>
            <p:nvPr/>
          </p:nvSpPr>
          <p:spPr bwMode="auto">
            <a:xfrm>
              <a:off x="1985" y="3609"/>
              <a:ext cx="191" cy="50"/>
            </a:xfrm>
            <a:custGeom>
              <a:gdLst>
                <a:gd fmla="*/ 85 w 88" name="T0"/>
                <a:gd fmla="*/ 17 h 23" name="T1"/>
                <a:gd fmla="*/ 3 w 88" name="T2"/>
                <a:gd fmla="*/ 3 h 23" name="T3"/>
                <a:gd fmla="*/ 3 w 88" name="T4"/>
                <a:gd fmla="*/ 6 h 23" name="T5"/>
                <a:gd fmla="*/ 83 w 88" name="T6"/>
                <a:gd fmla="*/ 21 h 23" name="T7"/>
                <a:gd fmla="*/ 85 w 88" name="T8"/>
                <a:gd fmla="*/ 17 h 23" name="T9"/>
              </a:gdLst>
              <a:cxnLst>
                <a:cxn ang="0">
                  <a:pos x="T0" y="T1"/>
                </a:cxn>
                <a:cxn ang="0">
                  <a:pos x="T2" y="T3"/>
                </a:cxn>
                <a:cxn ang="0">
                  <a:pos x="T4" y="T5"/>
                </a:cxn>
                <a:cxn ang="0">
                  <a:pos x="T6" y="T7"/>
                </a:cxn>
                <a:cxn ang="0">
                  <a:pos x="T8" y="T9"/>
                </a:cxn>
              </a:cxnLst>
              <a:rect b="b" l="0" r="r" t="0"/>
              <a:pathLst>
                <a:path h="23" w="88">
                  <a:moveTo>
                    <a:pt x="85" y="17"/>
                  </a:moveTo>
                  <a:cubicBezTo>
                    <a:pt x="61" y="2"/>
                    <a:pt x="31" y="0"/>
                    <a:pt x="3" y="3"/>
                  </a:cubicBezTo>
                  <a:cubicBezTo>
                    <a:pt x="0" y="3"/>
                    <a:pt x="0" y="6"/>
                    <a:pt x="3" y="6"/>
                  </a:cubicBezTo>
                  <a:cubicBezTo>
                    <a:pt x="30" y="9"/>
                    <a:pt x="58" y="8"/>
                    <a:pt x="83" y="21"/>
                  </a:cubicBezTo>
                  <a:cubicBezTo>
                    <a:pt x="86" y="23"/>
                    <a:pt x="88" y="19"/>
                    <a:pt x="85" y="17"/>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233" name="Freeform 24"/>
            <p:cNvSpPr/>
            <p:nvPr/>
          </p:nvSpPr>
          <p:spPr bwMode="auto">
            <a:xfrm>
              <a:off x="968" y="743"/>
              <a:ext cx="464" cy="1255"/>
            </a:xfrm>
            <a:custGeom>
              <a:gdLst>
                <a:gd fmla="*/ 194 w 214" name="T0"/>
                <a:gd fmla="*/ 307 h 579" name="T1"/>
                <a:gd fmla="*/ 138 w 214" name="T2"/>
                <a:gd fmla="*/ 58 h 579" name="T3"/>
                <a:gd fmla="*/ 29 w 214" name="T4"/>
                <a:gd fmla="*/ 58 h 579" name="T5"/>
                <a:gd fmla="*/ 7 w 214" name="T6"/>
                <a:gd fmla="*/ 329 h 579" name="T7"/>
                <a:gd fmla="*/ 107 w 214" name="T8"/>
                <a:gd fmla="*/ 561 h 579" name="T9"/>
                <a:gd fmla="*/ 165 w 214" name="T10"/>
                <a:gd fmla="*/ 527 h 579" name="T11"/>
                <a:gd fmla="*/ 167 w 214" name="T12"/>
                <a:gd fmla="*/ 526 h 579" name="T13"/>
                <a:gd fmla="*/ 194 w 214" name="T14"/>
                <a:gd fmla="*/ 307 h 579"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579" w="214">
                  <a:moveTo>
                    <a:pt x="194" y="307"/>
                  </a:moveTo>
                  <a:cubicBezTo>
                    <a:pt x="188" y="221"/>
                    <a:pt x="171" y="138"/>
                    <a:pt x="138" y="58"/>
                  </a:cubicBezTo>
                  <a:cubicBezTo>
                    <a:pt x="119" y="9"/>
                    <a:pt x="45" y="0"/>
                    <a:pt x="29" y="58"/>
                  </a:cubicBezTo>
                  <a:cubicBezTo>
                    <a:pt x="5" y="145"/>
                    <a:pt x="0" y="240"/>
                    <a:pt x="7" y="329"/>
                  </a:cubicBezTo>
                  <a:cubicBezTo>
                    <a:pt x="13" y="418"/>
                    <a:pt x="32" y="505"/>
                    <a:pt x="107" y="561"/>
                  </a:cubicBezTo>
                  <a:cubicBezTo>
                    <a:pt x="131" y="579"/>
                    <a:pt x="164" y="554"/>
                    <a:pt x="165" y="527"/>
                  </a:cubicBezTo>
                  <a:cubicBezTo>
                    <a:pt x="166" y="527"/>
                    <a:pt x="166" y="526"/>
                    <a:pt x="167" y="526"/>
                  </a:cubicBezTo>
                  <a:cubicBezTo>
                    <a:pt x="214" y="470"/>
                    <a:pt x="199" y="376"/>
                    <a:pt x="194" y="307"/>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234" name="Freeform 25"/>
            <p:cNvSpPr/>
            <p:nvPr/>
          </p:nvSpPr>
          <p:spPr bwMode="auto">
            <a:xfrm>
              <a:off x="1050" y="977"/>
              <a:ext cx="304" cy="794"/>
            </a:xfrm>
            <a:custGeom>
              <a:gdLst>
                <a:gd fmla="*/ 122 w 140" name="T0"/>
                <a:gd fmla="*/ 194 h 366" name="T1"/>
                <a:gd fmla="*/ 87 w 140" name="T2"/>
                <a:gd fmla="*/ 37 h 366" name="T3"/>
                <a:gd fmla="*/ 18 w 140" name="T4"/>
                <a:gd fmla="*/ 37 h 366" name="T5"/>
                <a:gd fmla="*/ 4 w 140" name="T6"/>
                <a:gd fmla="*/ 207 h 366" name="T7"/>
                <a:gd fmla="*/ 57 w 140" name="T8"/>
                <a:gd fmla="*/ 336 h 366" name="T9"/>
                <a:gd fmla="*/ 122 w 140" name="T10"/>
                <a:gd fmla="*/ 194 h 366" name="T11"/>
              </a:gdLst>
              <a:cxnLst>
                <a:cxn ang="0">
                  <a:pos x="T0" y="T1"/>
                </a:cxn>
                <a:cxn ang="0">
                  <a:pos x="T2" y="T3"/>
                </a:cxn>
                <a:cxn ang="0">
                  <a:pos x="T4" y="T5"/>
                </a:cxn>
                <a:cxn ang="0">
                  <a:pos x="T6" y="T7"/>
                </a:cxn>
                <a:cxn ang="0">
                  <a:pos x="T8" y="T9"/>
                </a:cxn>
                <a:cxn ang="0">
                  <a:pos x="T10" y="T11"/>
                </a:cxn>
              </a:cxnLst>
              <a:rect b="b" l="0" r="r" t="0"/>
              <a:pathLst>
                <a:path h="366" w="140">
                  <a:moveTo>
                    <a:pt x="122" y="194"/>
                  </a:moveTo>
                  <a:cubicBezTo>
                    <a:pt x="118" y="139"/>
                    <a:pt x="107" y="87"/>
                    <a:pt x="87" y="37"/>
                  </a:cubicBezTo>
                  <a:cubicBezTo>
                    <a:pt x="75" y="6"/>
                    <a:pt x="28" y="0"/>
                    <a:pt x="18" y="37"/>
                  </a:cubicBezTo>
                  <a:cubicBezTo>
                    <a:pt x="3" y="91"/>
                    <a:pt x="0" y="151"/>
                    <a:pt x="4" y="207"/>
                  </a:cubicBezTo>
                  <a:cubicBezTo>
                    <a:pt x="7" y="247"/>
                    <a:pt x="13" y="320"/>
                    <a:pt x="57" y="336"/>
                  </a:cubicBezTo>
                  <a:cubicBezTo>
                    <a:pt x="140" y="366"/>
                    <a:pt x="125" y="236"/>
                    <a:pt x="122" y="194"/>
                  </a:cubicBezTo>
                  <a:close/>
                </a:path>
              </a:pathLst>
            </a:custGeom>
            <a:solidFill>
              <a:srgbClr val="FFDCE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235" name="Freeform 26"/>
            <p:cNvSpPr/>
            <p:nvPr/>
          </p:nvSpPr>
          <p:spPr bwMode="auto">
            <a:xfrm>
              <a:off x="2326" y="743"/>
              <a:ext cx="464" cy="1255"/>
            </a:xfrm>
            <a:custGeom>
              <a:gdLst>
                <a:gd fmla="*/ 20 w 214" name="T0"/>
                <a:gd fmla="*/ 307 h 579" name="T1"/>
                <a:gd fmla="*/ 76 w 214" name="T2"/>
                <a:gd fmla="*/ 58 h 579" name="T3"/>
                <a:gd fmla="*/ 185 w 214" name="T4"/>
                <a:gd fmla="*/ 58 h 579" name="T5"/>
                <a:gd fmla="*/ 207 w 214" name="T6"/>
                <a:gd fmla="*/ 329 h 579" name="T7"/>
                <a:gd fmla="*/ 107 w 214" name="T8"/>
                <a:gd fmla="*/ 561 h 579" name="T9"/>
                <a:gd fmla="*/ 49 w 214" name="T10"/>
                <a:gd fmla="*/ 527 h 579" name="T11"/>
                <a:gd fmla="*/ 47 w 214" name="T12"/>
                <a:gd fmla="*/ 526 h 579" name="T13"/>
                <a:gd fmla="*/ 20 w 214" name="T14"/>
                <a:gd fmla="*/ 307 h 579"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579" w="214">
                  <a:moveTo>
                    <a:pt x="20" y="307"/>
                  </a:moveTo>
                  <a:cubicBezTo>
                    <a:pt x="26" y="221"/>
                    <a:pt x="43" y="138"/>
                    <a:pt x="76" y="58"/>
                  </a:cubicBezTo>
                  <a:cubicBezTo>
                    <a:pt x="95" y="9"/>
                    <a:pt x="169" y="0"/>
                    <a:pt x="185" y="58"/>
                  </a:cubicBezTo>
                  <a:cubicBezTo>
                    <a:pt x="209" y="145"/>
                    <a:pt x="214" y="240"/>
                    <a:pt x="207" y="329"/>
                  </a:cubicBezTo>
                  <a:cubicBezTo>
                    <a:pt x="201" y="418"/>
                    <a:pt x="181" y="505"/>
                    <a:pt x="107" y="561"/>
                  </a:cubicBezTo>
                  <a:cubicBezTo>
                    <a:pt x="83" y="579"/>
                    <a:pt x="50" y="554"/>
                    <a:pt x="49" y="527"/>
                  </a:cubicBezTo>
                  <a:cubicBezTo>
                    <a:pt x="48" y="527"/>
                    <a:pt x="48" y="526"/>
                    <a:pt x="47" y="526"/>
                  </a:cubicBezTo>
                  <a:cubicBezTo>
                    <a:pt x="0" y="470"/>
                    <a:pt x="15" y="376"/>
                    <a:pt x="20" y="307"/>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236" name="Freeform 27"/>
            <p:cNvSpPr/>
            <p:nvPr/>
          </p:nvSpPr>
          <p:spPr bwMode="auto">
            <a:xfrm>
              <a:off x="2404" y="977"/>
              <a:ext cx="304" cy="794"/>
            </a:xfrm>
            <a:custGeom>
              <a:gdLst>
                <a:gd fmla="*/ 18 w 140" name="T0"/>
                <a:gd fmla="*/ 194 h 366" name="T1"/>
                <a:gd fmla="*/ 53 w 140" name="T2"/>
                <a:gd fmla="*/ 37 h 366" name="T3"/>
                <a:gd fmla="*/ 122 w 140" name="T4"/>
                <a:gd fmla="*/ 37 h 366" name="T5"/>
                <a:gd fmla="*/ 136 w 140" name="T6"/>
                <a:gd fmla="*/ 207 h 366" name="T7"/>
                <a:gd fmla="*/ 83 w 140" name="T8"/>
                <a:gd fmla="*/ 336 h 366" name="T9"/>
                <a:gd fmla="*/ 18 w 140" name="T10"/>
                <a:gd fmla="*/ 194 h 366" name="T11"/>
              </a:gdLst>
              <a:cxnLst>
                <a:cxn ang="0">
                  <a:pos x="T0" y="T1"/>
                </a:cxn>
                <a:cxn ang="0">
                  <a:pos x="T2" y="T3"/>
                </a:cxn>
                <a:cxn ang="0">
                  <a:pos x="T4" y="T5"/>
                </a:cxn>
                <a:cxn ang="0">
                  <a:pos x="T6" y="T7"/>
                </a:cxn>
                <a:cxn ang="0">
                  <a:pos x="T8" y="T9"/>
                </a:cxn>
                <a:cxn ang="0">
                  <a:pos x="T10" y="T11"/>
                </a:cxn>
              </a:cxnLst>
              <a:rect b="b" l="0" r="r" t="0"/>
              <a:pathLst>
                <a:path h="366" w="140">
                  <a:moveTo>
                    <a:pt x="18" y="194"/>
                  </a:moveTo>
                  <a:cubicBezTo>
                    <a:pt x="22" y="139"/>
                    <a:pt x="33" y="87"/>
                    <a:pt x="53" y="37"/>
                  </a:cubicBezTo>
                  <a:cubicBezTo>
                    <a:pt x="65" y="6"/>
                    <a:pt x="112" y="0"/>
                    <a:pt x="122" y="37"/>
                  </a:cubicBezTo>
                  <a:cubicBezTo>
                    <a:pt x="137" y="91"/>
                    <a:pt x="140" y="151"/>
                    <a:pt x="136" y="207"/>
                  </a:cubicBezTo>
                  <a:cubicBezTo>
                    <a:pt x="133" y="247"/>
                    <a:pt x="127" y="320"/>
                    <a:pt x="83" y="336"/>
                  </a:cubicBezTo>
                  <a:cubicBezTo>
                    <a:pt x="0" y="366"/>
                    <a:pt x="15" y="236"/>
                    <a:pt x="18" y="194"/>
                  </a:cubicBezTo>
                  <a:close/>
                </a:path>
              </a:pathLst>
            </a:custGeom>
            <a:solidFill>
              <a:srgbClr val="FFDCE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237" name="Freeform 28"/>
            <p:cNvSpPr/>
            <p:nvPr/>
          </p:nvSpPr>
          <p:spPr bwMode="auto">
            <a:xfrm>
              <a:off x="2209" y="2846"/>
              <a:ext cx="187" cy="347"/>
            </a:xfrm>
            <a:custGeom>
              <a:gdLst>
                <a:gd fmla="*/ 15 w 86" name="T0"/>
                <a:gd fmla="*/ 153 h 160" name="T1"/>
                <a:gd fmla="*/ 44 w 86" name="T2"/>
                <a:gd fmla="*/ 86 h 160" name="T3"/>
                <a:gd fmla="*/ 82 w 86" name="T4"/>
                <a:gd fmla="*/ 19 h 160" name="T5"/>
                <a:gd fmla="*/ 61 w 86" name="T6"/>
                <a:gd fmla="*/ 7 h 160" name="T7"/>
                <a:gd fmla="*/ 19 w 86" name="T8"/>
                <a:gd fmla="*/ 78 h 160" name="T9"/>
                <a:gd fmla="*/ 1 w 86" name="T10"/>
                <a:gd fmla="*/ 151 h 160" name="T11"/>
                <a:gd fmla="*/ 15 w 86" name="T12"/>
                <a:gd fmla="*/ 153 h 160" name="T13"/>
              </a:gdLst>
              <a:cxnLst>
                <a:cxn ang="0">
                  <a:pos x="T0" y="T1"/>
                </a:cxn>
                <a:cxn ang="0">
                  <a:pos x="T2" y="T3"/>
                </a:cxn>
                <a:cxn ang="0">
                  <a:pos x="T4" y="T5"/>
                </a:cxn>
                <a:cxn ang="0">
                  <a:pos x="T6" y="T7"/>
                </a:cxn>
                <a:cxn ang="0">
                  <a:pos x="T8" y="T9"/>
                </a:cxn>
                <a:cxn ang="0">
                  <a:pos x="T10" y="T11"/>
                </a:cxn>
                <a:cxn ang="0">
                  <a:pos x="T12" y="T13"/>
                </a:cxn>
              </a:cxnLst>
              <a:rect b="b" l="0" r="r" t="0"/>
              <a:pathLst>
                <a:path h="160" w="86">
                  <a:moveTo>
                    <a:pt x="15" y="153"/>
                  </a:moveTo>
                  <a:cubicBezTo>
                    <a:pt x="24" y="130"/>
                    <a:pt x="33" y="108"/>
                    <a:pt x="44" y="86"/>
                  </a:cubicBezTo>
                  <a:cubicBezTo>
                    <a:pt x="56" y="64"/>
                    <a:pt x="74" y="42"/>
                    <a:pt x="82" y="19"/>
                  </a:cubicBezTo>
                  <a:cubicBezTo>
                    <a:pt x="86" y="6"/>
                    <a:pt x="70" y="0"/>
                    <a:pt x="61" y="7"/>
                  </a:cubicBezTo>
                  <a:cubicBezTo>
                    <a:pt x="41" y="23"/>
                    <a:pt x="29" y="55"/>
                    <a:pt x="19" y="78"/>
                  </a:cubicBezTo>
                  <a:cubicBezTo>
                    <a:pt x="9" y="101"/>
                    <a:pt x="0" y="125"/>
                    <a:pt x="1" y="151"/>
                  </a:cubicBezTo>
                  <a:cubicBezTo>
                    <a:pt x="2" y="159"/>
                    <a:pt x="12" y="160"/>
                    <a:pt x="15" y="153"/>
                  </a:cubicBezTo>
                  <a:close/>
                </a:path>
              </a:pathLst>
            </a:custGeom>
            <a:solidFill>
              <a:srgbClr val="8DC54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238" name="Freeform 29"/>
            <p:cNvSpPr/>
            <p:nvPr/>
          </p:nvSpPr>
          <p:spPr bwMode="auto">
            <a:xfrm>
              <a:off x="2226" y="2983"/>
              <a:ext cx="319" cy="255"/>
            </a:xfrm>
            <a:custGeom>
              <a:gdLst>
                <a:gd fmla="*/ 18 w 147" name="T0"/>
                <a:gd fmla="*/ 111 h 118" name="T1"/>
                <a:gd fmla="*/ 132 w 147" name="T2"/>
                <a:gd fmla="*/ 35 h 118" name="T3"/>
                <a:gd fmla="*/ 118 w 147" name="T4"/>
                <a:gd fmla="*/ 10 h 118" name="T5"/>
                <a:gd fmla="*/ 3 w 147" name="T6"/>
                <a:gd fmla="*/ 103 h 118" name="T7"/>
                <a:gd fmla="*/ 18 w 147" name="T8"/>
                <a:gd fmla="*/ 111 h 118" name="T9"/>
              </a:gdLst>
              <a:cxnLst>
                <a:cxn ang="0">
                  <a:pos x="T0" y="T1"/>
                </a:cxn>
                <a:cxn ang="0">
                  <a:pos x="T2" y="T3"/>
                </a:cxn>
                <a:cxn ang="0">
                  <a:pos x="T4" y="T5"/>
                </a:cxn>
                <a:cxn ang="0">
                  <a:pos x="T6" y="T7"/>
                </a:cxn>
                <a:cxn ang="0">
                  <a:pos x="T8" y="T9"/>
                </a:cxn>
              </a:cxnLst>
              <a:rect b="b" l="0" r="r" t="0"/>
              <a:pathLst>
                <a:path h="118" w="147">
                  <a:moveTo>
                    <a:pt x="18" y="111"/>
                  </a:moveTo>
                  <a:cubicBezTo>
                    <a:pt x="49" y="75"/>
                    <a:pt x="94" y="62"/>
                    <a:pt x="132" y="35"/>
                  </a:cubicBezTo>
                  <a:cubicBezTo>
                    <a:pt x="147" y="24"/>
                    <a:pt x="134" y="0"/>
                    <a:pt x="118" y="10"/>
                  </a:cubicBezTo>
                  <a:cubicBezTo>
                    <a:pt x="77" y="32"/>
                    <a:pt x="21" y="57"/>
                    <a:pt x="3" y="103"/>
                  </a:cubicBezTo>
                  <a:cubicBezTo>
                    <a:pt x="0" y="111"/>
                    <a:pt x="12" y="118"/>
                    <a:pt x="18" y="111"/>
                  </a:cubicBezTo>
                  <a:close/>
                </a:path>
              </a:pathLst>
            </a:custGeom>
            <a:solidFill>
              <a:srgbClr val="8DC54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239" name="Freeform 30"/>
            <p:cNvSpPr/>
            <p:nvPr/>
          </p:nvSpPr>
          <p:spPr bwMode="auto">
            <a:xfrm>
              <a:off x="2239" y="3156"/>
              <a:ext cx="341" cy="113"/>
            </a:xfrm>
            <a:custGeom>
              <a:gdLst>
                <a:gd fmla="*/ 14 w 157" name="T0"/>
                <a:gd fmla="*/ 50 h 52" name="T1"/>
                <a:gd fmla="*/ 139 w 157" name="T2"/>
                <a:gd fmla="*/ 31 h 52" name="T3"/>
                <a:gd fmla="*/ 132 w 157" name="T4"/>
                <a:gd fmla="*/ 4 h 52" name="T5"/>
                <a:gd fmla="*/ 11 w 157" name="T6"/>
                <a:gd fmla="*/ 29 h 52" name="T7"/>
                <a:gd fmla="*/ 14 w 157" name="T8"/>
                <a:gd fmla="*/ 50 h 52" name="T9"/>
              </a:gdLst>
              <a:cxnLst>
                <a:cxn ang="0">
                  <a:pos x="T0" y="T1"/>
                </a:cxn>
                <a:cxn ang="0">
                  <a:pos x="T2" y="T3"/>
                </a:cxn>
                <a:cxn ang="0">
                  <a:pos x="T4" y="T5"/>
                </a:cxn>
                <a:cxn ang="0">
                  <a:pos x="T6" y="T7"/>
                </a:cxn>
                <a:cxn ang="0">
                  <a:pos x="T8" y="T9"/>
                </a:cxn>
              </a:cxnLst>
              <a:rect b="b" l="0" r="r" t="0"/>
              <a:pathLst>
                <a:path h="52" w="157">
                  <a:moveTo>
                    <a:pt x="14" y="50"/>
                  </a:moveTo>
                  <a:cubicBezTo>
                    <a:pt x="55" y="52"/>
                    <a:pt x="99" y="39"/>
                    <a:pt x="139" y="31"/>
                  </a:cubicBezTo>
                  <a:cubicBezTo>
                    <a:pt x="157" y="27"/>
                    <a:pt x="149" y="0"/>
                    <a:pt x="132" y="4"/>
                  </a:cubicBezTo>
                  <a:cubicBezTo>
                    <a:pt x="92" y="13"/>
                    <a:pt x="50" y="17"/>
                    <a:pt x="11" y="29"/>
                  </a:cubicBezTo>
                  <a:cubicBezTo>
                    <a:pt x="0" y="33"/>
                    <a:pt x="2" y="50"/>
                    <a:pt x="14" y="50"/>
                  </a:cubicBezTo>
                  <a:close/>
                </a:path>
              </a:pathLst>
            </a:custGeom>
            <a:solidFill>
              <a:srgbClr val="8DC54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240" name="Freeform 31"/>
            <p:cNvSpPr/>
            <p:nvPr/>
          </p:nvSpPr>
          <p:spPr bwMode="auto">
            <a:xfrm>
              <a:off x="1710" y="3039"/>
              <a:ext cx="744" cy="945"/>
            </a:xfrm>
            <a:custGeom>
              <a:gdLst>
                <a:gd fmla="*/ 243 w 343" name="T0"/>
                <a:gd fmla="*/ 35 h 436" name="T1"/>
                <a:gd fmla="*/ 166 w 343" name="T2"/>
                <a:gd fmla="*/ 7 h 436" name="T3"/>
                <a:gd fmla="*/ 108 w 343" name="T4"/>
                <a:gd fmla="*/ 74 h 436" name="T5"/>
                <a:gd fmla="*/ 54 w 343" name="T6"/>
                <a:gd fmla="*/ 206 h 436" name="T7"/>
                <a:gd fmla="*/ 8 w 343" name="T8"/>
                <a:gd fmla="*/ 348 h 436" name="T9"/>
                <a:gd fmla="*/ 193 w 343" name="T10"/>
                <a:gd fmla="*/ 278 h 436" name="T11"/>
                <a:gd fmla="*/ 278 w 343" name="T12"/>
                <a:gd fmla="*/ 215 h 436" name="T13"/>
                <a:gd fmla="*/ 243 w 343" name="T14"/>
                <a:gd fmla="*/ 35 h 436"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436" w="343">
                  <a:moveTo>
                    <a:pt x="243" y="35"/>
                  </a:moveTo>
                  <a:cubicBezTo>
                    <a:pt x="222" y="15"/>
                    <a:pt x="195" y="0"/>
                    <a:pt x="166" y="7"/>
                  </a:cubicBezTo>
                  <a:cubicBezTo>
                    <a:pt x="135" y="14"/>
                    <a:pt x="119" y="48"/>
                    <a:pt x="108" y="74"/>
                  </a:cubicBezTo>
                  <a:cubicBezTo>
                    <a:pt x="89" y="118"/>
                    <a:pt x="73" y="162"/>
                    <a:pt x="54" y="206"/>
                  </a:cubicBezTo>
                  <a:cubicBezTo>
                    <a:pt x="38" y="245"/>
                    <a:pt x="0" y="305"/>
                    <a:pt x="8" y="348"/>
                  </a:cubicBezTo>
                  <a:cubicBezTo>
                    <a:pt x="24" y="436"/>
                    <a:pt x="161" y="303"/>
                    <a:pt x="193" y="278"/>
                  </a:cubicBezTo>
                  <a:cubicBezTo>
                    <a:pt x="221" y="256"/>
                    <a:pt x="252" y="239"/>
                    <a:pt x="278" y="215"/>
                  </a:cubicBezTo>
                  <a:cubicBezTo>
                    <a:pt x="343" y="156"/>
                    <a:pt x="294" y="83"/>
                    <a:pt x="243" y="35"/>
                  </a:cubicBezTo>
                  <a:close/>
                </a:path>
              </a:pathLst>
            </a:custGeom>
            <a:solidFill>
              <a:srgbClr val="FF8D3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241" name="Freeform 32"/>
            <p:cNvSpPr/>
            <p:nvPr/>
          </p:nvSpPr>
          <p:spPr bwMode="auto">
            <a:xfrm>
              <a:off x="1840" y="3188"/>
              <a:ext cx="295" cy="144"/>
            </a:xfrm>
            <a:custGeom>
              <a:gdLst>
                <a:gd fmla="*/ 8 w 136" name="T0"/>
                <a:gd fmla="*/ 12 h 66" name="T1"/>
                <a:gd fmla="*/ 130 w 136" name="T2"/>
                <a:gd fmla="*/ 64 h 66" name="T3"/>
                <a:gd fmla="*/ 134 w 136" name="T4"/>
                <a:gd fmla="*/ 60 h 66" name="T5"/>
                <a:gd fmla="*/ 8 w 136" name="T6"/>
                <a:gd fmla="*/ 0 h 66" name="T7"/>
                <a:gd fmla="*/ 8 w 136" name="T8"/>
                <a:gd fmla="*/ 12 h 66" name="T9"/>
              </a:gdLst>
              <a:cxnLst>
                <a:cxn ang="0">
                  <a:pos x="T0" y="T1"/>
                </a:cxn>
                <a:cxn ang="0">
                  <a:pos x="T2" y="T3"/>
                </a:cxn>
                <a:cxn ang="0">
                  <a:pos x="T4" y="T5"/>
                </a:cxn>
                <a:cxn ang="0">
                  <a:pos x="T6" y="T7"/>
                </a:cxn>
                <a:cxn ang="0">
                  <a:pos x="T8" y="T9"/>
                </a:cxn>
              </a:cxnLst>
              <a:rect b="b" l="0" r="r" t="0"/>
              <a:pathLst>
                <a:path h="66" w="136">
                  <a:moveTo>
                    <a:pt x="8" y="12"/>
                  </a:moveTo>
                  <a:cubicBezTo>
                    <a:pt x="56" y="13"/>
                    <a:pt x="92" y="39"/>
                    <a:pt x="130" y="64"/>
                  </a:cubicBezTo>
                  <a:cubicBezTo>
                    <a:pt x="133" y="66"/>
                    <a:pt x="136" y="62"/>
                    <a:pt x="134" y="60"/>
                  </a:cubicBezTo>
                  <a:cubicBezTo>
                    <a:pt x="101" y="26"/>
                    <a:pt x="55" y="2"/>
                    <a:pt x="8" y="0"/>
                  </a:cubicBezTo>
                  <a:cubicBezTo>
                    <a:pt x="0" y="0"/>
                    <a:pt x="0" y="12"/>
                    <a:pt x="8" y="12"/>
                  </a:cubicBezTo>
                  <a:close/>
                </a:path>
              </a:pathLst>
            </a:custGeom>
            <a:solidFill>
              <a:srgbClr val="FF741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242" name="Freeform 33"/>
            <p:cNvSpPr/>
            <p:nvPr/>
          </p:nvSpPr>
          <p:spPr bwMode="auto">
            <a:xfrm>
              <a:off x="1771" y="3336"/>
              <a:ext cx="262" cy="145"/>
            </a:xfrm>
            <a:custGeom>
              <a:gdLst>
                <a:gd fmla="*/ 7 w 121" name="T0"/>
                <a:gd fmla="*/ 16 h 67" name="T1"/>
                <a:gd fmla="*/ 115 w 121" name="T2"/>
                <a:gd fmla="*/ 65 h 67" name="T3"/>
                <a:gd fmla="*/ 120 w 121" name="T4"/>
                <a:gd fmla="*/ 61 h 67" name="T5"/>
                <a:gd fmla="*/ 7 w 121" name="T6"/>
                <a:gd fmla="*/ 4 h 67" name="T7"/>
                <a:gd fmla="*/ 7 w 121" name="T8"/>
                <a:gd fmla="*/ 16 h 67" name="T9"/>
              </a:gdLst>
              <a:cxnLst>
                <a:cxn ang="0">
                  <a:pos x="T0" y="T1"/>
                </a:cxn>
                <a:cxn ang="0">
                  <a:pos x="T2" y="T3"/>
                </a:cxn>
                <a:cxn ang="0">
                  <a:pos x="T4" y="T5"/>
                </a:cxn>
                <a:cxn ang="0">
                  <a:pos x="T6" y="T7"/>
                </a:cxn>
                <a:cxn ang="0">
                  <a:pos x="T8" y="T9"/>
                </a:cxn>
              </a:cxnLst>
              <a:rect b="b" l="0" r="r" t="0"/>
              <a:pathLst>
                <a:path h="67" w="120">
                  <a:moveTo>
                    <a:pt x="7" y="16"/>
                  </a:moveTo>
                  <a:cubicBezTo>
                    <a:pt x="54" y="12"/>
                    <a:pt x="81" y="40"/>
                    <a:pt x="115" y="65"/>
                  </a:cubicBezTo>
                  <a:cubicBezTo>
                    <a:pt x="118" y="67"/>
                    <a:pt x="121" y="64"/>
                    <a:pt x="120" y="61"/>
                  </a:cubicBezTo>
                  <a:cubicBezTo>
                    <a:pt x="100" y="20"/>
                    <a:pt x="51" y="0"/>
                    <a:pt x="7" y="4"/>
                  </a:cubicBezTo>
                  <a:cubicBezTo>
                    <a:pt x="0" y="5"/>
                    <a:pt x="0" y="16"/>
                    <a:pt x="7" y="16"/>
                  </a:cubicBezTo>
                  <a:close/>
                </a:path>
              </a:pathLst>
            </a:custGeom>
            <a:solidFill>
              <a:srgbClr val="FF741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243" name="Freeform 34"/>
            <p:cNvSpPr/>
            <p:nvPr/>
          </p:nvSpPr>
          <p:spPr bwMode="auto">
            <a:xfrm>
              <a:off x="1731" y="3481"/>
              <a:ext cx="204" cy="102"/>
            </a:xfrm>
            <a:custGeom>
              <a:gdLst>
                <a:gd fmla="*/ 8 w 94" name="T0"/>
                <a:gd fmla="*/ 12 h 47" name="T1"/>
                <a:gd fmla="*/ 86 w 94" name="T2"/>
                <a:gd fmla="*/ 45 h 47" name="T3"/>
                <a:gd fmla="*/ 91 w 94" name="T4"/>
                <a:gd fmla="*/ 39 h 47" name="T5"/>
                <a:gd fmla="*/ 8 w 94" name="T6"/>
                <a:gd fmla="*/ 1 h 47" name="T7"/>
                <a:gd fmla="*/ 8 w 94" name="T8"/>
                <a:gd fmla="*/ 12 h 47" name="T9"/>
              </a:gdLst>
              <a:cxnLst>
                <a:cxn ang="0">
                  <a:pos x="T0" y="T1"/>
                </a:cxn>
                <a:cxn ang="0">
                  <a:pos x="T2" y="T3"/>
                </a:cxn>
                <a:cxn ang="0">
                  <a:pos x="T4" y="T5"/>
                </a:cxn>
                <a:cxn ang="0">
                  <a:pos x="T6" y="T7"/>
                </a:cxn>
                <a:cxn ang="0">
                  <a:pos x="T8" y="T9"/>
                </a:cxn>
              </a:cxnLst>
              <a:rect b="b" l="0" r="r" t="0"/>
              <a:pathLst>
                <a:path h="47" w="94">
                  <a:moveTo>
                    <a:pt x="8" y="12"/>
                  </a:moveTo>
                  <a:cubicBezTo>
                    <a:pt x="39" y="14"/>
                    <a:pt x="60" y="32"/>
                    <a:pt x="86" y="45"/>
                  </a:cubicBezTo>
                  <a:cubicBezTo>
                    <a:pt x="90" y="47"/>
                    <a:pt x="94" y="42"/>
                    <a:pt x="91" y="39"/>
                  </a:cubicBezTo>
                  <a:cubicBezTo>
                    <a:pt x="71" y="16"/>
                    <a:pt x="37" y="2"/>
                    <a:pt x="8" y="1"/>
                  </a:cubicBezTo>
                  <a:cubicBezTo>
                    <a:pt x="0" y="0"/>
                    <a:pt x="0" y="12"/>
                    <a:pt x="8" y="12"/>
                  </a:cubicBezTo>
                  <a:close/>
                </a:path>
              </a:pathLst>
            </a:custGeom>
            <a:solidFill>
              <a:srgbClr val="FF741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grpSp>
    </p:spTree>
    <p:extLst>
      <p:ext uri="{BB962C8B-B14F-4D97-AF65-F5344CB8AC3E}">
        <p14:creationId val="1473149553"/>
      </p:ext>
    </p:extLst>
  </p:cSld>
  <p:clrMapOvr>
    <a:masterClrMapping/>
  </p:clrMapOvr>
  <p:transition/>
  <p:timing/>
</p:sld>
</file>

<file path=ppt/slides/slide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rgbClr val="FF9899"/>
        </a:solidFill>
        <a:effectLst/>
      </p:bgPr>
    </p:bg>
    <p:spTree>
      <p:nvGrpSpPr>
        <p:cNvPr id="1" name=""/>
        <p:cNvGrpSpPr/>
        <p:nvPr/>
      </p:nvGrpSpPr>
      <p:grpSpPr>
        <a:xfrm>
          <a:off x="0" y="0"/>
          <a:ext cx="0" cy="0"/>
        </a:xfrm>
      </p:grpSpPr>
      <p:grpSp>
        <p:nvGrpSpPr>
          <p:cNvPr id="33" name="Group 4"/>
          <p:cNvGrpSpPr>
            <a:grpSpLocks noChangeAspect="1"/>
          </p:cNvGrpSpPr>
          <p:nvPr/>
        </p:nvGrpSpPr>
        <p:grpSpPr>
          <a:xfrm rot="10800000">
            <a:off x="130629" y="-458619"/>
            <a:ext cx="1001212" cy="1385668"/>
            <a:chOff x="586" y="743"/>
            <a:chExt cx="2586" cy="3579"/>
          </a:xfrm>
        </p:grpSpPr>
        <p:sp>
          <p:nvSpPr>
            <p:cNvPr id="34" name="Freeform 8"/>
            <p:cNvSpPr/>
            <p:nvPr/>
          </p:nvSpPr>
          <p:spPr bwMode="auto">
            <a:xfrm>
              <a:off x="586" y="1482"/>
              <a:ext cx="2586" cy="2840"/>
            </a:xfrm>
            <a:custGeom>
              <a:gdLst>
                <a:gd fmla="*/ 1181 w 1192" name="T0"/>
                <a:gd fmla="*/ 646 h 1310" name="T1"/>
                <a:gd fmla="*/ 1155 w 1192" name="T2"/>
                <a:gd fmla="*/ 406 h 1310" name="T3"/>
                <a:gd fmla="*/ 1033 w 1192" name="T4"/>
                <a:gd fmla="*/ 179 h 1310" name="T5"/>
                <a:gd fmla="*/ 636 w 1192" name="T6"/>
                <a:gd fmla="*/ 2 h 1310" name="T7"/>
                <a:gd fmla="*/ 597 w 1192" name="T8"/>
                <a:gd fmla="*/ 0 h 1310" name="T9"/>
                <a:gd fmla="*/ 597 w 1192" name="T10"/>
                <a:gd fmla="*/ 0 h 1310" name="T11"/>
                <a:gd fmla="*/ 596 w 1192" name="T12"/>
                <a:gd fmla="*/ 0 h 1310" name="T13"/>
                <a:gd fmla="*/ 595 w 1192" name="T14"/>
                <a:gd fmla="*/ 0 h 1310" name="T15"/>
                <a:gd fmla="*/ 595 w 1192" name="T16"/>
                <a:gd fmla="*/ 0 h 1310" name="T17"/>
                <a:gd fmla="*/ 556 w 1192" name="T18"/>
                <a:gd fmla="*/ 2 h 1310" name="T19"/>
                <a:gd fmla="*/ 159 w 1192" name="T20"/>
                <a:gd fmla="*/ 179 h 1310" name="T21"/>
                <a:gd fmla="*/ 37 w 1192" name="T22"/>
                <a:gd fmla="*/ 406 h 1310" name="T23"/>
                <a:gd fmla="*/ 10 w 1192" name="T24"/>
                <a:gd fmla="*/ 646 h 1310" name="T25"/>
                <a:gd fmla="*/ 3 w 1192" name="T26"/>
                <a:gd fmla="*/ 925 h 1310" name="T27"/>
                <a:gd fmla="*/ 16 w 1192" name="T28"/>
                <a:gd fmla="*/ 1073 h 1310" name="T29"/>
                <a:gd fmla="*/ 56 w 1192" name="T30"/>
                <a:gd fmla="*/ 1210 h 1310" name="T31"/>
                <a:gd fmla="*/ 139 w 1192" name="T32"/>
                <a:gd fmla="*/ 1234 h 1310" name="T33"/>
                <a:gd fmla="*/ 386 w 1192" name="T34"/>
                <a:gd fmla="*/ 1305 h 1310" name="T35"/>
                <a:gd fmla="*/ 596 w 1192" name="T36"/>
                <a:gd fmla="*/ 1305 h 1310" name="T37"/>
                <a:gd fmla="*/ 806 w 1192" name="T38"/>
                <a:gd fmla="*/ 1305 h 1310" name="T39"/>
                <a:gd fmla="*/ 1053 w 1192" name="T40"/>
                <a:gd fmla="*/ 1234 h 1310" name="T41"/>
                <a:gd fmla="*/ 1136 w 1192" name="T42"/>
                <a:gd fmla="*/ 1210 h 1310" name="T43"/>
                <a:gd fmla="*/ 1176 w 1192" name="T44"/>
                <a:gd fmla="*/ 1073 h 1310" name="T45"/>
                <a:gd fmla="*/ 1189 w 1192" name="T46"/>
                <a:gd fmla="*/ 925 h 1310" name="T47"/>
                <a:gd fmla="*/ 1181 w 1192" name="T48"/>
                <a:gd fmla="*/ 646 h 1310" name="T4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b="b" l="0" r="r" t="0"/>
              <a:pathLst>
                <a:path h="1310" w="1192">
                  <a:moveTo>
                    <a:pt x="1181" y="646"/>
                  </a:moveTo>
                  <a:cubicBezTo>
                    <a:pt x="1175" y="566"/>
                    <a:pt x="1172" y="485"/>
                    <a:pt x="1155" y="406"/>
                  </a:cubicBezTo>
                  <a:cubicBezTo>
                    <a:pt x="1137" y="323"/>
                    <a:pt x="1089" y="243"/>
                    <a:pt x="1033" y="179"/>
                  </a:cubicBezTo>
                  <a:cubicBezTo>
                    <a:pt x="928" y="58"/>
                    <a:pt x="790" y="13"/>
                    <a:pt x="636" y="2"/>
                  </a:cubicBezTo>
                  <a:cubicBezTo>
                    <a:pt x="623" y="1"/>
                    <a:pt x="610" y="1"/>
                    <a:pt x="597" y="0"/>
                  </a:cubicBezTo>
                  <a:cubicBezTo>
                    <a:pt x="597" y="0"/>
                    <a:pt x="597" y="0"/>
                    <a:pt x="597" y="0"/>
                  </a:cubicBezTo>
                  <a:cubicBezTo>
                    <a:pt x="596" y="0"/>
                    <a:pt x="596" y="0"/>
                    <a:pt x="596" y="0"/>
                  </a:cubicBezTo>
                  <a:cubicBezTo>
                    <a:pt x="596" y="0"/>
                    <a:pt x="595" y="0"/>
                    <a:pt x="595" y="0"/>
                  </a:cubicBezTo>
                  <a:cubicBezTo>
                    <a:pt x="595" y="0"/>
                    <a:pt x="595" y="0"/>
                    <a:pt x="595" y="0"/>
                  </a:cubicBezTo>
                  <a:cubicBezTo>
                    <a:pt x="582" y="1"/>
                    <a:pt x="569" y="1"/>
                    <a:pt x="556" y="2"/>
                  </a:cubicBezTo>
                  <a:cubicBezTo>
                    <a:pt x="402" y="13"/>
                    <a:pt x="264" y="58"/>
                    <a:pt x="159" y="179"/>
                  </a:cubicBezTo>
                  <a:cubicBezTo>
                    <a:pt x="103" y="243"/>
                    <a:pt x="54" y="323"/>
                    <a:pt x="37" y="406"/>
                  </a:cubicBezTo>
                  <a:cubicBezTo>
                    <a:pt x="20" y="485"/>
                    <a:pt x="17" y="566"/>
                    <a:pt x="10" y="646"/>
                  </a:cubicBezTo>
                  <a:cubicBezTo>
                    <a:pt x="3" y="739"/>
                    <a:pt x="0" y="832"/>
                    <a:pt x="3" y="925"/>
                  </a:cubicBezTo>
                  <a:cubicBezTo>
                    <a:pt x="5" y="974"/>
                    <a:pt x="9" y="1024"/>
                    <a:pt x="16" y="1073"/>
                  </a:cubicBezTo>
                  <a:cubicBezTo>
                    <a:pt x="23" y="1117"/>
                    <a:pt x="28" y="1173"/>
                    <a:pt x="56" y="1210"/>
                  </a:cubicBezTo>
                  <a:cubicBezTo>
                    <a:pt x="77" y="1240"/>
                    <a:pt x="112" y="1246"/>
                    <a:pt x="139" y="1234"/>
                  </a:cubicBezTo>
                  <a:cubicBezTo>
                    <a:pt x="207" y="1287"/>
                    <a:pt x="304" y="1300"/>
                    <a:pt x="386" y="1305"/>
                  </a:cubicBezTo>
                  <a:cubicBezTo>
                    <a:pt x="456" y="1310"/>
                    <a:pt x="526" y="1307"/>
                    <a:pt x="596" y="1305"/>
                  </a:cubicBezTo>
                  <a:cubicBezTo>
                    <a:pt x="666" y="1307"/>
                    <a:pt x="736" y="1310"/>
                    <a:pt x="806" y="1305"/>
                  </a:cubicBezTo>
                  <a:cubicBezTo>
                    <a:pt x="888" y="1300"/>
                    <a:pt x="985" y="1287"/>
                    <a:pt x="1053" y="1234"/>
                  </a:cubicBezTo>
                  <a:cubicBezTo>
                    <a:pt x="1080" y="1246"/>
                    <a:pt x="1115" y="1240"/>
                    <a:pt x="1136" y="1210"/>
                  </a:cubicBezTo>
                  <a:cubicBezTo>
                    <a:pt x="1163" y="1173"/>
                    <a:pt x="1169" y="1117"/>
                    <a:pt x="1176" y="1073"/>
                  </a:cubicBezTo>
                  <a:cubicBezTo>
                    <a:pt x="1183" y="1024"/>
                    <a:pt x="1187" y="974"/>
                    <a:pt x="1189" y="925"/>
                  </a:cubicBezTo>
                  <a:cubicBezTo>
                    <a:pt x="1192" y="832"/>
                    <a:pt x="1189" y="739"/>
                    <a:pt x="1181" y="646"/>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35" name="Freeform 9"/>
            <p:cNvSpPr/>
            <p:nvPr/>
          </p:nvSpPr>
          <p:spPr bwMode="auto">
            <a:xfrm>
              <a:off x="1465" y="2467"/>
              <a:ext cx="440" cy="234"/>
            </a:xfrm>
            <a:custGeom>
              <a:gdLst>
                <a:gd fmla="*/ 2 w 203" name="T0"/>
                <a:gd fmla="*/ 30 h 108" name="T1"/>
                <a:gd fmla="*/ 105 w 203" name="T2"/>
                <a:gd fmla="*/ 99 h 108" name="T3"/>
                <a:gd fmla="*/ 202 w 203" name="T4"/>
                <a:gd fmla="*/ 4 h 108" name="T5"/>
                <a:gd fmla="*/ 197 w 203" name="T6"/>
                <a:gd fmla="*/ 2 h 108" name="T7"/>
                <a:gd fmla="*/ 108 w 203" name="T8"/>
                <a:gd fmla="*/ 82 h 108" name="T9"/>
                <a:gd fmla="*/ 11 w 203" name="T10"/>
                <a:gd fmla="*/ 27 h 108" name="T11"/>
                <a:gd fmla="*/ 2 w 203" name="T12"/>
                <a:gd fmla="*/ 30 h 108" name="T13"/>
              </a:gdLst>
              <a:cxnLst>
                <a:cxn ang="0">
                  <a:pos x="T0" y="T1"/>
                </a:cxn>
                <a:cxn ang="0">
                  <a:pos x="T2" y="T3"/>
                </a:cxn>
                <a:cxn ang="0">
                  <a:pos x="T4" y="T5"/>
                </a:cxn>
                <a:cxn ang="0">
                  <a:pos x="T6" y="T7"/>
                </a:cxn>
                <a:cxn ang="0">
                  <a:pos x="T8" y="T9"/>
                </a:cxn>
                <a:cxn ang="0">
                  <a:pos x="T10" y="T11"/>
                </a:cxn>
                <a:cxn ang="0">
                  <a:pos x="T12" y="T13"/>
                </a:cxn>
              </a:cxnLst>
              <a:rect b="b" l="0" r="r" t="0"/>
              <a:pathLst>
                <a:path h="108" w="203">
                  <a:moveTo>
                    <a:pt x="2" y="30"/>
                  </a:moveTo>
                  <a:cubicBezTo>
                    <a:pt x="14" y="81"/>
                    <a:pt x="53" y="108"/>
                    <a:pt x="105" y="99"/>
                  </a:cubicBezTo>
                  <a:cubicBezTo>
                    <a:pt x="150" y="91"/>
                    <a:pt x="197" y="50"/>
                    <a:pt x="202" y="4"/>
                  </a:cubicBezTo>
                  <a:cubicBezTo>
                    <a:pt x="203" y="1"/>
                    <a:pt x="199" y="0"/>
                    <a:pt x="197" y="2"/>
                  </a:cubicBezTo>
                  <a:cubicBezTo>
                    <a:pt x="179" y="41"/>
                    <a:pt x="151" y="70"/>
                    <a:pt x="108" y="82"/>
                  </a:cubicBezTo>
                  <a:cubicBezTo>
                    <a:pt x="64" y="93"/>
                    <a:pt x="26" y="70"/>
                    <a:pt x="11" y="27"/>
                  </a:cubicBezTo>
                  <a:cubicBezTo>
                    <a:pt x="9" y="22"/>
                    <a:pt x="0" y="24"/>
                    <a:pt x="2" y="30"/>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36" name="Freeform 10"/>
            <p:cNvSpPr/>
            <p:nvPr/>
          </p:nvSpPr>
          <p:spPr bwMode="auto">
            <a:xfrm>
              <a:off x="1892" y="2467"/>
              <a:ext cx="441" cy="238"/>
            </a:xfrm>
            <a:custGeom>
              <a:gdLst>
                <a:gd fmla="*/ 192 w 203" name="T0"/>
                <a:gd fmla="*/ 27 h 110" name="T1"/>
                <a:gd fmla="*/ 95 w 203" name="T2"/>
                <a:gd fmla="*/ 82 h 110" name="T3"/>
                <a:gd fmla="*/ 6 w 203" name="T4"/>
                <a:gd fmla="*/ 2 h 110" name="T5"/>
                <a:gd fmla="*/ 1 w 203" name="T6"/>
                <a:gd fmla="*/ 4 h 110" name="T7"/>
                <a:gd fmla="*/ 98 w 203" name="T8"/>
                <a:gd fmla="*/ 99 h 110" name="T9"/>
                <a:gd fmla="*/ 201 w 203" name="T10"/>
                <a:gd fmla="*/ 30 h 110" name="T11"/>
                <a:gd fmla="*/ 192 w 203" name="T12"/>
                <a:gd fmla="*/ 27 h 110" name="T13"/>
              </a:gdLst>
              <a:cxnLst>
                <a:cxn ang="0">
                  <a:pos x="T0" y="T1"/>
                </a:cxn>
                <a:cxn ang="0">
                  <a:pos x="T2" y="T3"/>
                </a:cxn>
                <a:cxn ang="0">
                  <a:pos x="T4" y="T5"/>
                </a:cxn>
                <a:cxn ang="0">
                  <a:pos x="T6" y="T7"/>
                </a:cxn>
                <a:cxn ang="0">
                  <a:pos x="T8" y="T9"/>
                </a:cxn>
                <a:cxn ang="0">
                  <a:pos x="T10" y="T11"/>
                </a:cxn>
                <a:cxn ang="0">
                  <a:pos x="T12" y="T13"/>
                </a:cxn>
              </a:cxnLst>
              <a:rect b="b" l="0" r="r" t="0"/>
              <a:pathLst>
                <a:path h="110" w="203">
                  <a:moveTo>
                    <a:pt x="192" y="27"/>
                  </a:moveTo>
                  <a:cubicBezTo>
                    <a:pt x="177" y="70"/>
                    <a:pt x="139" y="92"/>
                    <a:pt x="95" y="82"/>
                  </a:cubicBezTo>
                  <a:cubicBezTo>
                    <a:pt x="53" y="71"/>
                    <a:pt x="24" y="40"/>
                    <a:pt x="6" y="2"/>
                  </a:cubicBezTo>
                  <a:cubicBezTo>
                    <a:pt x="5" y="0"/>
                    <a:pt x="0" y="1"/>
                    <a:pt x="1" y="4"/>
                  </a:cubicBezTo>
                  <a:cubicBezTo>
                    <a:pt x="7" y="51"/>
                    <a:pt x="53" y="89"/>
                    <a:pt x="98" y="99"/>
                  </a:cubicBezTo>
                  <a:cubicBezTo>
                    <a:pt x="150" y="110"/>
                    <a:pt x="190" y="79"/>
                    <a:pt x="201" y="30"/>
                  </a:cubicBezTo>
                  <a:cubicBezTo>
                    <a:pt x="203" y="24"/>
                    <a:pt x="194" y="22"/>
                    <a:pt x="192" y="27"/>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37" name="Freeform 11"/>
            <p:cNvSpPr/>
            <p:nvPr/>
          </p:nvSpPr>
          <p:spPr bwMode="auto">
            <a:xfrm>
              <a:off x="1814" y="2354"/>
              <a:ext cx="171" cy="123"/>
            </a:xfrm>
            <a:custGeom>
              <a:gdLst>
                <a:gd fmla="*/ 78 w 79" name="T0"/>
                <a:gd fmla="*/ 13 h 57" name="T1"/>
                <a:gd fmla="*/ 65 w 79" name="T2"/>
                <a:gd fmla="*/ 2 h 57" name="T3"/>
                <a:gd fmla="*/ 63 w 79" name="T4"/>
                <a:gd fmla="*/ 2 h 57" name="T5"/>
                <a:gd fmla="*/ 39 w 79" name="T6"/>
                <a:gd fmla="*/ 0 h 57" name="T7"/>
                <a:gd fmla="*/ 16 w 79" name="T8"/>
                <a:gd fmla="*/ 2 h 57" name="T9"/>
                <a:gd fmla="*/ 13 w 79" name="T10"/>
                <a:gd fmla="*/ 2 h 57" name="T11"/>
                <a:gd fmla="*/ 1 w 79" name="T12"/>
                <a:gd fmla="*/ 13 h 57" name="T13"/>
                <a:gd fmla="*/ 2 w 79" name="T14"/>
                <a:gd fmla="*/ 25 h 57" name="T15"/>
                <a:gd fmla="*/ 28 w 79" name="T16"/>
                <a:gd fmla="*/ 53 h 57" name="T17"/>
                <a:gd fmla="*/ 51 w 79" name="T18"/>
                <a:gd fmla="*/ 53 h 57" name="T19"/>
                <a:gd fmla="*/ 76 w 79" name="T20"/>
                <a:gd fmla="*/ 25 h 57" name="T21"/>
                <a:gd fmla="*/ 78 w 79" name="T22"/>
                <a:gd fmla="*/ 13 h 57"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57" w="79">
                  <a:moveTo>
                    <a:pt x="78" y="13"/>
                  </a:moveTo>
                  <a:cubicBezTo>
                    <a:pt x="77" y="7"/>
                    <a:pt x="73" y="3"/>
                    <a:pt x="65" y="2"/>
                  </a:cubicBezTo>
                  <a:cubicBezTo>
                    <a:pt x="65" y="2"/>
                    <a:pt x="64" y="2"/>
                    <a:pt x="63" y="2"/>
                  </a:cubicBezTo>
                  <a:cubicBezTo>
                    <a:pt x="55" y="0"/>
                    <a:pt x="47" y="0"/>
                    <a:pt x="39" y="0"/>
                  </a:cubicBezTo>
                  <a:cubicBezTo>
                    <a:pt x="32" y="0"/>
                    <a:pt x="24" y="0"/>
                    <a:pt x="16" y="2"/>
                  </a:cubicBezTo>
                  <a:cubicBezTo>
                    <a:pt x="15" y="2"/>
                    <a:pt x="14" y="2"/>
                    <a:pt x="13" y="2"/>
                  </a:cubicBezTo>
                  <a:cubicBezTo>
                    <a:pt x="6" y="3"/>
                    <a:pt x="2" y="7"/>
                    <a:pt x="1" y="13"/>
                  </a:cubicBezTo>
                  <a:cubicBezTo>
                    <a:pt x="0" y="16"/>
                    <a:pt x="0" y="21"/>
                    <a:pt x="2" y="25"/>
                  </a:cubicBezTo>
                  <a:cubicBezTo>
                    <a:pt x="8" y="35"/>
                    <a:pt x="18" y="48"/>
                    <a:pt x="28" y="53"/>
                  </a:cubicBezTo>
                  <a:cubicBezTo>
                    <a:pt x="36" y="57"/>
                    <a:pt x="43" y="57"/>
                    <a:pt x="51" y="53"/>
                  </a:cubicBezTo>
                  <a:cubicBezTo>
                    <a:pt x="61" y="48"/>
                    <a:pt x="71" y="35"/>
                    <a:pt x="76" y="25"/>
                  </a:cubicBezTo>
                  <a:cubicBezTo>
                    <a:pt x="79" y="21"/>
                    <a:pt x="79" y="16"/>
                    <a:pt x="78" y="13"/>
                  </a:cubicBezTo>
                  <a:close/>
                </a:path>
              </a:pathLst>
            </a:custGeom>
            <a:solidFill>
              <a:srgbClr val="5B0822"/>
            </a:solidFill>
            <a:ln cap="flat" w="14288">
              <a:solidFill>
                <a:srgbClr val="5B0822"/>
              </a:solidFill>
              <a:prstDash val="solid"/>
              <a:miter lim="800000"/>
            </a:ln>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38" name="Freeform 12"/>
            <p:cNvSpPr/>
            <p:nvPr/>
          </p:nvSpPr>
          <p:spPr bwMode="auto">
            <a:xfrm>
              <a:off x="1139" y="2120"/>
              <a:ext cx="434" cy="271"/>
            </a:xfrm>
            <a:custGeom>
              <a:gdLst>
                <a:gd fmla="*/ 32 w 200" name="T0"/>
                <a:gd fmla="*/ 76 h 125" name="T1"/>
                <a:gd fmla="*/ 111 w 200" name="T2"/>
                <a:gd fmla="*/ 60 h 125" name="T3"/>
                <a:gd fmla="*/ 167 w 200" name="T4"/>
                <a:gd fmla="*/ 121 h 125" name="T5"/>
                <a:gd fmla="*/ 179 w 200" name="T6"/>
                <a:gd fmla="*/ 120 h 125" name="T7"/>
                <a:gd fmla="*/ 129 w 200" name="T8"/>
                <a:gd fmla="*/ 18 h 125" name="T9"/>
                <a:gd fmla="*/ 12 w 200" name="T10"/>
                <a:gd fmla="*/ 50 h 125" name="T11"/>
                <a:gd fmla="*/ 32 w 200" name="T12"/>
                <a:gd fmla="*/ 76 h 125" name="T13"/>
              </a:gdLst>
              <a:cxnLst>
                <a:cxn ang="0">
                  <a:pos x="T0" y="T1"/>
                </a:cxn>
                <a:cxn ang="0">
                  <a:pos x="T2" y="T3"/>
                </a:cxn>
                <a:cxn ang="0">
                  <a:pos x="T4" y="T5"/>
                </a:cxn>
                <a:cxn ang="0">
                  <a:pos x="T6" y="T7"/>
                </a:cxn>
                <a:cxn ang="0">
                  <a:pos x="T8" y="T9"/>
                </a:cxn>
                <a:cxn ang="0">
                  <a:pos x="T10" y="T11"/>
                </a:cxn>
                <a:cxn ang="0">
                  <a:pos x="T12" y="T13"/>
                </a:cxn>
              </a:cxnLst>
              <a:rect b="b" l="0" r="r" t="0"/>
              <a:pathLst>
                <a:path h="125" w="200">
                  <a:moveTo>
                    <a:pt x="32" y="76"/>
                  </a:moveTo>
                  <a:cubicBezTo>
                    <a:pt x="54" y="59"/>
                    <a:pt x="84" y="48"/>
                    <a:pt x="111" y="60"/>
                  </a:cubicBezTo>
                  <a:cubicBezTo>
                    <a:pt x="141" y="73"/>
                    <a:pt x="146" y="101"/>
                    <a:pt x="167" y="121"/>
                  </a:cubicBezTo>
                  <a:cubicBezTo>
                    <a:pt x="171" y="125"/>
                    <a:pt x="177" y="124"/>
                    <a:pt x="179" y="120"/>
                  </a:cubicBezTo>
                  <a:cubicBezTo>
                    <a:pt x="200" y="83"/>
                    <a:pt x="164" y="32"/>
                    <a:pt x="129" y="18"/>
                  </a:cubicBezTo>
                  <a:cubicBezTo>
                    <a:pt x="86" y="0"/>
                    <a:pt x="42" y="15"/>
                    <a:pt x="12" y="50"/>
                  </a:cubicBezTo>
                  <a:cubicBezTo>
                    <a:pt x="0" y="63"/>
                    <a:pt x="16" y="88"/>
                    <a:pt x="32" y="76"/>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lt"/>
                <a:sym typeface="+mn-lt"/>
              </a:endParaRPr>
            </a:p>
          </p:txBody>
        </p:sp>
        <p:sp>
          <p:nvSpPr>
            <p:cNvPr id="39" name="Freeform 13"/>
            <p:cNvSpPr/>
            <p:nvPr/>
          </p:nvSpPr>
          <p:spPr bwMode="auto">
            <a:xfrm>
              <a:off x="2165" y="2120"/>
              <a:ext cx="435" cy="271"/>
            </a:xfrm>
            <a:custGeom>
              <a:gdLst>
                <a:gd fmla="*/ 189 w 200" name="T0"/>
                <a:gd fmla="*/ 50 h 125" name="T1"/>
                <a:gd fmla="*/ 71 w 200" name="T2"/>
                <a:gd fmla="*/ 18 h 125" name="T3"/>
                <a:gd fmla="*/ 21 w 200" name="T4"/>
                <a:gd fmla="*/ 120 h 125" name="T5"/>
                <a:gd fmla="*/ 33 w 200" name="T6"/>
                <a:gd fmla="*/ 121 h 125" name="T7"/>
                <a:gd fmla="*/ 54 w 200" name="T8"/>
                <a:gd fmla="*/ 89 h 125" name="T9"/>
                <a:gd fmla="*/ 89 w 200" name="T10"/>
                <a:gd fmla="*/ 60 h 125" name="T11"/>
                <a:gd fmla="*/ 169 w 200" name="T12"/>
                <a:gd fmla="*/ 76 h 125" name="T13"/>
                <a:gd fmla="*/ 189 w 200" name="T14"/>
                <a:gd fmla="*/ 50 h 125"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25" w="200">
                  <a:moveTo>
                    <a:pt x="189" y="50"/>
                  </a:moveTo>
                  <a:cubicBezTo>
                    <a:pt x="159" y="15"/>
                    <a:pt x="115" y="0"/>
                    <a:pt x="71" y="18"/>
                  </a:cubicBezTo>
                  <a:cubicBezTo>
                    <a:pt x="37" y="32"/>
                    <a:pt x="0" y="83"/>
                    <a:pt x="21" y="120"/>
                  </a:cubicBezTo>
                  <a:cubicBezTo>
                    <a:pt x="24" y="124"/>
                    <a:pt x="30" y="125"/>
                    <a:pt x="33" y="121"/>
                  </a:cubicBezTo>
                  <a:cubicBezTo>
                    <a:pt x="43" y="112"/>
                    <a:pt x="47" y="101"/>
                    <a:pt x="54" y="89"/>
                  </a:cubicBezTo>
                  <a:cubicBezTo>
                    <a:pt x="63" y="76"/>
                    <a:pt x="75" y="68"/>
                    <a:pt x="89" y="60"/>
                  </a:cubicBezTo>
                  <a:cubicBezTo>
                    <a:pt x="115" y="46"/>
                    <a:pt x="148" y="60"/>
                    <a:pt x="169" y="76"/>
                  </a:cubicBezTo>
                  <a:cubicBezTo>
                    <a:pt x="184" y="88"/>
                    <a:pt x="200" y="63"/>
                    <a:pt x="189" y="50"/>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40" name="Freeform 14"/>
            <p:cNvSpPr/>
            <p:nvPr/>
          </p:nvSpPr>
          <p:spPr bwMode="auto">
            <a:xfrm>
              <a:off x="1013" y="2415"/>
              <a:ext cx="352" cy="123"/>
            </a:xfrm>
            <a:custGeom>
              <a:gdLst>
                <a:gd fmla="*/ 17 w 162" name="T0"/>
                <a:gd fmla="*/ 45 h 57" name="T1"/>
                <a:gd fmla="*/ 129 w 162" name="T2"/>
                <a:gd fmla="*/ 57 h 57" name="T3"/>
                <a:gd fmla="*/ 135 w 162" name="T4"/>
                <a:gd fmla="*/ 10 h 57" name="T5"/>
                <a:gd fmla="*/ 17 w 162" name="T6"/>
                <a:gd fmla="*/ 11 h 57" name="T7"/>
                <a:gd fmla="*/ 17 w 162" name="T8"/>
                <a:gd fmla="*/ 45 h 57" name="T9"/>
              </a:gdLst>
              <a:cxnLst>
                <a:cxn ang="0">
                  <a:pos x="T0" y="T1"/>
                </a:cxn>
                <a:cxn ang="0">
                  <a:pos x="T2" y="T3"/>
                </a:cxn>
                <a:cxn ang="0">
                  <a:pos x="T4" y="T5"/>
                </a:cxn>
                <a:cxn ang="0">
                  <a:pos x="T6" y="T7"/>
                </a:cxn>
                <a:cxn ang="0">
                  <a:pos x="T8" y="T9"/>
                </a:cxn>
              </a:cxnLst>
              <a:rect b="b" l="0" r="r" t="0"/>
              <a:pathLst>
                <a:path h="57" w="162">
                  <a:moveTo>
                    <a:pt x="17" y="45"/>
                  </a:moveTo>
                  <a:cubicBezTo>
                    <a:pt x="51" y="56"/>
                    <a:pt x="93" y="57"/>
                    <a:pt x="129" y="57"/>
                  </a:cubicBezTo>
                  <a:cubicBezTo>
                    <a:pt x="156" y="57"/>
                    <a:pt x="162" y="17"/>
                    <a:pt x="135" y="10"/>
                  </a:cubicBezTo>
                  <a:cubicBezTo>
                    <a:pt x="98" y="0"/>
                    <a:pt x="53" y="0"/>
                    <a:pt x="17" y="11"/>
                  </a:cubicBezTo>
                  <a:cubicBezTo>
                    <a:pt x="0" y="16"/>
                    <a:pt x="0" y="40"/>
                    <a:pt x="17" y="45"/>
                  </a:cubicBezTo>
                  <a:close/>
                </a:path>
              </a:pathLst>
            </a:custGeom>
            <a:solidFill>
              <a:srgbClr val="FF9899"/>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41" name="Freeform 15"/>
            <p:cNvSpPr/>
            <p:nvPr/>
          </p:nvSpPr>
          <p:spPr bwMode="auto">
            <a:xfrm>
              <a:off x="2432" y="2415"/>
              <a:ext cx="352" cy="123"/>
            </a:xfrm>
            <a:custGeom>
              <a:gdLst>
                <a:gd fmla="*/ 145 w 162" name="T0"/>
                <a:gd fmla="*/ 11 h 57" name="T1"/>
                <a:gd fmla="*/ 26 w 162" name="T2"/>
                <a:gd fmla="*/ 10 h 57" name="T3"/>
                <a:gd fmla="*/ 33 w 162" name="T4"/>
                <a:gd fmla="*/ 57 h 57" name="T5"/>
                <a:gd fmla="*/ 145 w 162" name="T6"/>
                <a:gd fmla="*/ 45 h 57" name="T7"/>
                <a:gd fmla="*/ 145 w 162" name="T8"/>
                <a:gd fmla="*/ 11 h 57" name="T9"/>
              </a:gdLst>
              <a:cxnLst>
                <a:cxn ang="0">
                  <a:pos x="T0" y="T1"/>
                </a:cxn>
                <a:cxn ang="0">
                  <a:pos x="T2" y="T3"/>
                </a:cxn>
                <a:cxn ang="0">
                  <a:pos x="T4" y="T5"/>
                </a:cxn>
                <a:cxn ang="0">
                  <a:pos x="T6" y="T7"/>
                </a:cxn>
                <a:cxn ang="0">
                  <a:pos x="T8" y="T9"/>
                </a:cxn>
              </a:cxnLst>
              <a:rect b="b" l="0" r="r" t="0"/>
              <a:pathLst>
                <a:path h="57" w="162">
                  <a:moveTo>
                    <a:pt x="145" y="11"/>
                  </a:moveTo>
                  <a:cubicBezTo>
                    <a:pt x="108" y="0"/>
                    <a:pt x="63" y="0"/>
                    <a:pt x="26" y="10"/>
                  </a:cubicBezTo>
                  <a:cubicBezTo>
                    <a:pt x="0" y="17"/>
                    <a:pt x="5" y="57"/>
                    <a:pt x="33" y="57"/>
                  </a:cubicBezTo>
                  <a:cubicBezTo>
                    <a:pt x="69" y="57"/>
                    <a:pt x="110" y="56"/>
                    <a:pt x="145" y="45"/>
                  </a:cubicBezTo>
                  <a:cubicBezTo>
                    <a:pt x="162" y="40"/>
                    <a:pt x="162" y="16"/>
                    <a:pt x="145" y="11"/>
                  </a:cubicBezTo>
                  <a:close/>
                </a:path>
              </a:pathLst>
            </a:custGeom>
            <a:solidFill>
              <a:srgbClr val="FF9899"/>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42" name="Freeform 16"/>
            <p:cNvSpPr/>
            <p:nvPr/>
          </p:nvSpPr>
          <p:spPr bwMode="auto">
            <a:xfrm>
              <a:off x="642" y="3262"/>
              <a:ext cx="1142" cy="668"/>
            </a:xfrm>
            <a:custGeom>
              <a:gdLst>
                <a:gd fmla="*/ 71 w 526" name="T0"/>
                <a:gd fmla="*/ 24 h 308" name="T1"/>
                <a:gd fmla="*/ 143 w 526" name="T2"/>
                <a:gd fmla="*/ 258 h 308" name="T3"/>
                <a:gd fmla="*/ 424 w 526" name="T4"/>
                <a:gd fmla="*/ 287 h 308" name="T5"/>
                <a:gd fmla="*/ 490 w 526" name="T6"/>
                <a:gd fmla="*/ 171 h 308" name="T7"/>
                <a:gd fmla="*/ 287 w 526" name="T8"/>
                <a:gd fmla="*/ 139 h 308" name="T9"/>
                <a:gd fmla="*/ 139 w 526" name="T10"/>
                <a:gd fmla="*/ 42 h 308" name="T11"/>
                <a:gd fmla="*/ 71 w 526" name="T12"/>
                <a:gd fmla="*/ 24 h 308" name="T13"/>
              </a:gdLst>
              <a:cxnLst>
                <a:cxn ang="0">
                  <a:pos x="T0" y="T1"/>
                </a:cxn>
                <a:cxn ang="0">
                  <a:pos x="T2" y="T3"/>
                </a:cxn>
                <a:cxn ang="0">
                  <a:pos x="T4" y="T5"/>
                </a:cxn>
                <a:cxn ang="0">
                  <a:pos x="T6" y="T7"/>
                </a:cxn>
                <a:cxn ang="0">
                  <a:pos x="T8" y="T9"/>
                </a:cxn>
                <a:cxn ang="0">
                  <a:pos x="T10" y="T11"/>
                </a:cxn>
                <a:cxn ang="0">
                  <a:pos x="T12" y="T13"/>
                </a:cxn>
              </a:cxnLst>
              <a:rect b="b" l="0" r="r" t="0"/>
              <a:pathLst>
                <a:path h="308" w="526">
                  <a:moveTo>
                    <a:pt x="71" y="24"/>
                  </a:moveTo>
                  <a:cubicBezTo>
                    <a:pt x="0" y="98"/>
                    <a:pt x="74" y="213"/>
                    <a:pt x="143" y="258"/>
                  </a:cubicBezTo>
                  <a:cubicBezTo>
                    <a:pt x="220" y="308"/>
                    <a:pt x="337" y="297"/>
                    <a:pt x="424" y="287"/>
                  </a:cubicBezTo>
                  <a:cubicBezTo>
                    <a:pt x="477" y="281"/>
                    <a:pt x="526" y="225"/>
                    <a:pt x="490" y="171"/>
                  </a:cubicBezTo>
                  <a:cubicBezTo>
                    <a:pt x="448" y="108"/>
                    <a:pt x="352" y="138"/>
                    <a:pt x="287" y="139"/>
                  </a:cubicBezTo>
                  <a:cubicBezTo>
                    <a:pt x="217" y="141"/>
                    <a:pt x="165" y="110"/>
                    <a:pt x="139" y="42"/>
                  </a:cubicBezTo>
                  <a:cubicBezTo>
                    <a:pt x="129" y="15"/>
                    <a:pt x="94" y="0"/>
                    <a:pt x="71" y="24"/>
                  </a:cubicBezTo>
                  <a:close/>
                </a:path>
              </a:pathLst>
            </a:custGeom>
            <a:solidFill>
              <a:srgbClr val="FFDCE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43" name="Freeform 17"/>
            <p:cNvSpPr/>
            <p:nvPr/>
          </p:nvSpPr>
          <p:spPr bwMode="auto">
            <a:xfrm>
              <a:off x="1603" y="3778"/>
              <a:ext cx="187" cy="37"/>
            </a:xfrm>
            <a:custGeom>
              <a:gdLst>
                <a:gd fmla="*/ 5 w 86" name="T0"/>
                <a:gd fmla="*/ 9 h 17" name="T1"/>
                <a:gd fmla="*/ 84 w 86" name="T2"/>
                <a:gd fmla="*/ 12 h 17" name="T3"/>
                <a:gd fmla="*/ 84 w 86" name="T4"/>
                <a:gd fmla="*/ 10 h 17" name="T5"/>
                <a:gd fmla="*/ 7 w 86" name="T6"/>
                <a:gd fmla="*/ 2 h 17" name="T7"/>
                <a:gd fmla="*/ 5 w 86" name="T8"/>
                <a:gd fmla="*/ 9 h 17" name="T9"/>
              </a:gdLst>
              <a:cxnLst>
                <a:cxn ang="0">
                  <a:pos x="T0" y="T1"/>
                </a:cxn>
                <a:cxn ang="0">
                  <a:pos x="T2" y="T3"/>
                </a:cxn>
                <a:cxn ang="0">
                  <a:pos x="T4" y="T5"/>
                </a:cxn>
                <a:cxn ang="0">
                  <a:pos x="T6" y="T7"/>
                </a:cxn>
                <a:cxn ang="0">
                  <a:pos x="T8" y="T9"/>
                </a:cxn>
              </a:cxnLst>
              <a:rect b="b" l="0" r="r" t="0"/>
              <a:pathLst>
                <a:path h="17" w="86">
                  <a:moveTo>
                    <a:pt x="5" y="9"/>
                  </a:moveTo>
                  <a:cubicBezTo>
                    <a:pt x="31" y="17"/>
                    <a:pt x="58" y="15"/>
                    <a:pt x="84" y="12"/>
                  </a:cubicBezTo>
                  <a:cubicBezTo>
                    <a:pt x="86" y="12"/>
                    <a:pt x="86" y="10"/>
                    <a:pt x="84" y="10"/>
                  </a:cubicBezTo>
                  <a:cubicBezTo>
                    <a:pt x="58" y="7"/>
                    <a:pt x="32" y="10"/>
                    <a:pt x="7" y="2"/>
                  </a:cubicBezTo>
                  <a:cubicBezTo>
                    <a:pt x="2" y="0"/>
                    <a:pt x="0" y="7"/>
                    <a:pt x="5" y="9"/>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44" name="Freeform 18"/>
            <p:cNvSpPr/>
            <p:nvPr/>
          </p:nvSpPr>
          <p:spPr bwMode="auto">
            <a:xfrm>
              <a:off x="1634" y="3704"/>
              <a:ext cx="130" cy="20"/>
            </a:xfrm>
            <a:custGeom>
              <a:gdLst>
                <a:gd fmla="*/ 3 w 60" name="T0"/>
                <a:gd fmla="*/ 5 h 9" name="T1"/>
                <a:gd fmla="*/ 58 w 60" name="T2"/>
                <a:gd fmla="*/ 7 h 9" name="T3"/>
                <a:gd fmla="*/ 58 w 60" name="T4"/>
                <a:gd fmla="*/ 4 h 9" name="T5"/>
                <a:gd fmla="*/ 4 w 60" name="T6"/>
                <a:gd fmla="*/ 0 h 9" name="T7"/>
                <a:gd fmla="*/ 3 w 60" name="T8"/>
                <a:gd fmla="*/ 5 h 9" name="T9"/>
              </a:gdLst>
              <a:cxnLst>
                <a:cxn ang="0">
                  <a:pos x="T0" y="T1"/>
                </a:cxn>
                <a:cxn ang="0">
                  <a:pos x="T2" y="T3"/>
                </a:cxn>
                <a:cxn ang="0">
                  <a:pos x="T4" y="T5"/>
                </a:cxn>
                <a:cxn ang="0">
                  <a:pos x="T6" y="T7"/>
                </a:cxn>
                <a:cxn ang="0">
                  <a:pos x="T8" y="T9"/>
                </a:cxn>
              </a:cxnLst>
              <a:rect b="b" l="0" r="r" t="0"/>
              <a:pathLst>
                <a:path h="9" w="60">
                  <a:moveTo>
                    <a:pt x="3" y="5"/>
                  </a:moveTo>
                  <a:cubicBezTo>
                    <a:pt x="21" y="8"/>
                    <a:pt x="40" y="9"/>
                    <a:pt x="58" y="7"/>
                  </a:cubicBezTo>
                  <a:cubicBezTo>
                    <a:pt x="60" y="7"/>
                    <a:pt x="60" y="4"/>
                    <a:pt x="58" y="4"/>
                  </a:cubicBezTo>
                  <a:cubicBezTo>
                    <a:pt x="40" y="2"/>
                    <a:pt x="22" y="3"/>
                    <a:pt x="4" y="0"/>
                  </a:cubicBezTo>
                  <a:cubicBezTo>
                    <a:pt x="1" y="0"/>
                    <a:pt x="0" y="5"/>
                    <a:pt x="3" y="5"/>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45" name="Freeform 19"/>
            <p:cNvSpPr/>
            <p:nvPr/>
          </p:nvSpPr>
          <p:spPr bwMode="auto">
            <a:xfrm>
              <a:off x="1582" y="3609"/>
              <a:ext cx="189" cy="50"/>
            </a:xfrm>
            <a:custGeom>
              <a:gdLst>
                <a:gd fmla="*/ 5 w 87" name="T0"/>
                <a:gd fmla="*/ 21 h 23" name="T1"/>
                <a:gd fmla="*/ 85 w 87" name="T2"/>
                <a:gd fmla="*/ 6 h 23" name="T3"/>
                <a:gd fmla="*/ 85 w 87" name="T4"/>
                <a:gd fmla="*/ 3 h 23" name="T5"/>
                <a:gd fmla="*/ 2 w 87" name="T6"/>
                <a:gd fmla="*/ 17 h 23" name="T7"/>
                <a:gd fmla="*/ 5 w 87" name="T8"/>
                <a:gd fmla="*/ 21 h 23" name="T9"/>
              </a:gdLst>
              <a:cxnLst>
                <a:cxn ang="0">
                  <a:pos x="T0" y="T1"/>
                </a:cxn>
                <a:cxn ang="0">
                  <a:pos x="T2" y="T3"/>
                </a:cxn>
                <a:cxn ang="0">
                  <a:pos x="T4" y="T5"/>
                </a:cxn>
                <a:cxn ang="0">
                  <a:pos x="T6" y="T7"/>
                </a:cxn>
                <a:cxn ang="0">
                  <a:pos x="T8" y="T9"/>
                </a:cxn>
              </a:cxnLst>
              <a:rect b="b" l="0" r="r" t="0"/>
              <a:pathLst>
                <a:path h="23" w="87">
                  <a:moveTo>
                    <a:pt x="5" y="21"/>
                  </a:moveTo>
                  <a:cubicBezTo>
                    <a:pt x="30" y="8"/>
                    <a:pt x="58" y="9"/>
                    <a:pt x="85" y="6"/>
                  </a:cubicBezTo>
                  <a:cubicBezTo>
                    <a:pt x="87" y="6"/>
                    <a:pt x="87" y="3"/>
                    <a:pt x="85" y="3"/>
                  </a:cubicBezTo>
                  <a:cubicBezTo>
                    <a:pt x="57" y="0"/>
                    <a:pt x="27" y="2"/>
                    <a:pt x="2" y="17"/>
                  </a:cubicBezTo>
                  <a:cubicBezTo>
                    <a:pt x="0" y="19"/>
                    <a:pt x="2" y="23"/>
                    <a:pt x="5" y="21"/>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46" name="Freeform 20"/>
            <p:cNvSpPr/>
            <p:nvPr/>
          </p:nvSpPr>
          <p:spPr bwMode="auto">
            <a:xfrm>
              <a:off x="1972" y="3262"/>
              <a:ext cx="1144" cy="668"/>
            </a:xfrm>
            <a:custGeom>
              <a:gdLst>
                <a:gd fmla="*/ 456 w 527" name="T0"/>
                <a:gd fmla="*/ 24 h 308" name="T1"/>
                <a:gd fmla="*/ 384 w 527" name="T2"/>
                <a:gd fmla="*/ 258 h 308" name="T3"/>
                <a:gd fmla="*/ 103 w 527" name="T4"/>
                <a:gd fmla="*/ 287 h 308" name="T5"/>
                <a:gd fmla="*/ 37 w 527" name="T6"/>
                <a:gd fmla="*/ 171 h 308" name="T7"/>
                <a:gd fmla="*/ 240 w 527" name="T8"/>
                <a:gd fmla="*/ 139 h 308" name="T9"/>
                <a:gd fmla="*/ 388 w 527" name="T10"/>
                <a:gd fmla="*/ 42 h 308" name="T11"/>
                <a:gd fmla="*/ 456 w 527" name="T12"/>
                <a:gd fmla="*/ 24 h 308" name="T13"/>
              </a:gdLst>
              <a:cxnLst>
                <a:cxn ang="0">
                  <a:pos x="T0" y="T1"/>
                </a:cxn>
                <a:cxn ang="0">
                  <a:pos x="T2" y="T3"/>
                </a:cxn>
                <a:cxn ang="0">
                  <a:pos x="T4" y="T5"/>
                </a:cxn>
                <a:cxn ang="0">
                  <a:pos x="T6" y="T7"/>
                </a:cxn>
                <a:cxn ang="0">
                  <a:pos x="T8" y="T9"/>
                </a:cxn>
                <a:cxn ang="0">
                  <a:pos x="T10" y="T11"/>
                </a:cxn>
                <a:cxn ang="0">
                  <a:pos x="T12" y="T13"/>
                </a:cxn>
              </a:cxnLst>
              <a:rect b="b" l="0" r="r" t="0"/>
              <a:pathLst>
                <a:path h="308" w="527">
                  <a:moveTo>
                    <a:pt x="456" y="24"/>
                  </a:moveTo>
                  <a:cubicBezTo>
                    <a:pt x="527" y="98"/>
                    <a:pt x="453" y="213"/>
                    <a:pt x="384" y="258"/>
                  </a:cubicBezTo>
                  <a:cubicBezTo>
                    <a:pt x="307" y="308"/>
                    <a:pt x="189" y="297"/>
                    <a:pt x="103" y="287"/>
                  </a:cubicBezTo>
                  <a:cubicBezTo>
                    <a:pt x="50" y="281"/>
                    <a:pt x="0" y="225"/>
                    <a:pt x="37" y="171"/>
                  </a:cubicBezTo>
                  <a:cubicBezTo>
                    <a:pt x="79" y="108"/>
                    <a:pt x="175" y="138"/>
                    <a:pt x="240" y="139"/>
                  </a:cubicBezTo>
                  <a:cubicBezTo>
                    <a:pt x="310" y="141"/>
                    <a:pt x="361" y="110"/>
                    <a:pt x="388" y="42"/>
                  </a:cubicBezTo>
                  <a:cubicBezTo>
                    <a:pt x="398" y="15"/>
                    <a:pt x="433" y="0"/>
                    <a:pt x="456" y="24"/>
                  </a:cubicBezTo>
                  <a:close/>
                </a:path>
              </a:pathLst>
            </a:custGeom>
            <a:solidFill>
              <a:srgbClr val="FFDCE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47" name="Freeform 21"/>
            <p:cNvSpPr/>
            <p:nvPr/>
          </p:nvSpPr>
          <p:spPr bwMode="auto">
            <a:xfrm>
              <a:off x="1968" y="3778"/>
              <a:ext cx="187" cy="37"/>
            </a:xfrm>
            <a:custGeom>
              <a:gdLst>
                <a:gd fmla="*/ 79 w 86" name="T0"/>
                <a:gd fmla="*/ 2 h 17" name="T1"/>
                <a:gd fmla="*/ 2 w 86" name="T2"/>
                <a:gd fmla="*/ 10 h 17" name="T3"/>
                <a:gd fmla="*/ 2 w 86" name="T4"/>
                <a:gd fmla="*/ 12 h 17" name="T5"/>
                <a:gd fmla="*/ 81 w 86" name="T6"/>
                <a:gd fmla="*/ 9 h 17" name="T7"/>
                <a:gd fmla="*/ 79 w 86" name="T8"/>
                <a:gd fmla="*/ 2 h 17" name="T9"/>
              </a:gdLst>
              <a:cxnLst>
                <a:cxn ang="0">
                  <a:pos x="T0" y="T1"/>
                </a:cxn>
                <a:cxn ang="0">
                  <a:pos x="T2" y="T3"/>
                </a:cxn>
                <a:cxn ang="0">
                  <a:pos x="T4" y="T5"/>
                </a:cxn>
                <a:cxn ang="0">
                  <a:pos x="T6" y="T7"/>
                </a:cxn>
                <a:cxn ang="0">
                  <a:pos x="T8" y="T9"/>
                </a:cxn>
              </a:cxnLst>
              <a:rect b="b" l="0" r="r" t="0"/>
              <a:pathLst>
                <a:path h="17" w="86">
                  <a:moveTo>
                    <a:pt x="79" y="2"/>
                  </a:moveTo>
                  <a:cubicBezTo>
                    <a:pt x="54" y="10"/>
                    <a:pt x="28" y="7"/>
                    <a:pt x="2" y="10"/>
                  </a:cubicBezTo>
                  <a:cubicBezTo>
                    <a:pt x="0" y="10"/>
                    <a:pt x="0" y="12"/>
                    <a:pt x="2" y="12"/>
                  </a:cubicBezTo>
                  <a:cubicBezTo>
                    <a:pt x="28" y="15"/>
                    <a:pt x="55" y="17"/>
                    <a:pt x="81" y="9"/>
                  </a:cubicBezTo>
                  <a:cubicBezTo>
                    <a:pt x="86" y="7"/>
                    <a:pt x="84" y="0"/>
                    <a:pt x="79" y="2"/>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48" name="Freeform 22"/>
            <p:cNvSpPr/>
            <p:nvPr/>
          </p:nvSpPr>
          <p:spPr bwMode="auto">
            <a:xfrm>
              <a:off x="1994" y="3704"/>
              <a:ext cx="130" cy="20"/>
            </a:xfrm>
            <a:custGeom>
              <a:gdLst>
                <a:gd fmla="*/ 55 w 60" name="T0"/>
                <a:gd fmla="*/ 0 h 9" name="T1"/>
                <a:gd fmla="*/ 2 w 60" name="T2"/>
                <a:gd fmla="*/ 4 h 9" name="T3"/>
                <a:gd fmla="*/ 2 w 60" name="T4"/>
                <a:gd fmla="*/ 7 h 9" name="T5"/>
                <a:gd fmla="*/ 57 w 60" name="T6"/>
                <a:gd fmla="*/ 5 h 9" name="T7"/>
                <a:gd fmla="*/ 55 w 60" name="T8"/>
                <a:gd fmla="*/ 0 h 9" name="T9"/>
              </a:gdLst>
              <a:cxnLst>
                <a:cxn ang="0">
                  <a:pos x="T0" y="T1"/>
                </a:cxn>
                <a:cxn ang="0">
                  <a:pos x="T2" y="T3"/>
                </a:cxn>
                <a:cxn ang="0">
                  <a:pos x="T4" y="T5"/>
                </a:cxn>
                <a:cxn ang="0">
                  <a:pos x="T6" y="T7"/>
                </a:cxn>
                <a:cxn ang="0">
                  <a:pos x="T8" y="T9"/>
                </a:cxn>
              </a:cxnLst>
              <a:rect b="b" l="0" r="r" t="0"/>
              <a:pathLst>
                <a:path h="9" w="60">
                  <a:moveTo>
                    <a:pt x="55" y="0"/>
                  </a:moveTo>
                  <a:cubicBezTo>
                    <a:pt x="38" y="3"/>
                    <a:pt x="20" y="2"/>
                    <a:pt x="2" y="4"/>
                  </a:cubicBezTo>
                  <a:cubicBezTo>
                    <a:pt x="0" y="4"/>
                    <a:pt x="0" y="7"/>
                    <a:pt x="2" y="7"/>
                  </a:cubicBezTo>
                  <a:cubicBezTo>
                    <a:pt x="20" y="9"/>
                    <a:pt x="39" y="8"/>
                    <a:pt x="57" y="5"/>
                  </a:cubicBezTo>
                  <a:cubicBezTo>
                    <a:pt x="60" y="5"/>
                    <a:pt x="58" y="0"/>
                    <a:pt x="55" y="0"/>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62" name="Freeform 23"/>
            <p:cNvSpPr/>
            <p:nvPr/>
          </p:nvSpPr>
          <p:spPr bwMode="auto">
            <a:xfrm>
              <a:off x="1985" y="3609"/>
              <a:ext cx="191" cy="50"/>
            </a:xfrm>
            <a:custGeom>
              <a:gdLst>
                <a:gd fmla="*/ 85 w 88" name="T0"/>
                <a:gd fmla="*/ 17 h 23" name="T1"/>
                <a:gd fmla="*/ 3 w 88" name="T2"/>
                <a:gd fmla="*/ 3 h 23" name="T3"/>
                <a:gd fmla="*/ 3 w 88" name="T4"/>
                <a:gd fmla="*/ 6 h 23" name="T5"/>
                <a:gd fmla="*/ 83 w 88" name="T6"/>
                <a:gd fmla="*/ 21 h 23" name="T7"/>
                <a:gd fmla="*/ 85 w 88" name="T8"/>
                <a:gd fmla="*/ 17 h 23" name="T9"/>
              </a:gdLst>
              <a:cxnLst>
                <a:cxn ang="0">
                  <a:pos x="T0" y="T1"/>
                </a:cxn>
                <a:cxn ang="0">
                  <a:pos x="T2" y="T3"/>
                </a:cxn>
                <a:cxn ang="0">
                  <a:pos x="T4" y="T5"/>
                </a:cxn>
                <a:cxn ang="0">
                  <a:pos x="T6" y="T7"/>
                </a:cxn>
                <a:cxn ang="0">
                  <a:pos x="T8" y="T9"/>
                </a:cxn>
              </a:cxnLst>
              <a:rect b="b" l="0" r="r" t="0"/>
              <a:pathLst>
                <a:path h="23" w="88">
                  <a:moveTo>
                    <a:pt x="85" y="17"/>
                  </a:moveTo>
                  <a:cubicBezTo>
                    <a:pt x="61" y="2"/>
                    <a:pt x="31" y="0"/>
                    <a:pt x="3" y="3"/>
                  </a:cubicBezTo>
                  <a:cubicBezTo>
                    <a:pt x="0" y="3"/>
                    <a:pt x="0" y="6"/>
                    <a:pt x="3" y="6"/>
                  </a:cubicBezTo>
                  <a:cubicBezTo>
                    <a:pt x="30" y="9"/>
                    <a:pt x="58" y="8"/>
                    <a:pt x="83" y="21"/>
                  </a:cubicBezTo>
                  <a:cubicBezTo>
                    <a:pt x="86" y="23"/>
                    <a:pt x="88" y="19"/>
                    <a:pt x="85" y="17"/>
                  </a:cubicBezTo>
                  <a:close/>
                </a:path>
              </a:pathLst>
            </a:custGeom>
            <a:solidFill>
              <a:srgbClr val="5B082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63" name="Freeform 24"/>
            <p:cNvSpPr/>
            <p:nvPr/>
          </p:nvSpPr>
          <p:spPr bwMode="auto">
            <a:xfrm>
              <a:off x="968" y="743"/>
              <a:ext cx="464" cy="1255"/>
            </a:xfrm>
            <a:custGeom>
              <a:gdLst>
                <a:gd fmla="*/ 194 w 214" name="T0"/>
                <a:gd fmla="*/ 307 h 579" name="T1"/>
                <a:gd fmla="*/ 138 w 214" name="T2"/>
                <a:gd fmla="*/ 58 h 579" name="T3"/>
                <a:gd fmla="*/ 29 w 214" name="T4"/>
                <a:gd fmla="*/ 58 h 579" name="T5"/>
                <a:gd fmla="*/ 7 w 214" name="T6"/>
                <a:gd fmla="*/ 329 h 579" name="T7"/>
                <a:gd fmla="*/ 107 w 214" name="T8"/>
                <a:gd fmla="*/ 561 h 579" name="T9"/>
                <a:gd fmla="*/ 165 w 214" name="T10"/>
                <a:gd fmla="*/ 527 h 579" name="T11"/>
                <a:gd fmla="*/ 167 w 214" name="T12"/>
                <a:gd fmla="*/ 526 h 579" name="T13"/>
                <a:gd fmla="*/ 194 w 214" name="T14"/>
                <a:gd fmla="*/ 307 h 579"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579" w="214">
                  <a:moveTo>
                    <a:pt x="194" y="307"/>
                  </a:moveTo>
                  <a:cubicBezTo>
                    <a:pt x="188" y="221"/>
                    <a:pt x="171" y="138"/>
                    <a:pt x="138" y="58"/>
                  </a:cubicBezTo>
                  <a:cubicBezTo>
                    <a:pt x="119" y="9"/>
                    <a:pt x="45" y="0"/>
                    <a:pt x="29" y="58"/>
                  </a:cubicBezTo>
                  <a:cubicBezTo>
                    <a:pt x="5" y="145"/>
                    <a:pt x="0" y="240"/>
                    <a:pt x="7" y="329"/>
                  </a:cubicBezTo>
                  <a:cubicBezTo>
                    <a:pt x="13" y="418"/>
                    <a:pt x="32" y="505"/>
                    <a:pt x="107" y="561"/>
                  </a:cubicBezTo>
                  <a:cubicBezTo>
                    <a:pt x="131" y="579"/>
                    <a:pt x="164" y="554"/>
                    <a:pt x="165" y="527"/>
                  </a:cubicBezTo>
                  <a:cubicBezTo>
                    <a:pt x="166" y="527"/>
                    <a:pt x="166" y="526"/>
                    <a:pt x="167" y="526"/>
                  </a:cubicBezTo>
                  <a:cubicBezTo>
                    <a:pt x="214" y="470"/>
                    <a:pt x="199" y="376"/>
                    <a:pt x="194" y="307"/>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64" name="Freeform 25"/>
            <p:cNvSpPr/>
            <p:nvPr/>
          </p:nvSpPr>
          <p:spPr bwMode="auto">
            <a:xfrm>
              <a:off x="1050" y="977"/>
              <a:ext cx="304" cy="794"/>
            </a:xfrm>
            <a:custGeom>
              <a:gdLst>
                <a:gd fmla="*/ 122 w 140" name="T0"/>
                <a:gd fmla="*/ 194 h 366" name="T1"/>
                <a:gd fmla="*/ 87 w 140" name="T2"/>
                <a:gd fmla="*/ 37 h 366" name="T3"/>
                <a:gd fmla="*/ 18 w 140" name="T4"/>
                <a:gd fmla="*/ 37 h 366" name="T5"/>
                <a:gd fmla="*/ 4 w 140" name="T6"/>
                <a:gd fmla="*/ 207 h 366" name="T7"/>
                <a:gd fmla="*/ 57 w 140" name="T8"/>
                <a:gd fmla="*/ 336 h 366" name="T9"/>
                <a:gd fmla="*/ 122 w 140" name="T10"/>
                <a:gd fmla="*/ 194 h 366" name="T11"/>
              </a:gdLst>
              <a:cxnLst>
                <a:cxn ang="0">
                  <a:pos x="T0" y="T1"/>
                </a:cxn>
                <a:cxn ang="0">
                  <a:pos x="T2" y="T3"/>
                </a:cxn>
                <a:cxn ang="0">
                  <a:pos x="T4" y="T5"/>
                </a:cxn>
                <a:cxn ang="0">
                  <a:pos x="T6" y="T7"/>
                </a:cxn>
                <a:cxn ang="0">
                  <a:pos x="T8" y="T9"/>
                </a:cxn>
                <a:cxn ang="0">
                  <a:pos x="T10" y="T11"/>
                </a:cxn>
              </a:cxnLst>
              <a:rect b="b" l="0" r="r" t="0"/>
              <a:pathLst>
                <a:path h="366" w="140">
                  <a:moveTo>
                    <a:pt x="122" y="194"/>
                  </a:moveTo>
                  <a:cubicBezTo>
                    <a:pt x="118" y="139"/>
                    <a:pt x="107" y="87"/>
                    <a:pt x="87" y="37"/>
                  </a:cubicBezTo>
                  <a:cubicBezTo>
                    <a:pt x="75" y="6"/>
                    <a:pt x="28" y="0"/>
                    <a:pt x="18" y="37"/>
                  </a:cubicBezTo>
                  <a:cubicBezTo>
                    <a:pt x="3" y="91"/>
                    <a:pt x="0" y="151"/>
                    <a:pt x="4" y="207"/>
                  </a:cubicBezTo>
                  <a:cubicBezTo>
                    <a:pt x="7" y="247"/>
                    <a:pt x="13" y="320"/>
                    <a:pt x="57" y="336"/>
                  </a:cubicBezTo>
                  <a:cubicBezTo>
                    <a:pt x="140" y="366"/>
                    <a:pt x="125" y="236"/>
                    <a:pt x="122" y="194"/>
                  </a:cubicBezTo>
                  <a:close/>
                </a:path>
              </a:pathLst>
            </a:custGeom>
            <a:solidFill>
              <a:srgbClr val="FFDCE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65" name="Freeform 26"/>
            <p:cNvSpPr/>
            <p:nvPr/>
          </p:nvSpPr>
          <p:spPr bwMode="auto">
            <a:xfrm>
              <a:off x="2326" y="743"/>
              <a:ext cx="464" cy="1255"/>
            </a:xfrm>
            <a:custGeom>
              <a:gdLst>
                <a:gd fmla="*/ 20 w 214" name="T0"/>
                <a:gd fmla="*/ 307 h 579" name="T1"/>
                <a:gd fmla="*/ 76 w 214" name="T2"/>
                <a:gd fmla="*/ 58 h 579" name="T3"/>
                <a:gd fmla="*/ 185 w 214" name="T4"/>
                <a:gd fmla="*/ 58 h 579" name="T5"/>
                <a:gd fmla="*/ 207 w 214" name="T6"/>
                <a:gd fmla="*/ 329 h 579" name="T7"/>
                <a:gd fmla="*/ 107 w 214" name="T8"/>
                <a:gd fmla="*/ 561 h 579" name="T9"/>
                <a:gd fmla="*/ 49 w 214" name="T10"/>
                <a:gd fmla="*/ 527 h 579" name="T11"/>
                <a:gd fmla="*/ 47 w 214" name="T12"/>
                <a:gd fmla="*/ 526 h 579" name="T13"/>
                <a:gd fmla="*/ 20 w 214" name="T14"/>
                <a:gd fmla="*/ 307 h 579"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579" w="214">
                  <a:moveTo>
                    <a:pt x="20" y="307"/>
                  </a:moveTo>
                  <a:cubicBezTo>
                    <a:pt x="26" y="221"/>
                    <a:pt x="43" y="138"/>
                    <a:pt x="76" y="58"/>
                  </a:cubicBezTo>
                  <a:cubicBezTo>
                    <a:pt x="95" y="9"/>
                    <a:pt x="169" y="0"/>
                    <a:pt x="185" y="58"/>
                  </a:cubicBezTo>
                  <a:cubicBezTo>
                    <a:pt x="209" y="145"/>
                    <a:pt x="214" y="240"/>
                    <a:pt x="207" y="329"/>
                  </a:cubicBezTo>
                  <a:cubicBezTo>
                    <a:pt x="201" y="418"/>
                    <a:pt x="181" y="505"/>
                    <a:pt x="107" y="561"/>
                  </a:cubicBezTo>
                  <a:cubicBezTo>
                    <a:pt x="83" y="579"/>
                    <a:pt x="50" y="554"/>
                    <a:pt x="49" y="527"/>
                  </a:cubicBezTo>
                  <a:cubicBezTo>
                    <a:pt x="48" y="527"/>
                    <a:pt x="48" y="526"/>
                    <a:pt x="47" y="526"/>
                  </a:cubicBezTo>
                  <a:cubicBezTo>
                    <a:pt x="0" y="470"/>
                    <a:pt x="15" y="376"/>
                    <a:pt x="20" y="307"/>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66" name="Freeform 27"/>
            <p:cNvSpPr/>
            <p:nvPr/>
          </p:nvSpPr>
          <p:spPr bwMode="auto">
            <a:xfrm>
              <a:off x="2404" y="977"/>
              <a:ext cx="304" cy="794"/>
            </a:xfrm>
            <a:custGeom>
              <a:gdLst>
                <a:gd fmla="*/ 18 w 140" name="T0"/>
                <a:gd fmla="*/ 194 h 366" name="T1"/>
                <a:gd fmla="*/ 53 w 140" name="T2"/>
                <a:gd fmla="*/ 37 h 366" name="T3"/>
                <a:gd fmla="*/ 122 w 140" name="T4"/>
                <a:gd fmla="*/ 37 h 366" name="T5"/>
                <a:gd fmla="*/ 136 w 140" name="T6"/>
                <a:gd fmla="*/ 207 h 366" name="T7"/>
                <a:gd fmla="*/ 83 w 140" name="T8"/>
                <a:gd fmla="*/ 336 h 366" name="T9"/>
                <a:gd fmla="*/ 18 w 140" name="T10"/>
                <a:gd fmla="*/ 194 h 366" name="T11"/>
              </a:gdLst>
              <a:cxnLst>
                <a:cxn ang="0">
                  <a:pos x="T0" y="T1"/>
                </a:cxn>
                <a:cxn ang="0">
                  <a:pos x="T2" y="T3"/>
                </a:cxn>
                <a:cxn ang="0">
                  <a:pos x="T4" y="T5"/>
                </a:cxn>
                <a:cxn ang="0">
                  <a:pos x="T6" y="T7"/>
                </a:cxn>
                <a:cxn ang="0">
                  <a:pos x="T8" y="T9"/>
                </a:cxn>
                <a:cxn ang="0">
                  <a:pos x="T10" y="T11"/>
                </a:cxn>
              </a:cxnLst>
              <a:rect b="b" l="0" r="r" t="0"/>
              <a:pathLst>
                <a:path h="366" w="140">
                  <a:moveTo>
                    <a:pt x="18" y="194"/>
                  </a:moveTo>
                  <a:cubicBezTo>
                    <a:pt x="22" y="139"/>
                    <a:pt x="33" y="87"/>
                    <a:pt x="53" y="37"/>
                  </a:cubicBezTo>
                  <a:cubicBezTo>
                    <a:pt x="65" y="6"/>
                    <a:pt x="112" y="0"/>
                    <a:pt x="122" y="37"/>
                  </a:cubicBezTo>
                  <a:cubicBezTo>
                    <a:pt x="137" y="91"/>
                    <a:pt x="140" y="151"/>
                    <a:pt x="136" y="207"/>
                  </a:cubicBezTo>
                  <a:cubicBezTo>
                    <a:pt x="133" y="247"/>
                    <a:pt x="127" y="320"/>
                    <a:pt x="83" y="336"/>
                  </a:cubicBezTo>
                  <a:cubicBezTo>
                    <a:pt x="0" y="366"/>
                    <a:pt x="15" y="236"/>
                    <a:pt x="18" y="194"/>
                  </a:cubicBezTo>
                  <a:close/>
                </a:path>
              </a:pathLst>
            </a:custGeom>
            <a:solidFill>
              <a:srgbClr val="FFDCE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67" name="Freeform 28"/>
            <p:cNvSpPr/>
            <p:nvPr/>
          </p:nvSpPr>
          <p:spPr bwMode="auto">
            <a:xfrm>
              <a:off x="2209" y="2846"/>
              <a:ext cx="187" cy="347"/>
            </a:xfrm>
            <a:custGeom>
              <a:gdLst>
                <a:gd fmla="*/ 15 w 86" name="T0"/>
                <a:gd fmla="*/ 153 h 160" name="T1"/>
                <a:gd fmla="*/ 44 w 86" name="T2"/>
                <a:gd fmla="*/ 86 h 160" name="T3"/>
                <a:gd fmla="*/ 82 w 86" name="T4"/>
                <a:gd fmla="*/ 19 h 160" name="T5"/>
                <a:gd fmla="*/ 61 w 86" name="T6"/>
                <a:gd fmla="*/ 7 h 160" name="T7"/>
                <a:gd fmla="*/ 19 w 86" name="T8"/>
                <a:gd fmla="*/ 78 h 160" name="T9"/>
                <a:gd fmla="*/ 1 w 86" name="T10"/>
                <a:gd fmla="*/ 151 h 160" name="T11"/>
                <a:gd fmla="*/ 15 w 86" name="T12"/>
                <a:gd fmla="*/ 153 h 160" name="T13"/>
              </a:gdLst>
              <a:cxnLst>
                <a:cxn ang="0">
                  <a:pos x="T0" y="T1"/>
                </a:cxn>
                <a:cxn ang="0">
                  <a:pos x="T2" y="T3"/>
                </a:cxn>
                <a:cxn ang="0">
                  <a:pos x="T4" y="T5"/>
                </a:cxn>
                <a:cxn ang="0">
                  <a:pos x="T6" y="T7"/>
                </a:cxn>
                <a:cxn ang="0">
                  <a:pos x="T8" y="T9"/>
                </a:cxn>
                <a:cxn ang="0">
                  <a:pos x="T10" y="T11"/>
                </a:cxn>
                <a:cxn ang="0">
                  <a:pos x="T12" y="T13"/>
                </a:cxn>
              </a:cxnLst>
              <a:rect b="b" l="0" r="r" t="0"/>
              <a:pathLst>
                <a:path h="160" w="86">
                  <a:moveTo>
                    <a:pt x="15" y="153"/>
                  </a:moveTo>
                  <a:cubicBezTo>
                    <a:pt x="24" y="130"/>
                    <a:pt x="33" y="108"/>
                    <a:pt x="44" y="86"/>
                  </a:cubicBezTo>
                  <a:cubicBezTo>
                    <a:pt x="56" y="64"/>
                    <a:pt x="74" y="42"/>
                    <a:pt x="82" y="19"/>
                  </a:cubicBezTo>
                  <a:cubicBezTo>
                    <a:pt x="86" y="6"/>
                    <a:pt x="70" y="0"/>
                    <a:pt x="61" y="7"/>
                  </a:cubicBezTo>
                  <a:cubicBezTo>
                    <a:pt x="41" y="23"/>
                    <a:pt x="29" y="55"/>
                    <a:pt x="19" y="78"/>
                  </a:cubicBezTo>
                  <a:cubicBezTo>
                    <a:pt x="9" y="101"/>
                    <a:pt x="0" y="125"/>
                    <a:pt x="1" y="151"/>
                  </a:cubicBezTo>
                  <a:cubicBezTo>
                    <a:pt x="2" y="159"/>
                    <a:pt x="12" y="160"/>
                    <a:pt x="15" y="153"/>
                  </a:cubicBezTo>
                  <a:close/>
                </a:path>
              </a:pathLst>
            </a:custGeom>
            <a:solidFill>
              <a:srgbClr val="8DC54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68" name="Freeform 29"/>
            <p:cNvSpPr/>
            <p:nvPr/>
          </p:nvSpPr>
          <p:spPr bwMode="auto">
            <a:xfrm>
              <a:off x="2226" y="2983"/>
              <a:ext cx="319" cy="255"/>
            </a:xfrm>
            <a:custGeom>
              <a:gdLst>
                <a:gd fmla="*/ 18 w 147" name="T0"/>
                <a:gd fmla="*/ 111 h 118" name="T1"/>
                <a:gd fmla="*/ 132 w 147" name="T2"/>
                <a:gd fmla="*/ 35 h 118" name="T3"/>
                <a:gd fmla="*/ 118 w 147" name="T4"/>
                <a:gd fmla="*/ 10 h 118" name="T5"/>
                <a:gd fmla="*/ 3 w 147" name="T6"/>
                <a:gd fmla="*/ 103 h 118" name="T7"/>
                <a:gd fmla="*/ 18 w 147" name="T8"/>
                <a:gd fmla="*/ 111 h 118" name="T9"/>
              </a:gdLst>
              <a:cxnLst>
                <a:cxn ang="0">
                  <a:pos x="T0" y="T1"/>
                </a:cxn>
                <a:cxn ang="0">
                  <a:pos x="T2" y="T3"/>
                </a:cxn>
                <a:cxn ang="0">
                  <a:pos x="T4" y="T5"/>
                </a:cxn>
                <a:cxn ang="0">
                  <a:pos x="T6" y="T7"/>
                </a:cxn>
                <a:cxn ang="0">
                  <a:pos x="T8" y="T9"/>
                </a:cxn>
              </a:cxnLst>
              <a:rect b="b" l="0" r="r" t="0"/>
              <a:pathLst>
                <a:path h="118" w="147">
                  <a:moveTo>
                    <a:pt x="18" y="111"/>
                  </a:moveTo>
                  <a:cubicBezTo>
                    <a:pt x="49" y="75"/>
                    <a:pt x="94" y="62"/>
                    <a:pt x="132" y="35"/>
                  </a:cubicBezTo>
                  <a:cubicBezTo>
                    <a:pt x="147" y="24"/>
                    <a:pt x="134" y="0"/>
                    <a:pt x="118" y="10"/>
                  </a:cubicBezTo>
                  <a:cubicBezTo>
                    <a:pt x="77" y="32"/>
                    <a:pt x="21" y="57"/>
                    <a:pt x="3" y="103"/>
                  </a:cubicBezTo>
                  <a:cubicBezTo>
                    <a:pt x="0" y="111"/>
                    <a:pt x="12" y="118"/>
                    <a:pt x="18" y="111"/>
                  </a:cubicBezTo>
                  <a:close/>
                </a:path>
              </a:pathLst>
            </a:custGeom>
            <a:solidFill>
              <a:srgbClr val="8DC54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69" name="Freeform 30"/>
            <p:cNvSpPr/>
            <p:nvPr/>
          </p:nvSpPr>
          <p:spPr bwMode="auto">
            <a:xfrm>
              <a:off x="2239" y="3156"/>
              <a:ext cx="341" cy="113"/>
            </a:xfrm>
            <a:custGeom>
              <a:gdLst>
                <a:gd fmla="*/ 14 w 157" name="T0"/>
                <a:gd fmla="*/ 50 h 52" name="T1"/>
                <a:gd fmla="*/ 139 w 157" name="T2"/>
                <a:gd fmla="*/ 31 h 52" name="T3"/>
                <a:gd fmla="*/ 132 w 157" name="T4"/>
                <a:gd fmla="*/ 4 h 52" name="T5"/>
                <a:gd fmla="*/ 11 w 157" name="T6"/>
                <a:gd fmla="*/ 29 h 52" name="T7"/>
                <a:gd fmla="*/ 14 w 157" name="T8"/>
                <a:gd fmla="*/ 50 h 52" name="T9"/>
              </a:gdLst>
              <a:cxnLst>
                <a:cxn ang="0">
                  <a:pos x="T0" y="T1"/>
                </a:cxn>
                <a:cxn ang="0">
                  <a:pos x="T2" y="T3"/>
                </a:cxn>
                <a:cxn ang="0">
                  <a:pos x="T4" y="T5"/>
                </a:cxn>
                <a:cxn ang="0">
                  <a:pos x="T6" y="T7"/>
                </a:cxn>
                <a:cxn ang="0">
                  <a:pos x="T8" y="T9"/>
                </a:cxn>
              </a:cxnLst>
              <a:rect b="b" l="0" r="r" t="0"/>
              <a:pathLst>
                <a:path h="52" w="157">
                  <a:moveTo>
                    <a:pt x="14" y="50"/>
                  </a:moveTo>
                  <a:cubicBezTo>
                    <a:pt x="55" y="52"/>
                    <a:pt x="99" y="39"/>
                    <a:pt x="139" y="31"/>
                  </a:cubicBezTo>
                  <a:cubicBezTo>
                    <a:pt x="157" y="27"/>
                    <a:pt x="149" y="0"/>
                    <a:pt x="132" y="4"/>
                  </a:cubicBezTo>
                  <a:cubicBezTo>
                    <a:pt x="92" y="13"/>
                    <a:pt x="50" y="17"/>
                    <a:pt x="11" y="29"/>
                  </a:cubicBezTo>
                  <a:cubicBezTo>
                    <a:pt x="0" y="33"/>
                    <a:pt x="2" y="50"/>
                    <a:pt x="14" y="50"/>
                  </a:cubicBezTo>
                  <a:close/>
                </a:path>
              </a:pathLst>
            </a:custGeom>
            <a:solidFill>
              <a:srgbClr val="8DC54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70" name="Freeform 31"/>
            <p:cNvSpPr/>
            <p:nvPr/>
          </p:nvSpPr>
          <p:spPr bwMode="auto">
            <a:xfrm>
              <a:off x="1710" y="3039"/>
              <a:ext cx="744" cy="945"/>
            </a:xfrm>
            <a:custGeom>
              <a:gdLst>
                <a:gd fmla="*/ 243 w 343" name="T0"/>
                <a:gd fmla="*/ 35 h 436" name="T1"/>
                <a:gd fmla="*/ 166 w 343" name="T2"/>
                <a:gd fmla="*/ 7 h 436" name="T3"/>
                <a:gd fmla="*/ 108 w 343" name="T4"/>
                <a:gd fmla="*/ 74 h 436" name="T5"/>
                <a:gd fmla="*/ 54 w 343" name="T6"/>
                <a:gd fmla="*/ 206 h 436" name="T7"/>
                <a:gd fmla="*/ 8 w 343" name="T8"/>
                <a:gd fmla="*/ 348 h 436" name="T9"/>
                <a:gd fmla="*/ 193 w 343" name="T10"/>
                <a:gd fmla="*/ 278 h 436" name="T11"/>
                <a:gd fmla="*/ 278 w 343" name="T12"/>
                <a:gd fmla="*/ 215 h 436" name="T13"/>
                <a:gd fmla="*/ 243 w 343" name="T14"/>
                <a:gd fmla="*/ 35 h 436"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436" w="343">
                  <a:moveTo>
                    <a:pt x="243" y="35"/>
                  </a:moveTo>
                  <a:cubicBezTo>
                    <a:pt x="222" y="15"/>
                    <a:pt x="195" y="0"/>
                    <a:pt x="166" y="7"/>
                  </a:cubicBezTo>
                  <a:cubicBezTo>
                    <a:pt x="135" y="14"/>
                    <a:pt x="119" y="48"/>
                    <a:pt x="108" y="74"/>
                  </a:cubicBezTo>
                  <a:cubicBezTo>
                    <a:pt x="89" y="118"/>
                    <a:pt x="73" y="162"/>
                    <a:pt x="54" y="206"/>
                  </a:cubicBezTo>
                  <a:cubicBezTo>
                    <a:pt x="38" y="245"/>
                    <a:pt x="0" y="305"/>
                    <a:pt x="8" y="348"/>
                  </a:cubicBezTo>
                  <a:cubicBezTo>
                    <a:pt x="24" y="436"/>
                    <a:pt x="161" y="303"/>
                    <a:pt x="193" y="278"/>
                  </a:cubicBezTo>
                  <a:cubicBezTo>
                    <a:pt x="221" y="256"/>
                    <a:pt x="252" y="239"/>
                    <a:pt x="278" y="215"/>
                  </a:cubicBezTo>
                  <a:cubicBezTo>
                    <a:pt x="343" y="156"/>
                    <a:pt x="294" y="83"/>
                    <a:pt x="243" y="35"/>
                  </a:cubicBezTo>
                  <a:close/>
                </a:path>
              </a:pathLst>
            </a:custGeom>
            <a:solidFill>
              <a:srgbClr val="FF8D3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71" name="Freeform 32"/>
            <p:cNvSpPr/>
            <p:nvPr/>
          </p:nvSpPr>
          <p:spPr bwMode="auto">
            <a:xfrm>
              <a:off x="1840" y="3188"/>
              <a:ext cx="295" cy="144"/>
            </a:xfrm>
            <a:custGeom>
              <a:gdLst>
                <a:gd fmla="*/ 8 w 136" name="T0"/>
                <a:gd fmla="*/ 12 h 66" name="T1"/>
                <a:gd fmla="*/ 130 w 136" name="T2"/>
                <a:gd fmla="*/ 64 h 66" name="T3"/>
                <a:gd fmla="*/ 134 w 136" name="T4"/>
                <a:gd fmla="*/ 60 h 66" name="T5"/>
                <a:gd fmla="*/ 8 w 136" name="T6"/>
                <a:gd fmla="*/ 0 h 66" name="T7"/>
                <a:gd fmla="*/ 8 w 136" name="T8"/>
                <a:gd fmla="*/ 12 h 66" name="T9"/>
              </a:gdLst>
              <a:cxnLst>
                <a:cxn ang="0">
                  <a:pos x="T0" y="T1"/>
                </a:cxn>
                <a:cxn ang="0">
                  <a:pos x="T2" y="T3"/>
                </a:cxn>
                <a:cxn ang="0">
                  <a:pos x="T4" y="T5"/>
                </a:cxn>
                <a:cxn ang="0">
                  <a:pos x="T6" y="T7"/>
                </a:cxn>
                <a:cxn ang="0">
                  <a:pos x="T8" y="T9"/>
                </a:cxn>
              </a:cxnLst>
              <a:rect b="b" l="0" r="r" t="0"/>
              <a:pathLst>
                <a:path h="66" w="136">
                  <a:moveTo>
                    <a:pt x="8" y="12"/>
                  </a:moveTo>
                  <a:cubicBezTo>
                    <a:pt x="56" y="13"/>
                    <a:pt x="92" y="39"/>
                    <a:pt x="130" y="64"/>
                  </a:cubicBezTo>
                  <a:cubicBezTo>
                    <a:pt x="133" y="66"/>
                    <a:pt x="136" y="62"/>
                    <a:pt x="134" y="60"/>
                  </a:cubicBezTo>
                  <a:cubicBezTo>
                    <a:pt x="101" y="26"/>
                    <a:pt x="55" y="2"/>
                    <a:pt x="8" y="0"/>
                  </a:cubicBezTo>
                  <a:cubicBezTo>
                    <a:pt x="0" y="0"/>
                    <a:pt x="0" y="12"/>
                    <a:pt x="8" y="12"/>
                  </a:cubicBezTo>
                  <a:close/>
                </a:path>
              </a:pathLst>
            </a:custGeom>
            <a:solidFill>
              <a:srgbClr val="FF741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72" name="Freeform 33"/>
            <p:cNvSpPr/>
            <p:nvPr/>
          </p:nvSpPr>
          <p:spPr bwMode="auto">
            <a:xfrm>
              <a:off x="1771" y="3336"/>
              <a:ext cx="262" cy="145"/>
            </a:xfrm>
            <a:custGeom>
              <a:gdLst>
                <a:gd fmla="*/ 7 w 121" name="T0"/>
                <a:gd fmla="*/ 16 h 67" name="T1"/>
                <a:gd fmla="*/ 115 w 121" name="T2"/>
                <a:gd fmla="*/ 65 h 67" name="T3"/>
                <a:gd fmla="*/ 120 w 121" name="T4"/>
                <a:gd fmla="*/ 61 h 67" name="T5"/>
                <a:gd fmla="*/ 7 w 121" name="T6"/>
                <a:gd fmla="*/ 4 h 67" name="T7"/>
                <a:gd fmla="*/ 7 w 121" name="T8"/>
                <a:gd fmla="*/ 16 h 67" name="T9"/>
              </a:gdLst>
              <a:cxnLst>
                <a:cxn ang="0">
                  <a:pos x="T0" y="T1"/>
                </a:cxn>
                <a:cxn ang="0">
                  <a:pos x="T2" y="T3"/>
                </a:cxn>
                <a:cxn ang="0">
                  <a:pos x="T4" y="T5"/>
                </a:cxn>
                <a:cxn ang="0">
                  <a:pos x="T6" y="T7"/>
                </a:cxn>
                <a:cxn ang="0">
                  <a:pos x="T8" y="T9"/>
                </a:cxn>
              </a:cxnLst>
              <a:rect b="b" l="0" r="r" t="0"/>
              <a:pathLst>
                <a:path h="67" w="120">
                  <a:moveTo>
                    <a:pt x="7" y="16"/>
                  </a:moveTo>
                  <a:cubicBezTo>
                    <a:pt x="54" y="12"/>
                    <a:pt x="81" y="40"/>
                    <a:pt x="115" y="65"/>
                  </a:cubicBezTo>
                  <a:cubicBezTo>
                    <a:pt x="118" y="67"/>
                    <a:pt x="121" y="64"/>
                    <a:pt x="120" y="61"/>
                  </a:cubicBezTo>
                  <a:cubicBezTo>
                    <a:pt x="100" y="20"/>
                    <a:pt x="51" y="0"/>
                    <a:pt x="7" y="4"/>
                  </a:cubicBezTo>
                  <a:cubicBezTo>
                    <a:pt x="0" y="5"/>
                    <a:pt x="0" y="16"/>
                    <a:pt x="7" y="16"/>
                  </a:cubicBezTo>
                  <a:close/>
                </a:path>
              </a:pathLst>
            </a:custGeom>
            <a:solidFill>
              <a:srgbClr val="FF741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73" name="Freeform 34"/>
            <p:cNvSpPr/>
            <p:nvPr/>
          </p:nvSpPr>
          <p:spPr bwMode="auto">
            <a:xfrm>
              <a:off x="1731" y="3481"/>
              <a:ext cx="204" cy="102"/>
            </a:xfrm>
            <a:custGeom>
              <a:gdLst>
                <a:gd fmla="*/ 8 w 94" name="T0"/>
                <a:gd fmla="*/ 12 h 47" name="T1"/>
                <a:gd fmla="*/ 86 w 94" name="T2"/>
                <a:gd fmla="*/ 45 h 47" name="T3"/>
                <a:gd fmla="*/ 91 w 94" name="T4"/>
                <a:gd fmla="*/ 39 h 47" name="T5"/>
                <a:gd fmla="*/ 8 w 94" name="T6"/>
                <a:gd fmla="*/ 1 h 47" name="T7"/>
                <a:gd fmla="*/ 8 w 94" name="T8"/>
                <a:gd fmla="*/ 12 h 47" name="T9"/>
              </a:gdLst>
              <a:cxnLst>
                <a:cxn ang="0">
                  <a:pos x="T0" y="T1"/>
                </a:cxn>
                <a:cxn ang="0">
                  <a:pos x="T2" y="T3"/>
                </a:cxn>
                <a:cxn ang="0">
                  <a:pos x="T4" y="T5"/>
                </a:cxn>
                <a:cxn ang="0">
                  <a:pos x="T6" y="T7"/>
                </a:cxn>
                <a:cxn ang="0">
                  <a:pos x="T8" y="T9"/>
                </a:cxn>
              </a:cxnLst>
              <a:rect b="b" l="0" r="r" t="0"/>
              <a:pathLst>
                <a:path h="47" w="94">
                  <a:moveTo>
                    <a:pt x="8" y="12"/>
                  </a:moveTo>
                  <a:cubicBezTo>
                    <a:pt x="39" y="14"/>
                    <a:pt x="60" y="32"/>
                    <a:pt x="86" y="45"/>
                  </a:cubicBezTo>
                  <a:cubicBezTo>
                    <a:pt x="90" y="47"/>
                    <a:pt x="94" y="42"/>
                    <a:pt x="91" y="39"/>
                  </a:cubicBezTo>
                  <a:cubicBezTo>
                    <a:pt x="71" y="16"/>
                    <a:pt x="37" y="2"/>
                    <a:pt x="8" y="1"/>
                  </a:cubicBezTo>
                  <a:cubicBezTo>
                    <a:pt x="0" y="0"/>
                    <a:pt x="0" y="12"/>
                    <a:pt x="8" y="12"/>
                  </a:cubicBezTo>
                  <a:close/>
                </a:path>
              </a:pathLst>
            </a:custGeom>
            <a:solidFill>
              <a:srgbClr val="FF741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grpSp>
      <p:sp>
        <p:nvSpPr>
          <p:cNvPr id="74" name="文本框 73"/>
          <p:cNvSpPr txBox="1"/>
          <p:nvPr/>
        </p:nvSpPr>
        <p:spPr>
          <a:xfrm>
            <a:off x="1279739" y="254513"/>
            <a:ext cx="3118917" cy="579120"/>
          </a:xfrm>
          <a:prstGeom prst="rect">
            <a:avLst/>
          </a:prstGeom>
          <a:noFill/>
        </p:spPr>
        <p:txBody>
          <a:bodyPr rtlCol="0" wrap="square">
            <a:spAutoFit/>
          </a:bodyPr>
          <a:lstStyle/>
          <a:p>
            <a:pPr algn="ctr"/>
            <a:r>
              <a:rPr altLang="en-US" b="1" lang="zh-CN" smtClean="0" sz="3200">
                <a:solidFill>
                  <a:schemeClr val="bg1"/>
                </a:solidFill>
                <a:cs typeface="+mn-ea"/>
                <a:sym typeface="+mn-lt"/>
              </a:rPr>
              <a:t>请在此添加标题</a:t>
            </a:r>
          </a:p>
        </p:txBody>
      </p:sp>
      <p:grpSp>
        <p:nvGrpSpPr>
          <p:cNvPr id="75" name="组合 74"/>
          <p:cNvGrpSpPr/>
          <p:nvPr/>
        </p:nvGrpSpPr>
        <p:grpSpPr>
          <a:xfrm flipH="1">
            <a:off x="6129930" y="2177307"/>
            <a:ext cx="1671683" cy="2347063"/>
            <a:chOff x="3444637" y="3070464"/>
            <a:chExt cx="2154973" cy="3025607"/>
          </a:xfrm>
        </p:grpSpPr>
        <p:sp>
          <p:nvSpPr>
            <p:cNvPr id="76" name="任意多边形 75"/>
            <p:cNvSpPr/>
            <p:nvPr/>
          </p:nvSpPr>
          <p:spPr>
            <a:xfrm>
              <a:off x="3684000" y="3611070"/>
              <a:ext cx="1772419" cy="2485001"/>
            </a:xfrm>
            <a:custGeom>
              <a:gdLst>
                <a:gd fmla="*/ 1489653 w 2300486" name="connsiteX0"/>
                <a:gd fmla="*/ 2896056 h 2928108" name="connsiteY0"/>
                <a:gd fmla="*/ 65586 w 2300486" name="connsiteX1"/>
                <a:gd fmla="*/ 1516958 h 2928108" name="connsiteY1"/>
                <a:gd fmla="*/ 410361 w 2300486" name="connsiteX2"/>
                <a:gd fmla="*/ 212814 h 2928108" name="connsiteY2"/>
                <a:gd fmla="*/ 1924367 w 2300486" name="connsiteX3"/>
                <a:gd fmla="*/ 165080 h 2928108" name="connsiteY3"/>
                <a:gd fmla="*/ 2284133 w 2300486" name="connsiteX4"/>
                <a:gd fmla="*/ 1010054 h 2928108" name="connsiteY4"/>
                <a:gd fmla="*/ 2029298 w 2300486" name="connsiteX5"/>
                <a:gd fmla="*/ 1561930 h 2928108" name="connsiteY5"/>
                <a:gd fmla="*/ 2179201 w 2300486" name="connsiteX6"/>
                <a:gd fmla="*/ 2290920 h 2928108" name="connsiteY6"/>
                <a:gd fmla="*/ 1524958 w 2300486" name="connsiteX7"/>
                <a:gd fmla="*/ 2928108 h 2928108" name="connsiteY7"/>
                <a:gd fmla="*/ 2071701 w 2521411" name="connsiteX8"/>
                <a:gd fmla="*/ 2200758 h 2990361"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b="b" l="l" r="r" t="t"/>
              <a:pathLst>
                <a:path h="2928108" w="2300486">
                  <a:moveTo>
                    <a:pt x="1489653" y="2896056"/>
                  </a:moveTo>
                  <a:cubicBezTo>
                    <a:pt x="927522" y="2943975"/>
                    <a:pt x="245468" y="1964165"/>
                    <a:pt x="65586" y="1516958"/>
                  </a:cubicBezTo>
                  <a:cubicBezTo>
                    <a:pt x="-114296" y="1069751"/>
                    <a:pt x="100564" y="438127"/>
                    <a:pt x="410361" y="212814"/>
                  </a:cubicBezTo>
                  <a:cubicBezTo>
                    <a:pt x="720158" y="-12499"/>
                    <a:pt x="1492151" y="-103879"/>
                    <a:pt x="1924367" y="165080"/>
                  </a:cubicBezTo>
                  <a:cubicBezTo>
                    <a:pt x="2356583" y="434039"/>
                    <a:pt x="2311616" y="736420"/>
                    <a:pt x="2284133" y="1010054"/>
                  </a:cubicBezTo>
                  <a:cubicBezTo>
                    <a:pt x="2256650" y="1283688"/>
                    <a:pt x="2046787" y="1348452"/>
                    <a:pt x="2029298" y="1561930"/>
                  </a:cubicBezTo>
                  <a:cubicBezTo>
                    <a:pt x="2011809" y="1775408"/>
                    <a:pt x="2263258" y="2063224"/>
                    <a:pt x="2179201" y="2290920"/>
                  </a:cubicBezTo>
                  <a:cubicBezTo>
                    <a:pt x="2095144" y="2518616"/>
                    <a:pt x="2032167" y="2723488"/>
                    <a:pt x="1524958" y="2928108"/>
                  </a:cubicBezTo>
                </a:path>
              </a:pathLst>
            </a:custGeom>
            <a:noFill/>
            <a:ln cap="rnd" w="34925">
              <a:solidFill>
                <a:schemeClr val="bg1"/>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77" name="椭圆 1"/>
            <p:cNvSpPr/>
            <p:nvPr/>
          </p:nvSpPr>
          <p:spPr>
            <a:xfrm>
              <a:off x="3444637" y="3934999"/>
              <a:ext cx="355590" cy="345840"/>
            </a:xfrm>
            <a:custGeom>
              <a:gdLst>
                <a:gd fmla="*/ 1553 w 473505" name="connsiteX0"/>
                <a:gd fmla="*/ 224546 h 460522" name="connsiteY0"/>
                <a:gd fmla="*/ 271819 w 473505" name="connsiteX1"/>
                <a:gd fmla="*/ 0 h 460522" name="connsiteY1"/>
                <a:gd fmla="*/ 473505 w 473505" name="connsiteX2"/>
                <a:gd fmla="*/ 224546 h 460522" name="connsiteY2"/>
                <a:gd fmla="*/ 191809 w 473505" name="connsiteX3"/>
                <a:gd fmla="*/ 460522 h 460522" name="connsiteY3"/>
                <a:gd fmla="*/ 1553 w 473505" name="connsiteX4"/>
                <a:gd fmla="*/ 224546 h 460522"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460522" w="473504">
                  <a:moveTo>
                    <a:pt x="1553" y="224546"/>
                  </a:moveTo>
                  <a:cubicBezTo>
                    <a:pt x="14888" y="147792"/>
                    <a:pt x="141493" y="0"/>
                    <a:pt x="271819" y="0"/>
                  </a:cubicBezTo>
                  <a:cubicBezTo>
                    <a:pt x="402145" y="0"/>
                    <a:pt x="473505" y="94220"/>
                    <a:pt x="473505" y="224546"/>
                  </a:cubicBezTo>
                  <a:cubicBezTo>
                    <a:pt x="473505" y="354872"/>
                    <a:pt x="322135" y="460522"/>
                    <a:pt x="191809" y="460522"/>
                  </a:cubicBezTo>
                  <a:cubicBezTo>
                    <a:pt x="61483" y="460522"/>
                    <a:pt x="-11782" y="301300"/>
                    <a:pt x="1553" y="224546"/>
                  </a:cubicBezTo>
                  <a:close/>
                </a:path>
              </a:pathLst>
            </a:custGeom>
            <a:solidFill>
              <a:srgbClr val="FF9899"/>
            </a:solidFill>
            <a:ln cap="rnd" w="34925">
              <a:solidFill>
                <a:schemeClr val="bg1"/>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78" name="椭圆 1"/>
            <p:cNvSpPr/>
            <p:nvPr/>
          </p:nvSpPr>
          <p:spPr>
            <a:xfrm>
              <a:off x="3583765" y="3558213"/>
              <a:ext cx="412652" cy="401337"/>
            </a:xfrm>
            <a:custGeom>
              <a:gdLst>
                <a:gd fmla="*/ 1553 w 473505" name="connsiteX0"/>
                <a:gd fmla="*/ 224546 h 460522" name="connsiteY0"/>
                <a:gd fmla="*/ 271819 w 473505" name="connsiteX1"/>
                <a:gd fmla="*/ 0 h 460522" name="connsiteY1"/>
                <a:gd fmla="*/ 473505 w 473505" name="connsiteX2"/>
                <a:gd fmla="*/ 224546 h 460522" name="connsiteY2"/>
                <a:gd fmla="*/ 191809 w 473505" name="connsiteX3"/>
                <a:gd fmla="*/ 460522 h 460522" name="connsiteY3"/>
                <a:gd fmla="*/ 1553 w 473505" name="connsiteX4"/>
                <a:gd fmla="*/ 224546 h 460522"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460522" w="473504">
                  <a:moveTo>
                    <a:pt x="1553" y="224546"/>
                  </a:moveTo>
                  <a:cubicBezTo>
                    <a:pt x="14888" y="147792"/>
                    <a:pt x="141493" y="0"/>
                    <a:pt x="271819" y="0"/>
                  </a:cubicBezTo>
                  <a:cubicBezTo>
                    <a:pt x="402145" y="0"/>
                    <a:pt x="473505" y="94220"/>
                    <a:pt x="473505" y="224546"/>
                  </a:cubicBezTo>
                  <a:cubicBezTo>
                    <a:pt x="473505" y="354872"/>
                    <a:pt x="322135" y="460522"/>
                    <a:pt x="191809" y="460522"/>
                  </a:cubicBezTo>
                  <a:cubicBezTo>
                    <a:pt x="61483" y="460522"/>
                    <a:pt x="-11782" y="301300"/>
                    <a:pt x="1553" y="224546"/>
                  </a:cubicBezTo>
                  <a:close/>
                </a:path>
              </a:pathLst>
            </a:custGeom>
            <a:solidFill>
              <a:srgbClr val="FF9899"/>
            </a:solidFill>
            <a:ln cap="rnd" w="34925">
              <a:solidFill>
                <a:schemeClr val="bg1"/>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79" name="椭圆 1"/>
            <p:cNvSpPr/>
            <p:nvPr/>
          </p:nvSpPr>
          <p:spPr>
            <a:xfrm>
              <a:off x="3904767" y="3244090"/>
              <a:ext cx="483106" cy="469859"/>
            </a:xfrm>
            <a:custGeom>
              <a:gdLst>
                <a:gd fmla="*/ 1553 w 473505" name="connsiteX0"/>
                <a:gd fmla="*/ 224546 h 460522" name="connsiteY0"/>
                <a:gd fmla="*/ 271819 w 473505" name="connsiteX1"/>
                <a:gd fmla="*/ 0 h 460522" name="connsiteY1"/>
                <a:gd fmla="*/ 473505 w 473505" name="connsiteX2"/>
                <a:gd fmla="*/ 224546 h 460522" name="connsiteY2"/>
                <a:gd fmla="*/ 191809 w 473505" name="connsiteX3"/>
                <a:gd fmla="*/ 460522 h 460522" name="connsiteY3"/>
                <a:gd fmla="*/ 1553 w 473505" name="connsiteX4"/>
                <a:gd fmla="*/ 224546 h 460522"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460522" w="473504">
                  <a:moveTo>
                    <a:pt x="1553" y="224546"/>
                  </a:moveTo>
                  <a:cubicBezTo>
                    <a:pt x="14888" y="147792"/>
                    <a:pt x="141493" y="0"/>
                    <a:pt x="271819" y="0"/>
                  </a:cubicBezTo>
                  <a:cubicBezTo>
                    <a:pt x="402145" y="0"/>
                    <a:pt x="473505" y="94220"/>
                    <a:pt x="473505" y="224546"/>
                  </a:cubicBezTo>
                  <a:cubicBezTo>
                    <a:pt x="473505" y="354872"/>
                    <a:pt x="322135" y="460522"/>
                    <a:pt x="191809" y="460522"/>
                  </a:cubicBezTo>
                  <a:cubicBezTo>
                    <a:pt x="61483" y="460522"/>
                    <a:pt x="-11782" y="301300"/>
                    <a:pt x="1553" y="224546"/>
                  </a:cubicBezTo>
                  <a:close/>
                </a:path>
              </a:pathLst>
            </a:custGeom>
            <a:solidFill>
              <a:srgbClr val="FF9899"/>
            </a:solidFill>
            <a:ln cap="rnd" w="34925">
              <a:solidFill>
                <a:schemeClr val="bg1"/>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80" name="椭圆 1"/>
            <p:cNvSpPr/>
            <p:nvPr/>
          </p:nvSpPr>
          <p:spPr>
            <a:xfrm>
              <a:off x="4392076" y="3111544"/>
              <a:ext cx="509665" cy="495690"/>
            </a:xfrm>
            <a:custGeom>
              <a:gdLst>
                <a:gd fmla="*/ 1553 w 473505" name="connsiteX0"/>
                <a:gd fmla="*/ 224546 h 460522" name="connsiteY0"/>
                <a:gd fmla="*/ 271819 w 473505" name="connsiteX1"/>
                <a:gd fmla="*/ 0 h 460522" name="connsiteY1"/>
                <a:gd fmla="*/ 473505 w 473505" name="connsiteX2"/>
                <a:gd fmla="*/ 224546 h 460522" name="connsiteY2"/>
                <a:gd fmla="*/ 191809 w 473505" name="connsiteX3"/>
                <a:gd fmla="*/ 460522 h 460522" name="connsiteY3"/>
                <a:gd fmla="*/ 1553 w 473505" name="connsiteX4"/>
                <a:gd fmla="*/ 224546 h 460522"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460522" w="473504">
                  <a:moveTo>
                    <a:pt x="1553" y="224546"/>
                  </a:moveTo>
                  <a:cubicBezTo>
                    <a:pt x="14888" y="147792"/>
                    <a:pt x="141493" y="0"/>
                    <a:pt x="271819" y="0"/>
                  </a:cubicBezTo>
                  <a:cubicBezTo>
                    <a:pt x="402145" y="0"/>
                    <a:pt x="473505" y="94220"/>
                    <a:pt x="473505" y="224546"/>
                  </a:cubicBezTo>
                  <a:cubicBezTo>
                    <a:pt x="473505" y="354872"/>
                    <a:pt x="322135" y="460522"/>
                    <a:pt x="191809" y="460522"/>
                  </a:cubicBezTo>
                  <a:cubicBezTo>
                    <a:pt x="61483" y="460522"/>
                    <a:pt x="-11782" y="301300"/>
                    <a:pt x="1553" y="224546"/>
                  </a:cubicBezTo>
                  <a:close/>
                </a:path>
              </a:pathLst>
            </a:custGeom>
            <a:solidFill>
              <a:srgbClr val="FF9899"/>
            </a:solidFill>
            <a:ln cap="rnd" w="34925">
              <a:solidFill>
                <a:schemeClr val="bg1"/>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81" name="椭圆 1"/>
            <p:cNvSpPr/>
            <p:nvPr/>
          </p:nvSpPr>
          <p:spPr>
            <a:xfrm>
              <a:off x="4901741" y="3070464"/>
              <a:ext cx="697869" cy="678733"/>
            </a:xfrm>
            <a:custGeom>
              <a:gdLst>
                <a:gd fmla="*/ 1553 w 473505" name="connsiteX0"/>
                <a:gd fmla="*/ 224546 h 460522" name="connsiteY0"/>
                <a:gd fmla="*/ 271819 w 473505" name="connsiteX1"/>
                <a:gd fmla="*/ 0 h 460522" name="connsiteY1"/>
                <a:gd fmla="*/ 473505 w 473505" name="connsiteX2"/>
                <a:gd fmla="*/ 224546 h 460522" name="connsiteY2"/>
                <a:gd fmla="*/ 191809 w 473505" name="connsiteX3"/>
                <a:gd fmla="*/ 460522 h 460522" name="connsiteY3"/>
                <a:gd fmla="*/ 1553 w 473505" name="connsiteX4"/>
                <a:gd fmla="*/ 224546 h 460522"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460522" w="473504">
                  <a:moveTo>
                    <a:pt x="1553" y="224546"/>
                  </a:moveTo>
                  <a:cubicBezTo>
                    <a:pt x="14888" y="147792"/>
                    <a:pt x="141493" y="0"/>
                    <a:pt x="271819" y="0"/>
                  </a:cubicBezTo>
                  <a:cubicBezTo>
                    <a:pt x="402145" y="0"/>
                    <a:pt x="473505" y="94220"/>
                    <a:pt x="473505" y="224546"/>
                  </a:cubicBezTo>
                  <a:cubicBezTo>
                    <a:pt x="473505" y="354872"/>
                    <a:pt x="322135" y="460522"/>
                    <a:pt x="191809" y="460522"/>
                  </a:cubicBezTo>
                  <a:cubicBezTo>
                    <a:pt x="61483" y="460522"/>
                    <a:pt x="-11782" y="301300"/>
                    <a:pt x="1553" y="224546"/>
                  </a:cubicBezTo>
                  <a:close/>
                </a:path>
              </a:pathLst>
            </a:custGeom>
            <a:solidFill>
              <a:srgbClr val="FF9899"/>
            </a:solidFill>
            <a:ln cap="rnd" w="34925">
              <a:solidFill>
                <a:schemeClr val="bg1"/>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grpSp>
        <p:nvGrpSpPr>
          <p:cNvPr id="82" name="组合 81"/>
          <p:cNvGrpSpPr/>
          <p:nvPr/>
        </p:nvGrpSpPr>
        <p:grpSpPr>
          <a:xfrm>
            <a:off x="4247342" y="3532475"/>
            <a:ext cx="1671683" cy="2347063"/>
            <a:chOff x="3444637" y="3070464"/>
            <a:chExt cx="2154973" cy="3025607"/>
          </a:xfrm>
        </p:grpSpPr>
        <p:sp>
          <p:nvSpPr>
            <p:cNvPr id="83" name="任意多边形 82"/>
            <p:cNvSpPr/>
            <p:nvPr/>
          </p:nvSpPr>
          <p:spPr>
            <a:xfrm>
              <a:off x="3684000" y="3611070"/>
              <a:ext cx="1772419" cy="2485001"/>
            </a:xfrm>
            <a:custGeom>
              <a:gdLst>
                <a:gd fmla="*/ 1489653 w 2300486" name="connsiteX0"/>
                <a:gd fmla="*/ 2896056 h 2928108" name="connsiteY0"/>
                <a:gd fmla="*/ 65586 w 2300486" name="connsiteX1"/>
                <a:gd fmla="*/ 1516958 h 2928108" name="connsiteY1"/>
                <a:gd fmla="*/ 410361 w 2300486" name="connsiteX2"/>
                <a:gd fmla="*/ 212814 h 2928108" name="connsiteY2"/>
                <a:gd fmla="*/ 1924367 w 2300486" name="connsiteX3"/>
                <a:gd fmla="*/ 165080 h 2928108" name="connsiteY3"/>
                <a:gd fmla="*/ 2284133 w 2300486" name="connsiteX4"/>
                <a:gd fmla="*/ 1010054 h 2928108" name="connsiteY4"/>
                <a:gd fmla="*/ 2029298 w 2300486" name="connsiteX5"/>
                <a:gd fmla="*/ 1561930 h 2928108" name="connsiteY5"/>
                <a:gd fmla="*/ 2179201 w 2300486" name="connsiteX6"/>
                <a:gd fmla="*/ 2290920 h 2928108" name="connsiteY6"/>
                <a:gd fmla="*/ 1524958 w 2300486" name="connsiteX7"/>
                <a:gd fmla="*/ 2928108 h 2928108" name="connsiteY7"/>
                <a:gd fmla="*/ 2071701 w 2521411" name="connsiteX8"/>
                <a:gd fmla="*/ 2200758 h 2990361"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b="b" l="l" r="r" t="t"/>
              <a:pathLst>
                <a:path h="2928108" w="2300486">
                  <a:moveTo>
                    <a:pt x="1489653" y="2896056"/>
                  </a:moveTo>
                  <a:cubicBezTo>
                    <a:pt x="927522" y="2943975"/>
                    <a:pt x="245468" y="1964165"/>
                    <a:pt x="65586" y="1516958"/>
                  </a:cubicBezTo>
                  <a:cubicBezTo>
                    <a:pt x="-114296" y="1069751"/>
                    <a:pt x="100564" y="438127"/>
                    <a:pt x="410361" y="212814"/>
                  </a:cubicBezTo>
                  <a:cubicBezTo>
                    <a:pt x="720158" y="-12499"/>
                    <a:pt x="1492151" y="-103879"/>
                    <a:pt x="1924367" y="165080"/>
                  </a:cubicBezTo>
                  <a:cubicBezTo>
                    <a:pt x="2356583" y="434039"/>
                    <a:pt x="2311616" y="736420"/>
                    <a:pt x="2284133" y="1010054"/>
                  </a:cubicBezTo>
                  <a:cubicBezTo>
                    <a:pt x="2256650" y="1283688"/>
                    <a:pt x="2046787" y="1348452"/>
                    <a:pt x="2029298" y="1561930"/>
                  </a:cubicBezTo>
                  <a:cubicBezTo>
                    <a:pt x="2011809" y="1775408"/>
                    <a:pt x="2263258" y="2063224"/>
                    <a:pt x="2179201" y="2290920"/>
                  </a:cubicBezTo>
                  <a:cubicBezTo>
                    <a:pt x="2095144" y="2518616"/>
                    <a:pt x="2032167" y="2723488"/>
                    <a:pt x="1524958" y="2928108"/>
                  </a:cubicBezTo>
                </a:path>
              </a:pathLst>
            </a:custGeom>
            <a:noFill/>
            <a:ln cap="rnd" w="34925">
              <a:solidFill>
                <a:schemeClr val="bg1"/>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84" name="椭圆 1"/>
            <p:cNvSpPr/>
            <p:nvPr/>
          </p:nvSpPr>
          <p:spPr>
            <a:xfrm>
              <a:off x="3444637" y="3934999"/>
              <a:ext cx="355590" cy="345840"/>
            </a:xfrm>
            <a:custGeom>
              <a:gdLst>
                <a:gd fmla="*/ 1553 w 473505" name="connsiteX0"/>
                <a:gd fmla="*/ 224546 h 460522" name="connsiteY0"/>
                <a:gd fmla="*/ 271819 w 473505" name="connsiteX1"/>
                <a:gd fmla="*/ 0 h 460522" name="connsiteY1"/>
                <a:gd fmla="*/ 473505 w 473505" name="connsiteX2"/>
                <a:gd fmla="*/ 224546 h 460522" name="connsiteY2"/>
                <a:gd fmla="*/ 191809 w 473505" name="connsiteX3"/>
                <a:gd fmla="*/ 460522 h 460522" name="connsiteY3"/>
                <a:gd fmla="*/ 1553 w 473505" name="connsiteX4"/>
                <a:gd fmla="*/ 224546 h 460522"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460522" w="473504">
                  <a:moveTo>
                    <a:pt x="1553" y="224546"/>
                  </a:moveTo>
                  <a:cubicBezTo>
                    <a:pt x="14888" y="147792"/>
                    <a:pt x="141493" y="0"/>
                    <a:pt x="271819" y="0"/>
                  </a:cubicBezTo>
                  <a:cubicBezTo>
                    <a:pt x="402145" y="0"/>
                    <a:pt x="473505" y="94220"/>
                    <a:pt x="473505" y="224546"/>
                  </a:cubicBezTo>
                  <a:cubicBezTo>
                    <a:pt x="473505" y="354872"/>
                    <a:pt x="322135" y="460522"/>
                    <a:pt x="191809" y="460522"/>
                  </a:cubicBezTo>
                  <a:cubicBezTo>
                    <a:pt x="61483" y="460522"/>
                    <a:pt x="-11782" y="301300"/>
                    <a:pt x="1553" y="224546"/>
                  </a:cubicBezTo>
                  <a:close/>
                </a:path>
              </a:pathLst>
            </a:custGeom>
            <a:solidFill>
              <a:srgbClr val="FF9899"/>
            </a:solidFill>
            <a:ln cap="rnd" w="34925">
              <a:solidFill>
                <a:schemeClr val="bg1"/>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85" name="椭圆 1"/>
            <p:cNvSpPr/>
            <p:nvPr/>
          </p:nvSpPr>
          <p:spPr>
            <a:xfrm>
              <a:off x="3583765" y="3558213"/>
              <a:ext cx="412652" cy="401337"/>
            </a:xfrm>
            <a:custGeom>
              <a:gdLst>
                <a:gd fmla="*/ 1553 w 473505" name="connsiteX0"/>
                <a:gd fmla="*/ 224546 h 460522" name="connsiteY0"/>
                <a:gd fmla="*/ 271819 w 473505" name="connsiteX1"/>
                <a:gd fmla="*/ 0 h 460522" name="connsiteY1"/>
                <a:gd fmla="*/ 473505 w 473505" name="connsiteX2"/>
                <a:gd fmla="*/ 224546 h 460522" name="connsiteY2"/>
                <a:gd fmla="*/ 191809 w 473505" name="connsiteX3"/>
                <a:gd fmla="*/ 460522 h 460522" name="connsiteY3"/>
                <a:gd fmla="*/ 1553 w 473505" name="connsiteX4"/>
                <a:gd fmla="*/ 224546 h 460522"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460522" w="473504">
                  <a:moveTo>
                    <a:pt x="1553" y="224546"/>
                  </a:moveTo>
                  <a:cubicBezTo>
                    <a:pt x="14888" y="147792"/>
                    <a:pt x="141493" y="0"/>
                    <a:pt x="271819" y="0"/>
                  </a:cubicBezTo>
                  <a:cubicBezTo>
                    <a:pt x="402145" y="0"/>
                    <a:pt x="473505" y="94220"/>
                    <a:pt x="473505" y="224546"/>
                  </a:cubicBezTo>
                  <a:cubicBezTo>
                    <a:pt x="473505" y="354872"/>
                    <a:pt x="322135" y="460522"/>
                    <a:pt x="191809" y="460522"/>
                  </a:cubicBezTo>
                  <a:cubicBezTo>
                    <a:pt x="61483" y="460522"/>
                    <a:pt x="-11782" y="301300"/>
                    <a:pt x="1553" y="224546"/>
                  </a:cubicBezTo>
                  <a:close/>
                </a:path>
              </a:pathLst>
            </a:custGeom>
            <a:solidFill>
              <a:srgbClr val="FF9899"/>
            </a:solidFill>
            <a:ln cap="rnd" w="34925">
              <a:solidFill>
                <a:schemeClr val="bg1"/>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86" name="椭圆 1"/>
            <p:cNvSpPr/>
            <p:nvPr/>
          </p:nvSpPr>
          <p:spPr>
            <a:xfrm>
              <a:off x="3904767" y="3244090"/>
              <a:ext cx="483106" cy="469859"/>
            </a:xfrm>
            <a:custGeom>
              <a:gdLst>
                <a:gd fmla="*/ 1553 w 473505" name="connsiteX0"/>
                <a:gd fmla="*/ 224546 h 460522" name="connsiteY0"/>
                <a:gd fmla="*/ 271819 w 473505" name="connsiteX1"/>
                <a:gd fmla="*/ 0 h 460522" name="connsiteY1"/>
                <a:gd fmla="*/ 473505 w 473505" name="connsiteX2"/>
                <a:gd fmla="*/ 224546 h 460522" name="connsiteY2"/>
                <a:gd fmla="*/ 191809 w 473505" name="connsiteX3"/>
                <a:gd fmla="*/ 460522 h 460522" name="connsiteY3"/>
                <a:gd fmla="*/ 1553 w 473505" name="connsiteX4"/>
                <a:gd fmla="*/ 224546 h 460522"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460522" w="473504">
                  <a:moveTo>
                    <a:pt x="1553" y="224546"/>
                  </a:moveTo>
                  <a:cubicBezTo>
                    <a:pt x="14888" y="147792"/>
                    <a:pt x="141493" y="0"/>
                    <a:pt x="271819" y="0"/>
                  </a:cubicBezTo>
                  <a:cubicBezTo>
                    <a:pt x="402145" y="0"/>
                    <a:pt x="473505" y="94220"/>
                    <a:pt x="473505" y="224546"/>
                  </a:cubicBezTo>
                  <a:cubicBezTo>
                    <a:pt x="473505" y="354872"/>
                    <a:pt x="322135" y="460522"/>
                    <a:pt x="191809" y="460522"/>
                  </a:cubicBezTo>
                  <a:cubicBezTo>
                    <a:pt x="61483" y="460522"/>
                    <a:pt x="-11782" y="301300"/>
                    <a:pt x="1553" y="224546"/>
                  </a:cubicBezTo>
                  <a:close/>
                </a:path>
              </a:pathLst>
            </a:custGeom>
            <a:solidFill>
              <a:srgbClr val="FF9899"/>
            </a:solidFill>
            <a:ln cap="rnd" w="34925">
              <a:solidFill>
                <a:schemeClr val="bg1"/>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87" name="椭圆 1"/>
            <p:cNvSpPr/>
            <p:nvPr/>
          </p:nvSpPr>
          <p:spPr>
            <a:xfrm>
              <a:off x="4392076" y="3111544"/>
              <a:ext cx="509665" cy="495690"/>
            </a:xfrm>
            <a:custGeom>
              <a:gdLst>
                <a:gd fmla="*/ 1553 w 473505" name="connsiteX0"/>
                <a:gd fmla="*/ 224546 h 460522" name="connsiteY0"/>
                <a:gd fmla="*/ 271819 w 473505" name="connsiteX1"/>
                <a:gd fmla="*/ 0 h 460522" name="connsiteY1"/>
                <a:gd fmla="*/ 473505 w 473505" name="connsiteX2"/>
                <a:gd fmla="*/ 224546 h 460522" name="connsiteY2"/>
                <a:gd fmla="*/ 191809 w 473505" name="connsiteX3"/>
                <a:gd fmla="*/ 460522 h 460522" name="connsiteY3"/>
                <a:gd fmla="*/ 1553 w 473505" name="connsiteX4"/>
                <a:gd fmla="*/ 224546 h 460522"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460522" w="473504">
                  <a:moveTo>
                    <a:pt x="1553" y="224546"/>
                  </a:moveTo>
                  <a:cubicBezTo>
                    <a:pt x="14888" y="147792"/>
                    <a:pt x="141493" y="0"/>
                    <a:pt x="271819" y="0"/>
                  </a:cubicBezTo>
                  <a:cubicBezTo>
                    <a:pt x="402145" y="0"/>
                    <a:pt x="473505" y="94220"/>
                    <a:pt x="473505" y="224546"/>
                  </a:cubicBezTo>
                  <a:cubicBezTo>
                    <a:pt x="473505" y="354872"/>
                    <a:pt x="322135" y="460522"/>
                    <a:pt x="191809" y="460522"/>
                  </a:cubicBezTo>
                  <a:cubicBezTo>
                    <a:pt x="61483" y="460522"/>
                    <a:pt x="-11782" y="301300"/>
                    <a:pt x="1553" y="224546"/>
                  </a:cubicBezTo>
                  <a:close/>
                </a:path>
              </a:pathLst>
            </a:custGeom>
            <a:solidFill>
              <a:srgbClr val="FF9899"/>
            </a:solidFill>
            <a:ln cap="rnd" w="34925">
              <a:solidFill>
                <a:schemeClr val="bg1"/>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88" name="椭圆 1"/>
            <p:cNvSpPr/>
            <p:nvPr/>
          </p:nvSpPr>
          <p:spPr>
            <a:xfrm>
              <a:off x="4901741" y="3070464"/>
              <a:ext cx="697869" cy="678733"/>
            </a:xfrm>
            <a:custGeom>
              <a:gdLst>
                <a:gd fmla="*/ 1553 w 473505" name="connsiteX0"/>
                <a:gd fmla="*/ 224546 h 460522" name="connsiteY0"/>
                <a:gd fmla="*/ 271819 w 473505" name="connsiteX1"/>
                <a:gd fmla="*/ 0 h 460522" name="connsiteY1"/>
                <a:gd fmla="*/ 473505 w 473505" name="connsiteX2"/>
                <a:gd fmla="*/ 224546 h 460522" name="connsiteY2"/>
                <a:gd fmla="*/ 191809 w 473505" name="connsiteX3"/>
                <a:gd fmla="*/ 460522 h 460522" name="connsiteY3"/>
                <a:gd fmla="*/ 1553 w 473505" name="connsiteX4"/>
                <a:gd fmla="*/ 224546 h 460522"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460522" w="473504">
                  <a:moveTo>
                    <a:pt x="1553" y="224546"/>
                  </a:moveTo>
                  <a:cubicBezTo>
                    <a:pt x="14888" y="147792"/>
                    <a:pt x="141493" y="0"/>
                    <a:pt x="271819" y="0"/>
                  </a:cubicBezTo>
                  <a:cubicBezTo>
                    <a:pt x="402145" y="0"/>
                    <a:pt x="473505" y="94220"/>
                    <a:pt x="473505" y="224546"/>
                  </a:cubicBezTo>
                  <a:cubicBezTo>
                    <a:pt x="473505" y="354872"/>
                    <a:pt x="322135" y="460522"/>
                    <a:pt x="191809" y="460522"/>
                  </a:cubicBezTo>
                  <a:cubicBezTo>
                    <a:pt x="61483" y="460522"/>
                    <a:pt x="-11782" y="301300"/>
                    <a:pt x="1553" y="224546"/>
                  </a:cubicBezTo>
                  <a:close/>
                </a:path>
              </a:pathLst>
            </a:custGeom>
            <a:solidFill>
              <a:srgbClr val="FF9899"/>
            </a:solidFill>
            <a:ln cap="rnd" w="34925">
              <a:solidFill>
                <a:schemeClr val="bg1"/>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sp>
        <p:nvSpPr>
          <p:cNvPr id="89" name="文本框 88"/>
          <p:cNvSpPr txBox="1"/>
          <p:nvPr/>
        </p:nvSpPr>
        <p:spPr>
          <a:xfrm>
            <a:off x="4477733" y="4444802"/>
            <a:ext cx="1135380" cy="518160"/>
          </a:xfrm>
          <a:prstGeom prst="rect">
            <a:avLst/>
          </a:prstGeom>
          <a:noFill/>
        </p:spPr>
        <p:txBody>
          <a:bodyPr rtlCol="0" wrap="none">
            <a:spAutoFit/>
          </a:bodyPr>
          <a:lstStyle/>
          <a:p>
            <a:r>
              <a:rPr altLang="en-US" lang="zh-CN" spc="-300" sz="2800">
                <a:solidFill>
                  <a:schemeClr val="bg1"/>
                </a:solidFill>
                <a:cs typeface="+mn-ea"/>
                <a:sym typeface="+mn-lt"/>
              </a:rPr>
              <a:t>关键词</a:t>
            </a:r>
          </a:p>
        </p:txBody>
      </p:sp>
      <p:sp>
        <p:nvSpPr>
          <p:cNvPr id="90" name="文本框 89"/>
          <p:cNvSpPr txBox="1"/>
          <p:nvPr/>
        </p:nvSpPr>
        <p:spPr>
          <a:xfrm>
            <a:off x="6303891" y="3070464"/>
            <a:ext cx="1135380" cy="518160"/>
          </a:xfrm>
          <a:prstGeom prst="rect">
            <a:avLst/>
          </a:prstGeom>
          <a:noFill/>
        </p:spPr>
        <p:txBody>
          <a:bodyPr rtlCol="0" wrap="none">
            <a:spAutoFit/>
          </a:bodyPr>
          <a:lstStyle/>
          <a:p>
            <a:r>
              <a:rPr altLang="en-US" lang="zh-CN" spc="-300" sz="2800">
                <a:solidFill>
                  <a:schemeClr val="bg1"/>
                </a:solidFill>
                <a:cs typeface="+mn-ea"/>
                <a:sym typeface="+mn-lt"/>
              </a:rPr>
              <a:t>关键词</a:t>
            </a:r>
          </a:p>
        </p:txBody>
      </p:sp>
      <p:sp>
        <p:nvSpPr>
          <p:cNvPr id="91" name="文本框 90"/>
          <p:cNvSpPr txBox="1"/>
          <p:nvPr/>
        </p:nvSpPr>
        <p:spPr>
          <a:xfrm>
            <a:off x="7981333" y="3143202"/>
            <a:ext cx="2978001" cy="1310640"/>
          </a:xfrm>
          <a:prstGeom prst="rect">
            <a:avLst/>
          </a:prstGeom>
          <a:noFill/>
        </p:spPr>
        <p:txBody>
          <a:bodyPr rtlCol="0" wrap="square">
            <a:spAutoFit/>
          </a:bodyPr>
          <a:lstStyle>
            <a:defPPr>
              <a:defRPr lang="zh-CN"/>
            </a:defPPr>
            <a:lvl1pPr algn="just">
              <a:lnSpc>
                <a:spcPct val="125000"/>
              </a:lnSpc>
              <a:defRPr sz="1600">
                <a:solidFill>
                  <a:schemeClr val="accent1">
                    <a:lumMod val="50000"/>
                  </a:schemeClr>
                </a:solidFill>
                <a:latin charset="-122" panose="02010600040101010101" pitchFamily="2" typeface="华文细黑"/>
                <a:ea charset="-122" panose="02010600040101010101" pitchFamily="2" typeface="华文细黑"/>
              </a:defRPr>
            </a:lvl1pPr>
          </a:lstStyle>
          <a:p>
            <a:pPr algn="l"/>
            <a:r>
              <a:rPr altLang="en-US" lang="zh-CN">
                <a:solidFill>
                  <a:schemeClr val="bg1"/>
                </a:solidFill>
                <a:latin typeface="+mn-lt"/>
                <a:ea typeface="+mn-ea"/>
                <a:cs typeface="+mn-ea"/>
                <a:sym typeface="+mn-lt"/>
              </a:rPr>
              <a:t>请在这里输入文字请在这里输入文字请在这里输入文字请在这里输入文字请在这里输入文字请在这里输入文字请在这里</a:t>
            </a:r>
          </a:p>
        </p:txBody>
      </p:sp>
      <p:sp>
        <p:nvSpPr>
          <p:cNvPr id="92" name="文本框 91"/>
          <p:cNvSpPr txBox="1"/>
          <p:nvPr/>
        </p:nvSpPr>
        <p:spPr>
          <a:xfrm>
            <a:off x="1362182" y="4706412"/>
            <a:ext cx="2978001" cy="1310640"/>
          </a:xfrm>
          <a:prstGeom prst="rect">
            <a:avLst/>
          </a:prstGeom>
          <a:noFill/>
        </p:spPr>
        <p:txBody>
          <a:bodyPr rtlCol="0" wrap="square">
            <a:spAutoFit/>
          </a:bodyPr>
          <a:lstStyle>
            <a:defPPr>
              <a:defRPr lang="zh-CN"/>
            </a:defPPr>
            <a:lvl1pPr algn="just">
              <a:lnSpc>
                <a:spcPct val="125000"/>
              </a:lnSpc>
              <a:defRPr sz="1600">
                <a:solidFill>
                  <a:schemeClr val="accent1">
                    <a:lumMod val="50000"/>
                  </a:schemeClr>
                </a:solidFill>
                <a:latin charset="-122" panose="02010600040101010101" pitchFamily="2" typeface="华文细黑"/>
                <a:ea charset="-122" panose="02010600040101010101" pitchFamily="2" typeface="华文细黑"/>
              </a:defRPr>
            </a:lvl1pPr>
          </a:lstStyle>
          <a:p>
            <a:pPr algn="l"/>
            <a:r>
              <a:rPr altLang="en-US" lang="zh-CN">
                <a:solidFill>
                  <a:schemeClr val="bg1"/>
                </a:solidFill>
                <a:latin typeface="+mn-lt"/>
                <a:ea typeface="+mn-ea"/>
                <a:cs typeface="+mn-ea"/>
                <a:sym typeface="+mn-lt"/>
              </a:rPr>
              <a:t>请在这里输入文字请在这里输入文字请在这里输入文字请在这里输入文字请在这里输入文字请在这里输入文字请在这里</a:t>
            </a:r>
          </a:p>
        </p:txBody>
      </p:sp>
    </p:spTree>
    <p:extLst>
      <p:ext uri="{BB962C8B-B14F-4D97-AF65-F5344CB8AC3E}">
        <p14:creationId val="2136815308"/>
      </p:ext>
    </p:extLst>
  </p:cSld>
  <p:clrMapOvr>
    <a:masterClrMapping/>
  </p:clrMapOvr>
  <p:transition/>
  <p:timing/>
</p:sld>
</file>

<file path=ppt/tags/tag1.xml><?xml version="1.0" encoding="utf-8"?>
<p:tagLst xmlns:p="http://schemas.openxmlformats.org/presentationml/2006/main">
  <p:tag name="AS_NET" val="4.0.30319.42000"/>
  <p:tag name="AS_OS" val="Microsoft Windows NT 6.2.9200.0"/>
  <p:tag name="AS_RELEASE_DATE" val="2020.04.14"/>
  <p:tag name="AS_TITLE" val="Aspose.Slides for .NET 4.0 Client Profile"/>
  <p:tag name="AS_VERSION" val="20.4"/>
</p:tagLst>
</file>

<file path=ppt/theme/theme1.xml><?xml version="1.0" encoding="utf-8"?>
<a:theme xmlns:r="http://schemas.openxmlformats.org/officeDocument/2006/relationships" xmlns:a="http://schemas.openxmlformats.org/drawingml/2006/main" na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qrjk11j4">
      <a:majorFont>
        <a:latin typeface="方正卡通简体"/>
        <a:ea typeface="方正卡通简体"/>
        <a:cs typeface="Arial"/>
      </a:majorFont>
      <a:minorFont>
        <a:latin typeface="方正卡通简体"/>
        <a:ea typeface="方正卡通简体"/>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heme>
</file>

<file path=ppt/theme/theme3.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heme>
</file>

<file path=docProps/app.xml><?xml version="1.0" encoding="utf-8"?>
<Properties xmlns:vt="http://schemas.openxmlformats.org/officeDocument/2006/docPropsVTypes" xmlns="http://schemas.openxmlformats.org/officeDocument/2006/extended-properties">
  <Company/>
  <Paragraphs>140</Paragraphs>
  <Slides>22</Slides>
  <Notes>7</Notes>
  <TotalTime>0</TotalTime>
  <HiddenSlides>0</HiddenSlides>
  <MMClips>0</MMClips>
  <ScaleCrop>0</ScaleCrop>
  <HeadingPairs>
    <vt:vector baseType="variant" size="6">
      <vt:variant>
        <vt:lpstr>Fonts used</vt:lpstr>
      </vt:variant>
      <vt:variant>
        <vt:i4>11</vt:i4>
      </vt:variant>
      <vt:variant>
        <vt:lpstr>Theme</vt:lpstr>
      </vt:variant>
      <vt:variant>
        <vt:i4>1</vt:i4>
      </vt:variant>
      <vt:variant>
        <vt:lpstr>Slide Titles</vt:lpstr>
      </vt:variant>
      <vt:variant>
        <vt:i4>22</vt:i4>
      </vt:variant>
    </vt:vector>
  </HeadingPairs>
  <TitlesOfParts>
    <vt:vector baseType="lpstr" size="34">
      <vt:lpstr>Arial</vt:lpstr>
      <vt:lpstr>方正卡通简体</vt:lpstr>
      <vt:lpstr>微软雅黑</vt:lpstr>
      <vt:lpstr>Calibri</vt:lpstr>
      <vt:lpstr>Calibri Light</vt:lpstr>
      <vt:lpstr>华文细黑</vt:lpstr>
      <vt:lpstr>Meiryo</vt:lpstr>
      <vt:lpstr>Arial Narrow</vt:lpstr>
      <vt:lpstr>宋体</vt:lpstr>
      <vt:lpstr>思源黑体</vt:lpstr>
      <vt:lpstr>方正兰亭黑简体</vt:lpstr>
      <vt:lpstr>第一PPT，www.1ppt.com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20.0400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2022-03-20T11:22:27Z</dcterms:created>
  <cp:lastPrinted>2022-03-20T11:22:27Z</cp:lastPrinted>
  <dcterms:modified xsi:type="dcterms:W3CDTF">2022-03-20T03:31:54Z</dcterms:modified>
  <cp:revision>1</cp:revision>
</cp:coreProperties>
</file>