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firstSlideNum="11" saveSubsetFonts="1">
  <p:sldMasterIdLst>
    <p:sldMasterId id="2147483672" r:id="rId1"/>
    <p:sldMasterId id="2147483686" r:id="rId2"/>
    <p:sldMasterId id="2147483690" r:id="rId3"/>
  </p:sldMasterIdLst>
  <p:notesMasterIdLst>
    <p:notesMasterId r:id="rId4"/>
  </p:notesMasterIdLst>
  <p:sldIdLst>
    <p:sldId id="519" r:id="rId5"/>
    <p:sldId id="609" r:id="rId6"/>
    <p:sldId id="407" r:id="rId7"/>
    <p:sldId id="406" r:id="rId8"/>
    <p:sldId id="561" r:id="rId9"/>
    <p:sldId id="558" r:id="rId10"/>
    <p:sldId id="580" r:id="rId11"/>
    <p:sldId id="581" r:id="rId12"/>
    <p:sldId id="582" r:id="rId13"/>
    <p:sldId id="583" r:id="rId14"/>
    <p:sldId id="584" r:id="rId15"/>
    <p:sldId id="552" r:id="rId16"/>
    <p:sldId id="585" r:id="rId17"/>
    <p:sldId id="586" r:id="rId18"/>
    <p:sldId id="587" r:id="rId19"/>
    <p:sldId id="576" r:id="rId20"/>
    <p:sldId id="588" r:id="rId21"/>
    <p:sldId id="589" r:id="rId22"/>
    <p:sldId id="590" r:id="rId23"/>
    <p:sldId id="593" r:id="rId24"/>
    <p:sldId id="592" r:id="rId25"/>
    <p:sldId id="594" r:id="rId26"/>
    <p:sldId id="564" r:id="rId27"/>
    <p:sldId id="554" r:id="rId28"/>
    <p:sldId id="595" r:id="rId29"/>
    <p:sldId id="596" r:id="rId30"/>
    <p:sldId id="556" r:id="rId31"/>
    <p:sldId id="598" r:id="rId32"/>
    <p:sldId id="601" r:id="rId33"/>
    <p:sldId id="603" r:id="rId34"/>
    <p:sldId id="604" r:id="rId35"/>
    <p:sldId id="605" r:id="rId36"/>
    <p:sldId id="606" r:id="rId37"/>
    <p:sldId id="607" r:id="rId38"/>
    <p:sldId id="608" r:id="rId39"/>
    <p:sldId id="610" r:id="rId40"/>
  </p:sldIdLst>
  <p:sldSz cx="9145588" cy="5145088"/>
  <p:notesSz cx="6858000" cy="9144000"/>
  <p:custDataLst>
    <p:tags r:id="rId42"/>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342854"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685709"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028563"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371417"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1714271" algn="l" defTabSz="685709" rtl="0" eaLnBrk="1" latinLnBrk="0" hangingPunct="1">
      <a:defRPr kern="1200">
        <a:solidFill>
          <a:schemeClr val="tx1"/>
        </a:solidFill>
        <a:latin typeface="Arial" pitchFamily="34" charset="0"/>
        <a:ea typeface="宋体" pitchFamily="2" charset="-122"/>
        <a:cs typeface="+mn-cs"/>
      </a:defRPr>
    </a:lvl6pPr>
    <a:lvl7pPr marL="2057126" algn="l" defTabSz="685709" rtl="0" eaLnBrk="1" latinLnBrk="0" hangingPunct="1">
      <a:defRPr kern="1200">
        <a:solidFill>
          <a:schemeClr val="tx1"/>
        </a:solidFill>
        <a:latin typeface="Arial" pitchFamily="34" charset="0"/>
        <a:ea typeface="宋体" pitchFamily="2" charset="-122"/>
        <a:cs typeface="+mn-cs"/>
      </a:defRPr>
    </a:lvl7pPr>
    <a:lvl8pPr marL="2399980" algn="l" defTabSz="685709" rtl="0" eaLnBrk="1" latinLnBrk="0" hangingPunct="1">
      <a:defRPr kern="1200">
        <a:solidFill>
          <a:schemeClr val="tx1"/>
        </a:solidFill>
        <a:latin typeface="Arial" pitchFamily="34" charset="0"/>
        <a:ea typeface="宋体" pitchFamily="2" charset="-122"/>
        <a:cs typeface="+mn-cs"/>
      </a:defRPr>
    </a:lvl8pPr>
    <a:lvl9pPr marL="2742834" algn="l" defTabSz="685709"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07">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6314" autoAdjust="0"/>
  </p:normalViewPr>
  <p:slideViewPr>
    <p:cSldViewPr snapToObjects="1">
      <p:cViewPr varScale="1">
        <p:scale>
          <a:sx n="143" d="100"/>
          <a:sy n="143" d="100"/>
        </p:scale>
        <p:origin x="714" y="102"/>
      </p:cViewPr>
      <p:guideLst>
        <p:guide orient="horz" pos="160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notesMasters/notesMaster1.xml" Type="http://schemas.openxmlformats.org/officeDocument/2006/relationships/notesMaster"/><Relationship Id="rId40" Target="slides/slide36.xml" Type="http://schemas.openxmlformats.org/officeDocument/2006/relationships/slide"/><Relationship Id="rId42" Target="tags/tag1.xml" Type="http://schemas.openxmlformats.org/officeDocument/2006/relationships/tags"/><Relationship Id="rId43" Target="presProps.xml" Type="http://schemas.openxmlformats.org/officeDocument/2006/relationships/presProps"/><Relationship Id="rId44" Target="viewProps.xml" Type="http://schemas.openxmlformats.org/officeDocument/2006/relationships/viewProps"/><Relationship Id="rId45" Target="theme/theme1.xml" Type="http://schemas.openxmlformats.org/officeDocument/2006/relationships/theme"/><Relationship Id="rId46"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B9EEDA17-7CE7-49CA-897E-A1888A19DA62}" type="datetimeFigureOut">
              <a:rPr lang="zh-CN" altLang="en-US"/>
              <a:t>2022/3/11</a:t>
            </a:fld>
            <a:endParaRPr lang="en-US"/>
          </a:p>
        </p:txBody>
      </p:sp>
      <p:sp>
        <p:nvSpPr>
          <p:cNvPr id="3076" name="Rectangle 4"/>
          <p:cNvSpPr>
            <a:spLocks noGrp="1" noRot="1" noChangeAspect="1" noChangeArrowheads="1"/>
          </p:cNvSpPr>
          <p:nvPr>
            <p:ph type="sldImg" idx="2"/>
          </p:nvPr>
        </p:nvSpPr>
        <p:spPr bwMode="auto">
          <a:xfrm>
            <a:off x="382588" y="685800"/>
            <a:ext cx="6092825" cy="3429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E1689F0-D8FB-450F-A36F-553F26501FEE}" type="slidenum">
              <a:rPr lang="zh-CN" altLang="en-US"/>
              <a:t>‹#›</a:t>
            </a:fld>
            <a:endParaRPr lang="en-US"/>
          </a:p>
        </p:txBody>
      </p:sp>
    </p:spTree>
    <p:extLst>
      <p:ext uri="{BB962C8B-B14F-4D97-AF65-F5344CB8AC3E}">
        <p14:creationId val="2176161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Calibri" pitchFamily="34" charset="0"/>
        <a:ea typeface="宋体" pitchFamily="2" charset="-122"/>
        <a:cs typeface="+mn-cs"/>
      </a:defRPr>
    </a:lvl1pPr>
    <a:lvl2pPr marL="342854" algn="l" rtl="0" eaLnBrk="0" fontAlgn="base" hangingPunct="0">
      <a:spcBef>
        <a:spcPct val="30000"/>
      </a:spcBef>
      <a:spcAft>
        <a:spcPct val="0"/>
      </a:spcAft>
      <a:defRPr sz="900" kern="1200">
        <a:solidFill>
          <a:schemeClr val="tx1"/>
        </a:solidFill>
        <a:latin typeface="Calibri" pitchFamily="34" charset="0"/>
        <a:ea typeface="宋体" pitchFamily="2" charset="-122"/>
        <a:cs typeface="+mn-cs"/>
      </a:defRPr>
    </a:lvl2pPr>
    <a:lvl3pPr marL="685709" algn="l" rtl="0" eaLnBrk="0" fontAlgn="base" hangingPunct="0">
      <a:spcBef>
        <a:spcPct val="30000"/>
      </a:spcBef>
      <a:spcAft>
        <a:spcPct val="0"/>
      </a:spcAft>
      <a:defRPr sz="900" kern="1200">
        <a:solidFill>
          <a:schemeClr val="tx1"/>
        </a:solidFill>
        <a:latin typeface="Calibri" pitchFamily="34" charset="0"/>
        <a:ea typeface="宋体" pitchFamily="2" charset="-122"/>
        <a:cs typeface="+mn-cs"/>
      </a:defRPr>
    </a:lvl3pPr>
    <a:lvl4pPr marL="1028563" algn="l" rtl="0" eaLnBrk="0" fontAlgn="base" hangingPunct="0">
      <a:spcBef>
        <a:spcPct val="30000"/>
      </a:spcBef>
      <a:spcAft>
        <a:spcPct val="0"/>
      </a:spcAft>
      <a:defRPr sz="900" kern="1200">
        <a:solidFill>
          <a:schemeClr val="tx1"/>
        </a:solidFill>
        <a:latin typeface="Calibri" pitchFamily="34" charset="0"/>
        <a:ea typeface="宋体" pitchFamily="2" charset="-122"/>
        <a:cs typeface="+mn-cs"/>
      </a:defRPr>
    </a:lvl4pPr>
    <a:lvl5pPr marL="1371417" algn="l" rtl="0" eaLnBrk="0" fontAlgn="base" hangingPunct="0">
      <a:spcBef>
        <a:spcPct val="30000"/>
      </a:spcBef>
      <a:spcAft>
        <a:spcPct val="0"/>
      </a:spcAft>
      <a:defRPr sz="900" kern="1200">
        <a:solidFill>
          <a:schemeClr val="tx1"/>
        </a:solidFill>
        <a:latin typeface="Calibri" pitchFamily="34" charset="0"/>
        <a:ea typeface="宋体" pitchFamily="2" charset="-122"/>
        <a:cs typeface="+mn-cs"/>
      </a:defRPr>
    </a:lvl5pPr>
    <a:lvl6pPr marL="1714271" algn="l" defTabSz="685709" rtl="0" eaLnBrk="1" latinLnBrk="0" hangingPunct="1">
      <a:defRPr sz="900" kern="1200">
        <a:solidFill>
          <a:schemeClr val="tx1"/>
        </a:solidFill>
        <a:latin typeface="+mn-lt"/>
        <a:ea typeface="+mn-ea"/>
        <a:cs typeface="+mn-cs"/>
      </a:defRPr>
    </a:lvl6pPr>
    <a:lvl7pPr marL="2057126" algn="l" defTabSz="685709" rtl="0" eaLnBrk="1" latinLnBrk="0" hangingPunct="1">
      <a:defRPr sz="900" kern="1200">
        <a:solidFill>
          <a:schemeClr val="tx1"/>
        </a:solidFill>
        <a:latin typeface="+mn-lt"/>
        <a:ea typeface="+mn-ea"/>
        <a:cs typeface="+mn-cs"/>
      </a:defRPr>
    </a:lvl7pPr>
    <a:lvl8pPr marL="2399980" algn="l" defTabSz="685709" rtl="0" eaLnBrk="1" latinLnBrk="0" hangingPunct="1">
      <a:defRPr sz="900" kern="1200">
        <a:solidFill>
          <a:schemeClr val="tx1"/>
        </a:solidFill>
        <a:latin typeface="+mn-lt"/>
        <a:ea typeface="+mn-ea"/>
        <a:cs typeface="+mn-cs"/>
      </a:defRPr>
    </a:lvl8pPr>
    <a:lvl9pPr marL="2742834" algn="l" defTabSz="68570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145023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738660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250498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10211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756691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10211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10211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317611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10211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10211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10211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749919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10211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10211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317611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10211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10211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495618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673260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102111"/>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317611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273799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317611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9613855"/>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0438617"/>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6279402"/>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170099"/>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6654347"/>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3725107"/>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561812"/>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itchFamily="34" charset="0"/>
                <a:ea typeface="宋体" pitchFamily="2" charset="-122"/>
              </a:rPr>
              <a:pPr fontAlgn="base">
                <a:spcBef>
                  <a:spcPct val="0"/>
                </a:spcBef>
                <a:spcAft>
                  <a:spcPct val="0"/>
                </a:spcAft>
              </a:pPr>
              <a:t>47</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82252695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317611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10211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10211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557352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513404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010475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http://www.1ppt.com/hangye/" TargetMode="External" Type="http://schemas.openxmlformats.org/officeDocument/2006/relationships/hyperlink"/><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685919" y="457342"/>
            <a:ext cx="7773750" cy="3201388"/>
          </a:xfrm>
          <a:prstGeom prst="rect">
            <a:avLst/>
          </a:prstGeom>
        </p:spPr>
        <p:txBody>
          <a:bodyPr lIns="91432" tIns="45716" rIns="91432" bIns="45716" anchor="b">
            <a:noAutofit/>
          </a:bodyPr>
          <a:lstStyle>
            <a:lvl1pPr>
              <a:lnSpc>
                <a:spcPct val="100000"/>
              </a:lnSpc>
              <a:defRPr sz="8000"/>
            </a:lvl1pPr>
          </a:lstStyle>
          <a:p>
            <a:r>
              <a:rPr lang="zh-CN" altLang="en-US" smtClean="0"/>
              <a:t>单击此处编辑母版标题样式</a:t>
            </a:r>
            <a:endParaRPr lang="en-US"/>
          </a:p>
        </p:txBody>
      </p:sp>
      <p:sp>
        <p:nvSpPr>
          <p:cNvPr id="3" name="Subtitle 2"/>
          <p:cNvSpPr>
            <a:spLocks noGrp="1"/>
          </p:cNvSpPr>
          <p:nvPr>
            <p:ph type="subTitle" idx="1"/>
          </p:nvPr>
        </p:nvSpPr>
        <p:spPr>
          <a:xfrm>
            <a:off x="1371838" y="3715897"/>
            <a:ext cx="6401912" cy="914682"/>
          </a:xfrm>
          <a:prstGeom prst="rect">
            <a:avLst/>
          </a:prstGeom>
        </p:spPr>
        <p:txBody>
          <a:bodyPr lIns="91432" tIns="45716" rIns="91432" bIns="45716">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p>
            <a:pPr algn="ctr">
              <a:buFontTx/>
              <a:buNone/>
            </a:pPr>
            <a:fld id="{544213AF-26F6-41FA-8D85-E2C5388D6E58}" type="datetimeFigureOut">
              <a:rPr lang="en-US" b="1" smtClean="0">
                <a:solidFill>
                  <a:prstClr val="black"/>
                </a:solidFill>
                <a:ea typeface="黑体" pitchFamily="49" charset="-122"/>
              </a:rPr>
              <a:pPr algn="ctr">
                <a:buFontTx/>
                <a:buNone/>
              </a:pPr>
              <a:t>3/11/2022</a:t>
            </a:fld>
            <a:endParaRPr lang="en-US" b="1">
              <a:solidFill>
                <a:srgbClr val="FFFFFF"/>
              </a:solidFill>
              <a:ea typeface="黑体" pitchFamily="49" charset="-122"/>
            </a:endParaRPr>
          </a:p>
        </p:txBody>
      </p:sp>
      <p:sp>
        <p:nvSpPr>
          <p:cNvPr id="8" name="Slide Number Placeholder 7"/>
          <p:cNvSpPr>
            <a:spLocks noGrp="1"/>
          </p:cNvSpPr>
          <p:nvPr>
            <p:ph type="sldNum" sz="quarter" idx="11"/>
          </p:nvPr>
        </p:nvSpPr>
        <p:spPr>
          <a:xfrm>
            <a:off x="8544762" y="4768735"/>
            <a:ext cx="562073" cy="273928"/>
          </a:xfrm>
          <a:prstGeom prst="rect">
            <a:avLst/>
          </a:prstGeom>
        </p:spPr>
        <p:txBody>
          <a:bodyPr lIns="91432" tIns="45716" rIns="91432" bIns="45716"/>
          <a:lstStyle/>
          <a:p>
            <a:pPr algn="ctr">
              <a:buFontTx/>
              <a:buNone/>
            </a:pPr>
            <a:fld id="{D5BBC35B-A44B-4119-B8DA-DE9E3DFADA20}" type="slidenum">
              <a:rPr lang="en-US" b="1" smtClean="0">
                <a:solidFill>
                  <a:prstClr val="black"/>
                </a:solidFill>
                <a:ea typeface="黑体" pitchFamily="49" charset="-122"/>
              </a:rPr>
              <a:pPr algn="ctr">
                <a:buFontTx/>
                <a:buNone/>
              </a:pPr>
              <a:t>‹#›</a:t>
            </a:fld>
            <a:endParaRPr lang="en-US" b="1">
              <a:solidFill>
                <a:srgbClr val="FFFFFF"/>
              </a:solidFill>
              <a:ea typeface="黑体" pitchFamily="49" charset="-122"/>
            </a:endParaRPr>
          </a:p>
        </p:txBody>
      </p:sp>
      <p:sp>
        <p:nvSpPr>
          <p:cNvPr id="9" name="Footer Placeholder 8"/>
          <p:cNvSpPr>
            <a:spLocks noGrp="1"/>
          </p:cNvSpPr>
          <p:nvPr>
            <p:ph type="ftr" sz="quarter" idx="12"/>
          </p:nvPr>
        </p:nvSpPr>
        <p:spPr>
          <a:xfrm>
            <a:off x="659280" y="4768735"/>
            <a:ext cx="2848470" cy="273928"/>
          </a:xfrm>
          <a:prstGeom prst="rect">
            <a:avLst/>
          </a:prstGeom>
        </p:spPr>
        <p:txBody>
          <a:bodyPr lIns="91432" tIns="45716" rIns="91432" bIns="45716"/>
          <a:lstStyle/>
          <a:p>
            <a:pPr algn="ctr">
              <a:buFontTx/>
              <a:buNone/>
            </a:pPr>
            <a:endParaRPr lang="en-US" b="1">
              <a:solidFill>
                <a:srgbClr val="172B4B">
                  <a:tint val="20000"/>
                </a:srgbClr>
              </a:solidFill>
              <a:ea typeface="黑体" pitchFamily="49" charset="-122"/>
            </a:endParaRPr>
          </a:p>
        </p:txBody>
      </p:sp>
    </p:spTree>
    <p:extLst>
      <p:ext uri="{BB962C8B-B14F-4D97-AF65-F5344CB8AC3E}">
        <p14:creationId val="258403037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82" y="1200521"/>
            <a:ext cx="8231029" cy="3395520"/>
          </a:xfrm>
          <a:prstGeom prst="rect">
            <a:avLst/>
          </a:prstGeom>
        </p:spPr>
        <p:txBody>
          <a:bodyPr vert="eaVert" lIns="91432" tIns="45716" rIns="91432"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algn="ctr">
              <a:buFontTx/>
              <a:buNone/>
            </a:pPr>
            <a:fld id="{544213AF-26F6-41FA-8D85-E2C5388D6E58}" type="datetimeFigureOut">
              <a:rPr lang="en-US" b="1" smtClean="0">
                <a:solidFill>
                  <a:prstClr val="black"/>
                </a:solidFill>
                <a:ea typeface="黑体" pitchFamily="49" charset="-122"/>
              </a:rPr>
              <a:pPr algn="ctr">
                <a:buFontTx/>
                <a:buNone/>
              </a:pPr>
              <a:t>3/11/2022</a:t>
            </a:fld>
            <a:endParaRPr lang="en-US" b="1">
              <a:solidFill>
                <a:prstClr val="black"/>
              </a:solidFill>
              <a:ea typeface="黑体" pitchFamily="49" charset="-122"/>
            </a:endParaRPr>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pPr algn="ctr">
              <a:buFontTx/>
              <a:buNone/>
            </a:pPr>
            <a:endParaRPr lang="en-US" b="1">
              <a:solidFill>
                <a:prstClr val="black"/>
              </a:solidFill>
              <a:ea typeface="黑体" pitchFamily="49" charset="-122"/>
            </a:endParaRPr>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algn="ctr">
              <a:buFontTx/>
              <a:buNone/>
            </a:pPr>
            <a:fld id="{D5BBC35B-A44B-4119-B8DA-DE9E3DFADA20}" type="slidenum">
              <a:rPr lang="en-US" b="1" smtClean="0">
                <a:solidFill>
                  <a:prstClr val="black"/>
                </a:solidFill>
                <a:ea typeface="黑体" pitchFamily="49" charset="-122"/>
              </a:rPr>
              <a:pPr algn="ctr">
                <a:buFontTx/>
                <a:buNone/>
              </a:pPr>
              <a:t>‹#›</a:t>
            </a:fld>
            <a:endParaRPr lang="en-US" b="1">
              <a:solidFill>
                <a:prstClr val="black"/>
              </a:solidFill>
              <a:ea typeface="黑体" pitchFamily="49" charset="-122"/>
            </a:endParaRPr>
          </a:p>
        </p:txBody>
      </p:sp>
    </p:spTree>
    <p:extLst>
      <p:ext uri="{BB962C8B-B14F-4D97-AF65-F5344CB8AC3E}">
        <p14:creationId val="4058613154"/>
      </p:ext>
    </p:extLst>
  </p:cSld>
  <p:clrMapOvr>
    <a:masterClrMapping/>
  </p:clrMapOvr>
  <p:transition spd="slow">
    <p:cover dir="rd"/>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Vertical Title 1"/>
          <p:cNvSpPr>
            <a:spLocks noGrp="1"/>
          </p:cNvSpPr>
          <p:nvPr>
            <p:ph type="title" orient="vert"/>
          </p:nvPr>
        </p:nvSpPr>
        <p:spPr>
          <a:xfrm>
            <a:off x="6630551" y="206044"/>
            <a:ext cx="2057757" cy="4389999"/>
          </a:xfrm>
          <a:prstGeom prst="rect">
            <a:avLst/>
          </a:prstGeom>
        </p:spPr>
        <p:txBody>
          <a:bodyPr vert="eaVert" lIns="91432" tIns="45716" rIns="91432" bIns="45716"/>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82" y="206044"/>
            <a:ext cx="6020845" cy="4389999"/>
          </a:xfrm>
          <a:prstGeom prst="rect">
            <a:avLst/>
          </a:prstGeom>
        </p:spPr>
        <p:txBody>
          <a:bodyPr vert="eaVert" lIns="91432" tIns="45716" rIns="91432"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algn="ctr">
              <a:buFontTx/>
              <a:buNone/>
            </a:pPr>
            <a:fld id="{544213AF-26F6-41FA-8D85-E2C5388D6E58}" type="datetimeFigureOut">
              <a:rPr lang="en-US" b="1" smtClean="0">
                <a:solidFill>
                  <a:prstClr val="black"/>
                </a:solidFill>
                <a:ea typeface="黑体" pitchFamily="49" charset="-122"/>
              </a:rPr>
              <a:pPr algn="ctr">
                <a:buFontTx/>
                <a:buNone/>
              </a:pPr>
              <a:t>3/11/2022</a:t>
            </a:fld>
            <a:endParaRPr lang="en-US" b="1">
              <a:solidFill>
                <a:prstClr val="black"/>
              </a:solidFill>
              <a:ea typeface="黑体" pitchFamily="49" charset="-122"/>
            </a:endParaRPr>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pPr algn="ctr">
              <a:buFontTx/>
              <a:buNone/>
            </a:pPr>
            <a:endParaRPr lang="en-US" b="1">
              <a:solidFill>
                <a:prstClr val="black"/>
              </a:solidFill>
              <a:ea typeface="黑体" pitchFamily="49" charset="-122"/>
            </a:endParaRPr>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algn="ctr">
              <a:buFontTx/>
              <a:buNone/>
            </a:pPr>
            <a:fld id="{D5BBC35B-A44B-4119-B8DA-DE9E3DFADA20}" type="slidenum">
              <a:rPr lang="en-US" b="1" smtClean="0">
                <a:solidFill>
                  <a:prstClr val="black"/>
                </a:solidFill>
                <a:ea typeface="黑体" pitchFamily="49" charset="-122"/>
              </a:rPr>
              <a:pPr algn="ctr">
                <a:buFontTx/>
                <a:buNone/>
              </a:pPr>
              <a:t>‹#›</a:t>
            </a:fld>
            <a:endParaRPr lang="en-US" b="1">
              <a:solidFill>
                <a:prstClr val="black"/>
              </a:solidFill>
              <a:ea typeface="黑体" pitchFamily="49" charset="-122"/>
            </a:endParaRPr>
          </a:p>
        </p:txBody>
      </p:sp>
    </p:spTree>
    <p:extLst>
      <p:ext uri="{BB962C8B-B14F-4D97-AF65-F5344CB8AC3E}">
        <p14:creationId val="325554475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Tree>
    <p:extLst>
      <p:ext uri="{BB962C8B-B14F-4D97-AF65-F5344CB8AC3E}">
        <p14:creationId val="52604551"/>
      </p:ext>
    </p:extLst>
  </p:cSld>
  <p:clrMapOvr>
    <a:masterClrMapping/>
  </p:clrMapOvr>
  <p:transition spd="slow">
    <p:cover dir="rd"/>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内容与标题">
    <p:spTree>
      <p:nvGrpSpPr>
        <p:cNvPr id="1" name=""/>
        <p:cNvGrpSpPr/>
        <p:nvPr/>
      </p:nvGrpSpPr>
      <p:grpSpPr>
        <a:xfrm>
          <a:off x="0" y="0"/>
          <a:ext cx="0" cy="0"/>
        </a:xfrm>
      </p:grpSpPr>
    </p:spTree>
    <p:extLst>
      <p:ext uri="{BB962C8B-B14F-4D97-AF65-F5344CB8AC3E}">
        <p14:creationId val="3110920344"/>
      </p:ext>
    </p:extLst>
  </p:cSld>
  <p:clrMapOvr>
    <a:masterClrMapping/>
  </p:clrMapOvr>
  <p:transition spd="slow">
    <p:cover dir="rd"/>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80" y="206042"/>
            <a:ext cx="8231029" cy="85751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80" y="1200521"/>
            <a:ext cx="8231029" cy="339552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79" y="4768735"/>
            <a:ext cx="2133971" cy="273928"/>
          </a:xfrm>
          <a:prstGeom prst="rect">
            <a:avLst/>
          </a:prstGeom>
        </p:spPr>
        <p:txBody>
          <a:bodyPr/>
          <a:lstStyle/>
          <a:p>
            <a:pPr fontAlgn="auto">
              <a:spcBef>
                <a:spcPct val="0"/>
              </a:spcBef>
              <a:spcAft>
                <a:spcPct val="0"/>
              </a:spcAft>
              <a:buFontTx/>
              <a:buNone/>
            </a:pPr>
            <a:fld id="{2E3AAC11-D570-4EA9-AFC0-30FB72BA45EB}" type="datetimeFigureOut">
              <a:rPr lang="zh-CN" altLang="en-US" smtClean="0">
                <a:solidFill>
                  <a:prstClr val="black"/>
                </a:solidFill>
                <a:latin typeface="Calibri"/>
                <a:ea typeface="宋体"/>
              </a:rPr>
              <a:pPr fontAlgn="auto">
                <a:spcBef>
                  <a:spcPct val="0"/>
                </a:spcBef>
                <a:spcAft>
                  <a:spcPct val="0"/>
                </a:spcAft>
                <a:buFontTx/>
                <a:buNone/>
              </a:pPr>
              <a:t>2022/3/11</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3124743" y="4768735"/>
            <a:ext cx="2896103" cy="273928"/>
          </a:xfrm>
          <a:prstGeom prst="rect">
            <a:avLst/>
          </a:prstGeom>
        </p:spPr>
        <p:txBody>
          <a:bodyPr/>
          <a:lstStyle/>
          <a:p>
            <a:pPr fontAlgn="auto">
              <a:spcBef>
                <a:spcPct val="0"/>
              </a:spcBef>
              <a:spcAft>
                <a:spcPct val="0"/>
              </a:spcAft>
              <a:buFontTx/>
              <a:buNone/>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6554338" y="4768735"/>
            <a:ext cx="2133971" cy="273928"/>
          </a:xfrm>
          <a:prstGeom prst="rect">
            <a:avLst/>
          </a:prstGeom>
        </p:spPr>
        <p:txBody>
          <a:bodyPr/>
          <a:lstStyle/>
          <a:p>
            <a:pPr fontAlgn="auto">
              <a:spcBef>
                <a:spcPct val="0"/>
              </a:spcBef>
              <a:spcAft>
                <a:spcPct val="0"/>
              </a:spcAft>
              <a:buFontTx/>
              <a:buNone/>
            </a:pPr>
            <a:fld id="{55ECCFAA-F4FB-487C-9F1E-C8836D0C3DC9}" type="slidenum">
              <a:rPr lang="zh-CN" altLang="en-US" smtClean="0">
                <a:solidFill>
                  <a:prstClr val="black"/>
                </a:solidFill>
                <a:latin typeface="Calibri"/>
                <a:ea typeface="宋体"/>
              </a:rPr>
              <a:pPr fontAlgn="auto">
                <a:spcBef>
                  <a:spcPct val="0"/>
                </a:spcBef>
                <a:spcAft>
                  <a:spcPct val="0"/>
                </a:spcAft>
                <a:buFontTx/>
                <a:buNone/>
              </a:pPr>
              <a:t>‹#›</a:t>
            </a:fld>
            <a:endParaRPr lang="zh-CN" altLang="en-US">
              <a:solidFill>
                <a:prstClr val="black"/>
              </a:solidFill>
              <a:latin typeface="Calibri"/>
              <a:ea typeface="宋体"/>
            </a:endParaRPr>
          </a:p>
        </p:txBody>
      </p:sp>
    </p:spTree>
    <p:extLst>
      <p:ext uri="{BB962C8B-B14F-4D97-AF65-F5344CB8AC3E}">
        <p14:creationId val="163488602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30551" y="206042"/>
            <a:ext cx="2057757" cy="438999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80" y="206042"/>
            <a:ext cx="6020845" cy="438999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79" y="4768735"/>
            <a:ext cx="2133971" cy="273928"/>
          </a:xfrm>
          <a:prstGeom prst="rect">
            <a:avLst/>
          </a:prstGeom>
        </p:spPr>
        <p:txBody>
          <a:bodyPr/>
          <a:lstStyle/>
          <a:p>
            <a:pPr fontAlgn="auto">
              <a:spcBef>
                <a:spcPct val="0"/>
              </a:spcBef>
              <a:spcAft>
                <a:spcPct val="0"/>
              </a:spcAft>
              <a:buFontTx/>
              <a:buNone/>
            </a:pPr>
            <a:fld id="{2E3AAC11-D570-4EA9-AFC0-30FB72BA45EB}" type="datetimeFigureOut">
              <a:rPr lang="zh-CN" altLang="en-US" smtClean="0">
                <a:solidFill>
                  <a:prstClr val="black"/>
                </a:solidFill>
                <a:latin typeface="Calibri"/>
                <a:ea typeface="宋体"/>
              </a:rPr>
              <a:pPr fontAlgn="auto">
                <a:spcBef>
                  <a:spcPct val="0"/>
                </a:spcBef>
                <a:spcAft>
                  <a:spcPct val="0"/>
                </a:spcAft>
                <a:buFontTx/>
                <a:buNone/>
              </a:pPr>
              <a:t>2022/3/11</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3124743" y="4768735"/>
            <a:ext cx="2896103" cy="273928"/>
          </a:xfrm>
          <a:prstGeom prst="rect">
            <a:avLst/>
          </a:prstGeom>
        </p:spPr>
        <p:txBody>
          <a:bodyPr/>
          <a:lstStyle/>
          <a:p>
            <a:pPr fontAlgn="auto">
              <a:spcBef>
                <a:spcPct val="0"/>
              </a:spcBef>
              <a:spcAft>
                <a:spcPct val="0"/>
              </a:spcAft>
              <a:buFontTx/>
              <a:buNone/>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6554338" y="4768735"/>
            <a:ext cx="2133971" cy="273928"/>
          </a:xfrm>
          <a:prstGeom prst="rect">
            <a:avLst/>
          </a:prstGeom>
        </p:spPr>
        <p:txBody>
          <a:bodyPr/>
          <a:lstStyle/>
          <a:p>
            <a:pPr fontAlgn="auto">
              <a:spcBef>
                <a:spcPct val="0"/>
              </a:spcBef>
              <a:spcAft>
                <a:spcPct val="0"/>
              </a:spcAft>
              <a:buFontTx/>
              <a:buNone/>
            </a:pPr>
            <a:fld id="{55ECCFAA-F4FB-487C-9F1E-C8836D0C3DC9}" type="slidenum">
              <a:rPr lang="zh-CN" altLang="en-US" smtClean="0">
                <a:solidFill>
                  <a:prstClr val="black"/>
                </a:solidFill>
                <a:latin typeface="Calibri"/>
                <a:ea typeface="宋体"/>
              </a:rPr>
              <a:pPr fontAlgn="auto">
                <a:spcBef>
                  <a:spcPct val="0"/>
                </a:spcBef>
                <a:spcAft>
                  <a:spcPct val="0"/>
                </a:spcAft>
                <a:buFontTx/>
                <a:buNone/>
              </a:pPr>
              <a:t>‹#›</a:t>
            </a:fld>
            <a:endParaRPr lang="zh-CN" altLang="en-US">
              <a:solidFill>
                <a:prstClr val="black"/>
              </a:solidFill>
              <a:latin typeface="Calibri"/>
              <a:ea typeface="宋体"/>
            </a:endParaRPr>
          </a:p>
        </p:txBody>
      </p:sp>
    </p:spTree>
    <p:extLst>
      <p:ext uri="{BB962C8B-B14F-4D97-AF65-F5344CB8AC3E}">
        <p14:creationId val="402841514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47465663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199" y="842032"/>
            <a:ext cx="6859191" cy="1791253"/>
          </a:xfrm>
        </p:spPr>
        <p:txBody>
          <a:bodyPr anchor="b"/>
          <a:lstStyle>
            <a:lvl1pPr algn="ctr">
              <a:defRPr sz="4501"/>
            </a:lvl1pPr>
          </a:lstStyle>
          <a:p>
            <a:r>
              <a:rPr lang="zh-CN" altLang="en-US" smtClean="0"/>
              <a:t>单击此处编辑母版标题样式</a:t>
            </a:r>
            <a:endParaRPr lang="en-US"/>
          </a:p>
        </p:txBody>
      </p:sp>
      <p:sp>
        <p:nvSpPr>
          <p:cNvPr id="3" name="Subtitle 2"/>
          <p:cNvSpPr>
            <a:spLocks noGrp="1"/>
          </p:cNvSpPr>
          <p:nvPr>
            <p:ph type="subTitle" idx="1"/>
          </p:nvPr>
        </p:nvSpPr>
        <p:spPr>
          <a:xfrm>
            <a:off x="1143199" y="2702363"/>
            <a:ext cx="6859191" cy="1242205"/>
          </a:xfrm>
        </p:spPr>
        <p:txBody>
          <a:bodyPr/>
          <a:lstStyle>
            <a:lvl1pPr marL="0" indent="0" algn="ctr">
              <a:buNone/>
              <a:defRPr sz="1800"/>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601775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364587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996" y="1282700"/>
            <a:ext cx="7888070" cy="2140213"/>
          </a:xfrm>
        </p:spPr>
        <p:txBody>
          <a:bodyPr anchor="b"/>
          <a:lstStyle>
            <a:lvl1pPr>
              <a:defRPr sz="4501"/>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996" y="3443160"/>
            <a:ext cx="7888070" cy="1125488"/>
          </a:xfrm>
        </p:spPr>
        <p:txBody>
          <a:bodyPr/>
          <a:lstStyle>
            <a:lvl1pPr marL="0" indent="0">
              <a:buNone/>
              <a:defRPr sz="1800">
                <a:solidFill>
                  <a:schemeClr val="tx1">
                    <a:tint val="75000"/>
                  </a:schemeClr>
                </a:solidFill>
              </a:defRPr>
            </a:lvl1pPr>
            <a:lvl2pPr marL="342946" indent="0">
              <a:buNone/>
              <a:defRPr sz="1500">
                <a:solidFill>
                  <a:schemeClr val="tx1">
                    <a:tint val="75000"/>
                  </a:schemeClr>
                </a:solidFill>
              </a:defRPr>
            </a:lvl2pPr>
            <a:lvl3pPr marL="685891" indent="0">
              <a:buNone/>
              <a:defRPr sz="1350">
                <a:solidFill>
                  <a:schemeClr val="tx1">
                    <a:tint val="75000"/>
                  </a:schemeClr>
                </a:solidFill>
              </a:defRPr>
            </a:lvl3pPr>
            <a:lvl4pPr marL="1028837" indent="0">
              <a:buNone/>
              <a:defRPr sz="1200">
                <a:solidFill>
                  <a:schemeClr val="tx1">
                    <a:tint val="75000"/>
                  </a:schemeClr>
                </a:solidFill>
              </a:defRPr>
            </a:lvl4pPr>
            <a:lvl5pPr marL="1371783" indent="0">
              <a:buNone/>
              <a:defRPr sz="1200">
                <a:solidFill>
                  <a:schemeClr val="tx1">
                    <a:tint val="75000"/>
                  </a:schemeClr>
                </a:solidFill>
              </a:defRPr>
            </a:lvl5pPr>
            <a:lvl6pPr marL="1714729" indent="0">
              <a:buNone/>
              <a:defRPr sz="1200">
                <a:solidFill>
                  <a:schemeClr val="tx1">
                    <a:tint val="75000"/>
                  </a:schemeClr>
                </a:solidFill>
              </a:defRPr>
            </a:lvl6pPr>
            <a:lvl7pPr marL="2057674" indent="0">
              <a:buNone/>
              <a:defRPr sz="1200">
                <a:solidFill>
                  <a:schemeClr val="tx1">
                    <a:tint val="75000"/>
                  </a:schemeClr>
                </a:solidFill>
              </a:defRPr>
            </a:lvl7pPr>
            <a:lvl8pPr marL="2400620" indent="0">
              <a:buNone/>
              <a:defRPr sz="1200">
                <a:solidFill>
                  <a:schemeClr val="tx1">
                    <a:tint val="75000"/>
                  </a:schemeClr>
                </a:solidFill>
              </a:defRPr>
            </a:lvl8pPr>
            <a:lvl9pPr marL="2743566"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737556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a:p>
        </p:txBody>
      </p:sp>
      <p:sp>
        <p:nvSpPr>
          <p:cNvPr id="3" name="Content Placeholder 2"/>
          <p:cNvSpPr>
            <a:spLocks noGrp="1"/>
          </p:cNvSpPr>
          <p:nvPr>
            <p:ph idx="1"/>
          </p:nvPr>
        </p:nvSpPr>
        <p:spPr>
          <a:xfrm>
            <a:off x="457282" y="1200521"/>
            <a:ext cx="8231029" cy="3395520"/>
          </a:xfrm>
          <a:prstGeom prst="rect">
            <a:avLst/>
          </a:prstGeom>
        </p:spPr>
        <p:txBody>
          <a:bodyPr lIns="91432" tIns="45716" rIns="91432" bIns="45716"/>
          <a:lstStyle>
            <a:lvl5pPr>
              <a:defRPr/>
            </a:lvl5pPr>
            <a:lvl6pPr>
              <a:defRPr/>
            </a:lvl6pPr>
            <a:lvl7pPr>
              <a:defRPr/>
            </a:lvl7pPr>
            <a:lvl8pPr>
              <a:defRPr/>
            </a:lvl8pPr>
            <a:lvl9pPr>
              <a:buFont typeface="Arial" pitchFamily="34" charset="0"/>
              <a:buChar char="•"/>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algn="ctr">
              <a:buFontTx/>
              <a:buNone/>
            </a:pPr>
            <a:fld id="{544213AF-26F6-41FA-8D85-E2C5388D6E58}" type="datetimeFigureOut">
              <a:rPr lang="en-US" b="1" smtClean="0">
                <a:solidFill>
                  <a:prstClr val="black"/>
                </a:solidFill>
                <a:ea typeface="黑体" pitchFamily="49" charset="-122"/>
              </a:rPr>
              <a:pPr algn="ctr">
                <a:buFontTx/>
                <a:buNone/>
              </a:pPr>
              <a:t>3/11/2022</a:t>
            </a:fld>
            <a:endParaRPr lang="en-US" b="1">
              <a:solidFill>
                <a:prstClr val="black"/>
              </a:solidFill>
              <a:ea typeface="黑体" pitchFamily="49" charset="-122"/>
            </a:endParaRPr>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pPr algn="ctr">
              <a:buFontTx/>
              <a:buNone/>
            </a:pPr>
            <a:endParaRPr lang="en-US" b="1">
              <a:solidFill>
                <a:prstClr val="black"/>
              </a:solidFill>
              <a:ea typeface="黑体" pitchFamily="49" charset="-122"/>
            </a:endParaRPr>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algn="ctr">
              <a:buFontTx/>
              <a:buNone/>
            </a:pPr>
            <a:fld id="{D5BBC35B-A44B-4119-B8DA-DE9E3DFADA20}" type="slidenum">
              <a:rPr lang="en-US" b="1" smtClean="0">
                <a:solidFill>
                  <a:prstClr val="black"/>
                </a:solidFill>
                <a:ea typeface="黑体" pitchFamily="49" charset="-122"/>
              </a:rPr>
              <a:pPr algn="ctr">
                <a:buFontTx/>
                <a:buNone/>
              </a:pPr>
              <a:t>‹#›</a:t>
            </a:fld>
            <a:endParaRPr lang="en-US" b="1">
              <a:solidFill>
                <a:prstClr val="black"/>
              </a:solidFill>
              <a:ea typeface="黑体" pitchFamily="49" charset="-122"/>
            </a:endParaRPr>
          </a:p>
        </p:txBody>
      </p:sp>
    </p:spTree>
    <p:extLst>
      <p:ext uri="{BB962C8B-B14F-4D97-AF65-F5344CB8AC3E}">
        <p14:creationId val="3858100580"/>
      </p:ext>
    </p:extLst>
  </p:cSld>
  <p:clrMapOvr>
    <a:masterClrMapping/>
  </p:clrMapOvr>
  <p:transition spd="slow">
    <p:cover dir="rd"/>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759" y="1369642"/>
            <a:ext cx="3886875"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954" y="1369642"/>
            <a:ext cx="3886875"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419287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950" y="273929"/>
            <a:ext cx="788807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951" y="1261261"/>
            <a:ext cx="3869012" cy="618125"/>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951" y="1879386"/>
            <a:ext cx="3869012"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954" y="1261261"/>
            <a:ext cx="3888066" cy="618125"/>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954" y="1879386"/>
            <a:ext cx="3888066"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600750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448956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744978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951" y="343006"/>
            <a:ext cx="2949690"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8066" y="740798"/>
            <a:ext cx="4629954"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951" y="1543526"/>
            <a:ext cx="2949690" cy="2859574"/>
          </a:xfrm>
        </p:spPr>
        <p:txBody>
          <a:bodyPr/>
          <a:lstStyle>
            <a:lvl1pPr marL="0" indent="0">
              <a:buNone/>
              <a:defRPr sz="1200"/>
            </a:lvl1pPr>
            <a:lvl2pPr marL="342946" indent="0">
              <a:buNone/>
              <a:defRPr sz="1050"/>
            </a:lvl2pPr>
            <a:lvl3pPr marL="685891" indent="0">
              <a:buNone/>
              <a:defRPr sz="900"/>
            </a:lvl3pPr>
            <a:lvl4pPr marL="1028837" indent="0">
              <a:buNone/>
              <a:defRPr sz="750"/>
            </a:lvl4pPr>
            <a:lvl5pPr marL="1371783" indent="0">
              <a:buNone/>
              <a:defRPr sz="750"/>
            </a:lvl5pPr>
            <a:lvl6pPr marL="1714729" indent="0">
              <a:buNone/>
              <a:defRPr sz="750"/>
            </a:lvl6pPr>
            <a:lvl7pPr marL="2057674" indent="0">
              <a:buNone/>
              <a:defRPr sz="750"/>
            </a:lvl7pPr>
            <a:lvl8pPr marL="2400620" indent="0">
              <a:buNone/>
              <a:defRPr sz="750"/>
            </a:lvl8pPr>
            <a:lvl9pPr marL="2743566"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4118749"/>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951" y="343006"/>
            <a:ext cx="2949690"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8066" y="740798"/>
            <a:ext cx="4629954" cy="3656347"/>
          </a:xfrm>
        </p:spPr>
        <p:txBody>
          <a:bodyPr anchor="t"/>
          <a:lstStyle>
            <a:lvl1pPr marL="0" indent="0">
              <a:buNone/>
              <a:defRPr sz="24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951" y="1543526"/>
            <a:ext cx="2949690" cy="2859574"/>
          </a:xfrm>
        </p:spPr>
        <p:txBody>
          <a:bodyPr/>
          <a:lstStyle>
            <a:lvl1pPr marL="0" indent="0">
              <a:buNone/>
              <a:defRPr sz="1200"/>
            </a:lvl1pPr>
            <a:lvl2pPr marL="342946" indent="0">
              <a:buNone/>
              <a:defRPr sz="1050"/>
            </a:lvl2pPr>
            <a:lvl3pPr marL="685891" indent="0">
              <a:buNone/>
              <a:defRPr sz="900"/>
            </a:lvl3pPr>
            <a:lvl4pPr marL="1028837" indent="0">
              <a:buNone/>
              <a:defRPr sz="750"/>
            </a:lvl4pPr>
            <a:lvl5pPr marL="1371783" indent="0">
              <a:buNone/>
              <a:defRPr sz="750"/>
            </a:lvl5pPr>
            <a:lvl6pPr marL="1714729" indent="0">
              <a:buNone/>
              <a:defRPr sz="750"/>
            </a:lvl6pPr>
            <a:lvl7pPr marL="2057674" indent="0">
              <a:buNone/>
              <a:defRPr sz="750"/>
            </a:lvl7pPr>
            <a:lvl8pPr marL="2400620" indent="0">
              <a:buNone/>
              <a:defRPr sz="750"/>
            </a:lvl8pPr>
            <a:lvl9pPr marL="2743566"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918301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5378011"/>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4812" y="273928"/>
            <a:ext cx="1972017"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759" y="273928"/>
            <a:ext cx="5801732"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41990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722438" y="1029018"/>
            <a:ext cx="7773750" cy="1879386"/>
          </a:xfrm>
          <a:prstGeom prst="rect">
            <a:avLst/>
          </a:prstGeom>
        </p:spPr>
        <p:txBody>
          <a:bodyPr lIns="91432" tIns="45716" rIns="91432" bIns="45716" anchor="b"/>
          <a:lstStyle>
            <a:lvl1pPr algn="ctr" defTabSz="914400" rtl="0" eaLnBrk="1" latinLnBrk="0" hangingPunct="1">
              <a:lnSpc>
                <a:spcPct val="100000"/>
              </a:lnSpc>
              <a:spcBef>
                <a:spcPct val="0"/>
              </a:spcBef>
              <a:buNone/>
              <a:defRPr lang="en-US" sz="4800" kern="120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722438" y="3052515"/>
            <a:ext cx="7773750" cy="849177"/>
          </a:xfrm>
          <a:prstGeom prst="rect">
            <a:avLst/>
          </a:prstGeom>
        </p:spPr>
        <p:txBody>
          <a:bodyPr lIns="91432" tIns="45716" rIns="91432" bIns="45716"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algn="ctr">
              <a:buFontTx/>
              <a:buNone/>
            </a:pPr>
            <a:fld id="{544213AF-26F6-41FA-8D85-E2C5388D6E58}" type="datetimeFigureOut">
              <a:rPr lang="en-US" b="1" smtClean="0">
                <a:solidFill>
                  <a:prstClr val="black"/>
                </a:solidFill>
                <a:ea typeface="黑体" pitchFamily="49" charset="-122"/>
              </a:rPr>
              <a:pPr algn="ctr">
                <a:buFontTx/>
                <a:buNone/>
              </a:pPr>
              <a:t>3/11/2022</a:t>
            </a:fld>
            <a:endParaRPr lang="en-US" b="1">
              <a:solidFill>
                <a:prstClr val="black"/>
              </a:solidFill>
              <a:ea typeface="黑体" pitchFamily="49" charset="-122"/>
            </a:endParaRPr>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pPr algn="ctr">
              <a:buFontTx/>
              <a:buNone/>
            </a:pPr>
            <a:endParaRPr lang="en-US" b="1">
              <a:solidFill>
                <a:prstClr val="black"/>
              </a:solidFill>
              <a:ea typeface="黑体" pitchFamily="49" charset="-122"/>
            </a:endParaRPr>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algn="ctr">
              <a:buFontTx/>
              <a:buNone/>
            </a:pPr>
            <a:fld id="{D5BBC35B-A44B-4119-B8DA-DE9E3DFADA20}" type="slidenum">
              <a:rPr lang="en-US" b="1" smtClean="0">
                <a:solidFill>
                  <a:prstClr val="black"/>
                </a:solidFill>
                <a:ea typeface="黑体" pitchFamily="49" charset="-122"/>
              </a:rPr>
              <a:pPr algn="ctr">
                <a:buFontTx/>
                <a:buNone/>
              </a:pPr>
              <a:t>‹#›</a:t>
            </a:fld>
            <a:endParaRPr lang="en-US" b="1">
              <a:solidFill>
                <a:prstClr val="black"/>
              </a:solidFill>
              <a:ea typeface="黑体" pitchFamily="49" charset="-122"/>
            </a:endParaRPr>
          </a:p>
        </p:txBody>
      </p:sp>
      <p:sp>
        <p:nvSpPr>
          <p:cNvPr id="7" name="Oval 6"/>
          <p:cNvSpPr/>
          <p:nvPr/>
        </p:nvSpPr>
        <p:spPr>
          <a:xfrm>
            <a:off x="4496583"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buFontTx/>
              <a:buNone/>
            </a:pPr>
            <a:endParaRPr lang="en-US" b="1">
              <a:solidFill>
                <a:prstClr val="white"/>
              </a:solidFill>
            </a:endParaRPr>
          </a:p>
        </p:txBody>
      </p:sp>
      <p:sp>
        <p:nvSpPr>
          <p:cNvPr id="8" name="Oval 7"/>
          <p:cNvSpPr/>
          <p:nvPr/>
        </p:nvSpPr>
        <p:spPr>
          <a:xfrm>
            <a:off x="4696640"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buFontTx/>
              <a:buNone/>
            </a:pPr>
            <a:endParaRPr lang="en-US" b="1">
              <a:solidFill>
                <a:prstClr val="white"/>
              </a:solidFill>
            </a:endParaRPr>
          </a:p>
        </p:txBody>
      </p:sp>
      <p:sp>
        <p:nvSpPr>
          <p:cNvPr id="9" name="Oval 8"/>
          <p:cNvSpPr/>
          <p:nvPr/>
        </p:nvSpPr>
        <p:spPr>
          <a:xfrm>
            <a:off x="4297476"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buFontTx/>
              <a:buNone/>
            </a:pPr>
            <a:endParaRPr lang="en-US" b="1">
              <a:solidFill>
                <a:prstClr val="white"/>
              </a:solidFill>
            </a:endParaRPr>
          </a:p>
        </p:txBody>
      </p:sp>
    </p:spTree>
    <p:extLst>
      <p:ext uri="{BB962C8B-B14F-4D97-AF65-F5344CB8AC3E}">
        <p14:creationId val="1323129379"/>
      </p:ext>
    </p:extLst>
  </p:cSld>
  <p:clrMapOvr>
    <a:masterClrMapping/>
  </p:clrMapOvr>
  <p:transition spd="slow">
    <p:cover dir="rd"/>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a:p>
        </p:txBody>
      </p:sp>
      <p:sp>
        <p:nvSpPr>
          <p:cNvPr id="4" name="Content Placeholder 3"/>
          <p:cNvSpPr>
            <a:spLocks noGrp="1"/>
          </p:cNvSpPr>
          <p:nvPr>
            <p:ph sz="half" idx="2"/>
          </p:nvPr>
        </p:nvSpPr>
        <p:spPr>
          <a:xfrm>
            <a:off x="4649007" y="1200521"/>
            <a:ext cx="4039301" cy="3395520"/>
          </a:xfrm>
          <a:prstGeom prst="rect">
            <a:avLst/>
          </a:prstGeom>
        </p:spPr>
        <p:txBody>
          <a:bodyPr lIns="91432" tIns="45716" rIns="91432" bIns="45716"/>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algn="ctr">
              <a:buFontTx/>
              <a:buNone/>
            </a:pPr>
            <a:fld id="{544213AF-26F6-41FA-8D85-E2C5388D6E58}" type="datetimeFigureOut">
              <a:rPr lang="en-US" b="1" smtClean="0">
                <a:solidFill>
                  <a:prstClr val="black"/>
                </a:solidFill>
                <a:ea typeface="黑体" pitchFamily="49" charset="-122"/>
              </a:rPr>
              <a:pPr algn="ctr">
                <a:buFontTx/>
                <a:buNone/>
              </a:pPr>
              <a:t>3/11/2022</a:t>
            </a:fld>
            <a:endParaRPr lang="en-US" b="1">
              <a:solidFill>
                <a:prstClr val="black"/>
              </a:solidFill>
              <a:ea typeface="黑体" pitchFamily="49" charset="-122"/>
            </a:endParaRPr>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pPr algn="ctr">
              <a:buFontTx/>
              <a:buNone/>
            </a:pPr>
            <a:endParaRPr lang="en-US" b="1">
              <a:solidFill>
                <a:prstClr val="black"/>
              </a:solidFill>
              <a:ea typeface="黑体" pitchFamily="49" charset="-122"/>
            </a:endParaRPr>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pPr algn="ctr">
              <a:buFontTx/>
              <a:buNone/>
            </a:pPr>
            <a:fld id="{D5BBC35B-A44B-4119-B8DA-DE9E3DFADA20}" type="slidenum">
              <a:rPr lang="en-US" b="1" smtClean="0">
                <a:solidFill>
                  <a:prstClr val="black"/>
                </a:solidFill>
                <a:ea typeface="黑体" pitchFamily="49" charset="-122"/>
              </a:rPr>
              <a:pPr algn="ctr">
                <a:buFontTx/>
                <a:buNone/>
              </a:pPr>
              <a:t>‹#›</a:t>
            </a:fld>
            <a:endParaRPr lang="en-US" b="1">
              <a:solidFill>
                <a:prstClr val="black"/>
              </a:solidFill>
              <a:ea typeface="黑体" pitchFamily="49" charset="-122"/>
            </a:endParaRPr>
          </a:p>
        </p:txBody>
      </p:sp>
      <p:sp>
        <p:nvSpPr>
          <p:cNvPr id="9" name="Content Placeholder 8"/>
          <p:cNvSpPr>
            <a:spLocks noGrp="1"/>
          </p:cNvSpPr>
          <p:nvPr>
            <p:ph sz="quarter" idx="13"/>
          </p:nvPr>
        </p:nvSpPr>
        <p:spPr>
          <a:xfrm>
            <a:off x="365823" y="1200521"/>
            <a:ext cx="4042350" cy="3395758"/>
          </a:xfrm>
          <a:prstGeom prst="rect">
            <a:avLst/>
          </a:prstGeom>
        </p:spPr>
        <p:txBody>
          <a:bodyPr lIns="91432" tIns="45716" rIns="91432"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val="3502503217"/>
      </p:ext>
    </p:extLst>
  </p:cSld>
  <p:clrMapOvr>
    <a:masterClrMapping/>
  </p:clrMapOvr>
  <p:transition spd="slow">
    <p:cover dir="rd"/>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79" y="1200523"/>
            <a:ext cx="4040890"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5" name="Text Placeholder 4"/>
          <p:cNvSpPr>
            <a:spLocks noGrp="1"/>
          </p:cNvSpPr>
          <p:nvPr>
            <p:ph type="body" sz="quarter" idx="3"/>
          </p:nvPr>
        </p:nvSpPr>
        <p:spPr>
          <a:xfrm>
            <a:off x="4649008" y="1200523"/>
            <a:ext cx="4042477"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p>
            <a:pPr algn="ctr">
              <a:buFontTx/>
              <a:buNone/>
            </a:pPr>
            <a:fld id="{544213AF-26F6-41FA-8D85-E2C5388D6E58}" type="datetimeFigureOut">
              <a:rPr lang="en-US" b="1" smtClean="0">
                <a:solidFill>
                  <a:prstClr val="black"/>
                </a:solidFill>
                <a:ea typeface="黑体" pitchFamily="49" charset="-122"/>
              </a:rPr>
              <a:pPr algn="ctr">
                <a:buFontTx/>
                <a:buNone/>
              </a:pPr>
              <a:t>3/11/2022</a:t>
            </a:fld>
            <a:endParaRPr lang="en-US" b="1">
              <a:solidFill>
                <a:prstClr val="black"/>
              </a:solidFill>
              <a:ea typeface="黑体" pitchFamily="49" charset="-122"/>
            </a:endParaRPr>
          </a:p>
        </p:txBody>
      </p:sp>
      <p:sp>
        <p:nvSpPr>
          <p:cNvPr id="8" name="Footer Placeholder 7"/>
          <p:cNvSpPr>
            <a:spLocks noGrp="1"/>
          </p:cNvSpPr>
          <p:nvPr>
            <p:ph type="ftr" sz="quarter" idx="11"/>
          </p:nvPr>
        </p:nvSpPr>
        <p:spPr>
          <a:xfrm>
            <a:off x="659280" y="4768735"/>
            <a:ext cx="2848470" cy="273928"/>
          </a:xfrm>
          <a:prstGeom prst="rect">
            <a:avLst/>
          </a:prstGeom>
        </p:spPr>
        <p:txBody>
          <a:bodyPr lIns="91432" tIns="45716" rIns="91432" bIns="45716"/>
          <a:lstStyle/>
          <a:p>
            <a:pPr algn="ctr">
              <a:buFontTx/>
              <a:buNone/>
            </a:pPr>
            <a:endParaRPr lang="en-US" b="1">
              <a:solidFill>
                <a:prstClr val="black"/>
              </a:solidFill>
              <a:ea typeface="黑体" pitchFamily="49" charset="-122"/>
            </a:endParaRPr>
          </a:p>
        </p:txBody>
      </p:sp>
      <p:sp>
        <p:nvSpPr>
          <p:cNvPr id="9" name="Slide Number Placeholder 8"/>
          <p:cNvSpPr>
            <a:spLocks noGrp="1"/>
          </p:cNvSpPr>
          <p:nvPr>
            <p:ph type="sldNum" sz="quarter" idx="12"/>
          </p:nvPr>
        </p:nvSpPr>
        <p:spPr>
          <a:xfrm>
            <a:off x="8544762" y="4768735"/>
            <a:ext cx="562073" cy="273928"/>
          </a:xfrm>
          <a:prstGeom prst="rect">
            <a:avLst/>
          </a:prstGeom>
        </p:spPr>
        <p:txBody>
          <a:bodyPr lIns="91432" tIns="45716" rIns="91432" bIns="45716"/>
          <a:lstStyle/>
          <a:p>
            <a:pPr algn="ctr">
              <a:buFontTx/>
              <a:buNone/>
            </a:pPr>
            <a:fld id="{D5BBC35B-A44B-4119-B8DA-DE9E3DFADA20}" type="slidenum">
              <a:rPr lang="en-US" b="1" smtClean="0">
                <a:solidFill>
                  <a:prstClr val="black"/>
                </a:solidFill>
                <a:ea typeface="黑体" pitchFamily="49" charset="-122"/>
              </a:rPr>
              <a:pPr algn="ctr">
                <a:buFontTx/>
                <a:buNone/>
              </a:pPr>
              <a:t>‹#›</a:t>
            </a:fld>
            <a:endParaRPr lang="en-US" b="1">
              <a:solidFill>
                <a:prstClr val="black"/>
              </a:solidFill>
              <a:ea typeface="黑体" pitchFamily="49" charset="-122"/>
            </a:endParaRPr>
          </a:p>
        </p:txBody>
      </p:sp>
      <p:sp>
        <p:nvSpPr>
          <p:cNvPr id="11" name="Content Placeholder 10"/>
          <p:cNvSpPr>
            <a:spLocks noGrp="1"/>
          </p:cNvSpPr>
          <p:nvPr>
            <p:ph sz="quarter" idx="13"/>
          </p:nvPr>
        </p:nvSpPr>
        <p:spPr>
          <a:xfrm>
            <a:off x="457279" y="1660149"/>
            <a:ext cx="4042350" cy="2936130"/>
          </a:xfrm>
          <a:prstGeom prst="rect">
            <a:avLst/>
          </a:prstGeom>
        </p:spPr>
        <p:txBody>
          <a:bodyPr lIns="91432" tIns="45716" rIns="91432"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3" name="Content Placeholder 12"/>
          <p:cNvSpPr>
            <a:spLocks noGrp="1"/>
          </p:cNvSpPr>
          <p:nvPr>
            <p:ph sz="quarter" idx="14"/>
          </p:nvPr>
        </p:nvSpPr>
        <p:spPr>
          <a:xfrm>
            <a:off x="4673395" y="1660149"/>
            <a:ext cx="4042350" cy="2935796"/>
          </a:xfrm>
          <a:prstGeom prst="rect">
            <a:avLst/>
          </a:prstGeom>
        </p:spPr>
        <p:txBody>
          <a:bodyPr lIns="91432" tIns="45716" rIns="91432"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2" name="TextBox 11"/>
          <p:cNvSpPr txBox="1"/>
          <p:nvPr userDrawn="1"/>
        </p:nvSpPr>
        <p:spPr>
          <a:xfrm>
            <a:off x="1907703" y="5043307"/>
            <a:ext cx="1440159" cy="118430"/>
          </a:xfrm>
          <a:prstGeom prst="rect">
            <a:avLst/>
          </a:prstGeom>
          <a:noFill/>
        </p:spPr>
        <p:txBody>
          <a:bodyPr wrap="square" rtlCol="0">
            <a:spAutoFit/>
          </a:bodyPr>
          <a:lstStyle/>
          <a:p>
            <a:pPr fontAlgn="auto">
              <a:lnSpc>
                <a:spcPct val="200000"/>
              </a:lnSpc>
              <a:spcBef>
                <a:spcPct val="0"/>
              </a:spcBef>
              <a:spcAft>
                <a:spcPct val="0"/>
              </a:spcAft>
              <a:buFontTx/>
              <a:buNone/>
            </a:pPr>
            <a:r>
              <a:rPr lang="zh-CN" altLang="en-US" sz="100">
                <a:solidFill>
                  <a:prstClr val="black"/>
                </a:solidFill>
                <a:latin typeface="微软雅黑" panose="020b0503020204020204" pitchFamily="34" charset="-122"/>
                <a:ea typeface="微软雅黑" panose="020b0503020204020204" pitchFamily="34" charset="-122"/>
                <a:hlinkClick r:id="rId1"/>
              </a:rPr>
              <a:t>行</a:t>
            </a:r>
            <a:r>
              <a:rPr lang="zh-CN" altLang="en-US" sz="100" smtClean="0">
                <a:solidFill>
                  <a:prstClr val="black"/>
                </a:solidFill>
                <a:latin typeface="微软雅黑" panose="020b0503020204020204" pitchFamily="34" charset="-122"/>
                <a:ea typeface="微软雅黑" panose="020b0503020204020204" pitchFamily="34" charset="-122"/>
                <a:hlinkClick r:id="rId1"/>
              </a:rPr>
              <a:t>业</a:t>
            </a:r>
            <a:r>
              <a:rPr lang="en-US" altLang="zh-CN" sz="100" smtClean="0">
                <a:solidFill>
                  <a:prstClr val="black"/>
                </a:solidFill>
                <a:latin typeface="微软雅黑" panose="020b0503020204020204" pitchFamily="34" charset="-122"/>
                <a:ea typeface="微软雅黑" panose="020b0503020204020204" pitchFamily="34" charset="-122"/>
                <a:hlinkClick r:id="rId1"/>
              </a:rPr>
              <a:t>PPT</a:t>
            </a:r>
            <a:r>
              <a:rPr lang="zh-CN" altLang="en-US" sz="100" smtClean="0">
                <a:solidFill>
                  <a:prstClr val="black"/>
                </a:solidFill>
                <a:latin typeface="微软雅黑" panose="020b0503020204020204" pitchFamily="34" charset="-122"/>
                <a:ea typeface="微软雅黑" panose="020b0503020204020204" pitchFamily="34" charset="-122"/>
                <a:hlinkClick r:id="rId1"/>
              </a:rPr>
              <a:t>模板</a:t>
            </a:r>
            <a:r>
              <a:rPr lang="en-US" altLang="zh-CN" sz="100">
                <a:solidFill>
                  <a:prstClr val="black"/>
                </a:solidFill>
                <a:latin typeface="微软雅黑" panose="020b0503020204020204" pitchFamily="34" charset="-122"/>
                <a:ea typeface="微软雅黑" panose="020b0503020204020204" pitchFamily="34" charset="-122"/>
              </a:rPr>
              <a:t>http://www.1ppt.com/hangye/</a:t>
            </a:r>
            <a:endParaRPr lang="en-US" altLang="zh-CN" sz="10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val="3951048785"/>
      </p:ext>
    </p:extLst>
  </p:cSld>
  <p:clrMapOvr>
    <a:masterClrMapping/>
  </p:clrMapOvr>
  <p:transition spd="slow">
    <p:cover dir="rd"/>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a:p>
        </p:txBody>
      </p:sp>
      <p:sp>
        <p:nvSpPr>
          <p:cNvPr id="3" name="Date Placeholder 2"/>
          <p:cNvSpPr>
            <a:spLocks noGrp="1"/>
          </p:cNvSpPr>
          <p:nvPr>
            <p:ph type="dt" sz="half" idx="10"/>
          </p:nvPr>
        </p:nvSpPr>
        <p:spPr>
          <a:xfrm>
            <a:off x="6364453" y="4768735"/>
            <a:ext cx="2086337" cy="273928"/>
          </a:xfrm>
          <a:prstGeom prst="rect">
            <a:avLst/>
          </a:prstGeom>
        </p:spPr>
        <p:txBody>
          <a:bodyPr lIns="91432" tIns="45716" rIns="91432" bIns="45716"/>
          <a:lstStyle/>
          <a:p>
            <a:pPr algn="ctr">
              <a:buFontTx/>
              <a:buNone/>
            </a:pPr>
            <a:fld id="{544213AF-26F6-41FA-8D85-E2C5388D6E58}" type="datetimeFigureOut">
              <a:rPr lang="en-US" b="1" smtClean="0">
                <a:solidFill>
                  <a:prstClr val="black"/>
                </a:solidFill>
                <a:ea typeface="黑体" pitchFamily="49" charset="-122"/>
              </a:rPr>
              <a:pPr algn="ctr">
                <a:buFontTx/>
                <a:buNone/>
              </a:pPr>
              <a:t>3/11/2022</a:t>
            </a:fld>
            <a:endParaRPr lang="en-US" b="1">
              <a:solidFill>
                <a:prstClr val="black"/>
              </a:solidFill>
              <a:ea typeface="黑体" pitchFamily="49" charset="-122"/>
            </a:endParaRPr>
          </a:p>
        </p:txBody>
      </p:sp>
      <p:sp>
        <p:nvSpPr>
          <p:cNvPr id="4" name="Footer Placeholder 3"/>
          <p:cNvSpPr>
            <a:spLocks noGrp="1"/>
          </p:cNvSpPr>
          <p:nvPr>
            <p:ph type="ftr" sz="quarter" idx="11"/>
          </p:nvPr>
        </p:nvSpPr>
        <p:spPr>
          <a:xfrm>
            <a:off x="659280" y="4768735"/>
            <a:ext cx="2848470" cy="273928"/>
          </a:xfrm>
          <a:prstGeom prst="rect">
            <a:avLst/>
          </a:prstGeom>
        </p:spPr>
        <p:txBody>
          <a:bodyPr lIns="91432" tIns="45716" rIns="91432" bIns="45716"/>
          <a:lstStyle/>
          <a:p>
            <a:pPr algn="ctr">
              <a:buFontTx/>
              <a:buNone/>
            </a:pPr>
            <a:endParaRPr lang="en-US" b="1">
              <a:solidFill>
                <a:prstClr val="black"/>
              </a:solidFill>
              <a:ea typeface="黑体" pitchFamily="49" charset="-122"/>
            </a:endParaRPr>
          </a:p>
        </p:txBody>
      </p:sp>
      <p:sp>
        <p:nvSpPr>
          <p:cNvPr id="5" name="Slide Number Placeholder 4"/>
          <p:cNvSpPr>
            <a:spLocks noGrp="1"/>
          </p:cNvSpPr>
          <p:nvPr>
            <p:ph type="sldNum" sz="quarter" idx="12"/>
          </p:nvPr>
        </p:nvSpPr>
        <p:spPr>
          <a:xfrm>
            <a:off x="8544762" y="4768735"/>
            <a:ext cx="562073" cy="273928"/>
          </a:xfrm>
          <a:prstGeom prst="rect">
            <a:avLst/>
          </a:prstGeom>
        </p:spPr>
        <p:txBody>
          <a:bodyPr lIns="91432" tIns="45716" rIns="91432" bIns="45716"/>
          <a:lstStyle/>
          <a:p>
            <a:pPr algn="ctr">
              <a:buFontTx/>
              <a:buNone/>
            </a:pPr>
            <a:fld id="{D5BBC35B-A44B-4119-B8DA-DE9E3DFADA20}" type="slidenum">
              <a:rPr lang="en-US" b="1" smtClean="0">
                <a:solidFill>
                  <a:prstClr val="black"/>
                </a:solidFill>
                <a:ea typeface="黑体" pitchFamily="49" charset="-122"/>
              </a:rPr>
              <a:pPr algn="ctr">
                <a:buFontTx/>
                <a:buNone/>
              </a:pPr>
              <a:t>‹#›</a:t>
            </a:fld>
            <a:endParaRPr lang="en-US" b="1">
              <a:solidFill>
                <a:prstClr val="black"/>
              </a:solidFill>
              <a:ea typeface="黑体" pitchFamily="49" charset="-122"/>
            </a:endParaRPr>
          </a:p>
        </p:txBody>
      </p:sp>
    </p:spTree>
    <p:extLst>
      <p:ext uri="{BB962C8B-B14F-4D97-AF65-F5344CB8AC3E}">
        <p14:creationId val="3999721071"/>
      </p:ext>
    </p:extLst>
  </p:cSld>
  <p:clrMapOvr>
    <a:masterClrMapping/>
  </p:clrMapOvr>
  <p:transition spd="slow">
    <p:cover dir="rd"/>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4105592063"/>
      </p:ext>
    </p:extLst>
  </p:cSld>
  <p:clrMapOvr>
    <a:masterClrMapping/>
  </p:clrMapOvr>
  <p:transition spd="slow">
    <p:cover dir="rd"/>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5908114" y="200087"/>
            <a:ext cx="3008835" cy="1572110"/>
          </a:xfrm>
          <a:prstGeom prst="rect">
            <a:avLst/>
          </a:prstGeom>
        </p:spPr>
        <p:txBody>
          <a:bodyPr lIns="91432" tIns="45716" rIns="91432" bIns="45716"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smtClean="0"/>
              <a:t>单击此处编辑母版标题样式</a:t>
            </a:r>
            <a:endParaRPr lang="en-US"/>
          </a:p>
        </p:txBody>
      </p:sp>
      <p:sp>
        <p:nvSpPr>
          <p:cNvPr id="3" name="Content Placeholder 2"/>
          <p:cNvSpPr>
            <a:spLocks noGrp="1"/>
          </p:cNvSpPr>
          <p:nvPr>
            <p:ph idx="1"/>
          </p:nvPr>
        </p:nvSpPr>
        <p:spPr>
          <a:xfrm>
            <a:off x="719264" y="204851"/>
            <a:ext cx="4996731" cy="4391190"/>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5908114" y="1829365"/>
            <a:ext cx="3008835" cy="2766676"/>
          </a:xfrm>
          <a:prstGeom prst="rect">
            <a:avLst/>
          </a:prstGeom>
        </p:spPr>
        <p:txBody>
          <a:bodyPr lIns="91432" tIns="45716" rIns="91432" bIns="45716">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algn="ctr">
              <a:buFontTx/>
              <a:buNone/>
            </a:pPr>
            <a:fld id="{544213AF-26F6-41FA-8D85-E2C5388D6E58}" type="datetimeFigureOut">
              <a:rPr lang="en-US" b="1" smtClean="0">
                <a:solidFill>
                  <a:prstClr val="black"/>
                </a:solidFill>
                <a:ea typeface="黑体" pitchFamily="49" charset="-122"/>
              </a:rPr>
              <a:pPr algn="ctr">
                <a:buFontTx/>
                <a:buNone/>
              </a:pPr>
              <a:t>3/11/2022</a:t>
            </a:fld>
            <a:endParaRPr lang="en-US" b="1">
              <a:solidFill>
                <a:prstClr val="black"/>
              </a:solidFill>
              <a:ea typeface="黑体" pitchFamily="49" charset="-122"/>
            </a:endParaRPr>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pPr algn="ctr">
              <a:buFontTx/>
              <a:buNone/>
            </a:pPr>
            <a:endParaRPr lang="en-US" b="1">
              <a:solidFill>
                <a:prstClr val="black"/>
              </a:solidFill>
              <a:ea typeface="黑体" pitchFamily="49" charset="-122"/>
            </a:endParaRPr>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pPr algn="ctr">
              <a:buFontTx/>
              <a:buNone/>
            </a:pPr>
            <a:fld id="{D5BBC35B-A44B-4119-B8DA-DE9E3DFADA20}" type="slidenum">
              <a:rPr lang="en-US" b="1" smtClean="0">
                <a:solidFill>
                  <a:prstClr val="black"/>
                </a:solidFill>
                <a:ea typeface="黑体" pitchFamily="49" charset="-122"/>
              </a:rPr>
              <a:pPr algn="ctr">
                <a:buFontTx/>
                <a:buNone/>
              </a:pPr>
              <a:t>‹#›</a:t>
            </a:fld>
            <a:endParaRPr lang="en-US" b="1">
              <a:solidFill>
                <a:prstClr val="black"/>
              </a:solidFill>
              <a:ea typeface="黑体" pitchFamily="49" charset="-122"/>
            </a:endParaRPr>
          </a:p>
        </p:txBody>
      </p:sp>
    </p:spTree>
    <p:extLst>
      <p:ext uri="{BB962C8B-B14F-4D97-AF65-F5344CB8AC3E}">
        <p14:creationId val="287445707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1679868" y="171503"/>
            <a:ext cx="5712816" cy="671720"/>
          </a:xfrm>
          <a:prstGeom prst="rect">
            <a:avLst/>
          </a:prstGeom>
        </p:spPr>
        <p:txBody>
          <a:bodyPr lIns="91432" tIns="45716" rIns="91432" bIns="45716" anchor="b"/>
          <a:lstStyle>
            <a:lvl1pPr algn="ctr">
              <a:lnSpc>
                <a:spcPct val="100000"/>
              </a:lnSpc>
              <a:defRPr sz="2800" b="0"/>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508390" y="857515"/>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lIns="91432" tIns="45716" rIns="91432" bIns="45716"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1679868" y="4359033"/>
            <a:ext cx="5712816" cy="400174"/>
          </a:xfrm>
          <a:prstGeom prst="rect">
            <a:avLst/>
          </a:prstGeom>
        </p:spPr>
        <p:txBody>
          <a:bodyPr lIns="91432" tIns="45716" rIns="91432" bIns="45716">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algn="ctr">
              <a:buFontTx/>
              <a:buNone/>
            </a:pPr>
            <a:fld id="{544213AF-26F6-41FA-8D85-E2C5388D6E58}" type="datetimeFigureOut">
              <a:rPr lang="en-US" b="1" smtClean="0">
                <a:solidFill>
                  <a:prstClr val="black"/>
                </a:solidFill>
                <a:ea typeface="黑体" pitchFamily="49" charset="-122"/>
              </a:rPr>
              <a:pPr algn="ctr">
                <a:buFontTx/>
                <a:buNone/>
              </a:pPr>
              <a:t>3/11/2022</a:t>
            </a:fld>
            <a:endParaRPr lang="en-US" b="1">
              <a:solidFill>
                <a:prstClr val="black"/>
              </a:solidFill>
              <a:ea typeface="黑体" pitchFamily="49" charset="-122"/>
            </a:endParaRPr>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pPr algn="ctr">
              <a:buFontTx/>
              <a:buNone/>
            </a:pPr>
            <a:endParaRPr lang="en-US" b="1">
              <a:solidFill>
                <a:prstClr val="black"/>
              </a:solidFill>
              <a:ea typeface="黑体" pitchFamily="49" charset="-122"/>
            </a:endParaRPr>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pPr algn="ctr">
              <a:buFontTx/>
              <a:buNone/>
            </a:pPr>
            <a:fld id="{D5BBC35B-A44B-4119-B8DA-DE9E3DFADA20}" type="slidenum">
              <a:rPr lang="en-US" b="1" smtClean="0">
                <a:solidFill>
                  <a:prstClr val="black"/>
                </a:solidFill>
                <a:ea typeface="黑体" pitchFamily="49" charset="-122"/>
              </a:rPr>
              <a:pPr algn="ctr">
                <a:buFontTx/>
                <a:buNone/>
              </a:pPr>
              <a:t>‹#›</a:t>
            </a:fld>
            <a:endParaRPr lang="en-US" b="1">
              <a:solidFill>
                <a:prstClr val="black"/>
              </a:solidFill>
              <a:ea typeface="黑体" pitchFamily="49" charset="-122"/>
            </a:endParaRPr>
          </a:p>
        </p:txBody>
      </p:sp>
    </p:spTree>
    <p:extLst>
      <p:ext uri="{BB962C8B-B14F-4D97-AF65-F5344CB8AC3E}">
        <p14:creationId val="94038162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media/image1.jpeg" Type="http://schemas.openxmlformats.org/officeDocument/2006/relationships/image"/><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7.xml" Type="http://schemas.openxmlformats.org/officeDocument/2006/relationships/slideLayout"/><Relationship Id="rId10" Target="../slideLayouts/slideLayout26.xml" Type="http://schemas.openxmlformats.org/officeDocument/2006/relationships/slideLayout"/><Relationship Id="rId11" Target="../slideLayouts/slideLayout27.xml" Type="http://schemas.openxmlformats.org/officeDocument/2006/relationships/slideLayout"/><Relationship Id="rId12" Target="../theme/theme3.xml" Type="http://schemas.openxmlformats.org/officeDocument/2006/relationships/theme"/><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slideLayouts/slideLayout20.xml" Type="http://schemas.openxmlformats.org/officeDocument/2006/relationships/slideLayout"/><Relationship Id="rId5" Target="../slideLayouts/slideLayout21.xml" Type="http://schemas.openxmlformats.org/officeDocument/2006/relationships/slideLayout"/><Relationship Id="rId6" Target="../slideLayouts/slideLayout22.xml" Type="http://schemas.openxmlformats.org/officeDocument/2006/relationships/slideLayout"/><Relationship Id="rId7" Target="../slideLayouts/slideLayout23.xml" Type="http://schemas.openxmlformats.org/officeDocument/2006/relationships/slideLayout"/><Relationship Id="rId8" Target="../slideLayouts/slideLayout24.xml" Type="http://schemas.openxmlformats.org/officeDocument/2006/relationships/slideLayout"/><Relationship Id="rId9" Target="../slideLayouts/slideLayout2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pic>
        <p:nvPicPr>
          <p:cNvPr id="10" name="Picture 2" descr="C:\Users\Administrator\Desktop\图片1.jpg"/>
          <p:cNvPicPr>
            <a:picLocks noChangeAspect="1" noChangeArrowheads="1"/>
          </p:cNvPicPr>
          <p:nvPr userDrawn="1"/>
        </p:nvPicPr>
        <p:blipFill>
          <a:blip r:embed="rId14">
            <a:extLst>
              <a:ext uri="{28A0092B-C50C-407E-A947-70E740481C1C}">
                <a14:useLocalDpi/>
              </a:ext>
            </a:extLst>
          </a:blip>
          <a:stretch>
            <a:fillRect/>
          </a:stretch>
        </p:blipFill>
        <p:spPr bwMode="auto">
          <a:xfrm>
            <a:off x="9525" y="-3968"/>
            <a:ext cx="9136064" cy="5149056"/>
          </a:xfrm>
          <a:prstGeom prst="rect">
            <a:avLst/>
          </a:prstGeom>
          <a:noFill/>
          <a:extLst>
            <a:ext uri="{909E8E84-426E-40DD-AFC4-6F175D3DCCD1}">
              <a14:hiddenFill>
                <a:solidFill>
                  <a:srgbClr val="FFFFFF"/>
                </a:solidFill>
              </a14:hiddenFill>
            </a:ext>
          </a:extLst>
        </p:spPr>
      </p:pic>
    </p:spTree>
    <p:extLst>
      <p:ext uri="{BB962C8B-B14F-4D97-AF65-F5344CB8AC3E}">
        <p14:creationId val="3207682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slow">
    <p:cover dir="rd"/>
  </p:transition>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356420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759" y="273929"/>
            <a:ext cx="788807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759" y="1369642"/>
            <a:ext cx="788807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759" y="4768735"/>
            <a:ext cx="2057757"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rPr>
              <a:pPr fontAlgn="auto">
                <a:spcBef>
                  <a:spcPct val="0"/>
                </a:spcBef>
                <a:spcAft>
                  <a:spcPct val="0"/>
                </a:spcAft>
              </a:pPr>
              <a:t>2022/3/11</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9476" y="4768735"/>
            <a:ext cx="3086636"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9072" y="4768735"/>
            <a:ext cx="2057757"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rPr>
              <a:pPr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33123568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timing/>
  <p:txStyles>
    <p:titleStyle>
      <a:lvl1pPr algn="l" defTabSz="68589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73" indent="-171473" algn="l" defTabSz="685891"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419" indent="-171473" algn="l" defTabSz="685891"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364" indent="-171473" algn="l" defTabSz="685891"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310" indent="-171473" algn="l" defTabSz="685891"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256" indent="-171473" algn="l" defTabSz="685891"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6201" indent="-171473" algn="l" defTabSz="685891"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9147" indent="-171473" algn="l" defTabSz="685891"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2093" indent="-171473" algn="l" defTabSz="685891"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5039" indent="-171473" algn="l" defTabSz="685891"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2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2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3.png" Type="http://schemas.openxmlformats.org/officeDocument/2006/relationships/image"/><Relationship Id="rId4" Target="../media/image2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 Id="rId3" Target="../media/image5.jpe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jpeg" Type="http://schemas.openxmlformats.org/officeDocument/2006/relationships/image"/><Relationship Id="rId7" Target="../media/image9.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26.png" Type="http://schemas.openxmlformats.org/officeDocument/2006/relationships/image"/><Relationship Id="rId4" Target="../media/image27.png" Type="http://schemas.openxmlformats.org/officeDocument/2006/relationships/image"/><Relationship Id="rId5" Target="../media/image2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29.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3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0.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 Id="rId3" Target="../media/image31.png" Type="http://schemas.openxmlformats.org/officeDocument/2006/relationships/image"/><Relationship Id="rId4" Target="../media/image3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media/image33.jpeg" Type="http://schemas.openxmlformats.org/officeDocument/2006/relationships/image"/><Relationship Id="rId4" Target="../media/image34.jpeg" Type="http://schemas.openxmlformats.org/officeDocument/2006/relationships/image"/><Relationship Id="rId5" Target="../media/image35.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 Id="rId3" Target="../media/image36.jpeg" Type="http://schemas.openxmlformats.org/officeDocument/2006/relationships/image"/><Relationship Id="rId4" Target="../media/image37.emf" Type="http://schemas.openxmlformats.org/officeDocument/2006/relationships/image"/><Relationship Id="rId5" Target="../media/image38.jpeg" Type="http://schemas.openxmlformats.org/officeDocument/2006/relationships/image"/><Relationship Id="rId6" Target="../media/image39.png" Type="http://schemas.openxmlformats.org/officeDocument/2006/relationships/image"/><Relationship Id="rId7" Target="../media/image40.jpeg" Type="http://schemas.openxmlformats.org/officeDocument/2006/relationships/image"/><Relationship Id="rId8" Target="../media/image4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6.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37.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1" name="组合 50"/>
          <p:cNvGrpSpPr/>
          <p:nvPr/>
        </p:nvGrpSpPr>
        <p:grpSpPr>
          <a:xfrm>
            <a:off x="2092986" y="1365467"/>
            <a:ext cx="1157826" cy="1101542"/>
            <a:chOff x="1416351" y="1858045"/>
            <a:chExt cx="1600200" cy="1522412"/>
          </a:xfrm>
        </p:grpSpPr>
        <p:grpSp>
          <p:nvGrpSpPr>
            <p:cNvPr id="52" name="组合 35"/>
            <p:cNvGrpSpPr/>
            <p:nvPr/>
          </p:nvGrpSpPr>
          <p:grpSpPr>
            <a:xfrm>
              <a:off x="1449388" y="1858045"/>
              <a:ext cx="1524000" cy="1522412"/>
              <a:chOff x="3091333" y="1182834"/>
              <a:chExt cx="3298687" cy="3298688"/>
            </a:xfrm>
          </p:grpSpPr>
          <p:sp>
            <p:nvSpPr>
              <p:cNvPr id="54" name="椭圆 53"/>
              <p:cNvSpPr>
                <a:spLocks noChangeArrowheads="1"/>
              </p:cNvSpPr>
              <p:nvPr/>
            </p:nvSpPr>
            <p:spPr bwMode="auto">
              <a:xfrm>
                <a:off x="3453163" y="1539455"/>
                <a:ext cx="2585448" cy="2585448"/>
              </a:xfrm>
              <a:prstGeom prst="ellipse">
                <a:avLst/>
              </a:prstGeom>
              <a:solidFill>
                <a:srgbClr val="00A2C2"/>
              </a:solidFill>
              <a:ln>
                <a:noFill/>
              </a:ln>
              <a:extLst>
                <a:ext uri="{91240B29-F687-4F45-9708-019B960494DF}">
                  <a14:hiddenLine algn="ctr" w="25400">
                    <a:solidFill>
                      <a:srgbClr val="000000"/>
                    </a:solidFill>
                    <a:round/>
                    <a:headEnd/>
                    <a:tailEnd/>
                  </a14:hiddenLine>
                </a:ext>
              </a:ex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FFFFFF" val="window"/>
                  </a:solidFill>
                  <a:effectLst/>
                  <a:uLnTx/>
                  <a:uFillTx/>
                  <a:latin charset="-122" panose="01010104010101010101" pitchFamily="2" typeface="时尚中黑简体"/>
                  <a:ea charset="-122" panose="01010104010101010101" pitchFamily="2" typeface="时尚中黑简体"/>
                  <a:cs typeface="+mn-ea"/>
                  <a:sym typeface="+mn-lt"/>
                </a:endParaRPr>
              </a:p>
            </p:txBody>
          </p:sp>
          <p:grpSp>
            <p:nvGrpSpPr>
              <p:cNvPr id="55" name="组合 54"/>
              <p:cNvGrpSpPr/>
              <p:nvPr/>
            </p:nvGrpSpPr>
            <p:grpSpPr>
              <a:xfrm>
                <a:off x="3091333" y="1182834"/>
                <a:ext cx="3298687" cy="3298688"/>
                <a:chOff x="2555776" y="915566"/>
                <a:chExt cx="1944216" cy="1944216"/>
              </a:xfrm>
              <a:effectLst>
                <a:outerShdw algn="tr" blurRad="63500" dir="8100000" dist="50800" rotWithShape="0">
                  <a:prstClr val="black">
                    <a:alpha val="35000"/>
                  </a:prstClr>
                </a:outerShdw>
              </a:effectLst>
            </p:grpSpPr>
            <p:sp>
              <p:nvSpPr>
                <p:cNvPr id="56" name="同心圆 55"/>
                <p:cNvSpPr/>
                <p:nvPr/>
              </p:nvSpPr>
              <p:spPr>
                <a:xfrm>
                  <a:off x="2555776" y="915566"/>
                  <a:ext cx="1944216" cy="1944216"/>
                </a:xfrm>
                <a:prstGeom prst="donut">
                  <a:avLst>
                    <a:gd fmla="val 10097" name="adj"/>
                  </a:avLst>
                </a:prstGeom>
                <a:gradFill flip="none" rotWithShape="1">
                  <a:gsLst>
                    <a:gs pos="0">
                      <a:sysClr lastClr="FFFFFF" val="window"/>
                    </a:gs>
                    <a:gs pos="100000">
                      <a:sysClr lastClr="FFFFFF" val="window">
                        <a:lumMod val="85000"/>
                      </a:sysClr>
                    </a:gs>
                  </a:gsLst>
                  <a:lin ang="81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000000" val="windowText"/>
                    </a:solidFill>
                    <a:effectLst/>
                    <a:uLnTx/>
                    <a:uFillTx/>
                    <a:latin charset="-122" panose="01010104010101010101" pitchFamily="2" typeface="时尚中黑简体"/>
                    <a:ea charset="-122" panose="01010104010101010101" pitchFamily="2" typeface="时尚中黑简体"/>
                    <a:cs typeface="+mn-ea"/>
                    <a:sym typeface="+mn-lt"/>
                  </a:endParaRPr>
                </a:p>
              </p:txBody>
            </p:sp>
            <p:sp>
              <p:nvSpPr>
                <p:cNvPr id="57" name="同心圆 56"/>
                <p:cNvSpPr/>
                <p:nvPr/>
              </p:nvSpPr>
              <p:spPr>
                <a:xfrm>
                  <a:off x="2614636" y="974427"/>
                  <a:ext cx="1826499" cy="1826497"/>
                </a:xfrm>
                <a:prstGeom prst="donut">
                  <a:avLst>
                    <a:gd fmla="val 8132" name="adj"/>
                  </a:avLst>
                </a:prstGeom>
                <a:gradFill flip="none" rotWithShape="1">
                  <a:gsLst>
                    <a:gs pos="0">
                      <a:sysClr lastClr="FFFFFF" val="window"/>
                    </a:gs>
                    <a:gs pos="100000">
                      <a:sysClr lastClr="FFFFFF" val="window">
                        <a:lumMod val="85000"/>
                      </a:sysClr>
                    </a:gs>
                  </a:gsLst>
                  <a:lin ang="162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000000" val="windowText"/>
                    </a:solidFill>
                    <a:effectLst/>
                    <a:uLnTx/>
                    <a:uFillTx/>
                    <a:latin charset="-122" panose="01010104010101010101" pitchFamily="2" typeface="时尚中黑简体"/>
                    <a:ea charset="-122" panose="01010104010101010101" pitchFamily="2" typeface="时尚中黑简体"/>
                    <a:cs typeface="+mn-ea"/>
                    <a:sym typeface="+mn-lt"/>
                  </a:endParaRPr>
                </a:p>
              </p:txBody>
            </p:sp>
          </p:grpSp>
        </p:grpSp>
        <p:sp>
          <p:nvSpPr>
            <p:cNvPr id="53" name="文本占位符 3"/>
            <p:cNvSpPr>
              <a:spLocks noChangeArrowheads="1"/>
            </p:cNvSpPr>
            <p:nvPr/>
          </p:nvSpPr>
          <p:spPr bwMode="auto">
            <a:xfrm>
              <a:off x="1416351" y="2329087"/>
              <a:ext cx="1600200" cy="634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defTabSz="912813"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mtClean="0" spc="0" strike="noStrike" sz="3500" u="none">
                  <a:ln>
                    <a:noFill/>
                  </a:ln>
                  <a:solidFill>
                    <a:sysClr lastClr="FFFFFF" val="window"/>
                  </a:solidFill>
                  <a:effectLst/>
                  <a:uLnTx/>
                  <a:uFillTx/>
                  <a:latin charset="-122" panose="01010104010101010101" pitchFamily="2" typeface="时尚中黑简体"/>
                  <a:ea charset="-122" panose="01010104010101010101" pitchFamily="2" typeface="时尚中黑简体"/>
                  <a:cs typeface="+mn-ea"/>
                  <a:sym typeface="+mn-lt"/>
                </a:rPr>
                <a:t>护</a:t>
              </a:r>
            </a:p>
          </p:txBody>
        </p:sp>
      </p:grpSp>
      <p:grpSp>
        <p:nvGrpSpPr>
          <p:cNvPr id="58" name="组合 57"/>
          <p:cNvGrpSpPr/>
          <p:nvPr/>
        </p:nvGrpSpPr>
        <p:grpSpPr>
          <a:xfrm>
            <a:off x="2945950" y="1000562"/>
            <a:ext cx="913114" cy="862684"/>
            <a:chOff x="1361982" y="1858045"/>
            <a:chExt cx="1611406" cy="1522412"/>
          </a:xfrm>
        </p:grpSpPr>
        <p:grpSp>
          <p:nvGrpSpPr>
            <p:cNvPr id="59" name="组合 35"/>
            <p:cNvGrpSpPr/>
            <p:nvPr/>
          </p:nvGrpSpPr>
          <p:grpSpPr>
            <a:xfrm>
              <a:off x="1449388" y="1858045"/>
              <a:ext cx="1524000" cy="1522412"/>
              <a:chOff x="3091333" y="1182834"/>
              <a:chExt cx="3298687" cy="3298688"/>
            </a:xfrm>
          </p:grpSpPr>
          <p:sp>
            <p:nvSpPr>
              <p:cNvPr id="61" name="椭圆 60"/>
              <p:cNvSpPr>
                <a:spLocks noChangeArrowheads="1"/>
              </p:cNvSpPr>
              <p:nvPr/>
            </p:nvSpPr>
            <p:spPr bwMode="auto">
              <a:xfrm>
                <a:off x="3453164" y="1539456"/>
                <a:ext cx="2585446" cy="2585448"/>
              </a:xfrm>
              <a:prstGeom prst="ellipse">
                <a:avLst/>
              </a:prstGeom>
              <a:solidFill>
                <a:srgbClr val="00A2C2"/>
              </a:solidFill>
              <a:ln>
                <a:noFill/>
              </a:ln>
              <a:extLst>
                <a:ext uri="{91240B29-F687-4F45-9708-019B960494DF}">
                  <a14:hiddenLine algn="ctr" w="25400">
                    <a:solidFill>
                      <a:srgbClr val="000000"/>
                    </a:solidFill>
                    <a:round/>
                    <a:headEnd/>
                    <a:tailEnd/>
                  </a14:hiddenLine>
                </a:ext>
              </a:ex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FFFFFF" val="window"/>
                  </a:solidFill>
                  <a:effectLst/>
                  <a:uLnTx/>
                  <a:uFillTx/>
                  <a:latin charset="-122" panose="01010104010101010101" pitchFamily="2" typeface="时尚中黑简体"/>
                  <a:ea charset="-122" panose="01010104010101010101" pitchFamily="2" typeface="时尚中黑简体"/>
                  <a:cs typeface="+mn-ea"/>
                  <a:sym typeface="+mn-lt"/>
                </a:endParaRPr>
              </a:p>
            </p:txBody>
          </p:sp>
          <p:grpSp>
            <p:nvGrpSpPr>
              <p:cNvPr id="62" name="组合 61"/>
              <p:cNvGrpSpPr/>
              <p:nvPr/>
            </p:nvGrpSpPr>
            <p:grpSpPr>
              <a:xfrm>
                <a:off x="3091333" y="1182834"/>
                <a:ext cx="3298687" cy="3298688"/>
                <a:chOff x="2555776" y="915566"/>
                <a:chExt cx="1944216" cy="1944216"/>
              </a:xfrm>
              <a:effectLst>
                <a:outerShdw algn="tr" blurRad="63500" dir="8100000" dist="50800" rotWithShape="0">
                  <a:prstClr val="black">
                    <a:alpha val="35000"/>
                  </a:prstClr>
                </a:outerShdw>
              </a:effectLst>
            </p:grpSpPr>
            <p:sp>
              <p:nvSpPr>
                <p:cNvPr id="63" name="同心圆 62"/>
                <p:cNvSpPr/>
                <p:nvPr/>
              </p:nvSpPr>
              <p:spPr>
                <a:xfrm>
                  <a:off x="2555776" y="915566"/>
                  <a:ext cx="1944216" cy="1944216"/>
                </a:xfrm>
                <a:prstGeom prst="donut">
                  <a:avLst>
                    <a:gd fmla="val 10097" name="adj"/>
                  </a:avLst>
                </a:prstGeom>
                <a:gradFill flip="none" rotWithShape="1">
                  <a:gsLst>
                    <a:gs pos="0">
                      <a:sysClr lastClr="FFFFFF" val="window"/>
                    </a:gs>
                    <a:gs pos="100000">
                      <a:sysClr lastClr="FFFFFF" val="window">
                        <a:lumMod val="85000"/>
                      </a:sysClr>
                    </a:gs>
                  </a:gsLst>
                  <a:lin ang="81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000000" val="windowText"/>
                    </a:solidFill>
                    <a:effectLst/>
                    <a:uLnTx/>
                    <a:uFillTx/>
                    <a:latin charset="-122" panose="01010104010101010101" pitchFamily="2" typeface="时尚中黑简体"/>
                    <a:ea charset="-122" panose="01010104010101010101" pitchFamily="2" typeface="时尚中黑简体"/>
                    <a:cs typeface="+mn-ea"/>
                    <a:sym typeface="+mn-lt"/>
                  </a:endParaRPr>
                </a:p>
              </p:txBody>
            </p:sp>
            <p:sp>
              <p:nvSpPr>
                <p:cNvPr id="64" name="同心圆 63"/>
                <p:cNvSpPr/>
                <p:nvPr/>
              </p:nvSpPr>
              <p:spPr>
                <a:xfrm>
                  <a:off x="2614636" y="974427"/>
                  <a:ext cx="1826499" cy="1826497"/>
                </a:xfrm>
                <a:prstGeom prst="donut">
                  <a:avLst>
                    <a:gd fmla="val 8132" name="adj"/>
                  </a:avLst>
                </a:prstGeom>
                <a:gradFill flip="none" rotWithShape="1">
                  <a:gsLst>
                    <a:gs pos="0">
                      <a:sysClr lastClr="FFFFFF" val="window"/>
                    </a:gs>
                    <a:gs pos="100000">
                      <a:sysClr lastClr="FFFFFF" val="window">
                        <a:lumMod val="85000"/>
                      </a:sysClr>
                    </a:gs>
                  </a:gsLst>
                  <a:lin ang="162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000000" val="windowText"/>
                    </a:solidFill>
                    <a:effectLst/>
                    <a:uLnTx/>
                    <a:uFillTx/>
                    <a:latin charset="-122" panose="01010104010101010101" pitchFamily="2" typeface="时尚中黑简体"/>
                    <a:ea charset="-122" panose="01010104010101010101" pitchFamily="2" typeface="时尚中黑简体"/>
                    <a:cs typeface="+mn-ea"/>
                    <a:sym typeface="+mn-lt"/>
                  </a:endParaRPr>
                </a:p>
              </p:txBody>
            </p:sp>
          </p:grpSp>
        </p:grpSp>
        <p:sp>
          <p:nvSpPr>
            <p:cNvPr id="60" name="文本占位符 3"/>
            <p:cNvSpPr>
              <a:spLocks noChangeArrowheads="1"/>
            </p:cNvSpPr>
            <p:nvPr/>
          </p:nvSpPr>
          <p:spPr bwMode="auto">
            <a:xfrm>
              <a:off x="1361982" y="2217752"/>
              <a:ext cx="1600200" cy="8374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defTabSz="912813" eaLnBrk="1" fontAlgn="auto" hangingPunct="1" indent="0" latinLnBrk="0" lvl="0" marL="0" marR="0">
                <a:lnSpc>
                  <a:spcPct val="100000"/>
                </a:lnSpc>
                <a:spcBef>
                  <a:spcPct val="0"/>
                </a:spcBef>
                <a:spcAft>
                  <a:spcPct val="0"/>
                </a:spcAft>
                <a:buClrTx/>
                <a:buSzTx/>
                <a:buFontTx/>
                <a:buNone/>
                <a:defRPr/>
              </a:pPr>
              <a:r>
                <a:rPr altLang="en-US" kern="0" lang="zh-CN" smtClean="0" sz="3500">
                  <a:solidFill>
                    <a:sysClr lastClr="FFFFFF" val="window"/>
                  </a:solidFill>
                  <a:latin charset="-122" panose="01010104010101010101" pitchFamily="2" typeface="时尚中黑简体"/>
                  <a:ea charset="-122" panose="01010104010101010101" pitchFamily="2" typeface="时尚中黑简体"/>
                  <a:cs typeface="+mn-ea"/>
                  <a:sym typeface="+mn-lt"/>
                </a:rPr>
                <a:t>理</a:t>
              </a:r>
            </a:p>
          </p:txBody>
        </p:sp>
      </p:grpSp>
      <p:grpSp>
        <p:nvGrpSpPr>
          <p:cNvPr id="65" name="组合 64"/>
          <p:cNvGrpSpPr/>
          <p:nvPr/>
        </p:nvGrpSpPr>
        <p:grpSpPr>
          <a:xfrm>
            <a:off x="3631482" y="1268135"/>
            <a:ext cx="1080555" cy="1068193"/>
            <a:chOff x="1413695" y="1858045"/>
            <a:chExt cx="1600200" cy="1522412"/>
          </a:xfrm>
        </p:grpSpPr>
        <p:grpSp>
          <p:nvGrpSpPr>
            <p:cNvPr id="66" name="组合 35"/>
            <p:cNvGrpSpPr/>
            <p:nvPr/>
          </p:nvGrpSpPr>
          <p:grpSpPr>
            <a:xfrm>
              <a:off x="1449387" y="1858045"/>
              <a:ext cx="1523999" cy="1522412"/>
              <a:chOff x="3091331" y="1182834"/>
              <a:chExt cx="3298685" cy="3298688"/>
            </a:xfrm>
          </p:grpSpPr>
          <p:sp>
            <p:nvSpPr>
              <p:cNvPr id="68" name="椭圆 67"/>
              <p:cNvSpPr>
                <a:spLocks noChangeArrowheads="1"/>
              </p:cNvSpPr>
              <p:nvPr/>
            </p:nvSpPr>
            <p:spPr bwMode="auto">
              <a:xfrm>
                <a:off x="3453163" y="1539455"/>
                <a:ext cx="2585448" cy="2585448"/>
              </a:xfrm>
              <a:prstGeom prst="ellipse">
                <a:avLst/>
              </a:prstGeom>
              <a:solidFill>
                <a:srgbClr val="00A2C2"/>
              </a:solidFill>
              <a:ln>
                <a:noFill/>
              </a:ln>
              <a:extLst>
                <a:ext uri="{91240B29-F687-4F45-9708-019B960494DF}">
                  <a14:hiddenLine algn="ctr" w="25400">
                    <a:solidFill>
                      <a:srgbClr val="000000"/>
                    </a:solidFill>
                    <a:round/>
                    <a:headEnd/>
                    <a:tailEnd/>
                  </a14:hiddenLine>
                </a:ext>
              </a:ex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FFFFFF" val="window"/>
                  </a:solidFill>
                  <a:effectLst/>
                  <a:uLnTx/>
                  <a:uFillTx/>
                  <a:latin charset="-122" panose="01010104010101010101" pitchFamily="2" typeface="时尚中黑简体"/>
                  <a:ea charset="-122" panose="01010104010101010101" pitchFamily="2" typeface="时尚中黑简体"/>
                  <a:cs typeface="+mn-ea"/>
                  <a:sym typeface="+mn-lt"/>
                </a:endParaRPr>
              </a:p>
            </p:txBody>
          </p:sp>
          <p:grpSp>
            <p:nvGrpSpPr>
              <p:cNvPr id="69" name="组合 68"/>
              <p:cNvGrpSpPr/>
              <p:nvPr/>
            </p:nvGrpSpPr>
            <p:grpSpPr>
              <a:xfrm>
                <a:off x="3091331" y="1182834"/>
                <a:ext cx="3298685" cy="3298688"/>
                <a:chOff x="2555775" y="915566"/>
                <a:chExt cx="1944215" cy="1944216"/>
              </a:xfrm>
              <a:effectLst>
                <a:outerShdw algn="tr" blurRad="63500" dir="8100000" dist="50800" rotWithShape="0">
                  <a:prstClr val="black">
                    <a:alpha val="35000"/>
                  </a:prstClr>
                </a:outerShdw>
              </a:effectLst>
            </p:grpSpPr>
            <p:sp>
              <p:nvSpPr>
                <p:cNvPr id="70" name="同心圆 69"/>
                <p:cNvSpPr/>
                <p:nvPr/>
              </p:nvSpPr>
              <p:spPr>
                <a:xfrm>
                  <a:off x="2555775" y="915566"/>
                  <a:ext cx="1944215" cy="1944216"/>
                </a:xfrm>
                <a:prstGeom prst="donut">
                  <a:avLst>
                    <a:gd fmla="val 10097" name="adj"/>
                  </a:avLst>
                </a:prstGeom>
                <a:gradFill flip="none" rotWithShape="1">
                  <a:gsLst>
                    <a:gs pos="0">
                      <a:sysClr lastClr="FFFFFF" val="window"/>
                    </a:gs>
                    <a:gs pos="100000">
                      <a:sysClr lastClr="FFFFFF" val="window">
                        <a:lumMod val="85000"/>
                      </a:sysClr>
                    </a:gs>
                  </a:gsLst>
                  <a:lin ang="81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000000" val="windowText"/>
                    </a:solidFill>
                    <a:effectLst/>
                    <a:uLnTx/>
                    <a:uFillTx/>
                    <a:latin charset="-122" panose="01010104010101010101" pitchFamily="2" typeface="时尚中黑简体"/>
                    <a:ea charset="-122" panose="01010104010101010101" pitchFamily="2" typeface="时尚中黑简体"/>
                    <a:cs typeface="+mn-ea"/>
                    <a:sym typeface="+mn-lt"/>
                  </a:endParaRPr>
                </a:p>
              </p:txBody>
            </p:sp>
            <p:sp>
              <p:nvSpPr>
                <p:cNvPr id="71" name="同心圆 70"/>
                <p:cNvSpPr/>
                <p:nvPr/>
              </p:nvSpPr>
              <p:spPr>
                <a:xfrm>
                  <a:off x="2614636" y="974427"/>
                  <a:ext cx="1826499" cy="1826497"/>
                </a:xfrm>
                <a:prstGeom prst="donut">
                  <a:avLst>
                    <a:gd fmla="val 8132" name="adj"/>
                  </a:avLst>
                </a:prstGeom>
                <a:gradFill flip="none" rotWithShape="1">
                  <a:gsLst>
                    <a:gs pos="0">
                      <a:sysClr lastClr="FFFFFF" val="window"/>
                    </a:gs>
                    <a:gs pos="100000">
                      <a:sysClr lastClr="FFFFFF" val="window">
                        <a:lumMod val="85000"/>
                      </a:sysClr>
                    </a:gs>
                  </a:gsLst>
                  <a:lin ang="162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000000" val="windowText"/>
                    </a:solidFill>
                    <a:effectLst/>
                    <a:uLnTx/>
                    <a:uFillTx/>
                    <a:latin charset="-122" panose="01010104010101010101" pitchFamily="2" typeface="时尚中黑简体"/>
                    <a:ea charset="-122" panose="01010104010101010101" pitchFamily="2" typeface="时尚中黑简体"/>
                    <a:cs typeface="+mn-ea"/>
                    <a:sym typeface="+mn-lt"/>
                  </a:endParaRPr>
                </a:p>
              </p:txBody>
            </p:sp>
          </p:grpSp>
        </p:grpSp>
        <p:sp>
          <p:nvSpPr>
            <p:cNvPr id="67" name="文本占位符 3"/>
            <p:cNvSpPr>
              <a:spLocks noChangeArrowheads="1"/>
            </p:cNvSpPr>
            <p:nvPr/>
          </p:nvSpPr>
          <p:spPr bwMode="auto">
            <a:xfrm>
              <a:off x="1413695" y="2276306"/>
              <a:ext cx="1600200" cy="634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defTabSz="912813"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mtClean="0" spc="0" strike="noStrike" sz="3500" u="none">
                  <a:ln>
                    <a:noFill/>
                  </a:ln>
                  <a:solidFill>
                    <a:sysClr lastClr="FFFFFF" val="window"/>
                  </a:solidFill>
                  <a:effectLst/>
                  <a:uLnTx/>
                  <a:uFillTx/>
                  <a:latin charset="-122" panose="01010104010101010101" pitchFamily="2" typeface="时尚中黑简体"/>
                  <a:ea charset="-122" panose="01010104010101010101" pitchFamily="2" typeface="时尚中黑简体"/>
                  <a:cs typeface="+mn-ea"/>
                  <a:sym typeface="+mn-lt"/>
                </a:rPr>
                <a:t>礼</a:t>
              </a:r>
            </a:p>
          </p:txBody>
        </p:sp>
      </p:grpSp>
      <p:grpSp>
        <p:nvGrpSpPr>
          <p:cNvPr id="72" name="组合 71"/>
          <p:cNvGrpSpPr/>
          <p:nvPr/>
        </p:nvGrpSpPr>
        <p:grpSpPr>
          <a:xfrm>
            <a:off x="4432448" y="1594827"/>
            <a:ext cx="817546" cy="777803"/>
            <a:chOff x="1411288" y="1858045"/>
            <a:chExt cx="1600200" cy="1522412"/>
          </a:xfrm>
        </p:grpSpPr>
        <p:grpSp>
          <p:nvGrpSpPr>
            <p:cNvPr id="73" name="组合 35"/>
            <p:cNvGrpSpPr/>
            <p:nvPr/>
          </p:nvGrpSpPr>
          <p:grpSpPr>
            <a:xfrm>
              <a:off x="1449388" y="1858045"/>
              <a:ext cx="1524000" cy="1522412"/>
              <a:chOff x="3091333" y="1182834"/>
              <a:chExt cx="3298687" cy="3298688"/>
            </a:xfrm>
          </p:grpSpPr>
          <p:sp>
            <p:nvSpPr>
              <p:cNvPr id="75" name="椭圆 74"/>
              <p:cNvSpPr>
                <a:spLocks noChangeArrowheads="1"/>
              </p:cNvSpPr>
              <p:nvPr/>
            </p:nvSpPr>
            <p:spPr bwMode="auto">
              <a:xfrm>
                <a:off x="3453163" y="1539455"/>
                <a:ext cx="2585448" cy="2585448"/>
              </a:xfrm>
              <a:prstGeom prst="ellipse">
                <a:avLst/>
              </a:prstGeom>
              <a:solidFill>
                <a:srgbClr val="00A2C2"/>
              </a:solidFill>
              <a:ln>
                <a:noFill/>
              </a:ln>
              <a:extLst>
                <a:ext uri="{91240B29-F687-4F45-9708-019B960494DF}">
                  <a14:hiddenLine algn="ctr" w="25400">
                    <a:solidFill>
                      <a:srgbClr val="000000"/>
                    </a:solidFill>
                    <a:round/>
                    <a:headEnd/>
                    <a:tailEnd/>
                  </a14:hiddenLine>
                </a:ext>
              </a:ex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000" u="none">
                  <a:ln>
                    <a:noFill/>
                  </a:ln>
                  <a:solidFill>
                    <a:sysClr lastClr="FFFFFF" val="window"/>
                  </a:solidFill>
                  <a:effectLst/>
                  <a:uLnTx/>
                  <a:uFillTx/>
                  <a:latin charset="-122" panose="01010104010101010101" pitchFamily="2" typeface="时尚中黑简体"/>
                  <a:ea charset="-122" panose="01010104010101010101" pitchFamily="2" typeface="时尚中黑简体"/>
                  <a:cs typeface="+mn-ea"/>
                  <a:sym typeface="+mn-lt"/>
                </a:endParaRPr>
              </a:p>
            </p:txBody>
          </p:sp>
          <p:grpSp>
            <p:nvGrpSpPr>
              <p:cNvPr id="76" name="组合 75"/>
              <p:cNvGrpSpPr/>
              <p:nvPr/>
            </p:nvGrpSpPr>
            <p:grpSpPr>
              <a:xfrm>
                <a:off x="3091333" y="1182834"/>
                <a:ext cx="3298687" cy="3298688"/>
                <a:chOff x="2555776" y="915566"/>
                <a:chExt cx="1944216" cy="1944216"/>
              </a:xfrm>
              <a:effectLst>
                <a:outerShdw algn="tr" blurRad="63500" dir="8100000" dist="50800" rotWithShape="0">
                  <a:prstClr val="black">
                    <a:alpha val="35000"/>
                  </a:prstClr>
                </a:outerShdw>
              </a:effectLst>
            </p:grpSpPr>
            <p:sp>
              <p:nvSpPr>
                <p:cNvPr id="77" name="同心圆 76"/>
                <p:cNvSpPr/>
                <p:nvPr/>
              </p:nvSpPr>
              <p:spPr>
                <a:xfrm>
                  <a:off x="2555776" y="915566"/>
                  <a:ext cx="1944216" cy="1944216"/>
                </a:xfrm>
                <a:prstGeom prst="donut">
                  <a:avLst>
                    <a:gd fmla="val 10097" name="adj"/>
                  </a:avLst>
                </a:prstGeom>
                <a:gradFill flip="none" rotWithShape="1">
                  <a:gsLst>
                    <a:gs pos="0">
                      <a:sysClr lastClr="FFFFFF" val="window"/>
                    </a:gs>
                    <a:gs pos="100000">
                      <a:sysClr lastClr="FFFFFF" val="window">
                        <a:lumMod val="85000"/>
                      </a:sysClr>
                    </a:gs>
                  </a:gsLst>
                  <a:lin ang="81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000" u="none">
                    <a:ln>
                      <a:noFill/>
                    </a:ln>
                    <a:solidFill>
                      <a:sysClr lastClr="000000" val="windowText"/>
                    </a:solidFill>
                    <a:effectLst/>
                    <a:uLnTx/>
                    <a:uFillTx/>
                    <a:latin charset="-122" panose="01010104010101010101" pitchFamily="2" typeface="时尚中黑简体"/>
                    <a:ea charset="-122" panose="01010104010101010101" pitchFamily="2" typeface="时尚中黑简体"/>
                    <a:cs typeface="+mn-ea"/>
                    <a:sym typeface="+mn-lt"/>
                  </a:endParaRPr>
                </a:p>
              </p:txBody>
            </p:sp>
            <p:sp>
              <p:nvSpPr>
                <p:cNvPr id="78" name="同心圆 77"/>
                <p:cNvSpPr/>
                <p:nvPr/>
              </p:nvSpPr>
              <p:spPr>
                <a:xfrm>
                  <a:off x="2614636" y="974427"/>
                  <a:ext cx="1826499" cy="1826497"/>
                </a:xfrm>
                <a:prstGeom prst="donut">
                  <a:avLst>
                    <a:gd fmla="val 8132" name="adj"/>
                  </a:avLst>
                </a:prstGeom>
                <a:gradFill flip="none" rotWithShape="1">
                  <a:gsLst>
                    <a:gs pos="0">
                      <a:sysClr lastClr="FFFFFF" val="window"/>
                    </a:gs>
                    <a:gs pos="100000">
                      <a:sysClr lastClr="FFFFFF" val="window">
                        <a:lumMod val="85000"/>
                      </a:sysClr>
                    </a:gs>
                  </a:gsLst>
                  <a:lin ang="162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000" u="none">
                    <a:ln>
                      <a:noFill/>
                    </a:ln>
                    <a:solidFill>
                      <a:sysClr lastClr="000000" val="windowText"/>
                    </a:solidFill>
                    <a:effectLst/>
                    <a:uLnTx/>
                    <a:uFillTx/>
                    <a:latin charset="-122" panose="01010104010101010101" pitchFamily="2" typeface="时尚中黑简体"/>
                    <a:ea charset="-122" panose="01010104010101010101" pitchFamily="2" typeface="时尚中黑简体"/>
                    <a:cs typeface="+mn-ea"/>
                    <a:sym typeface="+mn-lt"/>
                  </a:endParaRPr>
                </a:p>
              </p:txBody>
            </p:sp>
          </p:grpSp>
        </p:grpSp>
        <p:sp>
          <p:nvSpPr>
            <p:cNvPr id="74" name="文本占位符 3"/>
            <p:cNvSpPr>
              <a:spLocks noChangeArrowheads="1"/>
            </p:cNvSpPr>
            <p:nvPr/>
          </p:nvSpPr>
          <p:spPr bwMode="auto">
            <a:xfrm>
              <a:off x="1411288" y="2291641"/>
              <a:ext cx="1600200" cy="634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defTabSz="912813"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mtClean="0" spc="0" strike="noStrike" sz="3000" u="none">
                  <a:ln>
                    <a:noFill/>
                  </a:ln>
                  <a:solidFill>
                    <a:sysClr lastClr="FFFFFF" val="window"/>
                  </a:solidFill>
                  <a:effectLst/>
                  <a:uLnTx/>
                  <a:uFillTx/>
                  <a:latin charset="-122" panose="01010104010101010101" pitchFamily="2" typeface="时尚中黑简体"/>
                  <a:ea charset="-122" panose="01010104010101010101" pitchFamily="2" typeface="时尚中黑简体"/>
                  <a:cs typeface="+mn-ea"/>
                  <a:sym typeface="+mn-lt"/>
                </a:rPr>
                <a:t>仪</a:t>
              </a:r>
            </a:p>
          </p:txBody>
        </p:sp>
      </p:grpSp>
      <p:sp>
        <p:nvSpPr>
          <p:cNvPr id="90" name="TextBox 89"/>
          <p:cNvSpPr txBox="1"/>
          <p:nvPr/>
        </p:nvSpPr>
        <p:spPr>
          <a:xfrm>
            <a:off x="1044403" y="3148608"/>
            <a:ext cx="3312367" cy="347472"/>
          </a:xfrm>
          <a:prstGeom prst="rect">
            <a:avLst/>
          </a:prstGeom>
          <a:noFill/>
        </p:spPr>
        <p:txBody>
          <a:bodyPr rtlCol="0" wrap="square">
            <a:spAutoFit/>
          </a:bodyPr>
          <a:lstStyle/>
          <a:p>
            <a:pPr algn="ctr" defTabSz="914400" eaLnBrk="1" fontAlgn="auto" hangingPunct="1" latinLnBrk="0" lvl="0" marR="0">
              <a:lnSpc>
                <a:spcPct val="120000"/>
              </a:lnSpc>
              <a:spcBef>
                <a:spcPct val="0"/>
              </a:spcBef>
              <a:spcAft>
                <a:spcPct val="0"/>
              </a:spcAft>
              <a:buSzTx/>
              <a:defRPr/>
            </a:pPr>
            <a:r>
              <a:rPr altLang="en-US" b="0" baseline="0" cap="none" i="0" kern="0" kumimoji="0" lang="zh-CN" noProof="0" normalizeH="0" smtClean="0" spc="0" strike="noStrike" sz="1400" u="none">
                <a:ln>
                  <a:noFill/>
                </a:ln>
                <a:solidFill>
                  <a:sysClr lastClr="000000" val="windowText">
                    <a:lumMod val="95000"/>
                    <a:lumOff val="5000"/>
                  </a:sysClr>
                </a:solidFill>
                <a:effectLst/>
                <a:uLnTx/>
                <a:uFillTx/>
                <a:latin typeface="+mn-lt"/>
                <a:ea typeface="+mn-ea"/>
                <a:cs typeface="+mn-ea"/>
                <a:sym typeface="+mn-lt"/>
              </a:rPr>
              <a:t>演讲人：优页PPT  时间：20XX.XX</a:t>
            </a:r>
          </a:p>
        </p:txBody>
      </p:sp>
      <p:pic>
        <p:nvPicPr>
          <p:cNvPr id="43" name="图片 42"/>
          <p:cNvPicPr>
            <a:picLocks noChangeAspect="1"/>
          </p:cNvPicPr>
          <p:nvPr/>
        </p:nvPicPr>
        <p:blipFill>
          <a:blip r:embed="rId3">
            <a:extLst>
              <a:ext uri="{28A0092B-C50C-407E-A947-70E740481C1C}">
                <a14:useLocalDpi/>
              </a:ext>
            </a:extLst>
          </a:blip>
          <a:stretch>
            <a:fillRect/>
          </a:stretch>
        </p:blipFill>
        <p:spPr>
          <a:xfrm>
            <a:off x="9610" y="3525556"/>
            <a:ext cx="9144000" cy="1800200"/>
          </a:xfrm>
          <a:prstGeom prst="rect">
            <a:avLst/>
          </a:prstGeom>
        </p:spPr>
      </p:pic>
      <p:pic>
        <p:nvPicPr>
          <p:cNvPr id="42" name="图片 41"/>
          <p:cNvPicPr>
            <a:picLocks noChangeAspect="1"/>
          </p:cNvPicPr>
          <p:nvPr/>
        </p:nvPicPr>
        <p:blipFill>
          <a:blip r:embed="rId4">
            <a:extLst>
              <a:ext uri="{28A0092B-C50C-407E-A947-70E740481C1C}">
                <a14:useLocalDpi/>
              </a:ext>
            </a:extLst>
          </a:blip>
          <a:stretch>
            <a:fillRect/>
          </a:stretch>
        </p:blipFill>
        <p:spPr>
          <a:xfrm>
            <a:off x="6661027" y="370753"/>
            <a:ext cx="2054254" cy="4569546"/>
          </a:xfrm>
          <a:prstGeom prst="rect">
            <a:avLst/>
          </a:prstGeom>
        </p:spPr>
      </p:pic>
      <p:grpSp>
        <p:nvGrpSpPr>
          <p:cNvPr id="44" name="组合 43"/>
          <p:cNvGrpSpPr/>
          <p:nvPr/>
        </p:nvGrpSpPr>
        <p:grpSpPr>
          <a:xfrm>
            <a:off x="632698" y="1064443"/>
            <a:ext cx="1157826" cy="1101542"/>
            <a:chOff x="1416351" y="1858045"/>
            <a:chExt cx="1600200" cy="1522412"/>
          </a:xfrm>
        </p:grpSpPr>
        <p:grpSp>
          <p:nvGrpSpPr>
            <p:cNvPr id="46" name="组合 35"/>
            <p:cNvGrpSpPr/>
            <p:nvPr/>
          </p:nvGrpSpPr>
          <p:grpSpPr>
            <a:xfrm>
              <a:off x="1449388" y="1858045"/>
              <a:ext cx="1524000" cy="1522412"/>
              <a:chOff x="3091333" y="1182834"/>
              <a:chExt cx="3298687" cy="3298688"/>
            </a:xfrm>
          </p:grpSpPr>
          <p:sp>
            <p:nvSpPr>
              <p:cNvPr id="48" name="椭圆 47"/>
              <p:cNvSpPr>
                <a:spLocks noChangeArrowheads="1"/>
              </p:cNvSpPr>
              <p:nvPr/>
            </p:nvSpPr>
            <p:spPr bwMode="auto">
              <a:xfrm>
                <a:off x="3453163" y="1539455"/>
                <a:ext cx="2585448" cy="2585448"/>
              </a:xfrm>
              <a:prstGeom prst="ellipse">
                <a:avLst/>
              </a:prstGeom>
              <a:solidFill>
                <a:srgbClr val="00A2C2"/>
              </a:solidFill>
              <a:ln>
                <a:noFill/>
              </a:ln>
              <a:extLst>
                <a:ext uri="{91240B29-F687-4F45-9708-019B960494DF}">
                  <a14:hiddenLine algn="ctr" w="25400">
                    <a:solidFill>
                      <a:srgbClr val="000000"/>
                    </a:solidFill>
                    <a:round/>
                    <a:headEnd/>
                    <a:tailEnd/>
                  </a14:hiddenLine>
                </a:ext>
              </a:ex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FFFFFF" val="window"/>
                  </a:solidFill>
                  <a:effectLst/>
                  <a:uLnTx/>
                  <a:uFillTx/>
                  <a:latin charset="-122" panose="01010104010101010101" pitchFamily="2" typeface="时尚中黑简体"/>
                  <a:ea charset="-122" panose="01010104010101010101" pitchFamily="2" typeface="时尚中黑简体"/>
                  <a:cs typeface="+mn-ea"/>
                  <a:sym typeface="+mn-lt"/>
                </a:endParaRPr>
              </a:p>
            </p:txBody>
          </p:sp>
          <p:grpSp>
            <p:nvGrpSpPr>
              <p:cNvPr id="49" name="组合 48"/>
              <p:cNvGrpSpPr/>
              <p:nvPr/>
            </p:nvGrpSpPr>
            <p:grpSpPr>
              <a:xfrm>
                <a:off x="3091333" y="1182834"/>
                <a:ext cx="3298687" cy="3298688"/>
                <a:chOff x="2555776" y="915566"/>
                <a:chExt cx="1944216" cy="1944216"/>
              </a:xfrm>
              <a:effectLst>
                <a:outerShdw algn="tr" blurRad="63500" dir="8100000" dist="50800" rotWithShape="0">
                  <a:prstClr val="black">
                    <a:alpha val="35000"/>
                  </a:prstClr>
                </a:outerShdw>
              </a:effectLst>
            </p:grpSpPr>
            <p:sp>
              <p:nvSpPr>
                <p:cNvPr id="50" name="同心圆 49"/>
                <p:cNvSpPr/>
                <p:nvPr/>
              </p:nvSpPr>
              <p:spPr>
                <a:xfrm>
                  <a:off x="2555776" y="915566"/>
                  <a:ext cx="1944216" cy="1944216"/>
                </a:xfrm>
                <a:prstGeom prst="donut">
                  <a:avLst>
                    <a:gd fmla="val 10097" name="adj"/>
                  </a:avLst>
                </a:prstGeom>
                <a:gradFill flip="none" rotWithShape="1">
                  <a:gsLst>
                    <a:gs pos="0">
                      <a:sysClr lastClr="FFFFFF" val="window"/>
                    </a:gs>
                    <a:gs pos="100000">
                      <a:sysClr lastClr="FFFFFF" val="window">
                        <a:lumMod val="85000"/>
                      </a:sysClr>
                    </a:gs>
                  </a:gsLst>
                  <a:lin ang="81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000000" val="windowText"/>
                    </a:solidFill>
                    <a:effectLst/>
                    <a:uLnTx/>
                    <a:uFillTx/>
                    <a:latin charset="-122" panose="01010104010101010101" pitchFamily="2" typeface="时尚中黑简体"/>
                    <a:ea charset="-122" panose="01010104010101010101" pitchFamily="2" typeface="时尚中黑简体"/>
                    <a:cs typeface="+mn-ea"/>
                    <a:sym typeface="+mn-lt"/>
                  </a:endParaRPr>
                </a:p>
              </p:txBody>
            </p:sp>
            <p:sp>
              <p:nvSpPr>
                <p:cNvPr id="87" name="同心圆 86"/>
                <p:cNvSpPr/>
                <p:nvPr/>
              </p:nvSpPr>
              <p:spPr>
                <a:xfrm>
                  <a:off x="2614636" y="974427"/>
                  <a:ext cx="1826499" cy="1826497"/>
                </a:xfrm>
                <a:prstGeom prst="donut">
                  <a:avLst>
                    <a:gd fmla="val 8132" name="adj"/>
                  </a:avLst>
                </a:prstGeom>
                <a:gradFill flip="none" rotWithShape="1">
                  <a:gsLst>
                    <a:gs pos="0">
                      <a:sysClr lastClr="FFFFFF" val="window"/>
                    </a:gs>
                    <a:gs pos="100000">
                      <a:sysClr lastClr="FFFFFF" val="window">
                        <a:lumMod val="85000"/>
                      </a:sysClr>
                    </a:gs>
                  </a:gsLst>
                  <a:lin ang="162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000000" val="windowText"/>
                    </a:solidFill>
                    <a:effectLst/>
                    <a:uLnTx/>
                    <a:uFillTx/>
                    <a:latin charset="-122" panose="01010104010101010101" pitchFamily="2" typeface="时尚中黑简体"/>
                    <a:ea charset="-122" panose="01010104010101010101" pitchFamily="2" typeface="时尚中黑简体"/>
                    <a:cs typeface="+mn-ea"/>
                    <a:sym typeface="+mn-lt"/>
                  </a:endParaRPr>
                </a:p>
              </p:txBody>
            </p:sp>
          </p:grpSp>
        </p:grpSp>
        <p:sp>
          <p:nvSpPr>
            <p:cNvPr id="47" name="文本占位符 3"/>
            <p:cNvSpPr>
              <a:spLocks noChangeArrowheads="1"/>
            </p:cNvSpPr>
            <p:nvPr/>
          </p:nvSpPr>
          <p:spPr bwMode="auto">
            <a:xfrm>
              <a:off x="1416351" y="2329087"/>
              <a:ext cx="1600200" cy="634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defTabSz="912813"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mtClean="0" spc="0" strike="noStrike" sz="3500" u="none">
                  <a:ln>
                    <a:noFill/>
                  </a:ln>
                  <a:solidFill>
                    <a:sysClr lastClr="FFFFFF" val="window"/>
                  </a:solidFill>
                  <a:effectLst/>
                  <a:uLnTx/>
                  <a:uFillTx/>
                  <a:latin charset="-122" panose="01010104010101010101" pitchFamily="2" typeface="时尚中黑简体"/>
                  <a:ea charset="-122" panose="01010104010101010101" pitchFamily="2" typeface="时尚中黑简体"/>
                  <a:cs typeface="+mn-ea"/>
                  <a:sym typeface="+mn-lt"/>
                </a:rPr>
                <a:t>护</a:t>
              </a:r>
            </a:p>
          </p:txBody>
        </p:sp>
      </p:grpSp>
      <p:grpSp>
        <p:nvGrpSpPr>
          <p:cNvPr id="88" name="组合 87"/>
          <p:cNvGrpSpPr/>
          <p:nvPr/>
        </p:nvGrpSpPr>
        <p:grpSpPr>
          <a:xfrm>
            <a:off x="1650203" y="1075362"/>
            <a:ext cx="899992" cy="854964"/>
            <a:chOff x="1416351" y="1858045"/>
            <a:chExt cx="1600200" cy="1522412"/>
          </a:xfrm>
        </p:grpSpPr>
        <p:grpSp>
          <p:nvGrpSpPr>
            <p:cNvPr id="89" name="组合 35"/>
            <p:cNvGrpSpPr/>
            <p:nvPr/>
          </p:nvGrpSpPr>
          <p:grpSpPr>
            <a:xfrm>
              <a:off x="1449388" y="1858045"/>
              <a:ext cx="1524000" cy="1522412"/>
              <a:chOff x="3091333" y="1182834"/>
              <a:chExt cx="3298687" cy="3298688"/>
            </a:xfrm>
          </p:grpSpPr>
          <p:sp>
            <p:nvSpPr>
              <p:cNvPr id="92" name="椭圆 91"/>
              <p:cNvSpPr>
                <a:spLocks noChangeArrowheads="1"/>
              </p:cNvSpPr>
              <p:nvPr/>
            </p:nvSpPr>
            <p:spPr bwMode="auto">
              <a:xfrm>
                <a:off x="3453163" y="1539455"/>
                <a:ext cx="2585448" cy="2585448"/>
              </a:xfrm>
              <a:prstGeom prst="ellipse">
                <a:avLst/>
              </a:prstGeom>
              <a:solidFill>
                <a:srgbClr val="00A2C2"/>
              </a:solidFill>
              <a:ln>
                <a:noFill/>
              </a:ln>
              <a:extLst>
                <a:ext uri="{91240B29-F687-4F45-9708-019B960494DF}">
                  <a14:hiddenLine algn="ctr" w="25400">
                    <a:solidFill>
                      <a:srgbClr val="000000"/>
                    </a:solidFill>
                    <a:round/>
                    <a:headEnd/>
                    <a:tailEnd/>
                  </a14:hiddenLine>
                </a:ext>
              </a:ex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FFFFFF" val="window"/>
                  </a:solidFill>
                  <a:effectLst/>
                  <a:uLnTx/>
                  <a:uFillTx/>
                  <a:latin charset="-122" panose="01010104010101010101" pitchFamily="2" typeface="时尚中黑简体"/>
                  <a:ea charset="-122" panose="01010104010101010101" pitchFamily="2" typeface="时尚中黑简体"/>
                  <a:cs typeface="+mn-ea"/>
                  <a:sym typeface="+mn-lt"/>
                </a:endParaRPr>
              </a:p>
            </p:txBody>
          </p:sp>
          <p:grpSp>
            <p:nvGrpSpPr>
              <p:cNvPr id="93" name="组合 92"/>
              <p:cNvGrpSpPr/>
              <p:nvPr/>
            </p:nvGrpSpPr>
            <p:grpSpPr>
              <a:xfrm>
                <a:off x="3091333" y="1182834"/>
                <a:ext cx="3298687" cy="3298688"/>
                <a:chOff x="2555776" y="915566"/>
                <a:chExt cx="1944216" cy="1944216"/>
              </a:xfrm>
              <a:effectLst>
                <a:outerShdw algn="tr" blurRad="63500" dir="8100000" dist="50800" rotWithShape="0">
                  <a:prstClr val="black">
                    <a:alpha val="35000"/>
                  </a:prstClr>
                </a:outerShdw>
              </a:effectLst>
            </p:grpSpPr>
            <p:sp>
              <p:nvSpPr>
                <p:cNvPr id="94" name="同心圆 93"/>
                <p:cNvSpPr/>
                <p:nvPr/>
              </p:nvSpPr>
              <p:spPr>
                <a:xfrm>
                  <a:off x="2555776" y="915566"/>
                  <a:ext cx="1944216" cy="1944216"/>
                </a:xfrm>
                <a:prstGeom prst="donut">
                  <a:avLst>
                    <a:gd fmla="val 10097" name="adj"/>
                  </a:avLst>
                </a:prstGeom>
                <a:gradFill flip="none" rotWithShape="1">
                  <a:gsLst>
                    <a:gs pos="0">
                      <a:sysClr lastClr="FFFFFF" val="window"/>
                    </a:gs>
                    <a:gs pos="100000">
                      <a:sysClr lastClr="FFFFFF" val="window">
                        <a:lumMod val="85000"/>
                      </a:sysClr>
                    </a:gs>
                  </a:gsLst>
                  <a:lin ang="81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000000" val="windowText"/>
                    </a:solidFill>
                    <a:effectLst/>
                    <a:uLnTx/>
                    <a:uFillTx/>
                    <a:latin charset="-122" panose="01010104010101010101" pitchFamily="2" typeface="时尚中黑简体"/>
                    <a:ea charset="-122" panose="01010104010101010101" pitchFamily="2" typeface="时尚中黑简体"/>
                    <a:cs typeface="+mn-ea"/>
                    <a:sym typeface="+mn-lt"/>
                  </a:endParaRPr>
                </a:p>
              </p:txBody>
            </p:sp>
            <p:sp>
              <p:nvSpPr>
                <p:cNvPr id="95" name="同心圆 94"/>
                <p:cNvSpPr/>
                <p:nvPr/>
              </p:nvSpPr>
              <p:spPr>
                <a:xfrm>
                  <a:off x="2614636" y="974427"/>
                  <a:ext cx="1826499" cy="1826497"/>
                </a:xfrm>
                <a:prstGeom prst="donut">
                  <a:avLst>
                    <a:gd fmla="val 8132" name="adj"/>
                  </a:avLst>
                </a:prstGeom>
                <a:gradFill flip="none" rotWithShape="1">
                  <a:gsLst>
                    <a:gs pos="0">
                      <a:sysClr lastClr="FFFFFF" val="window"/>
                    </a:gs>
                    <a:gs pos="100000">
                      <a:sysClr lastClr="FFFFFF" val="window">
                        <a:lumMod val="85000"/>
                      </a:sysClr>
                    </a:gs>
                  </a:gsLst>
                  <a:lin ang="162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3500" u="none">
                    <a:ln>
                      <a:noFill/>
                    </a:ln>
                    <a:solidFill>
                      <a:sysClr lastClr="000000" val="windowText"/>
                    </a:solidFill>
                    <a:effectLst/>
                    <a:uLnTx/>
                    <a:uFillTx/>
                    <a:latin charset="-122" panose="01010104010101010101" pitchFamily="2" typeface="时尚中黑简体"/>
                    <a:ea charset="-122" panose="01010104010101010101" pitchFamily="2" typeface="时尚中黑简体"/>
                    <a:cs typeface="+mn-ea"/>
                    <a:sym typeface="+mn-lt"/>
                  </a:endParaRPr>
                </a:p>
              </p:txBody>
            </p:sp>
          </p:grpSp>
        </p:grpSp>
        <p:sp>
          <p:nvSpPr>
            <p:cNvPr id="91" name="文本占位符 3"/>
            <p:cNvSpPr>
              <a:spLocks noChangeArrowheads="1"/>
            </p:cNvSpPr>
            <p:nvPr/>
          </p:nvSpPr>
          <p:spPr bwMode="auto">
            <a:xfrm>
              <a:off x="1416351" y="2329087"/>
              <a:ext cx="1600200" cy="634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defTabSz="912813"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mtClean="0" spc="0" strike="noStrike" sz="3500" u="none">
                  <a:ln>
                    <a:noFill/>
                  </a:ln>
                  <a:solidFill>
                    <a:sysClr lastClr="FFFFFF" val="window"/>
                  </a:solidFill>
                  <a:effectLst/>
                  <a:uLnTx/>
                  <a:uFillTx/>
                  <a:latin charset="-122" panose="01010104010101010101" pitchFamily="2" typeface="时尚中黑简体"/>
                  <a:ea charset="-122" panose="01010104010101010101" pitchFamily="2" typeface="时尚中黑简体"/>
                  <a:cs typeface="+mn-ea"/>
                  <a:sym typeface="+mn-lt"/>
                </a:rPr>
                <a:t>士</a:t>
              </a:r>
            </a:p>
          </p:txBody>
        </p:sp>
      </p:grpSp>
    </p:spTree>
    <p:extLst>
      <p:ext uri="{BB962C8B-B14F-4D97-AF65-F5344CB8AC3E}">
        <p14:creationId val="130682933"/>
      </p:ext>
    </p:extLst>
  </p:cSld>
  <p:clrMapOvr>
    <a:masterClrMapping/>
  </p:clrMapOvr>
  <mc:AlternateContent>
    <mc:Choice Requires="p14">
      <p:transition advTm="5517" p14:dur="4000" spd="slow">
        <p14:vortex dir="r"/>
      </p:transition>
    </mc:Choice>
    <mc:Fallback>
      <p:transition advTm="5517"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additive="base">
                                        <p:cTn dur="500" fill="hold" id="7"/>
                                        <p:tgtEl>
                                          <p:spTgt spid="44"/>
                                        </p:tgtEl>
                                        <p:attrNameLst>
                                          <p:attrName>ppt_x</p:attrName>
                                        </p:attrNameLst>
                                      </p:cBhvr>
                                      <p:tavLst>
                                        <p:tav tm="0">
                                          <p:val>
                                            <p:strVal val="0-#ppt_w/2"/>
                                          </p:val>
                                        </p:tav>
                                        <p:tav tm="100000">
                                          <p:val>
                                            <p:strVal val="#ppt_x"/>
                                          </p:val>
                                        </p:tav>
                                      </p:tavLst>
                                    </p:anim>
                                    <p:anim calcmode="lin" valueType="num">
                                      <p:cBhvr additive="base">
                                        <p:cTn dur="500" fill="hold" id="8"/>
                                        <p:tgtEl>
                                          <p:spTgt spid="4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9">
                                  <p:stCondLst>
                                    <p:cond delay="0"/>
                                  </p:stCondLst>
                                  <p:childTnLst>
                                    <p:set>
                                      <p:cBhvr>
                                        <p:cTn dur="1" fill="hold" id="11">
                                          <p:stCondLst>
                                            <p:cond delay="0"/>
                                          </p:stCondLst>
                                        </p:cTn>
                                        <p:tgtEl>
                                          <p:spTgt spid="88"/>
                                        </p:tgtEl>
                                        <p:attrNameLst>
                                          <p:attrName>style.visibility</p:attrName>
                                        </p:attrNameLst>
                                      </p:cBhvr>
                                      <p:to>
                                        <p:strVal val="visible"/>
                                      </p:to>
                                    </p:set>
                                    <p:anim calcmode="lin" valueType="num">
                                      <p:cBhvr additive="base">
                                        <p:cTn dur="500" fill="hold" id="12"/>
                                        <p:tgtEl>
                                          <p:spTgt spid="88"/>
                                        </p:tgtEl>
                                        <p:attrNameLst>
                                          <p:attrName>ppt_x</p:attrName>
                                        </p:attrNameLst>
                                      </p:cBhvr>
                                      <p:tavLst>
                                        <p:tav tm="0">
                                          <p:val>
                                            <p:strVal val="0-#ppt_w/2"/>
                                          </p:val>
                                        </p:tav>
                                        <p:tav tm="100000">
                                          <p:val>
                                            <p:strVal val="#ppt_x"/>
                                          </p:val>
                                        </p:tav>
                                      </p:tavLst>
                                    </p:anim>
                                    <p:anim calcmode="lin" valueType="num">
                                      <p:cBhvr additive="base">
                                        <p:cTn dur="500" fill="hold" id="13"/>
                                        <p:tgtEl>
                                          <p:spTgt spid="88"/>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9">
                                  <p:stCondLst>
                                    <p:cond delay="0"/>
                                  </p:stCondLst>
                                  <p:childTnLst>
                                    <p:set>
                                      <p:cBhvr>
                                        <p:cTn dur="1" fill="hold" id="16">
                                          <p:stCondLst>
                                            <p:cond delay="0"/>
                                          </p:stCondLst>
                                        </p:cTn>
                                        <p:tgtEl>
                                          <p:spTgt spid="51"/>
                                        </p:tgtEl>
                                        <p:attrNameLst>
                                          <p:attrName>style.visibility</p:attrName>
                                        </p:attrNameLst>
                                      </p:cBhvr>
                                      <p:to>
                                        <p:strVal val="visible"/>
                                      </p:to>
                                    </p:set>
                                    <p:anim calcmode="lin" valueType="num">
                                      <p:cBhvr additive="base">
                                        <p:cTn dur="500" fill="hold" id="17"/>
                                        <p:tgtEl>
                                          <p:spTgt spid="51"/>
                                        </p:tgtEl>
                                        <p:attrNameLst>
                                          <p:attrName>ppt_x</p:attrName>
                                        </p:attrNameLst>
                                      </p:cBhvr>
                                      <p:tavLst>
                                        <p:tav tm="0">
                                          <p:val>
                                            <p:strVal val="0-#ppt_w/2"/>
                                          </p:val>
                                        </p:tav>
                                        <p:tav tm="100000">
                                          <p:val>
                                            <p:strVal val="#ppt_x"/>
                                          </p:val>
                                        </p:tav>
                                      </p:tavLst>
                                    </p:anim>
                                    <p:anim calcmode="lin" valueType="num">
                                      <p:cBhvr additive="base">
                                        <p:cTn dur="500" fill="hold" id="18"/>
                                        <p:tgtEl>
                                          <p:spTgt spid="51"/>
                                        </p:tgtEl>
                                        <p:attrNameLst>
                                          <p:attrName>ppt_y</p:attrName>
                                        </p:attrNameLst>
                                      </p:cBhvr>
                                      <p:tavLst>
                                        <p:tav tm="0">
                                          <p:val>
                                            <p:strVal val="0-#ppt_h/2"/>
                                          </p:val>
                                        </p:tav>
                                        <p:tav tm="100000">
                                          <p:val>
                                            <p:strVal val="#ppt_y"/>
                                          </p:val>
                                        </p:tav>
                                      </p:tavLst>
                                    </p:anim>
                                  </p:childTnLst>
                                </p:cTn>
                              </p:par>
                              <p:par>
                                <p:cTn fill="hold" id="19" nodeType="withEffect" presetClass="entr" presetID="2" presetSubtype="1">
                                  <p:stCondLst>
                                    <p:cond delay="200"/>
                                  </p:stCondLst>
                                  <p:childTnLst>
                                    <p:set>
                                      <p:cBhvr>
                                        <p:cTn dur="1" fill="hold" id="20">
                                          <p:stCondLst>
                                            <p:cond delay="0"/>
                                          </p:stCondLst>
                                        </p:cTn>
                                        <p:tgtEl>
                                          <p:spTgt spid="58"/>
                                        </p:tgtEl>
                                        <p:attrNameLst>
                                          <p:attrName>style.visibility</p:attrName>
                                        </p:attrNameLst>
                                      </p:cBhvr>
                                      <p:to>
                                        <p:strVal val="visible"/>
                                      </p:to>
                                    </p:set>
                                    <p:anim calcmode="lin" valueType="num">
                                      <p:cBhvr additive="base">
                                        <p:cTn dur="500" fill="hold" id="21"/>
                                        <p:tgtEl>
                                          <p:spTgt spid="58"/>
                                        </p:tgtEl>
                                        <p:attrNameLst>
                                          <p:attrName>ppt_x</p:attrName>
                                        </p:attrNameLst>
                                      </p:cBhvr>
                                      <p:tavLst>
                                        <p:tav tm="0">
                                          <p:val>
                                            <p:strVal val="#ppt_x"/>
                                          </p:val>
                                        </p:tav>
                                        <p:tav tm="100000">
                                          <p:val>
                                            <p:strVal val="#ppt_x"/>
                                          </p:val>
                                        </p:tav>
                                      </p:tavLst>
                                    </p:anim>
                                    <p:anim calcmode="lin" valueType="num">
                                      <p:cBhvr additive="base">
                                        <p:cTn dur="500" fill="hold" id="22"/>
                                        <p:tgtEl>
                                          <p:spTgt spid="58"/>
                                        </p:tgtEl>
                                        <p:attrNameLst>
                                          <p:attrName>ppt_y</p:attrName>
                                        </p:attrNameLst>
                                      </p:cBhvr>
                                      <p:tavLst>
                                        <p:tav tm="0">
                                          <p:val>
                                            <p:strVal val="0-#ppt_h/2"/>
                                          </p:val>
                                        </p:tav>
                                        <p:tav tm="100000">
                                          <p:val>
                                            <p:strVal val="#ppt_y"/>
                                          </p:val>
                                        </p:tav>
                                      </p:tavLst>
                                    </p:anim>
                                  </p:childTnLst>
                                </p:cTn>
                              </p:par>
                              <p:par>
                                <p:cTn fill="hold" id="23" nodeType="withEffect" presetClass="entr" presetID="2" presetSubtype="6">
                                  <p:stCondLst>
                                    <p:cond delay="400"/>
                                  </p:stCondLst>
                                  <p:childTnLst>
                                    <p:set>
                                      <p:cBhvr>
                                        <p:cTn dur="1" fill="hold" id="24">
                                          <p:stCondLst>
                                            <p:cond delay="0"/>
                                          </p:stCondLst>
                                        </p:cTn>
                                        <p:tgtEl>
                                          <p:spTgt spid="65"/>
                                        </p:tgtEl>
                                        <p:attrNameLst>
                                          <p:attrName>style.visibility</p:attrName>
                                        </p:attrNameLst>
                                      </p:cBhvr>
                                      <p:to>
                                        <p:strVal val="visible"/>
                                      </p:to>
                                    </p:set>
                                    <p:anim calcmode="lin" valueType="num">
                                      <p:cBhvr additive="base">
                                        <p:cTn dur="500" fill="hold" id="25"/>
                                        <p:tgtEl>
                                          <p:spTgt spid="65"/>
                                        </p:tgtEl>
                                        <p:attrNameLst>
                                          <p:attrName>ppt_x</p:attrName>
                                        </p:attrNameLst>
                                      </p:cBhvr>
                                      <p:tavLst>
                                        <p:tav tm="0">
                                          <p:val>
                                            <p:strVal val="1+#ppt_w/2"/>
                                          </p:val>
                                        </p:tav>
                                        <p:tav tm="100000">
                                          <p:val>
                                            <p:strVal val="#ppt_x"/>
                                          </p:val>
                                        </p:tav>
                                      </p:tavLst>
                                    </p:anim>
                                    <p:anim calcmode="lin" valueType="num">
                                      <p:cBhvr additive="base">
                                        <p:cTn dur="500" fill="hold" id="26"/>
                                        <p:tgtEl>
                                          <p:spTgt spid="65"/>
                                        </p:tgtEl>
                                        <p:attrNameLst>
                                          <p:attrName>ppt_y</p:attrName>
                                        </p:attrNameLst>
                                      </p:cBhvr>
                                      <p:tavLst>
                                        <p:tav tm="0">
                                          <p:val>
                                            <p:strVal val="1+#ppt_h/2"/>
                                          </p:val>
                                        </p:tav>
                                        <p:tav tm="100000">
                                          <p:val>
                                            <p:strVal val="#ppt_y"/>
                                          </p:val>
                                        </p:tav>
                                      </p:tavLst>
                                    </p:anim>
                                  </p:childTnLst>
                                </p:cTn>
                              </p:par>
                              <p:par>
                                <p:cTn fill="hold" id="27" nodeType="withEffect" presetClass="entr" presetID="2" presetSubtype="4">
                                  <p:stCondLst>
                                    <p:cond delay="500"/>
                                  </p:stCondLst>
                                  <p:childTnLst>
                                    <p:set>
                                      <p:cBhvr>
                                        <p:cTn dur="1" fill="hold" id="28">
                                          <p:stCondLst>
                                            <p:cond delay="0"/>
                                          </p:stCondLst>
                                        </p:cTn>
                                        <p:tgtEl>
                                          <p:spTgt spid="72"/>
                                        </p:tgtEl>
                                        <p:attrNameLst>
                                          <p:attrName>style.visibility</p:attrName>
                                        </p:attrNameLst>
                                      </p:cBhvr>
                                      <p:to>
                                        <p:strVal val="visible"/>
                                      </p:to>
                                    </p:set>
                                    <p:anim calcmode="lin" valueType="num">
                                      <p:cBhvr additive="base">
                                        <p:cTn dur="500" fill="hold" id="29"/>
                                        <p:tgtEl>
                                          <p:spTgt spid="72"/>
                                        </p:tgtEl>
                                        <p:attrNameLst>
                                          <p:attrName>ppt_x</p:attrName>
                                        </p:attrNameLst>
                                      </p:cBhvr>
                                      <p:tavLst>
                                        <p:tav tm="0">
                                          <p:val>
                                            <p:strVal val="#ppt_x"/>
                                          </p:val>
                                        </p:tav>
                                        <p:tav tm="100000">
                                          <p:val>
                                            <p:strVal val="#ppt_x"/>
                                          </p:val>
                                        </p:tav>
                                      </p:tavLst>
                                    </p:anim>
                                    <p:anim calcmode="lin" valueType="num">
                                      <p:cBhvr additive="base">
                                        <p:cTn dur="500" fill="hold" id="30"/>
                                        <p:tgtEl>
                                          <p:spTgt spid="72"/>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000"/>
                            </p:stCondLst>
                            <p:childTnLst>
                              <p:par>
                                <p:cTn fill="hold" grpId="0" id="32" nodeType="afterEffect" presetClass="entr" presetID="56" presetSubtype="0">
                                  <p:stCondLst>
                                    <p:cond delay="0"/>
                                  </p:stCondLst>
                                  <p:iterate type="lt">
                                    <p:tmPct val="10000"/>
                                  </p:iterate>
                                  <p:childTnLst>
                                    <p:set>
                                      <p:cBhvr>
                                        <p:cTn dur="1" fill="hold" id="33">
                                          <p:stCondLst>
                                            <p:cond delay="0"/>
                                          </p:stCondLst>
                                        </p:cTn>
                                        <p:tgtEl>
                                          <p:spTgt spid="90"/>
                                        </p:tgtEl>
                                        <p:attrNameLst>
                                          <p:attrName>style.visibility</p:attrName>
                                        </p:attrNameLst>
                                      </p:cBhvr>
                                      <p:to>
                                        <p:strVal val="visible"/>
                                      </p:to>
                                    </p:set>
                                    <p:anim by="(-#ppt_w*2)" calcmode="lin" valueType="num">
                                      <p:cBhvr rctx="PPT">
                                        <p:cTn autoRev="1" dur="500" fill="hold" id="34">
                                          <p:stCondLst>
                                            <p:cond delay="0"/>
                                          </p:stCondLst>
                                        </p:cTn>
                                        <p:tgtEl>
                                          <p:spTgt spid="90"/>
                                        </p:tgtEl>
                                        <p:attrNameLst>
                                          <p:attrName>ppt_w</p:attrName>
                                        </p:attrNameLst>
                                      </p:cBhvr>
                                    </p:anim>
                                    <p:anim by="(#ppt_w*0.50)" calcmode="lin" valueType="num">
                                      <p:cBhvr>
                                        <p:cTn autoRev="1" decel="50000" dur="500" fill="hold" id="35">
                                          <p:stCondLst>
                                            <p:cond delay="0"/>
                                          </p:stCondLst>
                                        </p:cTn>
                                        <p:tgtEl>
                                          <p:spTgt spid="90"/>
                                        </p:tgtEl>
                                        <p:attrNameLst>
                                          <p:attrName>ppt_x</p:attrName>
                                        </p:attrNameLst>
                                      </p:cBhvr>
                                    </p:anim>
                                    <p:anim calcmode="lin" from="(-#ppt_h/2)" to="(#ppt_y)" valueType="num">
                                      <p:cBhvr>
                                        <p:cTn dur="1000" fill="hold" id="36">
                                          <p:stCondLst>
                                            <p:cond delay="0"/>
                                          </p:stCondLst>
                                        </p:cTn>
                                        <p:tgtEl>
                                          <p:spTgt spid="90"/>
                                        </p:tgtEl>
                                        <p:attrNameLst>
                                          <p:attrName>ppt_y</p:attrName>
                                        </p:attrNameLst>
                                      </p:cBhvr>
                                    </p:anim>
                                    <p:animRot by="21600000">
                                      <p:cBhvr>
                                        <p:cTn dur="1000" fill="hold" id="37">
                                          <p:stCondLst>
                                            <p:cond delay="0"/>
                                          </p:stCondLst>
                                        </p:cTn>
                                        <p:tgtEl>
                                          <p:spTgt spid="90"/>
                                        </p:tgtEl>
                                        <p:attrNameLst>
                                          <p:attrName>r</p:attrName>
                                        </p:attrNameLst>
                                      </p:cBhvr>
                                    </p:animRot>
                                  </p:childTnLst>
                                </p:cTn>
                              </p:par>
                            </p:childTnLst>
                          </p:cTn>
                        </p:par>
                        <p:par>
                          <p:cTn fill="hold" id="38" nodeType="afterGroup">
                            <p:stCondLst>
                              <p:cond delay="3000"/>
                            </p:stCondLst>
                            <p:childTnLst>
                              <p:par>
                                <p:cTn fill="hold" id="39" nodeType="afterEffect" presetClass="entr" presetID="2" presetSubtype="2">
                                  <p:stCondLst>
                                    <p:cond delay="0"/>
                                  </p:stCondLst>
                                  <p:childTnLst>
                                    <p:set>
                                      <p:cBhvr>
                                        <p:cTn dur="1" fill="hold" id="40">
                                          <p:stCondLst>
                                            <p:cond delay="0"/>
                                          </p:stCondLst>
                                        </p:cTn>
                                        <p:tgtEl>
                                          <p:spTgt spid="42"/>
                                        </p:tgtEl>
                                        <p:attrNameLst>
                                          <p:attrName>style.visibility</p:attrName>
                                        </p:attrNameLst>
                                      </p:cBhvr>
                                      <p:to>
                                        <p:strVal val="visible"/>
                                      </p:to>
                                    </p:set>
                                    <p:anim calcmode="lin" valueType="num">
                                      <p:cBhvr additive="base">
                                        <p:cTn dur="1000" fill="hold" id="41"/>
                                        <p:tgtEl>
                                          <p:spTgt spid="42"/>
                                        </p:tgtEl>
                                        <p:attrNameLst>
                                          <p:attrName>ppt_x</p:attrName>
                                        </p:attrNameLst>
                                      </p:cBhvr>
                                      <p:tavLst>
                                        <p:tav tm="0">
                                          <p:val>
                                            <p:strVal val="1+#ppt_w/2"/>
                                          </p:val>
                                        </p:tav>
                                        <p:tav tm="100000">
                                          <p:val>
                                            <p:strVal val="#ppt_x"/>
                                          </p:val>
                                        </p:tav>
                                      </p:tavLst>
                                    </p:anim>
                                    <p:anim calcmode="lin" valueType="num">
                                      <p:cBhvr additive="base">
                                        <p:cTn dur="1000" fill="hold" id="42"/>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0"/>
    </p:bldLst>
  </p:timing>
  <p:extLst mod="1"/>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0000000我图PPT\000001扁平化图标\护士\Mypsd_63258_201107260925580002B.jpg" id="4104" name="Picture 8"/>
          <p:cNvPicPr>
            <a:picLocks noChangeArrowheads="1" noChangeAspect="1"/>
          </p:cNvPicPr>
          <p:nvPr/>
        </p:nvPicPr>
        <p:blipFill>
          <a:blip r:embed="rId3">
            <a:extLst>
              <a:ext uri="{28A0092B-C50C-407E-A947-70E740481C1C}">
                <a14:useLocalDpi/>
              </a:ext>
            </a:extLst>
          </a:blip>
          <a:stretch>
            <a:fillRect/>
          </a:stretch>
        </p:blipFill>
        <p:spPr bwMode="auto">
          <a:xfrm rot="307386">
            <a:off x="5868938" y="916360"/>
            <a:ext cx="2706610" cy="3433380"/>
          </a:xfrm>
          <a:prstGeom prst="rect">
            <a:avLst/>
          </a:prstGeom>
          <a:solidFill>
            <a:srgbClr val="FFFFFF">
              <a:shade val="85000"/>
            </a:srgbClr>
          </a:solidFill>
          <a:ln cap="sq" w="635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
        <p:nvSpPr>
          <p:cNvPr id="27"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28"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29" name="TextBox 28"/>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smtClean="0">
                <a:solidFill>
                  <a:schemeClr val="accent3"/>
                </a:solidFill>
                <a:latin typeface="+mn-lt"/>
                <a:ea typeface="+mn-ea"/>
                <a:cs typeface="+mn-ea"/>
                <a:sym typeface="+mn-lt"/>
              </a:rPr>
              <a:t>护士口罩佩戴要求</a:t>
            </a:r>
          </a:p>
        </p:txBody>
      </p:sp>
      <p:grpSp>
        <p:nvGrpSpPr>
          <p:cNvPr id="30" name="组合 29"/>
          <p:cNvGrpSpPr/>
          <p:nvPr/>
        </p:nvGrpSpPr>
        <p:grpSpPr>
          <a:xfrm>
            <a:off x="900386" y="1221738"/>
            <a:ext cx="3856135" cy="3295022"/>
            <a:chOff x="2334766" y="1084041"/>
            <a:chExt cx="3856135" cy="3295022"/>
          </a:xfrm>
        </p:grpSpPr>
        <p:sp>
          <p:nvSpPr>
            <p:cNvPr id="31" name="Freeform 5"/>
            <p:cNvSpPr>
              <a:spLocks noEditPoints="1"/>
            </p:cNvSpPr>
            <p:nvPr/>
          </p:nvSpPr>
          <p:spPr bwMode="auto">
            <a:xfrm>
              <a:off x="2334766" y="2689768"/>
              <a:ext cx="1886283" cy="1689295"/>
            </a:xfrm>
            <a:custGeom>
              <a:gdLst>
                <a:gd fmla="*/ 3055 w 3055" name="T0"/>
                <a:gd fmla="*/ 1674 h 2735" name="T1"/>
                <a:gd fmla="*/ 2121 w 3055" name="T2"/>
                <a:gd fmla="*/ 1674 h 2735" name="T3"/>
                <a:gd fmla="*/ 1060 w 3055" name="T4"/>
                <a:gd fmla="*/ 2735 h 2735" name="T5"/>
                <a:gd fmla="*/ 0 w 3055" name="T6"/>
                <a:gd fmla="*/ 1674 h 2735" name="T7"/>
                <a:gd fmla="*/ 1060 w 3055" name="T8"/>
                <a:gd fmla="*/ 613 h 2735" name="T9"/>
                <a:gd fmla="*/ 1632 w 3055" name="T10"/>
                <a:gd fmla="*/ 780 h 2735" name="T11"/>
                <a:gd fmla="*/ 2089 w 3055" name="T12"/>
                <a:gd fmla="*/ 68 h 2735" name="T13"/>
                <a:gd fmla="*/ 2133 w 3055" name="T14"/>
                <a:gd fmla="*/ 0 h 2735" name="T15"/>
                <a:gd fmla="*/ 3055 w 3055" name="T16"/>
                <a:gd fmla="*/ 532 h 2735" name="T17"/>
                <a:gd fmla="*/ 3055 w 3055" name="T18"/>
                <a:gd fmla="*/ 1674 h 2735" name="T19"/>
                <a:gd fmla="*/ 1909 w 3055" name="T20"/>
                <a:gd fmla="*/ 1674 h 2735" name="T21"/>
                <a:gd fmla="*/ 1058 w 3055" name="T22"/>
                <a:gd fmla="*/ 1674 h 2735" name="T23"/>
                <a:gd fmla="*/ 1518 w 3055" name="T24"/>
                <a:gd fmla="*/ 958 h 2735" name="T25"/>
                <a:gd fmla="*/ 1060 w 3055" name="T26"/>
                <a:gd fmla="*/ 824 h 2735" name="T27"/>
                <a:gd fmla="*/ 212 w 3055" name="T28"/>
                <a:gd fmla="*/ 1674 h 2735" name="T29"/>
                <a:gd fmla="*/ 1060 w 3055" name="T30"/>
                <a:gd fmla="*/ 2523 h 2735" name="T31"/>
                <a:gd fmla="*/ 1909 w 3055" name="T32"/>
                <a:gd fmla="*/ 1674 h 273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35" w="3055">
                  <a:moveTo>
                    <a:pt x="3055" y="1674"/>
                  </a:moveTo>
                  <a:cubicBezTo>
                    <a:pt x="2121" y="1674"/>
                    <a:pt x="2121" y="1674"/>
                    <a:pt x="2121" y="1674"/>
                  </a:cubicBezTo>
                  <a:cubicBezTo>
                    <a:pt x="2121" y="2260"/>
                    <a:pt x="1646" y="2735"/>
                    <a:pt x="1060" y="2735"/>
                  </a:cubicBezTo>
                  <a:cubicBezTo>
                    <a:pt x="475" y="2735"/>
                    <a:pt x="0" y="2260"/>
                    <a:pt x="0" y="1674"/>
                  </a:cubicBezTo>
                  <a:cubicBezTo>
                    <a:pt x="0" y="1088"/>
                    <a:pt x="475" y="613"/>
                    <a:pt x="1060" y="613"/>
                  </a:cubicBezTo>
                  <a:cubicBezTo>
                    <a:pt x="1271" y="613"/>
                    <a:pt x="1467" y="674"/>
                    <a:pt x="1632" y="780"/>
                  </a:cubicBezTo>
                  <a:cubicBezTo>
                    <a:pt x="2089" y="68"/>
                    <a:pt x="2089" y="68"/>
                    <a:pt x="2089" y="68"/>
                  </a:cubicBezTo>
                  <a:cubicBezTo>
                    <a:pt x="2133" y="0"/>
                    <a:pt x="2133" y="0"/>
                    <a:pt x="2133" y="0"/>
                  </a:cubicBezTo>
                  <a:cubicBezTo>
                    <a:pt x="3055" y="532"/>
                    <a:pt x="3055" y="532"/>
                    <a:pt x="3055" y="532"/>
                  </a:cubicBezTo>
                  <a:lnTo>
                    <a:pt x="3055" y="1674"/>
                  </a:lnTo>
                  <a:close/>
                  <a:moveTo>
                    <a:pt x="1909" y="1674"/>
                  </a:moveTo>
                  <a:cubicBezTo>
                    <a:pt x="1058" y="1674"/>
                    <a:pt x="1058" y="1674"/>
                    <a:pt x="1058" y="1674"/>
                  </a:cubicBezTo>
                  <a:cubicBezTo>
                    <a:pt x="1518" y="958"/>
                    <a:pt x="1518" y="958"/>
                    <a:pt x="1518" y="958"/>
                  </a:cubicBezTo>
                  <a:cubicBezTo>
                    <a:pt x="1386" y="873"/>
                    <a:pt x="1229" y="824"/>
                    <a:pt x="1060" y="824"/>
                  </a:cubicBezTo>
                  <a:cubicBezTo>
                    <a:pt x="592" y="824"/>
                    <a:pt x="212" y="1205"/>
                    <a:pt x="212" y="1674"/>
                  </a:cubicBezTo>
                  <a:cubicBezTo>
                    <a:pt x="212" y="2143"/>
                    <a:pt x="592" y="2523"/>
                    <a:pt x="1060" y="2523"/>
                  </a:cubicBezTo>
                  <a:cubicBezTo>
                    <a:pt x="1529" y="2523"/>
                    <a:pt x="1909" y="2143"/>
                    <a:pt x="1909" y="1674"/>
                  </a:cubicBezTo>
                  <a:close/>
                </a:path>
              </a:pathLst>
            </a:custGeom>
            <a:solidFill>
              <a:srgbClr val="FC736E"/>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lt"/>
                <a:ea typeface="+mn-ea"/>
                <a:cs typeface="+mn-ea"/>
                <a:sym typeface="+mn-lt"/>
              </a:endParaRPr>
            </a:p>
          </p:txBody>
        </p:sp>
        <p:sp>
          <p:nvSpPr>
            <p:cNvPr id="32" name="Freeform 6"/>
            <p:cNvSpPr>
              <a:spLocks noEditPoints="1"/>
            </p:cNvSpPr>
            <p:nvPr/>
          </p:nvSpPr>
          <p:spPr bwMode="auto">
            <a:xfrm>
              <a:off x="4292680" y="2685290"/>
              <a:ext cx="1898221" cy="1693773"/>
            </a:xfrm>
            <a:custGeom>
              <a:gdLst>
                <a:gd fmla="*/ 933 w 3073" name="T0"/>
                <a:gd fmla="*/ 0 h 2742" name="T1"/>
                <a:gd fmla="*/ 981 w 3073" name="T2"/>
                <a:gd fmla="*/ 75 h 2742" name="T3"/>
                <a:gd fmla="*/ 1439 w 3073" name="T4"/>
                <a:gd fmla="*/ 788 h 2742" name="T5"/>
                <a:gd fmla="*/ 2012 w 3073" name="T6"/>
                <a:gd fmla="*/ 620 h 2742" name="T7"/>
                <a:gd fmla="*/ 3073 w 3073" name="T8"/>
                <a:gd fmla="*/ 1681 h 2742" name="T9"/>
                <a:gd fmla="*/ 2012 w 3073" name="T10"/>
                <a:gd fmla="*/ 2742 h 2742" name="T11"/>
                <a:gd fmla="*/ 952 w 3073" name="T12"/>
                <a:gd fmla="*/ 1681 h 2742" name="T13"/>
                <a:gd fmla="*/ 0 w 3073" name="T14"/>
                <a:gd fmla="*/ 1681 h 2742" name="T15"/>
                <a:gd fmla="*/ 0 w 3073" name="T16"/>
                <a:gd fmla="*/ 539 h 2742" name="T17"/>
                <a:gd fmla="*/ 933 w 3073" name="T18"/>
                <a:gd fmla="*/ 0 h 2742" name="T19"/>
                <a:gd fmla="*/ 1553 w 3073" name="T20"/>
                <a:gd fmla="*/ 966 h 2742" name="T21"/>
                <a:gd fmla="*/ 2012 w 3073" name="T22"/>
                <a:gd fmla="*/ 1681 h 2742" name="T23"/>
                <a:gd fmla="*/ 1163 w 3073" name="T24"/>
                <a:gd fmla="*/ 1681 h 2742" name="T25"/>
                <a:gd fmla="*/ 2012 w 3073" name="T26"/>
                <a:gd fmla="*/ 2530 h 2742" name="T27"/>
                <a:gd fmla="*/ 2861 w 3073" name="T28"/>
                <a:gd fmla="*/ 1681 h 2742" name="T29"/>
                <a:gd fmla="*/ 2012 w 3073" name="T30"/>
                <a:gd fmla="*/ 831 h 2742" name="T31"/>
                <a:gd fmla="*/ 1553 w 3073" name="T32"/>
                <a:gd fmla="*/ 966 h 274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42" w="3073">
                  <a:moveTo>
                    <a:pt x="933" y="0"/>
                  </a:moveTo>
                  <a:cubicBezTo>
                    <a:pt x="981" y="75"/>
                    <a:pt x="981" y="75"/>
                    <a:pt x="981" y="75"/>
                  </a:cubicBezTo>
                  <a:cubicBezTo>
                    <a:pt x="1439" y="788"/>
                    <a:pt x="1439" y="788"/>
                    <a:pt x="1439" y="788"/>
                  </a:cubicBezTo>
                  <a:cubicBezTo>
                    <a:pt x="1604" y="681"/>
                    <a:pt x="1801" y="620"/>
                    <a:pt x="2012" y="620"/>
                  </a:cubicBezTo>
                  <a:cubicBezTo>
                    <a:pt x="2598" y="620"/>
                    <a:pt x="3073" y="1095"/>
                    <a:pt x="3073" y="1681"/>
                  </a:cubicBezTo>
                  <a:cubicBezTo>
                    <a:pt x="3073" y="2267"/>
                    <a:pt x="2598" y="2742"/>
                    <a:pt x="2012" y="2742"/>
                  </a:cubicBezTo>
                  <a:cubicBezTo>
                    <a:pt x="1427" y="2742"/>
                    <a:pt x="952" y="2267"/>
                    <a:pt x="952" y="1681"/>
                  </a:cubicBezTo>
                  <a:cubicBezTo>
                    <a:pt x="0" y="1681"/>
                    <a:pt x="0" y="1681"/>
                    <a:pt x="0" y="1681"/>
                  </a:cubicBezTo>
                  <a:cubicBezTo>
                    <a:pt x="0" y="539"/>
                    <a:pt x="0" y="539"/>
                    <a:pt x="0" y="539"/>
                  </a:cubicBezTo>
                  <a:lnTo>
                    <a:pt x="933" y="0"/>
                  </a:lnTo>
                  <a:close/>
                  <a:moveTo>
                    <a:pt x="1553" y="966"/>
                  </a:moveTo>
                  <a:cubicBezTo>
                    <a:pt x="2012" y="1681"/>
                    <a:pt x="2012" y="1681"/>
                    <a:pt x="2012" y="1681"/>
                  </a:cubicBezTo>
                  <a:cubicBezTo>
                    <a:pt x="1163" y="1681"/>
                    <a:pt x="1163" y="1681"/>
                    <a:pt x="1163" y="1681"/>
                  </a:cubicBezTo>
                  <a:cubicBezTo>
                    <a:pt x="1163" y="2150"/>
                    <a:pt x="1543" y="2530"/>
                    <a:pt x="2012" y="2530"/>
                  </a:cubicBezTo>
                  <a:cubicBezTo>
                    <a:pt x="2481" y="2530"/>
                    <a:pt x="2861" y="2150"/>
                    <a:pt x="2861" y="1681"/>
                  </a:cubicBezTo>
                  <a:cubicBezTo>
                    <a:pt x="2861" y="1212"/>
                    <a:pt x="2481" y="831"/>
                    <a:pt x="2012" y="831"/>
                  </a:cubicBezTo>
                  <a:cubicBezTo>
                    <a:pt x="1843" y="831"/>
                    <a:pt x="1686" y="881"/>
                    <a:pt x="1553" y="966"/>
                  </a:cubicBezTo>
                  <a:close/>
                </a:path>
              </a:pathLst>
            </a:custGeom>
            <a:solidFill>
              <a:srgbClr val="2A495A"/>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lt"/>
                <a:ea typeface="+mn-ea"/>
                <a:cs typeface="+mn-ea"/>
                <a:sym typeface="+mn-lt"/>
              </a:endParaRPr>
            </a:p>
          </p:txBody>
        </p:sp>
        <p:sp>
          <p:nvSpPr>
            <p:cNvPr id="33" name="Freeform 7"/>
            <p:cNvSpPr>
              <a:spLocks noEditPoints="1"/>
            </p:cNvSpPr>
            <p:nvPr/>
          </p:nvSpPr>
          <p:spPr bwMode="auto">
            <a:xfrm>
              <a:off x="3606216" y="1084041"/>
              <a:ext cx="1310250" cy="1872850"/>
            </a:xfrm>
            <a:custGeom>
              <a:gdLst>
                <a:gd fmla="*/ 1061 w 2121" name="T0"/>
                <a:gd fmla="*/ 1061 h 3032" name="T1"/>
                <a:gd fmla="*/ 1520 w 2121" name="T2"/>
                <a:gd fmla="*/ 1776 h 3032" name="T3"/>
                <a:gd fmla="*/ 1910 w 2121" name="T4"/>
                <a:gd fmla="*/ 1061 h 3032" name="T5"/>
                <a:gd fmla="*/ 1061 w 2121" name="T6"/>
                <a:gd fmla="*/ 212 h 3032" name="T7"/>
                <a:gd fmla="*/ 212 w 2121" name="T8"/>
                <a:gd fmla="*/ 1061 h 3032" name="T9"/>
                <a:gd fmla="*/ 602 w 2121" name="T10"/>
                <a:gd fmla="*/ 1776 h 3032" name="T11"/>
                <a:gd fmla="*/ 1061 w 2121" name="T12"/>
                <a:gd fmla="*/ 1061 h 3032" name="T13"/>
                <a:gd fmla="*/ 1634 w 2121" name="T14"/>
                <a:gd fmla="*/ 1954 h 3032" name="T15"/>
                <a:gd fmla="*/ 1981 w 2121" name="T16"/>
                <a:gd fmla="*/ 2494 h 3032" name="T17"/>
                <a:gd fmla="*/ 1055 w 2121" name="T18"/>
                <a:gd fmla="*/ 3029 h 3032" name="T19"/>
                <a:gd fmla="*/ 1055 w 2121" name="T20"/>
                <a:gd fmla="*/ 3032 h 3032" name="T21"/>
                <a:gd fmla="*/ 136 w 2121" name="T22"/>
                <a:gd fmla="*/ 2501 h 3032" name="T23"/>
                <a:gd fmla="*/ 487 w 2121" name="T24"/>
                <a:gd fmla="*/ 1954 h 3032" name="T25"/>
                <a:gd fmla="*/ 0 w 2121" name="T26"/>
                <a:gd fmla="*/ 1061 h 3032" name="T27"/>
                <a:gd fmla="*/ 1061 w 2121" name="T28"/>
                <a:gd fmla="*/ 0 h 3032" name="T29"/>
                <a:gd fmla="*/ 2121 w 2121" name="T30"/>
                <a:gd fmla="*/ 1061 h 3032" name="T31"/>
                <a:gd fmla="*/ 1634 w 2121" name="T32"/>
                <a:gd fmla="*/ 1954 h 30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32" w="2121">
                  <a:moveTo>
                    <a:pt x="1061" y="1061"/>
                  </a:moveTo>
                  <a:cubicBezTo>
                    <a:pt x="1520" y="1776"/>
                    <a:pt x="1520" y="1776"/>
                    <a:pt x="1520" y="1776"/>
                  </a:cubicBezTo>
                  <a:cubicBezTo>
                    <a:pt x="1754" y="1625"/>
                    <a:pt x="1910" y="1361"/>
                    <a:pt x="1910" y="1061"/>
                  </a:cubicBezTo>
                  <a:cubicBezTo>
                    <a:pt x="1910" y="592"/>
                    <a:pt x="1530" y="212"/>
                    <a:pt x="1061" y="212"/>
                  </a:cubicBezTo>
                  <a:cubicBezTo>
                    <a:pt x="592" y="212"/>
                    <a:pt x="212" y="592"/>
                    <a:pt x="212" y="1061"/>
                  </a:cubicBezTo>
                  <a:cubicBezTo>
                    <a:pt x="212" y="1361"/>
                    <a:pt x="367" y="1625"/>
                    <a:pt x="602" y="1776"/>
                  </a:cubicBezTo>
                  <a:lnTo>
                    <a:pt x="1061" y="1061"/>
                  </a:lnTo>
                  <a:close/>
                  <a:moveTo>
                    <a:pt x="1634" y="1954"/>
                  </a:moveTo>
                  <a:cubicBezTo>
                    <a:pt x="1981" y="2494"/>
                    <a:pt x="1981" y="2494"/>
                    <a:pt x="1981" y="2494"/>
                  </a:cubicBezTo>
                  <a:cubicBezTo>
                    <a:pt x="1055" y="3029"/>
                    <a:pt x="1055" y="3029"/>
                    <a:pt x="1055" y="3029"/>
                  </a:cubicBezTo>
                  <a:cubicBezTo>
                    <a:pt x="1055" y="3032"/>
                    <a:pt x="1055" y="3032"/>
                    <a:pt x="1055" y="3032"/>
                  </a:cubicBezTo>
                  <a:cubicBezTo>
                    <a:pt x="136" y="2501"/>
                    <a:pt x="136" y="2501"/>
                    <a:pt x="136" y="2501"/>
                  </a:cubicBezTo>
                  <a:cubicBezTo>
                    <a:pt x="487" y="1954"/>
                    <a:pt x="487" y="1954"/>
                    <a:pt x="487" y="1954"/>
                  </a:cubicBezTo>
                  <a:cubicBezTo>
                    <a:pt x="194" y="1765"/>
                    <a:pt x="0" y="1436"/>
                    <a:pt x="0" y="1061"/>
                  </a:cubicBezTo>
                  <a:cubicBezTo>
                    <a:pt x="0" y="475"/>
                    <a:pt x="475" y="0"/>
                    <a:pt x="1061" y="0"/>
                  </a:cubicBezTo>
                  <a:cubicBezTo>
                    <a:pt x="1646" y="0"/>
                    <a:pt x="2121" y="475"/>
                    <a:pt x="2121" y="1061"/>
                  </a:cubicBezTo>
                  <a:cubicBezTo>
                    <a:pt x="2121" y="1436"/>
                    <a:pt x="1927" y="1765"/>
                    <a:pt x="1634" y="1954"/>
                  </a:cubicBezTo>
                  <a:close/>
                </a:path>
              </a:pathLst>
            </a:custGeom>
            <a:solidFill>
              <a:srgbClr val="00A2C2"/>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lt"/>
                <a:ea typeface="+mn-ea"/>
                <a:cs typeface="+mn-ea"/>
                <a:sym typeface="+mn-lt"/>
              </a:endParaRPr>
            </a:p>
          </p:txBody>
        </p:sp>
        <p:sp>
          <p:nvSpPr>
            <p:cNvPr id="34" name="Oval 8"/>
            <p:cNvSpPr>
              <a:spLocks noChangeArrowheads="1"/>
            </p:cNvSpPr>
            <p:nvPr/>
          </p:nvSpPr>
          <p:spPr bwMode="auto">
            <a:xfrm>
              <a:off x="2459838" y="3195344"/>
              <a:ext cx="1049096" cy="1049094"/>
            </a:xfrm>
            <a:prstGeom prst="ellipse">
              <a:avLst/>
            </a:prstGeom>
            <a:solidFill>
              <a:sysClr lastClr="FFFFFF" val="window"/>
            </a:solidFill>
            <a:ln>
              <a:noFill/>
            </a:ln>
            <a:effectLst/>
          </p:spPr>
          <p:txBody>
            <a:bodyPr anchor="ctr" anchorCtr="0" bIns="45720" compatLnSpc="1" lIns="91440" numCol="1" rIns="91440" tIns="45720" vert="horz" wrap="square">
              <a:prstTxWarp prst="textNoShape">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000" u="none">
                  <a:ln>
                    <a:noFill/>
                  </a:ln>
                  <a:solidFill>
                    <a:sysClr lastClr="000000" val="windowText">
                      <a:lumMod val="75000"/>
                      <a:lumOff val="25000"/>
                    </a:sysClr>
                  </a:solidFill>
                  <a:effectLst/>
                  <a:uLnTx/>
                  <a:uFillTx/>
                  <a:latin typeface="+mn-lt"/>
                  <a:ea typeface="+mn-ea"/>
                  <a:cs typeface="+mn-ea"/>
                  <a:sym typeface="+mn-lt"/>
                </a:rPr>
                <a:t>3</a:t>
              </a:r>
            </a:p>
          </p:txBody>
        </p:sp>
        <p:sp>
          <p:nvSpPr>
            <p:cNvPr id="35" name="Oval 8"/>
            <p:cNvSpPr>
              <a:spLocks noChangeArrowheads="1"/>
            </p:cNvSpPr>
            <p:nvPr/>
          </p:nvSpPr>
          <p:spPr bwMode="auto">
            <a:xfrm>
              <a:off x="5010161" y="3195344"/>
              <a:ext cx="1049096" cy="1049094"/>
            </a:xfrm>
            <a:prstGeom prst="ellipse">
              <a:avLst/>
            </a:prstGeom>
            <a:solidFill>
              <a:sysClr lastClr="FFFFFF" val="window"/>
            </a:solidFill>
            <a:ln>
              <a:noFill/>
            </a:ln>
            <a:effectLst/>
          </p:spPr>
          <p:txBody>
            <a:bodyPr anchor="ctr" anchorCtr="0" bIns="45720" compatLnSpc="1" lIns="91440" numCol="1" rIns="91440" tIns="45720" vert="horz" wrap="square">
              <a:prstTxWarp prst="textNoShape">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000" u="none">
                  <a:ln>
                    <a:noFill/>
                  </a:ln>
                  <a:solidFill>
                    <a:sysClr lastClr="000000" val="windowText">
                      <a:lumMod val="75000"/>
                      <a:lumOff val="25000"/>
                    </a:sysClr>
                  </a:solidFill>
                  <a:effectLst/>
                  <a:uLnTx/>
                  <a:uFillTx/>
                  <a:latin typeface="+mn-lt"/>
                  <a:ea typeface="+mn-ea"/>
                  <a:cs typeface="+mn-ea"/>
                  <a:sym typeface="+mn-lt"/>
                </a:rPr>
                <a:t>2</a:t>
              </a:r>
            </a:p>
          </p:txBody>
        </p:sp>
        <p:sp>
          <p:nvSpPr>
            <p:cNvPr id="36" name="Oval 8"/>
            <p:cNvSpPr>
              <a:spLocks noChangeArrowheads="1"/>
            </p:cNvSpPr>
            <p:nvPr/>
          </p:nvSpPr>
          <p:spPr bwMode="auto">
            <a:xfrm>
              <a:off x="3736793" y="1214301"/>
              <a:ext cx="1049096" cy="1049094"/>
            </a:xfrm>
            <a:prstGeom prst="ellipse">
              <a:avLst/>
            </a:prstGeom>
            <a:solidFill>
              <a:sysClr lastClr="FFFFFF" val="window"/>
            </a:solidFill>
            <a:ln>
              <a:noFill/>
            </a:ln>
            <a:effectLst/>
          </p:spPr>
          <p:txBody>
            <a:bodyPr anchor="ctr" anchorCtr="0" bIns="45720" compatLnSpc="1" lIns="91440" numCol="1" rIns="91440" tIns="45720" vert="horz" wrap="square">
              <a:prstTxWarp prst="textNoShape">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000" u="none">
                  <a:ln>
                    <a:noFill/>
                  </a:ln>
                  <a:solidFill>
                    <a:sysClr lastClr="000000" val="windowText">
                      <a:lumMod val="75000"/>
                      <a:lumOff val="25000"/>
                    </a:sysClr>
                  </a:solidFill>
                  <a:effectLst/>
                  <a:uLnTx/>
                  <a:uFillTx/>
                  <a:latin typeface="+mn-lt"/>
                  <a:ea typeface="+mn-ea"/>
                  <a:cs typeface="+mn-ea"/>
                  <a:sym typeface="+mn-lt"/>
                </a:rPr>
                <a:t>1</a:t>
              </a:r>
            </a:p>
          </p:txBody>
        </p:sp>
      </p:grpSp>
      <p:sp>
        <p:nvSpPr>
          <p:cNvPr id="40" name="TextBox 39"/>
          <p:cNvSpPr txBox="1"/>
          <p:nvPr/>
        </p:nvSpPr>
        <p:spPr>
          <a:xfrm>
            <a:off x="395241" y="2638233"/>
            <a:ext cx="1187176" cy="518160"/>
          </a:xfrm>
          <a:prstGeom prst="rect">
            <a:avLst/>
          </a:prstGeom>
          <a:noFill/>
        </p:spPr>
        <p:txBody>
          <a:bodyPr rtlCol="0" wrap="square">
            <a:spAutoFit/>
          </a:bodyPr>
          <a:lstStyle/>
          <a:p>
            <a:r>
              <a:rPr altLang="zh-CN" b="1" lang="zh-CN" sz="1400">
                <a:latin typeface="+mn-lt"/>
                <a:ea typeface="+mn-ea"/>
                <a:cs typeface="+mn-ea"/>
                <a:sym typeface="+mn-lt"/>
              </a:rPr>
              <a:t>不使用时不宜挂于胸前 </a:t>
            </a:r>
          </a:p>
        </p:txBody>
      </p:sp>
      <p:sp>
        <p:nvSpPr>
          <p:cNvPr id="41" name="等腰三角形 40"/>
          <p:cNvSpPr/>
          <p:nvPr/>
        </p:nvSpPr>
        <p:spPr>
          <a:xfrm rot="5400000">
            <a:off x="241804" y="2732901"/>
            <a:ext cx="152399" cy="131378"/>
          </a:xfrm>
          <a:prstGeom prst="triangle">
            <a:avLst/>
          </a:prstGeom>
          <a:solidFill>
            <a:srgbClr val="00A2C2"/>
          </a:solidFill>
          <a:ln algn="ctr" cap="flat" cmpd="sng" w="285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FFFFFF" val="window"/>
              </a:solidFill>
              <a:effectLst/>
              <a:uLnTx/>
              <a:uFillTx/>
              <a:latin typeface="+mn-lt"/>
              <a:ea typeface="+mn-ea"/>
              <a:cs typeface="+mn-ea"/>
              <a:sym typeface="+mn-lt"/>
            </a:endParaRPr>
          </a:p>
        </p:txBody>
      </p:sp>
      <p:sp>
        <p:nvSpPr>
          <p:cNvPr id="42" name="TextBox 41"/>
          <p:cNvSpPr txBox="1"/>
          <p:nvPr/>
        </p:nvSpPr>
        <p:spPr>
          <a:xfrm>
            <a:off x="3753975" y="1270082"/>
            <a:ext cx="759578" cy="518160"/>
          </a:xfrm>
          <a:prstGeom prst="rect">
            <a:avLst/>
          </a:prstGeom>
          <a:noFill/>
        </p:spPr>
        <p:txBody>
          <a:bodyPr rtlCol="0" wrap="square">
            <a:spAutoFit/>
          </a:bodyPr>
          <a:lstStyle/>
          <a:p>
            <a:r>
              <a:rPr altLang="zh-CN" b="1" lang="zh-CN" sz="1400">
                <a:latin typeface="+mn-lt"/>
                <a:ea typeface="+mn-ea"/>
                <a:cs typeface="+mn-ea"/>
                <a:sym typeface="+mn-lt"/>
              </a:rPr>
              <a:t>保持清洁美观</a:t>
            </a:r>
          </a:p>
        </p:txBody>
      </p:sp>
      <p:sp>
        <p:nvSpPr>
          <p:cNvPr id="43" name="等腰三角形 42"/>
          <p:cNvSpPr/>
          <p:nvPr/>
        </p:nvSpPr>
        <p:spPr>
          <a:xfrm rot="5400000">
            <a:off x="3626180" y="1417538"/>
            <a:ext cx="152399" cy="131378"/>
          </a:xfrm>
          <a:prstGeom prst="triangle">
            <a:avLst/>
          </a:prstGeom>
          <a:solidFill>
            <a:srgbClr val="00A2C2"/>
          </a:solidFill>
          <a:ln algn="ctr" cap="flat" cmpd="sng" w="285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FFFFFF" val="window"/>
              </a:solidFill>
              <a:effectLst/>
              <a:uLnTx/>
              <a:uFillTx/>
              <a:latin typeface="+mn-lt"/>
              <a:ea typeface="+mn-ea"/>
              <a:cs typeface="+mn-ea"/>
              <a:sym typeface="+mn-lt"/>
            </a:endParaRPr>
          </a:p>
        </p:txBody>
      </p:sp>
      <p:sp>
        <p:nvSpPr>
          <p:cNvPr id="44" name="TextBox 43"/>
          <p:cNvSpPr txBox="1"/>
          <p:nvPr/>
        </p:nvSpPr>
        <p:spPr>
          <a:xfrm>
            <a:off x="4834094" y="3142289"/>
            <a:ext cx="780480" cy="518160"/>
          </a:xfrm>
          <a:prstGeom prst="rect">
            <a:avLst/>
          </a:prstGeom>
          <a:noFill/>
        </p:spPr>
        <p:txBody>
          <a:bodyPr rtlCol="0" wrap="square">
            <a:spAutoFit/>
          </a:bodyPr>
          <a:lstStyle/>
          <a:p>
            <a:r>
              <a:rPr altLang="zh-CN" b="1" lang="zh-CN" sz="1400">
                <a:latin typeface="+mn-lt"/>
                <a:ea typeface="+mn-ea"/>
                <a:cs typeface="+mn-ea"/>
                <a:sym typeface="+mn-lt"/>
              </a:rPr>
              <a:t>不可露出鼻孔 </a:t>
            </a:r>
          </a:p>
        </p:txBody>
      </p:sp>
      <p:sp>
        <p:nvSpPr>
          <p:cNvPr id="45" name="等腰三角形 44"/>
          <p:cNvSpPr/>
          <p:nvPr/>
        </p:nvSpPr>
        <p:spPr>
          <a:xfrm rot="5400000">
            <a:off x="4706300" y="3263314"/>
            <a:ext cx="152399" cy="131378"/>
          </a:xfrm>
          <a:prstGeom prst="triangle">
            <a:avLst/>
          </a:prstGeom>
          <a:solidFill>
            <a:srgbClr val="00A2C2"/>
          </a:solidFill>
          <a:ln algn="ctr" cap="flat" cmpd="sng" w="285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FFFFFF" val="window"/>
              </a:solidFill>
              <a:effectLst/>
              <a:uLnTx/>
              <a:uFillTx/>
              <a:latin typeface="+mn-lt"/>
              <a:ea typeface="+mn-ea"/>
              <a:cs typeface="+mn-ea"/>
              <a:sym typeface="+mn-lt"/>
            </a:endParaRPr>
          </a:p>
        </p:txBody>
      </p:sp>
    </p:spTree>
    <p:extLst>
      <p:ext uri="{BB962C8B-B14F-4D97-AF65-F5344CB8AC3E}">
        <p14:creationId val="3281827537"/>
      </p:ext>
    </p:extLst>
  </p:cSld>
  <p:clrMapOvr>
    <a:masterClrMapping/>
  </p:clrMapOvr>
  <mc:AlternateContent>
    <mc:Choice Requires="p14">
      <p:transition advTm="3088" p14:dur="2000" spd="slow"/>
    </mc:Choice>
    <mc:Fallback>
      <p:transition advTm="3088"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300" fill="hold" id="7"/>
                                        <p:tgtEl>
                                          <p:spTgt spid="28"/>
                                        </p:tgtEl>
                                        <p:attrNameLst>
                                          <p:attrName>ppt_x</p:attrName>
                                        </p:attrNameLst>
                                      </p:cBhvr>
                                      <p:tavLst>
                                        <p:tav tm="0">
                                          <p:val>
                                            <p:strVal val="0-#ppt_w/2"/>
                                          </p:val>
                                        </p:tav>
                                        <p:tav tm="100000">
                                          <p:val>
                                            <p:strVal val="#ppt_x"/>
                                          </p:val>
                                        </p:tav>
                                      </p:tavLst>
                                    </p:anim>
                                    <p:anim calcmode="lin" valueType="num">
                                      <p:cBhvr additive="base">
                                        <p:cTn dur="300" fill="hold" id="8"/>
                                        <p:tgtEl>
                                          <p:spTgt spid="2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27"/>
                                        </p:tgtEl>
                                        <p:attrNameLst>
                                          <p:attrName>style.visibility</p:attrName>
                                        </p:attrNameLst>
                                      </p:cBhvr>
                                      <p:to>
                                        <p:strVal val="visible"/>
                                      </p:to>
                                    </p:set>
                                    <p:anim calcmode="lin" valueType="num">
                                      <p:cBhvr additive="base">
                                        <p:cTn dur="300" fill="hold" id="11"/>
                                        <p:tgtEl>
                                          <p:spTgt spid="27"/>
                                        </p:tgtEl>
                                        <p:attrNameLst>
                                          <p:attrName>ppt_x</p:attrName>
                                        </p:attrNameLst>
                                      </p:cBhvr>
                                      <p:tavLst>
                                        <p:tav tm="0">
                                          <p:val>
                                            <p:strVal val="0-#ppt_w/2"/>
                                          </p:val>
                                        </p:tav>
                                        <p:tav tm="100000">
                                          <p:val>
                                            <p:strVal val="#ppt_x"/>
                                          </p:val>
                                        </p:tav>
                                      </p:tavLst>
                                    </p:anim>
                                    <p:anim calcmode="lin" valueType="num">
                                      <p:cBhvr additive="base">
                                        <p:cTn dur="300" fill="hold" id="12"/>
                                        <p:tgtEl>
                                          <p:spTgt spid="2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29"/>
                                        </p:tgtEl>
                                        <p:attrNameLst>
                                          <p:attrName>style.visibility</p:attrName>
                                        </p:attrNameLst>
                                      </p:cBhvr>
                                      <p:to>
                                        <p:strVal val="visible"/>
                                      </p:to>
                                    </p:set>
                                    <p:anim by="(-#ppt_w*2)" calcmode="lin" valueType="num">
                                      <p:cBhvr rctx="PPT">
                                        <p:cTn autoRev="1" dur="200" fill="hold" id="16">
                                          <p:stCondLst>
                                            <p:cond delay="0"/>
                                          </p:stCondLst>
                                        </p:cTn>
                                        <p:tgtEl>
                                          <p:spTgt spid="29"/>
                                        </p:tgtEl>
                                        <p:attrNameLst>
                                          <p:attrName>ppt_w</p:attrName>
                                        </p:attrNameLst>
                                      </p:cBhvr>
                                    </p:anim>
                                    <p:anim by="(#ppt_w*0.50)" calcmode="lin" valueType="num">
                                      <p:cBhvr>
                                        <p:cTn autoRev="1" decel="50000" dur="200" fill="hold" id="17">
                                          <p:stCondLst>
                                            <p:cond delay="0"/>
                                          </p:stCondLst>
                                        </p:cTn>
                                        <p:tgtEl>
                                          <p:spTgt spid="29"/>
                                        </p:tgtEl>
                                        <p:attrNameLst>
                                          <p:attrName>ppt_x</p:attrName>
                                        </p:attrNameLst>
                                      </p:cBhvr>
                                    </p:anim>
                                    <p:anim calcmode="lin" from="(-#ppt_h/2)" to="(#ppt_y)" valueType="num">
                                      <p:cBhvr>
                                        <p:cTn dur="400" fill="hold" id="18">
                                          <p:stCondLst>
                                            <p:cond delay="0"/>
                                          </p:stCondLst>
                                        </p:cTn>
                                        <p:tgtEl>
                                          <p:spTgt spid="29"/>
                                        </p:tgtEl>
                                        <p:attrNameLst>
                                          <p:attrName>ppt_y</p:attrName>
                                        </p:attrNameLst>
                                      </p:cBhvr>
                                    </p:anim>
                                    <p:animRot by="21600000">
                                      <p:cBhvr>
                                        <p:cTn dur="400" fill="hold" id="19">
                                          <p:stCondLst>
                                            <p:cond delay="0"/>
                                          </p:stCondLst>
                                        </p:cTn>
                                        <p:tgtEl>
                                          <p:spTgt spid="29"/>
                                        </p:tgtEl>
                                        <p:attrNameLst>
                                          <p:attrName>r</p:attrName>
                                        </p:attrNameLst>
                                      </p:cBhvr>
                                    </p:animRot>
                                  </p:childTnLst>
                                </p:cTn>
                              </p:par>
                            </p:childTnLst>
                          </p:cTn>
                        </p:par>
                        <p:par>
                          <p:cTn fill="hold" id="20" nodeType="afterGroup">
                            <p:stCondLst>
                              <p:cond delay="800"/>
                            </p:stCondLst>
                            <p:childTnLst>
                              <p:par>
                                <p:cTn fill="hold" id="21" nodeType="afterEffect" presetClass="entr" presetID="31" presetSubtype="0">
                                  <p:stCondLst>
                                    <p:cond delay="0"/>
                                  </p:stCondLst>
                                  <p:childTnLst>
                                    <p:set>
                                      <p:cBhvr>
                                        <p:cTn dur="1" fill="hold" id="22">
                                          <p:stCondLst>
                                            <p:cond delay="0"/>
                                          </p:stCondLst>
                                        </p:cTn>
                                        <p:tgtEl>
                                          <p:spTgt spid="30"/>
                                        </p:tgtEl>
                                        <p:attrNameLst>
                                          <p:attrName>style.visibility</p:attrName>
                                        </p:attrNameLst>
                                      </p:cBhvr>
                                      <p:to>
                                        <p:strVal val="visible"/>
                                      </p:to>
                                    </p:set>
                                    <p:anim calcmode="lin" valueType="num">
                                      <p:cBhvr>
                                        <p:cTn dur="1000" fill="hold" id="23"/>
                                        <p:tgtEl>
                                          <p:spTgt spid="30"/>
                                        </p:tgtEl>
                                        <p:attrNameLst>
                                          <p:attrName>ppt_w</p:attrName>
                                        </p:attrNameLst>
                                      </p:cBhvr>
                                      <p:tavLst>
                                        <p:tav tm="0">
                                          <p:val>
                                            <p:fltVal val="0"/>
                                          </p:val>
                                        </p:tav>
                                        <p:tav tm="100000">
                                          <p:val>
                                            <p:strVal val="#ppt_w"/>
                                          </p:val>
                                        </p:tav>
                                      </p:tavLst>
                                    </p:anim>
                                    <p:anim calcmode="lin" valueType="num">
                                      <p:cBhvr>
                                        <p:cTn dur="1000" fill="hold" id="24"/>
                                        <p:tgtEl>
                                          <p:spTgt spid="30"/>
                                        </p:tgtEl>
                                        <p:attrNameLst>
                                          <p:attrName>ppt_h</p:attrName>
                                        </p:attrNameLst>
                                      </p:cBhvr>
                                      <p:tavLst>
                                        <p:tav tm="0">
                                          <p:val>
                                            <p:fltVal val="0"/>
                                          </p:val>
                                        </p:tav>
                                        <p:tav tm="100000">
                                          <p:val>
                                            <p:strVal val="#ppt_h"/>
                                          </p:val>
                                        </p:tav>
                                      </p:tavLst>
                                    </p:anim>
                                    <p:anim calcmode="lin" valueType="num">
                                      <p:cBhvr>
                                        <p:cTn dur="1000" fill="hold" id="25"/>
                                        <p:tgtEl>
                                          <p:spTgt spid="30"/>
                                        </p:tgtEl>
                                        <p:attrNameLst>
                                          <p:attrName>style.rotation</p:attrName>
                                        </p:attrNameLst>
                                      </p:cBhvr>
                                      <p:tavLst>
                                        <p:tav tm="0">
                                          <p:val>
                                            <p:fltVal val="90"/>
                                          </p:val>
                                        </p:tav>
                                        <p:tav tm="100000">
                                          <p:val>
                                            <p:fltVal val="0"/>
                                          </p:val>
                                        </p:tav>
                                      </p:tavLst>
                                    </p:anim>
                                    <p:animEffect filter="fade" transition="in">
                                      <p:cBhvr>
                                        <p:cTn dur="1000" id="26"/>
                                        <p:tgtEl>
                                          <p:spTgt spid="30"/>
                                        </p:tgtEl>
                                      </p:cBhvr>
                                    </p:animEffect>
                                  </p:childTnLst>
                                </p:cTn>
                              </p:par>
                              <p:par>
                                <p:cTn fill="hold" grpId="0" id="27" nodeType="withEffect" presetClass="entr" presetID="42" presetSubtype="0">
                                  <p:stCondLst>
                                    <p:cond delay="0"/>
                                  </p:stCondLst>
                                  <p:childTnLst>
                                    <p:set>
                                      <p:cBhvr>
                                        <p:cTn dur="1" fill="hold" id="28">
                                          <p:stCondLst>
                                            <p:cond delay="0"/>
                                          </p:stCondLst>
                                        </p:cTn>
                                        <p:tgtEl>
                                          <p:spTgt spid="40"/>
                                        </p:tgtEl>
                                        <p:attrNameLst>
                                          <p:attrName>style.visibility</p:attrName>
                                        </p:attrNameLst>
                                      </p:cBhvr>
                                      <p:to>
                                        <p:strVal val="visible"/>
                                      </p:to>
                                    </p:set>
                                    <p:animEffect filter="fade" transition="in">
                                      <p:cBhvr>
                                        <p:cTn dur="1000" id="29"/>
                                        <p:tgtEl>
                                          <p:spTgt spid="40"/>
                                        </p:tgtEl>
                                      </p:cBhvr>
                                    </p:animEffect>
                                    <p:anim calcmode="lin" valueType="num">
                                      <p:cBhvr>
                                        <p:cTn dur="1000" fill="hold" id="30"/>
                                        <p:tgtEl>
                                          <p:spTgt spid="40"/>
                                        </p:tgtEl>
                                        <p:attrNameLst>
                                          <p:attrName>ppt_x</p:attrName>
                                        </p:attrNameLst>
                                      </p:cBhvr>
                                      <p:tavLst>
                                        <p:tav tm="0">
                                          <p:val>
                                            <p:strVal val="#ppt_x"/>
                                          </p:val>
                                        </p:tav>
                                        <p:tav tm="100000">
                                          <p:val>
                                            <p:strVal val="#ppt_x"/>
                                          </p:val>
                                        </p:tav>
                                      </p:tavLst>
                                    </p:anim>
                                    <p:anim calcmode="lin" valueType="num">
                                      <p:cBhvr>
                                        <p:cTn dur="1000" fill="hold" id="31"/>
                                        <p:tgtEl>
                                          <p:spTgt spid="40"/>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41"/>
                                        </p:tgtEl>
                                        <p:attrNameLst>
                                          <p:attrName>style.visibility</p:attrName>
                                        </p:attrNameLst>
                                      </p:cBhvr>
                                      <p:to>
                                        <p:strVal val="visible"/>
                                      </p:to>
                                    </p:set>
                                    <p:animEffect filter="fade" transition="in">
                                      <p:cBhvr>
                                        <p:cTn dur="1000" id="34"/>
                                        <p:tgtEl>
                                          <p:spTgt spid="41"/>
                                        </p:tgtEl>
                                      </p:cBhvr>
                                    </p:animEffect>
                                    <p:anim calcmode="lin" valueType="num">
                                      <p:cBhvr>
                                        <p:cTn dur="1000" fill="hold" id="35"/>
                                        <p:tgtEl>
                                          <p:spTgt spid="41"/>
                                        </p:tgtEl>
                                        <p:attrNameLst>
                                          <p:attrName>ppt_x</p:attrName>
                                        </p:attrNameLst>
                                      </p:cBhvr>
                                      <p:tavLst>
                                        <p:tav tm="0">
                                          <p:val>
                                            <p:strVal val="#ppt_x"/>
                                          </p:val>
                                        </p:tav>
                                        <p:tav tm="100000">
                                          <p:val>
                                            <p:strVal val="#ppt_x"/>
                                          </p:val>
                                        </p:tav>
                                      </p:tavLst>
                                    </p:anim>
                                    <p:anim calcmode="lin" valueType="num">
                                      <p:cBhvr>
                                        <p:cTn dur="1000" fill="hold" id="36"/>
                                        <p:tgtEl>
                                          <p:spTgt spid="41"/>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42"/>
                                        </p:tgtEl>
                                        <p:attrNameLst>
                                          <p:attrName>style.visibility</p:attrName>
                                        </p:attrNameLst>
                                      </p:cBhvr>
                                      <p:to>
                                        <p:strVal val="visible"/>
                                      </p:to>
                                    </p:set>
                                    <p:animEffect filter="fade" transition="in">
                                      <p:cBhvr>
                                        <p:cTn dur="1000" id="39"/>
                                        <p:tgtEl>
                                          <p:spTgt spid="42"/>
                                        </p:tgtEl>
                                      </p:cBhvr>
                                    </p:animEffect>
                                    <p:anim calcmode="lin" valueType="num">
                                      <p:cBhvr>
                                        <p:cTn dur="1000" fill="hold" id="40"/>
                                        <p:tgtEl>
                                          <p:spTgt spid="42"/>
                                        </p:tgtEl>
                                        <p:attrNameLst>
                                          <p:attrName>ppt_x</p:attrName>
                                        </p:attrNameLst>
                                      </p:cBhvr>
                                      <p:tavLst>
                                        <p:tav tm="0">
                                          <p:val>
                                            <p:strVal val="#ppt_x"/>
                                          </p:val>
                                        </p:tav>
                                        <p:tav tm="100000">
                                          <p:val>
                                            <p:strVal val="#ppt_x"/>
                                          </p:val>
                                        </p:tav>
                                      </p:tavLst>
                                    </p:anim>
                                    <p:anim calcmode="lin" valueType="num">
                                      <p:cBhvr>
                                        <p:cTn dur="1000" fill="hold" id="41"/>
                                        <p:tgtEl>
                                          <p:spTgt spid="42"/>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43"/>
                                        </p:tgtEl>
                                        <p:attrNameLst>
                                          <p:attrName>style.visibility</p:attrName>
                                        </p:attrNameLst>
                                      </p:cBhvr>
                                      <p:to>
                                        <p:strVal val="visible"/>
                                      </p:to>
                                    </p:set>
                                    <p:animEffect filter="fade" transition="in">
                                      <p:cBhvr>
                                        <p:cTn dur="1000" id="44"/>
                                        <p:tgtEl>
                                          <p:spTgt spid="43"/>
                                        </p:tgtEl>
                                      </p:cBhvr>
                                    </p:animEffect>
                                    <p:anim calcmode="lin" valueType="num">
                                      <p:cBhvr>
                                        <p:cTn dur="1000" fill="hold" id="45"/>
                                        <p:tgtEl>
                                          <p:spTgt spid="43"/>
                                        </p:tgtEl>
                                        <p:attrNameLst>
                                          <p:attrName>ppt_x</p:attrName>
                                        </p:attrNameLst>
                                      </p:cBhvr>
                                      <p:tavLst>
                                        <p:tav tm="0">
                                          <p:val>
                                            <p:strVal val="#ppt_x"/>
                                          </p:val>
                                        </p:tav>
                                        <p:tav tm="100000">
                                          <p:val>
                                            <p:strVal val="#ppt_x"/>
                                          </p:val>
                                        </p:tav>
                                      </p:tavLst>
                                    </p:anim>
                                    <p:anim calcmode="lin" valueType="num">
                                      <p:cBhvr>
                                        <p:cTn dur="1000" fill="hold" id="46"/>
                                        <p:tgtEl>
                                          <p:spTgt spid="43"/>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44"/>
                                        </p:tgtEl>
                                        <p:attrNameLst>
                                          <p:attrName>style.visibility</p:attrName>
                                        </p:attrNameLst>
                                      </p:cBhvr>
                                      <p:to>
                                        <p:strVal val="visible"/>
                                      </p:to>
                                    </p:set>
                                    <p:animEffect filter="fade" transition="in">
                                      <p:cBhvr>
                                        <p:cTn dur="1000" id="49"/>
                                        <p:tgtEl>
                                          <p:spTgt spid="44"/>
                                        </p:tgtEl>
                                      </p:cBhvr>
                                    </p:animEffect>
                                    <p:anim calcmode="lin" valueType="num">
                                      <p:cBhvr>
                                        <p:cTn dur="1000" fill="hold" id="50"/>
                                        <p:tgtEl>
                                          <p:spTgt spid="44"/>
                                        </p:tgtEl>
                                        <p:attrNameLst>
                                          <p:attrName>ppt_x</p:attrName>
                                        </p:attrNameLst>
                                      </p:cBhvr>
                                      <p:tavLst>
                                        <p:tav tm="0">
                                          <p:val>
                                            <p:strVal val="#ppt_x"/>
                                          </p:val>
                                        </p:tav>
                                        <p:tav tm="100000">
                                          <p:val>
                                            <p:strVal val="#ppt_x"/>
                                          </p:val>
                                        </p:tav>
                                      </p:tavLst>
                                    </p:anim>
                                    <p:anim calcmode="lin" valueType="num">
                                      <p:cBhvr>
                                        <p:cTn dur="1000" fill="hold" id="51"/>
                                        <p:tgtEl>
                                          <p:spTgt spid="44"/>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45"/>
                                        </p:tgtEl>
                                        <p:attrNameLst>
                                          <p:attrName>style.visibility</p:attrName>
                                        </p:attrNameLst>
                                      </p:cBhvr>
                                      <p:to>
                                        <p:strVal val="visible"/>
                                      </p:to>
                                    </p:set>
                                    <p:animEffect filter="fade" transition="in">
                                      <p:cBhvr>
                                        <p:cTn dur="1000" id="54"/>
                                        <p:tgtEl>
                                          <p:spTgt spid="45"/>
                                        </p:tgtEl>
                                      </p:cBhvr>
                                    </p:animEffect>
                                    <p:anim calcmode="lin" valueType="num">
                                      <p:cBhvr>
                                        <p:cTn dur="1000" fill="hold" id="55"/>
                                        <p:tgtEl>
                                          <p:spTgt spid="45"/>
                                        </p:tgtEl>
                                        <p:attrNameLst>
                                          <p:attrName>ppt_x</p:attrName>
                                        </p:attrNameLst>
                                      </p:cBhvr>
                                      <p:tavLst>
                                        <p:tav tm="0">
                                          <p:val>
                                            <p:strVal val="#ppt_x"/>
                                          </p:val>
                                        </p:tav>
                                        <p:tav tm="100000">
                                          <p:val>
                                            <p:strVal val="#ppt_x"/>
                                          </p:val>
                                        </p:tav>
                                      </p:tavLst>
                                    </p:anim>
                                    <p:anim calcmode="lin" valueType="num">
                                      <p:cBhvr>
                                        <p:cTn dur="1000" fill="hold" id="56"/>
                                        <p:tgtEl>
                                          <p:spTgt spid="45"/>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1800"/>
                            </p:stCondLst>
                            <p:childTnLst>
                              <p:par>
                                <p:cTn fill="hold" id="58" nodeType="afterEffect" presetClass="entr" presetID="2" presetSubtype="6">
                                  <p:stCondLst>
                                    <p:cond delay="0"/>
                                  </p:stCondLst>
                                  <p:childTnLst>
                                    <p:set>
                                      <p:cBhvr>
                                        <p:cTn dur="1" fill="hold" id="59">
                                          <p:stCondLst>
                                            <p:cond delay="0"/>
                                          </p:stCondLst>
                                        </p:cTn>
                                        <p:tgtEl>
                                          <p:spTgt spid="4104"/>
                                        </p:tgtEl>
                                        <p:attrNameLst>
                                          <p:attrName>style.visibility</p:attrName>
                                        </p:attrNameLst>
                                      </p:cBhvr>
                                      <p:to>
                                        <p:strVal val="visible"/>
                                      </p:to>
                                    </p:set>
                                    <p:anim calcmode="lin" valueType="num">
                                      <p:cBhvr additive="base">
                                        <p:cTn dur="1000" fill="hold" id="60"/>
                                        <p:tgtEl>
                                          <p:spTgt spid="4104"/>
                                        </p:tgtEl>
                                        <p:attrNameLst>
                                          <p:attrName>ppt_x</p:attrName>
                                        </p:attrNameLst>
                                      </p:cBhvr>
                                      <p:tavLst>
                                        <p:tav tm="0">
                                          <p:val>
                                            <p:strVal val="1+#ppt_w/2"/>
                                          </p:val>
                                        </p:tav>
                                        <p:tav tm="100000">
                                          <p:val>
                                            <p:strVal val="#ppt_x"/>
                                          </p:val>
                                        </p:tav>
                                      </p:tavLst>
                                    </p:anim>
                                    <p:anim calcmode="lin" valueType="num">
                                      <p:cBhvr additive="base">
                                        <p:cTn dur="1000" fill="hold" id="61"/>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40"/>
      <p:bldP grpId="0" spid="41"/>
      <p:bldP grpId="0" spid="42"/>
      <p:bldP grpId="0" spid="43"/>
      <p:bldP grpId="0" spid="44"/>
      <p:bldP grpId="0" spid="4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04" name="Picture 8"/>
          <p:cNvPicPr>
            <a:picLocks noChangeArrowheads="1" noChangeAspect="1"/>
          </p:cNvPicPr>
          <p:nvPr/>
        </p:nvPicPr>
        <p:blipFill>
          <a:blip r:embed="rId3">
            <a:extLst>
              <a:ext uri="{28A0092B-C50C-407E-A947-70E740481C1C}">
                <a14:useLocalDpi/>
              </a:ext>
            </a:extLst>
          </a:blip>
          <a:stretch>
            <a:fillRect/>
          </a:stretch>
        </p:blipFill>
        <p:spPr bwMode="auto">
          <a:xfrm rot="307386">
            <a:off x="5868938" y="1279745"/>
            <a:ext cx="2706610" cy="2706610"/>
          </a:xfrm>
          <a:prstGeom prst="rect">
            <a:avLst/>
          </a:prstGeom>
          <a:solidFill>
            <a:srgbClr val="FFFFFF">
              <a:shade val="85000"/>
            </a:srgbClr>
          </a:solidFill>
          <a:ln cap="sq" w="635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
        <p:nvSpPr>
          <p:cNvPr id="27"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28"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29" name="TextBox 28"/>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smtClean="0">
                <a:solidFill>
                  <a:schemeClr val="accent3"/>
                </a:solidFill>
                <a:latin typeface="+mn-lt"/>
                <a:ea typeface="+mn-ea"/>
                <a:cs typeface="+mn-ea"/>
                <a:sym typeface="+mn-lt"/>
              </a:rPr>
              <a:t>护士鞋的要求</a:t>
            </a:r>
          </a:p>
        </p:txBody>
      </p:sp>
      <p:sp>
        <p:nvSpPr>
          <p:cNvPr id="51" name="Freeform 11"/>
          <p:cNvSpPr/>
          <p:nvPr/>
        </p:nvSpPr>
        <p:spPr bwMode="auto">
          <a:xfrm>
            <a:off x="714900" y="1420416"/>
            <a:ext cx="668986" cy="84561"/>
          </a:xfrm>
          <a:custGeom>
            <a:gdLst>
              <a:gd fmla="*/ 111 w 1156" name="T0"/>
              <a:gd fmla="*/ 0 h 142" name="T1"/>
              <a:gd fmla="*/ 1045 w 1156" name="T2"/>
              <a:gd fmla="*/ 0 h 142" name="T3"/>
              <a:gd fmla="*/ 1156 w 1156" name="T4"/>
              <a:gd fmla="*/ 142 h 142" name="T5"/>
              <a:gd fmla="*/ 0 w 1156" name="T6"/>
              <a:gd fmla="*/ 142 h 142" name="T7"/>
              <a:gd fmla="*/ 111 w 1156" name="T8"/>
              <a:gd fmla="*/ 0 h 142" name="T9"/>
            </a:gdLst>
            <a:cxnLst>
              <a:cxn ang="0">
                <a:pos x="T0" y="T1"/>
              </a:cxn>
              <a:cxn ang="0">
                <a:pos x="T2" y="T3"/>
              </a:cxn>
              <a:cxn ang="0">
                <a:pos x="T4" y="T5"/>
              </a:cxn>
              <a:cxn ang="0">
                <a:pos x="T6" y="T7"/>
              </a:cxn>
              <a:cxn ang="0">
                <a:pos x="T8" y="T9"/>
              </a:cxn>
            </a:cxnLst>
            <a:rect b="b" l="0" r="r" t="0"/>
            <a:pathLst>
              <a:path h="142" w="1156">
                <a:moveTo>
                  <a:pt x="111" y="0"/>
                </a:moveTo>
                <a:lnTo>
                  <a:pt x="1045" y="0"/>
                </a:lnTo>
                <a:lnTo>
                  <a:pt x="1156" y="142"/>
                </a:lnTo>
                <a:lnTo>
                  <a:pt x="0" y="142"/>
                </a:lnTo>
                <a:lnTo>
                  <a:pt x="111" y="0"/>
                </a:lnTo>
                <a:close/>
              </a:path>
            </a:pathLst>
          </a:custGeom>
          <a:solidFill>
            <a:schemeClr val="accent3"/>
          </a:solidFill>
          <a:ln>
            <a:noFill/>
          </a:ln>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52" name="Freeform 10"/>
          <p:cNvSpPr/>
          <p:nvPr/>
        </p:nvSpPr>
        <p:spPr bwMode="auto">
          <a:xfrm>
            <a:off x="592293" y="1486594"/>
            <a:ext cx="4772589" cy="526419"/>
          </a:xfrm>
          <a:custGeom>
            <a:gdLst>
              <a:gd fmla="*/ 97 w 8676" name="T0"/>
              <a:gd fmla="*/ 0 h 884" name="T1"/>
              <a:gd fmla="*/ 8475 w 8676" name="T2"/>
              <a:gd fmla="*/ 0 h 884" name="T3"/>
              <a:gd fmla="*/ 8676 w 8676" name="T4"/>
              <a:gd fmla="*/ 202 h 884" name="T5"/>
              <a:gd fmla="*/ 8676 w 8676" name="T6"/>
              <a:gd fmla="*/ 788 h 884" name="T7"/>
              <a:gd fmla="*/ 8579 w 8676" name="T8"/>
              <a:gd fmla="*/ 884 h 884" name="T9"/>
              <a:gd fmla="*/ 97 w 8676" name="T10"/>
              <a:gd fmla="*/ 884 h 884" name="T11"/>
              <a:gd fmla="*/ 0 w 8676" name="T12"/>
              <a:gd fmla="*/ 788 h 884" name="T13"/>
              <a:gd fmla="*/ 0 w 8676" name="T14"/>
              <a:gd fmla="*/ 96 h 884" name="T15"/>
              <a:gd fmla="*/ 97 w 8676" name="T16"/>
              <a:gd fmla="*/ 0 h 8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cap="flat" w="10">
            <a:solidFill>
              <a:srgbClr val="A8A9AD"/>
            </a:solidFill>
            <a:prstDash val="solid"/>
            <a:miter lim="800000"/>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53" name="Rectangle 12"/>
          <p:cNvSpPr>
            <a:spLocks noChangeArrowheads="1"/>
          </p:cNvSpPr>
          <p:nvPr/>
        </p:nvSpPr>
        <p:spPr bwMode="auto">
          <a:xfrm>
            <a:off x="779180" y="1420416"/>
            <a:ext cx="540426" cy="553812"/>
          </a:xfrm>
          <a:prstGeom prst="rect">
            <a:avLst/>
          </a:prstGeom>
          <a:solidFill>
            <a:schemeClr val="tx1"/>
          </a:solidFill>
          <a:ln>
            <a:noFill/>
          </a:ln>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54" name="Freeform 11"/>
          <p:cNvSpPr/>
          <p:nvPr/>
        </p:nvSpPr>
        <p:spPr bwMode="auto">
          <a:xfrm>
            <a:off x="714900" y="2395424"/>
            <a:ext cx="668986" cy="84561"/>
          </a:xfrm>
          <a:custGeom>
            <a:gdLst>
              <a:gd fmla="*/ 111 w 1156" name="T0"/>
              <a:gd fmla="*/ 0 h 142" name="T1"/>
              <a:gd fmla="*/ 1045 w 1156" name="T2"/>
              <a:gd fmla="*/ 0 h 142" name="T3"/>
              <a:gd fmla="*/ 1156 w 1156" name="T4"/>
              <a:gd fmla="*/ 142 h 142" name="T5"/>
              <a:gd fmla="*/ 0 w 1156" name="T6"/>
              <a:gd fmla="*/ 142 h 142" name="T7"/>
              <a:gd fmla="*/ 111 w 1156" name="T8"/>
              <a:gd fmla="*/ 0 h 142" name="T9"/>
            </a:gdLst>
            <a:cxnLst>
              <a:cxn ang="0">
                <a:pos x="T0" y="T1"/>
              </a:cxn>
              <a:cxn ang="0">
                <a:pos x="T2" y="T3"/>
              </a:cxn>
              <a:cxn ang="0">
                <a:pos x="T4" y="T5"/>
              </a:cxn>
              <a:cxn ang="0">
                <a:pos x="T6" y="T7"/>
              </a:cxn>
              <a:cxn ang="0">
                <a:pos x="T8" y="T9"/>
              </a:cxn>
            </a:cxnLst>
            <a:rect b="b" l="0" r="r" t="0"/>
            <a:pathLst>
              <a:path h="142" w="1156">
                <a:moveTo>
                  <a:pt x="111" y="0"/>
                </a:moveTo>
                <a:lnTo>
                  <a:pt x="1045" y="0"/>
                </a:lnTo>
                <a:lnTo>
                  <a:pt x="1156" y="142"/>
                </a:lnTo>
                <a:lnTo>
                  <a:pt x="0" y="142"/>
                </a:lnTo>
                <a:lnTo>
                  <a:pt x="111" y="0"/>
                </a:lnTo>
                <a:close/>
              </a:path>
            </a:pathLst>
          </a:custGeom>
          <a:solidFill>
            <a:schemeClr val="accent3"/>
          </a:solidFill>
          <a:ln>
            <a:noFill/>
          </a:ln>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55" name="Freeform 10"/>
          <p:cNvSpPr/>
          <p:nvPr/>
        </p:nvSpPr>
        <p:spPr bwMode="auto">
          <a:xfrm>
            <a:off x="592293" y="2461602"/>
            <a:ext cx="4772589" cy="526419"/>
          </a:xfrm>
          <a:custGeom>
            <a:gdLst>
              <a:gd fmla="*/ 97 w 8676" name="T0"/>
              <a:gd fmla="*/ 0 h 884" name="T1"/>
              <a:gd fmla="*/ 8475 w 8676" name="T2"/>
              <a:gd fmla="*/ 0 h 884" name="T3"/>
              <a:gd fmla="*/ 8676 w 8676" name="T4"/>
              <a:gd fmla="*/ 202 h 884" name="T5"/>
              <a:gd fmla="*/ 8676 w 8676" name="T6"/>
              <a:gd fmla="*/ 788 h 884" name="T7"/>
              <a:gd fmla="*/ 8579 w 8676" name="T8"/>
              <a:gd fmla="*/ 884 h 884" name="T9"/>
              <a:gd fmla="*/ 97 w 8676" name="T10"/>
              <a:gd fmla="*/ 884 h 884" name="T11"/>
              <a:gd fmla="*/ 0 w 8676" name="T12"/>
              <a:gd fmla="*/ 788 h 884" name="T13"/>
              <a:gd fmla="*/ 0 w 8676" name="T14"/>
              <a:gd fmla="*/ 96 h 884" name="T15"/>
              <a:gd fmla="*/ 97 w 8676" name="T16"/>
              <a:gd fmla="*/ 0 h 8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cap="flat" w="10">
            <a:solidFill>
              <a:srgbClr val="A8A9AD"/>
            </a:solidFill>
            <a:prstDash val="solid"/>
            <a:miter lim="800000"/>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56" name="Rectangle 12"/>
          <p:cNvSpPr>
            <a:spLocks noChangeArrowheads="1"/>
          </p:cNvSpPr>
          <p:nvPr/>
        </p:nvSpPr>
        <p:spPr bwMode="auto">
          <a:xfrm>
            <a:off x="779180" y="2395423"/>
            <a:ext cx="540426" cy="553812"/>
          </a:xfrm>
          <a:prstGeom prst="rect">
            <a:avLst/>
          </a:prstGeom>
          <a:solidFill>
            <a:schemeClr val="bg1"/>
          </a:solidFill>
          <a:ln>
            <a:noFill/>
          </a:ln>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1" name="Freeform 10"/>
          <p:cNvSpPr/>
          <p:nvPr/>
        </p:nvSpPr>
        <p:spPr bwMode="auto">
          <a:xfrm>
            <a:off x="592293" y="3397706"/>
            <a:ext cx="4772589" cy="526419"/>
          </a:xfrm>
          <a:custGeom>
            <a:gdLst>
              <a:gd fmla="*/ 97 w 8676" name="T0"/>
              <a:gd fmla="*/ 0 h 884" name="T1"/>
              <a:gd fmla="*/ 8475 w 8676" name="T2"/>
              <a:gd fmla="*/ 0 h 884" name="T3"/>
              <a:gd fmla="*/ 8676 w 8676" name="T4"/>
              <a:gd fmla="*/ 202 h 884" name="T5"/>
              <a:gd fmla="*/ 8676 w 8676" name="T6"/>
              <a:gd fmla="*/ 788 h 884" name="T7"/>
              <a:gd fmla="*/ 8579 w 8676" name="T8"/>
              <a:gd fmla="*/ 884 h 884" name="T9"/>
              <a:gd fmla="*/ 97 w 8676" name="T10"/>
              <a:gd fmla="*/ 884 h 884" name="T11"/>
              <a:gd fmla="*/ 0 w 8676" name="T12"/>
              <a:gd fmla="*/ 788 h 884" name="T13"/>
              <a:gd fmla="*/ 0 w 8676" name="T14"/>
              <a:gd fmla="*/ 96 h 884" name="T15"/>
              <a:gd fmla="*/ 97 w 8676" name="T16"/>
              <a:gd fmla="*/ 0 h 8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cap="flat" w="10">
            <a:solidFill>
              <a:srgbClr val="A8A9AD"/>
            </a:solidFill>
            <a:prstDash val="solid"/>
            <a:miter lim="800000"/>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2" name="Rectangle 12"/>
          <p:cNvSpPr>
            <a:spLocks noChangeArrowheads="1"/>
          </p:cNvSpPr>
          <p:nvPr/>
        </p:nvSpPr>
        <p:spPr bwMode="auto">
          <a:xfrm>
            <a:off x="779180" y="3331527"/>
            <a:ext cx="540426" cy="553812"/>
          </a:xfrm>
          <a:prstGeom prst="rect">
            <a:avLst/>
          </a:prstGeom>
          <a:solidFill>
            <a:schemeClr val="accent2"/>
          </a:solidFill>
          <a:ln>
            <a:noFill/>
          </a:ln>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3" name="TextBox 62"/>
          <p:cNvSpPr txBox="1"/>
          <p:nvPr/>
        </p:nvSpPr>
        <p:spPr>
          <a:xfrm>
            <a:off x="1476450" y="1561662"/>
            <a:ext cx="3631230" cy="342890"/>
          </a:xfrm>
          <a:prstGeom prst="rect">
            <a:avLst/>
          </a:prstGeom>
          <a:noFill/>
        </p:spPr>
        <p:txBody>
          <a:bodyPr bIns="34285" lIns="68571" rIns="68571" rtlCol="0" tIns="34285" wrap="none">
            <a:spAutoFit/>
          </a:bodyPr>
          <a:lstStyle/>
          <a:p>
            <a:r>
              <a:rPr altLang="zh-CN" b="1" lang="zh-CN">
                <a:latin typeface="+mn-lt"/>
                <a:ea typeface="+mn-ea"/>
                <a:cs typeface="+mn-ea"/>
                <a:sym typeface="+mn-lt"/>
              </a:rPr>
              <a:t>样式简洁,以平跟或浅坡跟软底为宜</a:t>
            </a:r>
          </a:p>
        </p:txBody>
      </p:sp>
      <p:sp>
        <p:nvSpPr>
          <p:cNvPr id="64" name="TextBox 63"/>
          <p:cNvSpPr txBox="1"/>
          <p:nvPr/>
        </p:nvSpPr>
        <p:spPr>
          <a:xfrm>
            <a:off x="859381" y="1453075"/>
            <a:ext cx="372092" cy="525770"/>
          </a:xfrm>
          <a:prstGeom prst="rect">
            <a:avLst/>
          </a:prstGeom>
          <a:noFill/>
        </p:spPr>
        <p:txBody>
          <a:bodyPr bIns="34285" lIns="68571" rIns="68571" rtlCol="0" tIns="34285" wrap="none">
            <a:spAutoFit/>
          </a:bodyPr>
          <a:lstStyle/>
          <a:p>
            <a:r>
              <a:rPr altLang="zh-CN" b="1" lang="en-US" sz="3000">
                <a:solidFill>
                  <a:srgbClr val="F8F8F8"/>
                </a:solidFill>
                <a:latin typeface="+mn-lt"/>
                <a:ea typeface="+mn-ea"/>
                <a:cs typeface="+mn-ea"/>
                <a:sym typeface="+mn-lt"/>
              </a:rPr>
              <a:t>1</a:t>
            </a:r>
          </a:p>
        </p:txBody>
      </p:sp>
      <p:sp>
        <p:nvSpPr>
          <p:cNvPr id="65" name="TextBox 64"/>
          <p:cNvSpPr txBox="1"/>
          <p:nvPr/>
        </p:nvSpPr>
        <p:spPr>
          <a:xfrm>
            <a:off x="1476450" y="2580548"/>
            <a:ext cx="3566142" cy="342890"/>
          </a:xfrm>
          <a:prstGeom prst="rect">
            <a:avLst/>
          </a:prstGeom>
          <a:noFill/>
        </p:spPr>
        <p:txBody>
          <a:bodyPr bIns="34285" lIns="68571" rIns="68571" rtlCol="0" tIns="34285" wrap="none">
            <a:spAutoFit/>
          </a:bodyPr>
          <a:lstStyle>
            <a:defPPr>
              <a:defRPr lang="zh-CN"/>
            </a:defPPr>
            <a:lvl1pPr>
              <a:defRPr b="1">
                <a:latin typeface="+mn-ea"/>
                <a:ea typeface="+mn-ea"/>
              </a:defRPr>
            </a:lvl1pPr>
          </a:lstStyle>
          <a:p>
            <a:r>
              <a:rPr altLang="en-US" lang="zh-CN" smtClean="0">
                <a:latin typeface="+mn-lt"/>
                <a:cs typeface="+mn-ea"/>
                <a:sym typeface="+mn-lt"/>
              </a:rPr>
              <a:t>鞋的颜色应该以白色或乳白色为佳</a:t>
            </a:r>
          </a:p>
        </p:txBody>
      </p:sp>
      <p:sp>
        <p:nvSpPr>
          <p:cNvPr id="66" name="TextBox 65"/>
          <p:cNvSpPr txBox="1"/>
          <p:nvPr/>
        </p:nvSpPr>
        <p:spPr>
          <a:xfrm>
            <a:off x="859381" y="2410264"/>
            <a:ext cx="372092" cy="525770"/>
          </a:xfrm>
          <a:prstGeom prst="rect">
            <a:avLst/>
          </a:prstGeom>
          <a:noFill/>
        </p:spPr>
        <p:txBody>
          <a:bodyPr bIns="34285" lIns="68571" rIns="68571" rtlCol="0" tIns="34285" wrap="none">
            <a:spAutoFit/>
          </a:bodyPr>
          <a:lstStyle/>
          <a:p>
            <a:r>
              <a:rPr altLang="zh-CN" b="1" lang="en-US" sz="3000">
                <a:solidFill>
                  <a:srgbClr val="F8F8F8"/>
                </a:solidFill>
                <a:latin typeface="+mn-lt"/>
                <a:ea typeface="+mn-ea"/>
                <a:cs typeface="+mn-ea"/>
                <a:sym typeface="+mn-lt"/>
              </a:rPr>
              <a:t>2</a:t>
            </a:r>
          </a:p>
        </p:txBody>
      </p:sp>
      <p:sp>
        <p:nvSpPr>
          <p:cNvPr id="69" name="TextBox 68"/>
          <p:cNvSpPr txBox="1"/>
          <p:nvPr/>
        </p:nvSpPr>
        <p:spPr>
          <a:xfrm>
            <a:off x="1433491" y="3492078"/>
            <a:ext cx="3566142" cy="342890"/>
          </a:xfrm>
          <a:prstGeom prst="rect">
            <a:avLst/>
          </a:prstGeom>
          <a:noFill/>
        </p:spPr>
        <p:txBody>
          <a:bodyPr bIns="34285" lIns="68571" rIns="68571" rtlCol="0" tIns="34285" wrap="none">
            <a:spAutoFit/>
          </a:bodyPr>
          <a:lstStyle>
            <a:defPPr>
              <a:defRPr lang="zh-CN"/>
            </a:defPPr>
            <a:lvl1pPr>
              <a:defRPr b="1">
                <a:latin typeface="+mn-ea"/>
                <a:ea typeface="+mn-ea"/>
              </a:defRPr>
            </a:lvl1pPr>
          </a:lstStyle>
          <a:p>
            <a:r>
              <a:rPr altLang="en-US" lang="zh-CN" smtClean="0">
                <a:latin typeface="+mn-lt"/>
                <a:cs typeface="+mn-ea"/>
                <a:sym typeface="+mn-lt"/>
              </a:rPr>
              <a:t>鞋要注意防滑并且，保证舒适干净</a:t>
            </a:r>
          </a:p>
        </p:txBody>
      </p:sp>
      <p:sp>
        <p:nvSpPr>
          <p:cNvPr id="70" name="TextBox 69"/>
          <p:cNvSpPr txBox="1"/>
          <p:nvPr/>
        </p:nvSpPr>
        <p:spPr>
          <a:xfrm>
            <a:off x="859381" y="3355275"/>
            <a:ext cx="372092" cy="525770"/>
          </a:xfrm>
          <a:prstGeom prst="rect">
            <a:avLst/>
          </a:prstGeom>
          <a:noFill/>
        </p:spPr>
        <p:txBody>
          <a:bodyPr bIns="34285" lIns="68571" rIns="68571" rtlCol="0" tIns="34285" wrap="none">
            <a:spAutoFit/>
          </a:bodyPr>
          <a:lstStyle/>
          <a:p>
            <a:r>
              <a:rPr altLang="zh-CN" b="1" lang="en-US" smtClean="0" sz="3000">
                <a:solidFill>
                  <a:srgbClr val="F8F8F8"/>
                </a:solidFill>
                <a:latin typeface="+mn-lt"/>
                <a:ea typeface="+mn-ea"/>
                <a:cs typeface="+mn-ea"/>
                <a:sym typeface="+mn-lt"/>
              </a:rPr>
              <a:t>3</a:t>
            </a:r>
          </a:p>
        </p:txBody>
      </p:sp>
    </p:spTree>
    <p:extLst>
      <p:ext uri="{BB962C8B-B14F-4D97-AF65-F5344CB8AC3E}">
        <p14:creationId val="912000357"/>
      </p:ext>
    </p:extLst>
  </p:cSld>
  <p:clrMapOvr>
    <a:masterClrMapping/>
  </p:clrMapOvr>
  <mc:AlternateContent>
    <mc:Choice Requires="p14">
      <p:transition advTm="7906" p14:dur="2000" spd="slow"/>
    </mc:Choice>
    <mc:Fallback>
      <p:transition advTm="7906"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300" fill="hold" id="7"/>
                                        <p:tgtEl>
                                          <p:spTgt spid="28"/>
                                        </p:tgtEl>
                                        <p:attrNameLst>
                                          <p:attrName>ppt_x</p:attrName>
                                        </p:attrNameLst>
                                      </p:cBhvr>
                                      <p:tavLst>
                                        <p:tav tm="0">
                                          <p:val>
                                            <p:strVal val="0-#ppt_w/2"/>
                                          </p:val>
                                        </p:tav>
                                        <p:tav tm="100000">
                                          <p:val>
                                            <p:strVal val="#ppt_x"/>
                                          </p:val>
                                        </p:tav>
                                      </p:tavLst>
                                    </p:anim>
                                    <p:anim calcmode="lin" valueType="num">
                                      <p:cBhvr additive="base">
                                        <p:cTn dur="300" fill="hold" id="8"/>
                                        <p:tgtEl>
                                          <p:spTgt spid="2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27"/>
                                        </p:tgtEl>
                                        <p:attrNameLst>
                                          <p:attrName>style.visibility</p:attrName>
                                        </p:attrNameLst>
                                      </p:cBhvr>
                                      <p:to>
                                        <p:strVal val="visible"/>
                                      </p:to>
                                    </p:set>
                                    <p:anim calcmode="lin" valueType="num">
                                      <p:cBhvr additive="base">
                                        <p:cTn dur="300" fill="hold" id="11"/>
                                        <p:tgtEl>
                                          <p:spTgt spid="27"/>
                                        </p:tgtEl>
                                        <p:attrNameLst>
                                          <p:attrName>ppt_x</p:attrName>
                                        </p:attrNameLst>
                                      </p:cBhvr>
                                      <p:tavLst>
                                        <p:tav tm="0">
                                          <p:val>
                                            <p:strVal val="0-#ppt_w/2"/>
                                          </p:val>
                                        </p:tav>
                                        <p:tav tm="100000">
                                          <p:val>
                                            <p:strVal val="#ppt_x"/>
                                          </p:val>
                                        </p:tav>
                                      </p:tavLst>
                                    </p:anim>
                                    <p:anim calcmode="lin" valueType="num">
                                      <p:cBhvr additive="base">
                                        <p:cTn dur="300" fill="hold" id="12"/>
                                        <p:tgtEl>
                                          <p:spTgt spid="2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29"/>
                                        </p:tgtEl>
                                        <p:attrNameLst>
                                          <p:attrName>style.visibility</p:attrName>
                                        </p:attrNameLst>
                                      </p:cBhvr>
                                      <p:to>
                                        <p:strVal val="visible"/>
                                      </p:to>
                                    </p:set>
                                    <p:anim by="(-#ppt_w*2)" calcmode="lin" valueType="num">
                                      <p:cBhvr rctx="PPT">
                                        <p:cTn autoRev="1" dur="200" fill="hold" id="16">
                                          <p:stCondLst>
                                            <p:cond delay="0"/>
                                          </p:stCondLst>
                                        </p:cTn>
                                        <p:tgtEl>
                                          <p:spTgt spid="29"/>
                                        </p:tgtEl>
                                        <p:attrNameLst>
                                          <p:attrName>ppt_w</p:attrName>
                                        </p:attrNameLst>
                                      </p:cBhvr>
                                    </p:anim>
                                    <p:anim by="(#ppt_w*0.50)" calcmode="lin" valueType="num">
                                      <p:cBhvr>
                                        <p:cTn autoRev="1" decel="50000" dur="200" fill="hold" id="17">
                                          <p:stCondLst>
                                            <p:cond delay="0"/>
                                          </p:stCondLst>
                                        </p:cTn>
                                        <p:tgtEl>
                                          <p:spTgt spid="29"/>
                                        </p:tgtEl>
                                        <p:attrNameLst>
                                          <p:attrName>ppt_x</p:attrName>
                                        </p:attrNameLst>
                                      </p:cBhvr>
                                    </p:anim>
                                    <p:anim calcmode="lin" from="(-#ppt_h/2)" to="(#ppt_y)" valueType="num">
                                      <p:cBhvr>
                                        <p:cTn dur="400" fill="hold" id="18">
                                          <p:stCondLst>
                                            <p:cond delay="0"/>
                                          </p:stCondLst>
                                        </p:cTn>
                                        <p:tgtEl>
                                          <p:spTgt spid="29"/>
                                        </p:tgtEl>
                                        <p:attrNameLst>
                                          <p:attrName>ppt_y</p:attrName>
                                        </p:attrNameLst>
                                      </p:cBhvr>
                                    </p:anim>
                                    <p:animRot by="21600000">
                                      <p:cBhvr>
                                        <p:cTn dur="400" fill="hold" id="19">
                                          <p:stCondLst>
                                            <p:cond delay="0"/>
                                          </p:stCondLst>
                                        </p:cTn>
                                        <p:tgtEl>
                                          <p:spTgt spid="29"/>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2" presetSubtype="12">
                                  <p:stCondLst>
                                    <p:cond delay="0"/>
                                  </p:stCondLst>
                                  <p:childTnLst>
                                    <p:set>
                                      <p:cBhvr>
                                        <p:cTn dur="1" fill="hold" id="22">
                                          <p:stCondLst>
                                            <p:cond delay="0"/>
                                          </p:stCondLst>
                                        </p:cTn>
                                        <p:tgtEl>
                                          <p:spTgt spid="52"/>
                                        </p:tgtEl>
                                        <p:attrNameLst>
                                          <p:attrName>style.visibility</p:attrName>
                                        </p:attrNameLst>
                                      </p:cBhvr>
                                      <p:to>
                                        <p:strVal val="visible"/>
                                      </p:to>
                                    </p:set>
                                    <p:anim calcmode="lin" valueType="num">
                                      <p:cBhvr additive="base">
                                        <p:cTn dur="500" fill="hold" id="23"/>
                                        <p:tgtEl>
                                          <p:spTgt spid="52"/>
                                        </p:tgtEl>
                                        <p:attrNameLst>
                                          <p:attrName>ppt_x</p:attrName>
                                        </p:attrNameLst>
                                      </p:cBhvr>
                                      <p:tavLst>
                                        <p:tav tm="0">
                                          <p:val>
                                            <p:strVal val="0-#ppt_w/2"/>
                                          </p:val>
                                        </p:tav>
                                        <p:tav tm="100000">
                                          <p:val>
                                            <p:strVal val="#ppt_x"/>
                                          </p:val>
                                        </p:tav>
                                      </p:tavLst>
                                    </p:anim>
                                    <p:anim calcmode="lin" valueType="num">
                                      <p:cBhvr additive="base">
                                        <p:cTn dur="500" fill="hold" id="24"/>
                                        <p:tgtEl>
                                          <p:spTgt spid="5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12">
                                  <p:stCondLst>
                                    <p:cond delay="100"/>
                                  </p:stCondLst>
                                  <p:childTnLst>
                                    <p:set>
                                      <p:cBhvr>
                                        <p:cTn dur="1" fill="hold" id="26">
                                          <p:stCondLst>
                                            <p:cond delay="0"/>
                                          </p:stCondLst>
                                        </p:cTn>
                                        <p:tgtEl>
                                          <p:spTgt spid="55"/>
                                        </p:tgtEl>
                                        <p:attrNameLst>
                                          <p:attrName>style.visibility</p:attrName>
                                        </p:attrNameLst>
                                      </p:cBhvr>
                                      <p:to>
                                        <p:strVal val="visible"/>
                                      </p:to>
                                    </p:set>
                                    <p:anim calcmode="lin" valueType="num">
                                      <p:cBhvr additive="base">
                                        <p:cTn dur="500" fill="hold" id="27"/>
                                        <p:tgtEl>
                                          <p:spTgt spid="55"/>
                                        </p:tgtEl>
                                        <p:attrNameLst>
                                          <p:attrName>ppt_x</p:attrName>
                                        </p:attrNameLst>
                                      </p:cBhvr>
                                      <p:tavLst>
                                        <p:tav tm="0">
                                          <p:val>
                                            <p:strVal val="0-#ppt_w/2"/>
                                          </p:val>
                                        </p:tav>
                                        <p:tav tm="100000">
                                          <p:val>
                                            <p:strVal val="#ppt_x"/>
                                          </p:val>
                                        </p:tav>
                                      </p:tavLst>
                                    </p:anim>
                                    <p:anim calcmode="lin" valueType="num">
                                      <p:cBhvr additive="base">
                                        <p:cTn dur="500" fill="hold" id="28"/>
                                        <p:tgtEl>
                                          <p:spTgt spid="55"/>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12">
                                  <p:stCondLst>
                                    <p:cond delay="300"/>
                                  </p:stCondLst>
                                  <p:childTnLst>
                                    <p:set>
                                      <p:cBhvr>
                                        <p:cTn dur="1" fill="hold" id="30">
                                          <p:stCondLst>
                                            <p:cond delay="0"/>
                                          </p:stCondLst>
                                        </p:cTn>
                                        <p:tgtEl>
                                          <p:spTgt spid="61"/>
                                        </p:tgtEl>
                                        <p:attrNameLst>
                                          <p:attrName>style.visibility</p:attrName>
                                        </p:attrNameLst>
                                      </p:cBhvr>
                                      <p:to>
                                        <p:strVal val="visible"/>
                                      </p:to>
                                    </p:set>
                                    <p:anim calcmode="lin" valueType="num">
                                      <p:cBhvr additive="base">
                                        <p:cTn dur="500" fill="hold" id="31"/>
                                        <p:tgtEl>
                                          <p:spTgt spid="61"/>
                                        </p:tgtEl>
                                        <p:attrNameLst>
                                          <p:attrName>ppt_x</p:attrName>
                                        </p:attrNameLst>
                                      </p:cBhvr>
                                      <p:tavLst>
                                        <p:tav tm="0">
                                          <p:val>
                                            <p:strVal val="0-#ppt_w/2"/>
                                          </p:val>
                                        </p:tav>
                                        <p:tav tm="100000">
                                          <p:val>
                                            <p:strVal val="#ppt_x"/>
                                          </p:val>
                                        </p:tav>
                                      </p:tavLst>
                                    </p:anim>
                                    <p:anim calcmode="lin" valueType="num">
                                      <p:cBhvr additive="base">
                                        <p:cTn dur="500" fill="hold" id="32"/>
                                        <p:tgtEl>
                                          <p:spTgt spid="61"/>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1600"/>
                            </p:stCondLst>
                            <p:childTnLst>
                              <p:par>
                                <p:cTn fill="hold" grpId="0" id="34" nodeType="afterEffect" presetClass="entr" presetID="22" presetSubtype="4">
                                  <p:stCondLst>
                                    <p:cond delay="0"/>
                                  </p:stCondLst>
                                  <p:childTnLst>
                                    <p:set>
                                      <p:cBhvr>
                                        <p:cTn dur="1" fill="hold" id="35">
                                          <p:stCondLst>
                                            <p:cond delay="0"/>
                                          </p:stCondLst>
                                        </p:cTn>
                                        <p:tgtEl>
                                          <p:spTgt spid="51"/>
                                        </p:tgtEl>
                                        <p:attrNameLst>
                                          <p:attrName>style.visibility</p:attrName>
                                        </p:attrNameLst>
                                      </p:cBhvr>
                                      <p:to>
                                        <p:strVal val="visible"/>
                                      </p:to>
                                    </p:set>
                                    <p:animEffect filter="wipe(down)" transition="in">
                                      <p:cBhvr>
                                        <p:cTn dur="300" id="36"/>
                                        <p:tgtEl>
                                          <p:spTgt spid="51"/>
                                        </p:tgtEl>
                                      </p:cBhvr>
                                    </p:animEffect>
                                  </p:childTnLst>
                                </p:cTn>
                              </p:par>
                            </p:childTnLst>
                          </p:cTn>
                        </p:par>
                        <p:par>
                          <p:cTn fill="hold" id="37" nodeType="afterGroup">
                            <p:stCondLst>
                              <p:cond delay="1900"/>
                            </p:stCondLst>
                            <p:childTnLst>
                              <p:par>
                                <p:cTn fill="hold" grpId="0" id="38" nodeType="afterEffect" presetClass="entr" presetID="22" presetSubtype="1">
                                  <p:stCondLst>
                                    <p:cond delay="0"/>
                                  </p:stCondLst>
                                  <p:childTnLst>
                                    <p:set>
                                      <p:cBhvr>
                                        <p:cTn dur="1" fill="hold" id="39">
                                          <p:stCondLst>
                                            <p:cond delay="0"/>
                                          </p:stCondLst>
                                        </p:cTn>
                                        <p:tgtEl>
                                          <p:spTgt spid="53"/>
                                        </p:tgtEl>
                                        <p:attrNameLst>
                                          <p:attrName>style.visibility</p:attrName>
                                        </p:attrNameLst>
                                      </p:cBhvr>
                                      <p:to>
                                        <p:strVal val="visible"/>
                                      </p:to>
                                    </p:set>
                                    <p:animEffect filter="wipe(up)" transition="in">
                                      <p:cBhvr>
                                        <p:cTn dur="500" id="40"/>
                                        <p:tgtEl>
                                          <p:spTgt spid="53"/>
                                        </p:tgtEl>
                                      </p:cBhvr>
                                    </p:animEffect>
                                  </p:childTnLst>
                                </p:cTn>
                              </p:par>
                            </p:childTnLst>
                          </p:cTn>
                        </p:par>
                        <p:par>
                          <p:cTn fill="hold" id="41" nodeType="afterGroup">
                            <p:stCondLst>
                              <p:cond delay="2400"/>
                            </p:stCondLst>
                            <p:childTnLst>
                              <p:par>
                                <p:cTn fill="hold" grpId="0" id="42" nodeType="afterEffect" presetClass="entr" presetID="31" presetSubtype="0">
                                  <p:stCondLst>
                                    <p:cond delay="0"/>
                                  </p:stCondLst>
                                  <p:childTnLst>
                                    <p:set>
                                      <p:cBhvr>
                                        <p:cTn dur="1" fill="hold" id="43">
                                          <p:stCondLst>
                                            <p:cond delay="0"/>
                                          </p:stCondLst>
                                        </p:cTn>
                                        <p:tgtEl>
                                          <p:spTgt spid="64"/>
                                        </p:tgtEl>
                                        <p:attrNameLst>
                                          <p:attrName>style.visibility</p:attrName>
                                        </p:attrNameLst>
                                      </p:cBhvr>
                                      <p:to>
                                        <p:strVal val="visible"/>
                                      </p:to>
                                    </p:set>
                                    <p:anim calcmode="lin" valueType="num">
                                      <p:cBhvr>
                                        <p:cTn dur="500" fill="hold" id="44"/>
                                        <p:tgtEl>
                                          <p:spTgt spid="64"/>
                                        </p:tgtEl>
                                        <p:attrNameLst>
                                          <p:attrName>ppt_w</p:attrName>
                                        </p:attrNameLst>
                                      </p:cBhvr>
                                      <p:tavLst>
                                        <p:tav tm="0">
                                          <p:val>
                                            <p:fltVal val="0"/>
                                          </p:val>
                                        </p:tav>
                                        <p:tav tm="100000">
                                          <p:val>
                                            <p:strVal val="#ppt_w"/>
                                          </p:val>
                                        </p:tav>
                                      </p:tavLst>
                                    </p:anim>
                                    <p:anim calcmode="lin" valueType="num">
                                      <p:cBhvr>
                                        <p:cTn dur="500" fill="hold" id="45"/>
                                        <p:tgtEl>
                                          <p:spTgt spid="64"/>
                                        </p:tgtEl>
                                        <p:attrNameLst>
                                          <p:attrName>ppt_h</p:attrName>
                                        </p:attrNameLst>
                                      </p:cBhvr>
                                      <p:tavLst>
                                        <p:tav tm="0">
                                          <p:val>
                                            <p:fltVal val="0"/>
                                          </p:val>
                                        </p:tav>
                                        <p:tav tm="100000">
                                          <p:val>
                                            <p:strVal val="#ppt_h"/>
                                          </p:val>
                                        </p:tav>
                                      </p:tavLst>
                                    </p:anim>
                                    <p:anim calcmode="lin" valueType="num">
                                      <p:cBhvr>
                                        <p:cTn dur="500" fill="hold" id="46"/>
                                        <p:tgtEl>
                                          <p:spTgt spid="64"/>
                                        </p:tgtEl>
                                        <p:attrNameLst>
                                          <p:attrName>style.rotation</p:attrName>
                                        </p:attrNameLst>
                                      </p:cBhvr>
                                      <p:tavLst>
                                        <p:tav tm="0">
                                          <p:val>
                                            <p:fltVal val="90"/>
                                          </p:val>
                                        </p:tav>
                                        <p:tav tm="100000">
                                          <p:val>
                                            <p:fltVal val="0"/>
                                          </p:val>
                                        </p:tav>
                                      </p:tavLst>
                                    </p:anim>
                                    <p:animEffect filter="fade" transition="in">
                                      <p:cBhvr>
                                        <p:cTn dur="500" id="47"/>
                                        <p:tgtEl>
                                          <p:spTgt spid="64"/>
                                        </p:tgtEl>
                                      </p:cBhvr>
                                    </p:animEffect>
                                  </p:childTnLst>
                                </p:cTn>
                              </p:par>
                            </p:childTnLst>
                          </p:cTn>
                        </p:par>
                        <p:par>
                          <p:cTn fill="hold" id="48" nodeType="afterGroup">
                            <p:stCondLst>
                              <p:cond delay="2900"/>
                            </p:stCondLst>
                            <p:childTnLst>
                              <p:par>
                                <p:cTn fill="hold" grpId="0" id="49" nodeType="afterEffect" presetClass="entr" presetID="22" presetSubtype="8">
                                  <p:stCondLst>
                                    <p:cond delay="0"/>
                                  </p:stCondLst>
                                  <p:childTnLst>
                                    <p:set>
                                      <p:cBhvr>
                                        <p:cTn dur="1" fill="hold" id="50">
                                          <p:stCondLst>
                                            <p:cond delay="0"/>
                                          </p:stCondLst>
                                        </p:cTn>
                                        <p:tgtEl>
                                          <p:spTgt spid="63"/>
                                        </p:tgtEl>
                                        <p:attrNameLst>
                                          <p:attrName>style.visibility</p:attrName>
                                        </p:attrNameLst>
                                      </p:cBhvr>
                                      <p:to>
                                        <p:strVal val="visible"/>
                                      </p:to>
                                    </p:set>
                                    <p:animEffect filter="wipe(left)" transition="in">
                                      <p:cBhvr>
                                        <p:cTn dur="500" id="51"/>
                                        <p:tgtEl>
                                          <p:spTgt spid="63"/>
                                        </p:tgtEl>
                                      </p:cBhvr>
                                    </p:animEffect>
                                  </p:childTnLst>
                                </p:cTn>
                              </p:par>
                            </p:childTnLst>
                          </p:cTn>
                        </p:par>
                        <p:par>
                          <p:cTn fill="hold" id="52" nodeType="afterGroup">
                            <p:stCondLst>
                              <p:cond delay="3400"/>
                            </p:stCondLst>
                            <p:childTnLst>
                              <p:par>
                                <p:cTn fill="hold" grpId="0" id="53" nodeType="afterEffect" presetClass="entr" presetID="22" presetSubtype="4">
                                  <p:stCondLst>
                                    <p:cond delay="0"/>
                                  </p:stCondLst>
                                  <p:childTnLst>
                                    <p:set>
                                      <p:cBhvr>
                                        <p:cTn dur="1" fill="hold" id="54">
                                          <p:stCondLst>
                                            <p:cond delay="0"/>
                                          </p:stCondLst>
                                        </p:cTn>
                                        <p:tgtEl>
                                          <p:spTgt spid="54"/>
                                        </p:tgtEl>
                                        <p:attrNameLst>
                                          <p:attrName>style.visibility</p:attrName>
                                        </p:attrNameLst>
                                      </p:cBhvr>
                                      <p:to>
                                        <p:strVal val="visible"/>
                                      </p:to>
                                    </p:set>
                                    <p:animEffect filter="wipe(down)" transition="in">
                                      <p:cBhvr>
                                        <p:cTn dur="300" id="55"/>
                                        <p:tgtEl>
                                          <p:spTgt spid="54"/>
                                        </p:tgtEl>
                                      </p:cBhvr>
                                    </p:animEffect>
                                  </p:childTnLst>
                                </p:cTn>
                              </p:par>
                            </p:childTnLst>
                          </p:cTn>
                        </p:par>
                        <p:par>
                          <p:cTn fill="hold" id="56" nodeType="afterGroup">
                            <p:stCondLst>
                              <p:cond delay="3700"/>
                            </p:stCondLst>
                            <p:childTnLst>
                              <p:par>
                                <p:cTn fill="hold" grpId="0" id="57" nodeType="afterEffect" presetClass="entr" presetID="22" presetSubtype="1">
                                  <p:stCondLst>
                                    <p:cond delay="0"/>
                                  </p:stCondLst>
                                  <p:childTnLst>
                                    <p:set>
                                      <p:cBhvr>
                                        <p:cTn dur="1" fill="hold" id="58">
                                          <p:stCondLst>
                                            <p:cond delay="0"/>
                                          </p:stCondLst>
                                        </p:cTn>
                                        <p:tgtEl>
                                          <p:spTgt spid="56"/>
                                        </p:tgtEl>
                                        <p:attrNameLst>
                                          <p:attrName>style.visibility</p:attrName>
                                        </p:attrNameLst>
                                      </p:cBhvr>
                                      <p:to>
                                        <p:strVal val="visible"/>
                                      </p:to>
                                    </p:set>
                                    <p:animEffect filter="wipe(up)" transition="in">
                                      <p:cBhvr>
                                        <p:cTn dur="500" id="59"/>
                                        <p:tgtEl>
                                          <p:spTgt spid="56"/>
                                        </p:tgtEl>
                                      </p:cBhvr>
                                    </p:animEffect>
                                  </p:childTnLst>
                                </p:cTn>
                              </p:par>
                            </p:childTnLst>
                          </p:cTn>
                        </p:par>
                        <p:par>
                          <p:cTn fill="hold" id="60" nodeType="afterGroup">
                            <p:stCondLst>
                              <p:cond delay="4200"/>
                            </p:stCondLst>
                            <p:childTnLst>
                              <p:par>
                                <p:cTn fill="hold" grpId="0" id="61" nodeType="afterEffect" presetClass="entr" presetID="31" presetSubtype="0">
                                  <p:stCondLst>
                                    <p:cond delay="0"/>
                                  </p:stCondLst>
                                  <p:childTnLst>
                                    <p:set>
                                      <p:cBhvr>
                                        <p:cTn dur="1" fill="hold" id="62">
                                          <p:stCondLst>
                                            <p:cond delay="0"/>
                                          </p:stCondLst>
                                        </p:cTn>
                                        <p:tgtEl>
                                          <p:spTgt spid="66"/>
                                        </p:tgtEl>
                                        <p:attrNameLst>
                                          <p:attrName>style.visibility</p:attrName>
                                        </p:attrNameLst>
                                      </p:cBhvr>
                                      <p:to>
                                        <p:strVal val="visible"/>
                                      </p:to>
                                    </p:set>
                                    <p:anim calcmode="lin" valueType="num">
                                      <p:cBhvr>
                                        <p:cTn dur="500" fill="hold" id="63"/>
                                        <p:tgtEl>
                                          <p:spTgt spid="66"/>
                                        </p:tgtEl>
                                        <p:attrNameLst>
                                          <p:attrName>ppt_w</p:attrName>
                                        </p:attrNameLst>
                                      </p:cBhvr>
                                      <p:tavLst>
                                        <p:tav tm="0">
                                          <p:val>
                                            <p:fltVal val="0"/>
                                          </p:val>
                                        </p:tav>
                                        <p:tav tm="100000">
                                          <p:val>
                                            <p:strVal val="#ppt_w"/>
                                          </p:val>
                                        </p:tav>
                                      </p:tavLst>
                                    </p:anim>
                                    <p:anim calcmode="lin" valueType="num">
                                      <p:cBhvr>
                                        <p:cTn dur="500" fill="hold" id="64"/>
                                        <p:tgtEl>
                                          <p:spTgt spid="66"/>
                                        </p:tgtEl>
                                        <p:attrNameLst>
                                          <p:attrName>ppt_h</p:attrName>
                                        </p:attrNameLst>
                                      </p:cBhvr>
                                      <p:tavLst>
                                        <p:tav tm="0">
                                          <p:val>
                                            <p:fltVal val="0"/>
                                          </p:val>
                                        </p:tav>
                                        <p:tav tm="100000">
                                          <p:val>
                                            <p:strVal val="#ppt_h"/>
                                          </p:val>
                                        </p:tav>
                                      </p:tavLst>
                                    </p:anim>
                                    <p:anim calcmode="lin" valueType="num">
                                      <p:cBhvr>
                                        <p:cTn dur="500" fill="hold" id="65"/>
                                        <p:tgtEl>
                                          <p:spTgt spid="66"/>
                                        </p:tgtEl>
                                        <p:attrNameLst>
                                          <p:attrName>style.rotation</p:attrName>
                                        </p:attrNameLst>
                                      </p:cBhvr>
                                      <p:tavLst>
                                        <p:tav tm="0">
                                          <p:val>
                                            <p:fltVal val="90"/>
                                          </p:val>
                                        </p:tav>
                                        <p:tav tm="100000">
                                          <p:val>
                                            <p:fltVal val="0"/>
                                          </p:val>
                                        </p:tav>
                                      </p:tavLst>
                                    </p:anim>
                                    <p:animEffect filter="fade" transition="in">
                                      <p:cBhvr>
                                        <p:cTn dur="500" id="66"/>
                                        <p:tgtEl>
                                          <p:spTgt spid="66"/>
                                        </p:tgtEl>
                                      </p:cBhvr>
                                    </p:animEffect>
                                  </p:childTnLst>
                                </p:cTn>
                              </p:par>
                            </p:childTnLst>
                          </p:cTn>
                        </p:par>
                        <p:par>
                          <p:cTn fill="hold" id="67" nodeType="afterGroup">
                            <p:stCondLst>
                              <p:cond delay="4700"/>
                            </p:stCondLst>
                            <p:childTnLst>
                              <p:par>
                                <p:cTn fill="hold" grpId="0" id="68" nodeType="afterEffect" presetClass="entr" presetID="22" presetSubtype="8">
                                  <p:stCondLst>
                                    <p:cond delay="0"/>
                                  </p:stCondLst>
                                  <p:childTnLst>
                                    <p:set>
                                      <p:cBhvr>
                                        <p:cTn dur="1" fill="hold" id="69">
                                          <p:stCondLst>
                                            <p:cond delay="0"/>
                                          </p:stCondLst>
                                        </p:cTn>
                                        <p:tgtEl>
                                          <p:spTgt spid="65"/>
                                        </p:tgtEl>
                                        <p:attrNameLst>
                                          <p:attrName>style.visibility</p:attrName>
                                        </p:attrNameLst>
                                      </p:cBhvr>
                                      <p:to>
                                        <p:strVal val="visible"/>
                                      </p:to>
                                    </p:set>
                                    <p:animEffect filter="wipe(left)" transition="in">
                                      <p:cBhvr>
                                        <p:cTn dur="500" id="70"/>
                                        <p:tgtEl>
                                          <p:spTgt spid="65"/>
                                        </p:tgtEl>
                                      </p:cBhvr>
                                    </p:animEffect>
                                  </p:childTnLst>
                                </p:cTn>
                              </p:par>
                            </p:childTnLst>
                          </p:cTn>
                        </p:par>
                        <p:par>
                          <p:cTn fill="hold" id="71" nodeType="afterGroup">
                            <p:stCondLst>
                              <p:cond delay="5200"/>
                            </p:stCondLst>
                            <p:childTnLst>
                              <p:par>
                                <p:cTn fill="hold" grpId="0" id="72" nodeType="afterEffect" presetClass="entr" presetID="22" presetSubtype="1">
                                  <p:stCondLst>
                                    <p:cond delay="0"/>
                                  </p:stCondLst>
                                  <p:childTnLst>
                                    <p:set>
                                      <p:cBhvr>
                                        <p:cTn dur="1" fill="hold" id="73">
                                          <p:stCondLst>
                                            <p:cond delay="0"/>
                                          </p:stCondLst>
                                        </p:cTn>
                                        <p:tgtEl>
                                          <p:spTgt spid="62"/>
                                        </p:tgtEl>
                                        <p:attrNameLst>
                                          <p:attrName>style.visibility</p:attrName>
                                        </p:attrNameLst>
                                      </p:cBhvr>
                                      <p:to>
                                        <p:strVal val="visible"/>
                                      </p:to>
                                    </p:set>
                                    <p:animEffect filter="wipe(up)" transition="in">
                                      <p:cBhvr>
                                        <p:cTn dur="500" id="74"/>
                                        <p:tgtEl>
                                          <p:spTgt spid="62"/>
                                        </p:tgtEl>
                                      </p:cBhvr>
                                    </p:animEffect>
                                  </p:childTnLst>
                                </p:cTn>
                              </p:par>
                            </p:childTnLst>
                          </p:cTn>
                        </p:par>
                        <p:par>
                          <p:cTn fill="hold" id="75" nodeType="afterGroup">
                            <p:stCondLst>
                              <p:cond delay="5700"/>
                            </p:stCondLst>
                            <p:childTnLst>
                              <p:par>
                                <p:cTn fill="hold" grpId="0" id="76" nodeType="afterEffect" presetClass="entr" presetID="31" presetSubtype="0">
                                  <p:stCondLst>
                                    <p:cond delay="0"/>
                                  </p:stCondLst>
                                  <p:childTnLst>
                                    <p:set>
                                      <p:cBhvr>
                                        <p:cTn dur="1" fill="hold" id="77">
                                          <p:stCondLst>
                                            <p:cond delay="0"/>
                                          </p:stCondLst>
                                        </p:cTn>
                                        <p:tgtEl>
                                          <p:spTgt spid="70"/>
                                        </p:tgtEl>
                                        <p:attrNameLst>
                                          <p:attrName>style.visibility</p:attrName>
                                        </p:attrNameLst>
                                      </p:cBhvr>
                                      <p:to>
                                        <p:strVal val="visible"/>
                                      </p:to>
                                    </p:set>
                                    <p:anim calcmode="lin" valueType="num">
                                      <p:cBhvr>
                                        <p:cTn dur="500" fill="hold" id="78"/>
                                        <p:tgtEl>
                                          <p:spTgt spid="70"/>
                                        </p:tgtEl>
                                        <p:attrNameLst>
                                          <p:attrName>ppt_w</p:attrName>
                                        </p:attrNameLst>
                                      </p:cBhvr>
                                      <p:tavLst>
                                        <p:tav tm="0">
                                          <p:val>
                                            <p:fltVal val="0"/>
                                          </p:val>
                                        </p:tav>
                                        <p:tav tm="100000">
                                          <p:val>
                                            <p:strVal val="#ppt_w"/>
                                          </p:val>
                                        </p:tav>
                                      </p:tavLst>
                                    </p:anim>
                                    <p:anim calcmode="lin" valueType="num">
                                      <p:cBhvr>
                                        <p:cTn dur="500" fill="hold" id="79"/>
                                        <p:tgtEl>
                                          <p:spTgt spid="70"/>
                                        </p:tgtEl>
                                        <p:attrNameLst>
                                          <p:attrName>ppt_h</p:attrName>
                                        </p:attrNameLst>
                                      </p:cBhvr>
                                      <p:tavLst>
                                        <p:tav tm="0">
                                          <p:val>
                                            <p:fltVal val="0"/>
                                          </p:val>
                                        </p:tav>
                                        <p:tav tm="100000">
                                          <p:val>
                                            <p:strVal val="#ppt_h"/>
                                          </p:val>
                                        </p:tav>
                                      </p:tavLst>
                                    </p:anim>
                                    <p:anim calcmode="lin" valueType="num">
                                      <p:cBhvr>
                                        <p:cTn dur="500" fill="hold" id="80"/>
                                        <p:tgtEl>
                                          <p:spTgt spid="70"/>
                                        </p:tgtEl>
                                        <p:attrNameLst>
                                          <p:attrName>style.rotation</p:attrName>
                                        </p:attrNameLst>
                                      </p:cBhvr>
                                      <p:tavLst>
                                        <p:tav tm="0">
                                          <p:val>
                                            <p:fltVal val="90"/>
                                          </p:val>
                                        </p:tav>
                                        <p:tav tm="100000">
                                          <p:val>
                                            <p:fltVal val="0"/>
                                          </p:val>
                                        </p:tav>
                                      </p:tavLst>
                                    </p:anim>
                                    <p:animEffect filter="fade" transition="in">
                                      <p:cBhvr>
                                        <p:cTn dur="500" id="81"/>
                                        <p:tgtEl>
                                          <p:spTgt spid="70"/>
                                        </p:tgtEl>
                                      </p:cBhvr>
                                    </p:animEffect>
                                  </p:childTnLst>
                                </p:cTn>
                              </p:par>
                            </p:childTnLst>
                          </p:cTn>
                        </p:par>
                        <p:par>
                          <p:cTn fill="hold" id="82" nodeType="afterGroup">
                            <p:stCondLst>
                              <p:cond delay="6200"/>
                            </p:stCondLst>
                            <p:childTnLst>
                              <p:par>
                                <p:cTn fill="hold" grpId="0" id="83" nodeType="afterEffect" presetClass="entr" presetID="22" presetSubtype="8">
                                  <p:stCondLst>
                                    <p:cond delay="0"/>
                                  </p:stCondLst>
                                  <p:childTnLst>
                                    <p:set>
                                      <p:cBhvr>
                                        <p:cTn dur="1" fill="hold" id="84">
                                          <p:stCondLst>
                                            <p:cond delay="0"/>
                                          </p:stCondLst>
                                        </p:cTn>
                                        <p:tgtEl>
                                          <p:spTgt spid="69"/>
                                        </p:tgtEl>
                                        <p:attrNameLst>
                                          <p:attrName>style.visibility</p:attrName>
                                        </p:attrNameLst>
                                      </p:cBhvr>
                                      <p:to>
                                        <p:strVal val="visible"/>
                                      </p:to>
                                    </p:set>
                                    <p:animEffect filter="wipe(left)" transition="in">
                                      <p:cBhvr>
                                        <p:cTn dur="500" id="85"/>
                                        <p:tgtEl>
                                          <p:spTgt spid="69"/>
                                        </p:tgtEl>
                                      </p:cBhvr>
                                    </p:animEffect>
                                  </p:childTnLst>
                                </p:cTn>
                              </p:par>
                            </p:childTnLst>
                          </p:cTn>
                        </p:par>
                        <p:par>
                          <p:cTn fill="hold" id="86" nodeType="afterGroup">
                            <p:stCondLst>
                              <p:cond delay="6700"/>
                            </p:stCondLst>
                            <p:childTnLst>
                              <p:par>
                                <p:cTn fill="hold" id="87" nodeType="afterEffect" presetClass="entr" presetID="31" presetSubtype="0">
                                  <p:stCondLst>
                                    <p:cond delay="0"/>
                                  </p:stCondLst>
                                  <p:childTnLst>
                                    <p:set>
                                      <p:cBhvr>
                                        <p:cTn dur="1" fill="hold" id="88">
                                          <p:stCondLst>
                                            <p:cond delay="0"/>
                                          </p:stCondLst>
                                        </p:cTn>
                                        <p:tgtEl>
                                          <p:spTgt spid="4104"/>
                                        </p:tgtEl>
                                        <p:attrNameLst>
                                          <p:attrName>style.visibility</p:attrName>
                                        </p:attrNameLst>
                                      </p:cBhvr>
                                      <p:to>
                                        <p:strVal val="visible"/>
                                      </p:to>
                                    </p:set>
                                    <p:anim calcmode="lin" valueType="num">
                                      <p:cBhvr>
                                        <p:cTn dur="1000" fill="hold" id="89"/>
                                        <p:tgtEl>
                                          <p:spTgt spid="4104"/>
                                        </p:tgtEl>
                                        <p:attrNameLst>
                                          <p:attrName>ppt_w</p:attrName>
                                        </p:attrNameLst>
                                      </p:cBhvr>
                                      <p:tavLst>
                                        <p:tav tm="0">
                                          <p:val>
                                            <p:fltVal val="0"/>
                                          </p:val>
                                        </p:tav>
                                        <p:tav tm="100000">
                                          <p:val>
                                            <p:strVal val="#ppt_w"/>
                                          </p:val>
                                        </p:tav>
                                      </p:tavLst>
                                    </p:anim>
                                    <p:anim calcmode="lin" valueType="num">
                                      <p:cBhvr>
                                        <p:cTn dur="1000" fill="hold" id="90"/>
                                        <p:tgtEl>
                                          <p:spTgt spid="4104"/>
                                        </p:tgtEl>
                                        <p:attrNameLst>
                                          <p:attrName>ppt_h</p:attrName>
                                        </p:attrNameLst>
                                      </p:cBhvr>
                                      <p:tavLst>
                                        <p:tav tm="0">
                                          <p:val>
                                            <p:fltVal val="0"/>
                                          </p:val>
                                        </p:tav>
                                        <p:tav tm="100000">
                                          <p:val>
                                            <p:strVal val="#ppt_h"/>
                                          </p:val>
                                        </p:tav>
                                      </p:tavLst>
                                    </p:anim>
                                    <p:anim calcmode="lin" valueType="num">
                                      <p:cBhvr>
                                        <p:cTn dur="1000" fill="hold" id="91"/>
                                        <p:tgtEl>
                                          <p:spTgt spid="4104"/>
                                        </p:tgtEl>
                                        <p:attrNameLst>
                                          <p:attrName>style.rotation</p:attrName>
                                        </p:attrNameLst>
                                      </p:cBhvr>
                                      <p:tavLst>
                                        <p:tav tm="0">
                                          <p:val>
                                            <p:fltVal val="90"/>
                                          </p:val>
                                        </p:tav>
                                        <p:tav tm="100000">
                                          <p:val>
                                            <p:fltVal val="0"/>
                                          </p:val>
                                        </p:tav>
                                      </p:tavLst>
                                    </p:anim>
                                    <p:animEffect filter="fade" transition="in">
                                      <p:cBhvr>
                                        <p:cTn dur="1000" id="92"/>
                                        <p:tgtEl>
                                          <p:spTgt spid="41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51"/>
      <p:bldP grpId="0" spid="52"/>
      <p:bldP grpId="0" spid="53"/>
      <p:bldP grpId="0" spid="54"/>
      <p:bldP grpId="0" spid="55"/>
      <p:bldP grpId="0" spid="56"/>
      <p:bldP grpId="0" spid="61"/>
      <p:bldP grpId="0" spid="62"/>
      <p:bldP grpId="0" spid="63"/>
      <p:bldP grpId="0" spid="64"/>
      <p:bldP grpId="0" spid="65"/>
      <p:bldP grpId="0" spid="66"/>
      <p:bldP grpId="0" spid="69"/>
      <p:bldP grpId="0" spid="7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8" name="TextBox 67"/>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solidFill>
                  <a:schemeClr val="accent3"/>
                </a:solidFill>
                <a:latin typeface="+mn-ea"/>
                <a:ea typeface="微软雅黑"/>
              </a:defRPr>
            </a:lvl1pPr>
          </a:lstStyle>
          <a:p>
            <a:r>
              <a:rPr altLang="zh-CN" lang="zh-CN">
                <a:latin typeface="+mn-lt"/>
                <a:ea typeface="+mn-ea"/>
                <a:cs typeface="+mn-ea"/>
                <a:sym typeface="+mn-lt"/>
              </a:rPr>
              <a:t>手部的清洁</a:t>
            </a:r>
          </a:p>
        </p:txBody>
      </p:sp>
      <p:sp>
        <p:nvSpPr>
          <p:cNvPr id="33" name="Freeform 15"/>
          <p:cNvSpPr/>
          <p:nvPr/>
        </p:nvSpPr>
        <p:spPr bwMode="auto">
          <a:xfrm>
            <a:off x="3229362" y="1253776"/>
            <a:ext cx="1127455" cy="1508896"/>
          </a:xfrm>
          <a:custGeom>
            <a:gdLst>
              <a:gd fmla="*/ 0 w 4668" name="T0"/>
              <a:gd fmla="*/ 1562 h 6244" name="T1"/>
              <a:gd fmla="*/ 1684 w 4668" name="T2"/>
              <a:gd fmla="*/ 1567 h 6244" name="T3"/>
              <a:gd fmla="*/ 1908 w 4668" name="T4"/>
              <a:gd fmla="*/ 1603 h 6244" name="T5"/>
              <a:gd fmla="*/ 2121 w 4668" name="T6"/>
              <a:gd fmla="*/ 1670 h 6244" name="T7"/>
              <a:gd fmla="*/ 2321 w 4668" name="T8"/>
              <a:gd fmla="*/ 1766 h 6244" name="T9"/>
              <a:gd fmla="*/ 2503 w 4668" name="T10"/>
              <a:gd fmla="*/ 1887 h 6244" name="T11"/>
              <a:gd fmla="*/ 2667 w 4668" name="T12"/>
              <a:gd fmla="*/ 2034 h 6244" name="T13"/>
              <a:gd fmla="*/ 2808 w 4668" name="T14"/>
              <a:gd fmla="*/ 2202 h 6244" name="T15"/>
              <a:gd fmla="*/ 2925 w 4668" name="T16"/>
              <a:gd fmla="*/ 2390 h 6244" name="T17"/>
              <a:gd fmla="*/ 3016 w 4668" name="T18"/>
              <a:gd fmla="*/ 2594 h 6244" name="T19"/>
              <a:gd fmla="*/ 3077 w 4668" name="T20"/>
              <a:gd fmla="*/ 2813 h 6244" name="T21"/>
              <a:gd fmla="*/ 3106 w 4668" name="T22"/>
              <a:gd fmla="*/ 3044 h 6244" name="T23"/>
              <a:gd fmla="*/ 3100 w 4668" name="T24"/>
              <a:gd fmla="*/ 3282 h 6244" name="T25"/>
              <a:gd fmla="*/ 3059 w 4668" name="T26"/>
              <a:gd fmla="*/ 3510 h 6244" name="T27"/>
              <a:gd fmla="*/ 2986 w 4668" name="T28"/>
              <a:gd fmla="*/ 3727 h 6244" name="T29"/>
              <a:gd fmla="*/ 2883 w 4668" name="T30"/>
              <a:gd fmla="*/ 3929 h 6244" name="T31"/>
              <a:gd fmla="*/ 2754 w 4668" name="T32"/>
              <a:gd fmla="*/ 4112 h 6244" name="T33"/>
              <a:gd fmla="*/ 2600 w 4668" name="T34"/>
              <a:gd fmla="*/ 4275 h 6244" name="T35"/>
              <a:gd fmla="*/ 2422 w 4668" name="T36"/>
              <a:gd fmla="*/ 4415 h 6244" name="T37"/>
              <a:gd fmla="*/ 2226 w 4668" name="T38"/>
              <a:gd fmla="*/ 4528 h 6244" name="T39"/>
              <a:gd fmla="*/ 2013 w 4668" name="T40"/>
              <a:gd fmla="*/ 4612 h 6244" name="T41"/>
              <a:gd fmla="*/ 1785 w 4668" name="T42"/>
              <a:gd fmla="*/ 4665 h 6244" name="T43"/>
              <a:gd fmla="*/ 1601 w 4668" name="T44"/>
              <a:gd fmla="*/ 4682 h 6244" name="T45"/>
              <a:gd fmla="*/ 1529 w 4668" name="T46"/>
              <a:gd fmla="*/ 4682 h 6244" name="T47"/>
              <a:gd fmla="*/ 1529 w 4668" name="T48"/>
              <a:gd fmla="*/ 6244 h 6244" name="T49"/>
              <a:gd fmla="*/ 1594 w 4668" name="T50"/>
              <a:gd fmla="*/ 6244 h 6244" name="T51"/>
              <a:gd fmla="*/ 1660 w 4668" name="T52"/>
              <a:gd fmla="*/ 6242 h 6244" name="T53"/>
              <a:gd fmla="*/ 1864 w 4668" name="T54"/>
              <a:gd fmla="*/ 6228 h 6244" name="T55"/>
              <a:gd fmla="*/ 2330 w 4668" name="T56"/>
              <a:gd fmla="*/ 6145 h 6244" name="T57"/>
              <a:gd fmla="*/ 2766 w 4668" name="T58"/>
              <a:gd fmla="*/ 5997 h 6244" name="T59"/>
              <a:gd fmla="*/ 3171 w 4668" name="T60"/>
              <a:gd fmla="*/ 5789 h 6244" name="T61"/>
              <a:gd fmla="*/ 3538 w 4668" name="T62"/>
              <a:gd fmla="*/ 5526 h 6244" name="T63"/>
              <a:gd fmla="*/ 3862 w 4668" name="T64"/>
              <a:gd fmla="*/ 5216 h 6244" name="T65"/>
              <a:gd fmla="*/ 4138 w 4668" name="T66"/>
              <a:gd fmla="*/ 4862 h 6244" name="T67"/>
              <a:gd fmla="*/ 4363 w 4668" name="T68"/>
              <a:gd fmla="*/ 4470 h 6244" name="T69"/>
              <a:gd fmla="*/ 4529 w 4668" name="T70"/>
              <a:gd fmla="*/ 4046 h 6244" name="T71"/>
              <a:gd fmla="*/ 4633 w 4668" name="T72"/>
              <a:gd fmla="*/ 3596 h 6244" name="T73"/>
              <a:gd fmla="*/ 4668 w 4668" name="T74"/>
              <a:gd fmla="*/ 3125 h 6244" name="T75"/>
              <a:gd fmla="*/ 4634 w 4668" name="T76"/>
              <a:gd fmla="*/ 2655 h 6244" name="T77"/>
              <a:gd fmla="*/ 4533 w 4668" name="T78"/>
              <a:gd fmla="*/ 2210 h 6244" name="T79"/>
              <a:gd fmla="*/ 4373 w 4668" name="T80"/>
              <a:gd fmla="*/ 1794 h 6244" name="T81"/>
              <a:gd fmla="*/ 4156 w 4668" name="T82"/>
              <a:gd fmla="*/ 1408 h 6244" name="T83"/>
              <a:gd fmla="*/ 3891 w 4668" name="T84"/>
              <a:gd fmla="*/ 1059 h 6244" name="T85"/>
              <a:gd fmla="*/ 3579 w 4668" name="T86"/>
              <a:gd fmla="*/ 752 h 6244" name="T87"/>
              <a:gd fmla="*/ 3228 w 4668" name="T88"/>
              <a:gd fmla="*/ 491 h 6244" name="T89"/>
              <a:gd fmla="*/ 2843 w 4668" name="T90"/>
              <a:gd fmla="*/ 281 h 6244" name="T91"/>
              <a:gd fmla="*/ 2428 w 4668" name="T92"/>
              <a:gd fmla="*/ 126 h 6244" name="T93"/>
              <a:gd fmla="*/ 1988 w 4668" name="T94"/>
              <a:gd fmla="*/ 30 h 6244" name="T95"/>
              <a:gd fmla="*/ 1529 w 4668" name="T96"/>
              <a:gd fmla="*/ 0 h 624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244" w="4668">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effectLst>
                <a:outerShdw algn="tl" blurRad="50800" dir="2700000" dist="38100" rotWithShape="0">
                  <a:prstClr val="black">
                    <a:alpha val="40000"/>
                  </a:prstClr>
                </a:outerShdw>
              </a:effectLst>
              <a:latin typeface="+mn-lt"/>
              <a:ea typeface="+mn-ea"/>
              <a:cs typeface="+mn-ea"/>
              <a:sym typeface="+mn-lt"/>
            </a:endParaRPr>
          </a:p>
        </p:txBody>
      </p:sp>
      <p:pic>
        <p:nvPicPr>
          <p:cNvPr id="34" name="Picture 57"/>
          <p:cNvPicPr>
            <a:picLocks noChangeArrowheads="1" noChangeAspect="1"/>
          </p:cNvPicPr>
          <p:nvPr/>
        </p:nvPicPr>
        <p:blipFill>
          <a:blip r:embed="rId3">
            <a:lum bright="24000"/>
            <a:extLst>
              <a:ext uri="{28A0092B-C50C-407E-A947-70E740481C1C}">
                <a14:useLocalDpi/>
              </a:ext>
            </a:extLst>
          </a:blip>
          <a:srcRect r="-420"/>
          <a:stretch>
            <a:fillRect/>
          </a:stretch>
        </p:blipFill>
        <p:spPr bwMode="auto">
          <a:xfrm flipH="1" rot="16200000">
            <a:off x="1146485" y="2647101"/>
            <a:ext cx="4368001" cy="218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5" name="Picture 57"/>
          <p:cNvPicPr>
            <a:picLocks noChangeArrowheads="1" noChangeAspect="1"/>
          </p:cNvPicPr>
          <p:nvPr/>
        </p:nvPicPr>
        <p:blipFill>
          <a:blip r:embed="rId3">
            <a:lum bright="24000"/>
            <a:extLst>
              <a:ext uri="{28A0092B-C50C-407E-A947-70E740481C1C}">
                <a14:useLocalDpi/>
              </a:ext>
            </a:extLst>
          </a:blip>
          <a:srcRect r="-420"/>
          <a:stretch>
            <a:fillRect/>
          </a:stretch>
        </p:blipFill>
        <p:spPr bwMode="auto">
          <a:xfrm rot="5400000">
            <a:off x="3383343" y="2647751"/>
            <a:ext cx="4367999" cy="2176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6" name="Freeform 15"/>
          <p:cNvSpPr/>
          <p:nvPr/>
        </p:nvSpPr>
        <p:spPr bwMode="auto">
          <a:xfrm>
            <a:off x="3229362" y="2892581"/>
            <a:ext cx="1127455" cy="1508896"/>
          </a:xfrm>
          <a:custGeom>
            <a:gdLst>
              <a:gd fmla="*/ 0 w 4668" name="T0"/>
              <a:gd fmla="*/ 1562 h 6244" name="T1"/>
              <a:gd fmla="*/ 1684 w 4668" name="T2"/>
              <a:gd fmla="*/ 1567 h 6244" name="T3"/>
              <a:gd fmla="*/ 1908 w 4668" name="T4"/>
              <a:gd fmla="*/ 1603 h 6244" name="T5"/>
              <a:gd fmla="*/ 2121 w 4668" name="T6"/>
              <a:gd fmla="*/ 1670 h 6244" name="T7"/>
              <a:gd fmla="*/ 2321 w 4668" name="T8"/>
              <a:gd fmla="*/ 1766 h 6244" name="T9"/>
              <a:gd fmla="*/ 2503 w 4668" name="T10"/>
              <a:gd fmla="*/ 1887 h 6244" name="T11"/>
              <a:gd fmla="*/ 2667 w 4668" name="T12"/>
              <a:gd fmla="*/ 2034 h 6244" name="T13"/>
              <a:gd fmla="*/ 2808 w 4668" name="T14"/>
              <a:gd fmla="*/ 2202 h 6244" name="T15"/>
              <a:gd fmla="*/ 2925 w 4668" name="T16"/>
              <a:gd fmla="*/ 2390 h 6244" name="T17"/>
              <a:gd fmla="*/ 3016 w 4668" name="T18"/>
              <a:gd fmla="*/ 2594 h 6244" name="T19"/>
              <a:gd fmla="*/ 3077 w 4668" name="T20"/>
              <a:gd fmla="*/ 2813 h 6244" name="T21"/>
              <a:gd fmla="*/ 3106 w 4668" name="T22"/>
              <a:gd fmla="*/ 3044 h 6244" name="T23"/>
              <a:gd fmla="*/ 3100 w 4668" name="T24"/>
              <a:gd fmla="*/ 3282 h 6244" name="T25"/>
              <a:gd fmla="*/ 3059 w 4668" name="T26"/>
              <a:gd fmla="*/ 3510 h 6244" name="T27"/>
              <a:gd fmla="*/ 2986 w 4668" name="T28"/>
              <a:gd fmla="*/ 3727 h 6244" name="T29"/>
              <a:gd fmla="*/ 2883 w 4668" name="T30"/>
              <a:gd fmla="*/ 3929 h 6244" name="T31"/>
              <a:gd fmla="*/ 2754 w 4668" name="T32"/>
              <a:gd fmla="*/ 4112 h 6244" name="T33"/>
              <a:gd fmla="*/ 2600 w 4668" name="T34"/>
              <a:gd fmla="*/ 4275 h 6244" name="T35"/>
              <a:gd fmla="*/ 2422 w 4668" name="T36"/>
              <a:gd fmla="*/ 4415 h 6244" name="T37"/>
              <a:gd fmla="*/ 2226 w 4668" name="T38"/>
              <a:gd fmla="*/ 4528 h 6244" name="T39"/>
              <a:gd fmla="*/ 2013 w 4668" name="T40"/>
              <a:gd fmla="*/ 4612 h 6244" name="T41"/>
              <a:gd fmla="*/ 1785 w 4668" name="T42"/>
              <a:gd fmla="*/ 4665 h 6244" name="T43"/>
              <a:gd fmla="*/ 1601 w 4668" name="T44"/>
              <a:gd fmla="*/ 4682 h 6244" name="T45"/>
              <a:gd fmla="*/ 1529 w 4668" name="T46"/>
              <a:gd fmla="*/ 4682 h 6244" name="T47"/>
              <a:gd fmla="*/ 1529 w 4668" name="T48"/>
              <a:gd fmla="*/ 6244 h 6244" name="T49"/>
              <a:gd fmla="*/ 1594 w 4668" name="T50"/>
              <a:gd fmla="*/ 6244 h 6244" name="T51"/>
              <a:gd fmla="*/ 1660 w 4668" name="T52"/>
              <a:gd fmla="*/ 6242 h 6244" name="T53"/>
              <a:gd fmla="*/ 1864 w 4668" name="T54"/>
              <a:gd fmla="*/ 6228 h 6244" name="T55"/>
              <a:gd fmla="*/ 2330 w 4668" name="T56"/>
              <a:gd fmla="*/ 6145 h 6244" name="T57"/>
              <a:gd fmla="*/ 2766 w 4668" name="T58"/>
              <a:gd fmla="*/ 5997 h 6244" name="T59"/>
              <a:gd fmla="*/ 3171 w 4668" name="T60"/>
              <a:gd fmla="*/ 5789 h 6244" name="T61"/>
              <a:gd fmla="*/ 3538 w 4668" name="T62"/>
              <a:gd fmla="*/ 5526 h 6244" name="T63"/>
              <a:gd fmla="*/ 3862 w 4668" name="T64"/>
              <a:gd fmla="*/ 5216 h 6244" name="T65"/>
              <a:gd fmla="*/ 4138 w 4668" name="T66"/>
              <a:gd fmla="*/ 4862 h 6244" name="T67"/>
              <a:gd fmla="*/ 4363 w 4668" name="T68"/>
              <a:gd fmla="*/ 4470 h 6244" name="T69"/>
              <a:gd fmla="*/ 4529 w 4668" name="T70"/>
              <a:gd fmla="*/ 4046 h 6244" name="T71"/>
              <a:gd fmla="*/ 4633 w 4668" name="T72"/>
              <a:gd fmla="*/ 3596 h 6244" name="T73"/>
              <a:gd fmla="*/ 4668 w 4668" name="T74"/>
              <a:gd fmla="*/ 3125 h 6244" name="T75"/>
              <a:gd fmla="*/ 4634 w 4668" name="T76"/>
              <a:gd fmla="*/ 2655 h 6244" name="T77"/>
              <a:gd fmla="*/ 4533 w 4668" name="T78"/>
              <a:gd fmla="*/ 2210 h 6244" name="T79"/>
              <a:gd fmla="*/ 4373 w 4668" name="T80"/>
              <a:gd fmla="*/ 1794 h 6244" name="T81"/>
              <a:gd fmla="*/ 4156 w 4668" name="T82"/>
              <a:gd fmla="*/ 1408 h 6244" name="T83"/>
              <a:gd fmla="*/ 3891 w 4668" name="T84"/>
              <a:gd fmla="*/ 1059 h 6244" name="T85"/>
              <a:gd fmla="*/ 3579 w 4668" name="T86"/>
              <a:gd fmla="*/ 752 h 6244" name="T87"/>
              <a:gd fmla="*/ 3228 w 4668" name="T88"/>
              <a:gd fmla="*/ 491 h 6244" name="T89"/>
              <a:gd fmla="*/ 2843 w 4668" name="T90"/>
              <a:gd fmla="*/ 281 h 6244" name="T91"/>
              <a:gd fmla="*/ 2428 w 4668" name="T92"/>
              <a:gd fmla="*/ 126 h 6244" name="T93"/>
              <a:gd fmla="*/ 1988 w 4668" name="T94"/>
              <a:gd fmla="*/ 30 h 6244" name="T95"/>
              <a:gd fmla="*/ 1529 w 4668" name="T96"/>
              <a:gd fmla="*/ 0 h 624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244" w="4668">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tx1"/>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effectLst>
                <a:outerShdw algn="tl" blurRad="50800" dir="2700000" dist="38100" rotWithShape="0">
                  <a:prstClr val="black">
                    <a:alpha val="40000"/>
                  </a:prstClr>
                </a:outerShdw>
              </a:effectLst>
              <a:latin typeface="+mn-lt"/>
              <a:ea typeface="+mn-ea"/>
              <a:cs typeface="+mn-ea"/>
              <a:sym typeface="+mn-lt"/>
            </a:endParaRPr>
          </a:p>
        </p:txBody>
      </p:sp>
      <p:sp>
        <p:nvSpPr>
          <p:cNvPr id="37" name="Freeform 15"/>
          <p:cNvSpPr/>
          <p:nvPr/>
        </p:nvSpPr>
        <p:spPr bwMode="auto">
          <a:xfrm flipH="1">
            <a:off x="4548705" y="1253776"/>
            <a:ext cx="1127455" cy="1508896"/>
          </a:xfrm>
          <a:custGeom>
            <a:gdLst>
              <a:gd fmla="*/ 0 w 4668" name="T0"/>
              <a:gd fmla="*/ 1562 h 6244" name="T1"/>
              <a:gd fmla="*/ 1684 w 4668" name="T2"/>
              <a:gd fmla="*/ 1567 h 6244" name="T3"/>
              <a:gd fmla="*/ 1908 w 4668" name="T4"/>
              <a:gd fmla="*/ 1603 h 6244" name="T5"/>
              <a:gd fmla="*/ 2121 w 4668" name="T6"/>
              <a:gd fmla="*/ 1670 h 6244" name="T7"/>
              <a:gd fmla="*/ 2321 w 4668" name="T8"/>
              <a:gd fmla="*/ 1766 h 6244" name="T9"/>
              <a:gd fmla="*/ 2503 w 4668" name="T10"/>
              <a:gd fmla="*/ 1887 h 6244" name="T11"/>
              <a:gd fmla="*/ 2667 w 4668" name="T12"/>
              <a:gd fmla="*/ 2034 h 6244" name="T13"/>
              <a:gd fmla="*/ 2808 w 4668" name="T14"/>
              <a:gd fmla="*/ 2202 h 6244" name="T15"/>
              <a:gd fmla="*/ 2925 w 4668" name="T16"/>
              <a:gd fmla="*/ 2390 h 6244" name="T17"/>
              <a:gd fmla="*/ 3016 w 4668" name="T18"/>
              <a:gd fmla="*/ 2594 h 6244" name="T19"/>
              <a:gd fmla="*/ 3077 w 4668" name="T20"/>
              <a:gd fmla="*/ 2813 h 6244" name="T21"/>
              <a:gd fmla="*/ 3106 w 4668" name="T22"/>
              <a:gd fmla="*/ 3044 h 6244" name="T23"/>
              <a:gd fmla="*/ 3100 w 4668" name="T24"/>
              <a:gd fmla="*/ 3282 h 6244" name="T25"/>
              <a:gd fmla="*/ 3059 w 4668" name="T26"/>
              <a:gd fmla="*/ 3510 h 6244" name="T27"/>
              <a:gd fmla="*/ 2986 w 4668" name="T28"/>
              <a:gd fmla="*/ 3727 h 6244" name="T29"/>
              <a:gd fmla="*/ 2883 w 4668" name="T30"/>
              <a:gd fmla="*/ 3929 h 6244" name="T31"/>
              <a:gd fmla="*/ 2754 w 4668" name="T32"/>
              <a:gd fmla="*/ 4112 h 6244" name="T33"/>
              <a:gd fmla="*/ 2600 w 4668" name="T34"/>
              <a:gd fmla="*/ 4275 h 6244" name="T35"/>
              <a:gd fmla="*/ 2422 w 4668" name="T36"/>
              <a:gd fmla="*/ 4415 h 6244" name="T37"/>
              <a:gd fmla="*/ 2226 w 4668" name="T38"/>
              <a:gd fmla="*/ 4528 h 6244" name="T39"/>
              <a:gd fmla="*/ 2013 w 4668" name="T40"/>
              <a:gd fmla="*/ 4612 h 6244" name="T41"/>
              <a:gd fmla="*/ 1785 w 4668" name="T42"/>
              <a:gd fmla="*/ 4665 h 6244" name="T43"/>
              <a:gd fmla="*/ 1601 w 4668" name="T44"/>
              <a:gd fmla="*/ 4682 h 6244" name="T45"/>
              <a:gd fmla="*/ 1529 w 4668" name="T46"/>
              <a:gd fmla="*/ 4682 h 6244" name="T47"/>
              <a:gd fmla="*/ 1529 w 4668" name="T48"/>
              <a:gd fmla="*/ 6244 h 6244" name="T49"/>
              <a:gd fmla="*/ 1594 w 4668" name="T50"/>
              <a:gd fmla="*/ 6244 h 6244" name="T51"/>
              <a:gd fmla="*/ 1660 w 4668" name="T52"/>
              <a:gd fmla="*/ 6242 h 6244" name="T53"/>
              <a:gd fmla="*/ 1864 w 4668" name="T54"/>
              <a:gd fmla="*/ 6228 h 6244" name="T55"/>
              <a:gd fmla="*/ 2330 w 4668" name="T56"/>
              <a:gd fmla="*/ 6145 h 6244" name="T57"/>
              <a:gd fmla="*/ 2766 w 4668" name="T58"/>
              <a:gd fmla="*/ 5997 h 6244" name="T59"/>
              <a:gd fmla="*/ 3171 w 4668" name="T60"/>
              <a:gd fmla="*/ 5789 h 6244" name="T61"/>
              <a:gd fmla="*/ 3538 w 4668" name="T62"/>
              <a:gd fmla="*/ 5526 h 6244" name="T63"/>
              <a:gd fmla="*/ 3862 w 4668" name="T64"/>
              <a:gd fmla="*/ 5216 h 6244" name="T65"/>
              <a:gd fmla="*/ 4138 w 4668" name="T66"/>
              <a:gd fmla="*/ 4862 h 6244" name="T67"/>
              <a:gd fmla="*/ 4363 w 4668" name="T68"/>
              <a:gd fmla="*/ 4470 h 6244" name="T69"/>
              <a:gd fmla="*/ 4529 w 4668" name="T70"/>
              <a:gd fmla="*/ 4046 h 6244" name="T71"/>
              <a:gd fmla="*/ 4633 w 4668" name="T72"/>
              <a:gd fmla="*/ 3596 h 6244" name="T73"/>
              <a:gd fmla="*/ 4668 w 4668" name="T74"/>
              <a:gd fmla="*/ 3125 h 6244" name="T75"/>
              <a:gd fmla="*/ 4634 w 4668" name="T76"/>
              <a:gd fmla="*/ 2655 h 6244" name="T77"/>
              <a:gd fmla="*/ 4533 w 4668" name="T78"/>
              <a:gd fmla="*/ 2210 h 6244" name="T79"/>
              <a:gd fmla="*/ 4373 w 4668" name="T80"/>
              <a:gd fmla="*/ 1794 h 6244" name="T81"/>
              <a:gd fmla="*/ 4156 w 4668" name="T82"/>
              <a:gd fmla="*/ 1408 h 6244" name="T83"/>
              <a:gd fmla="*/ 3891 w 4668" name="T84"/>
              <a:gd fmla="*/ 1059 h 6244" name="T85"/>
              <a:gd fmla="*/ 3579 w 4668" name="T86"/>
              <a:gd fmla="*/ 752 h 6244" name="T87"/>
              <a:gd fmla="*/ 3228 w 4668" name="T88"/>
              <a:gd fmla="*/ 491 h 6244" name="T89"/>
              <a:gd fmla="*/ 2843 w 4668" name="T90"/>
              <a:gd fmla="*/ 281 h 6244" name="T91"/>
              <a:gd fmla="*/ 2428 w 4668" name="T92"/>
              <a:gd fmla="*/ 126 h 6244" name="T93"/>
              <a:gd fmla="*/ 1988 w 4668" name="T94"/>
              <a:gd fmla="*/ 30 h 6244" name="T95"/>
              <a:gd fmla="*/ 1529 w 4668" name="T96"/>
              <a:gd fmla="*/ 0 h 624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244" w="4668">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tx1"/>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effectLst>
                <a:outerShdw algn="tl" blurRad="50800" dir="2700000" dist="38100" rotWithShape="0">
                  <a:prstClr val="black">
                    <a:alpha val="40000"/>
                  </a:prstClr>
                </a:outerShdw>
              </a:effectLst>
              <a:latin typeface="+mn-lt"/>
              <a:ea typeface="+mn-ea"/>
              <a:cs typeface="+mn-ea"/>
              <a:sym typeface="+mn-lt"/>
            </a:endParaRPr>
          </a:p>
        </p:txBody>
      </p:sp>
      <p:sp>
        <p:nvSpPr>
          <p:cNvPr id="38" name="Freeform 15"/>
          <p:cNvSpPr/>
          <p:nvPr/>
        </p:nvSpPr>
        <p:spPr bwMode="auto">
          <a:xfrm flipH="1">
            <a:off x="4548705" y="2892581"/>
            <a:ext cx="1127455" cy="1508896"/>
          </a:xfrm>
          <a:custGeom>
            <a:gdLst>
              <a:gd fmla="*/ 0 w 4668" name="T0"/>
              <a:gd fmla="*/ 1562 h 6244" name="T1"/>
              <a:gd fmla="*/ 1684 w 4668" name="T2"/>
              <a:gd fmla="*/ 1567 h 6244" name="T3"/>
              <a:gd fmla="*/ 1908 w 4668" name="T4"/>
              <a:gd fmla="*/ 1603 h 6244" name="T5"/>
              <a:gd fmla="*/ 2121 w 4668" name="T6"/>
              <a:gd fmla="*/ 1670 h 6244" name="T7"/>
              <a:gd fmla="*/ 2321 w 4668" name="T8"/>
              <a:gd fmla="*/ 1766 h 6244" name="T9"/>
              <a:gd fmla="*/ 2503 w 4668" name="T10"/>
              <a:gd fmla="*/ 1887 h 6244" name="T11"/>
              <a:gd fmla="*/ 2667 w 4668" name="T12"/>
              <a:gd fmla="*/ 2034 h 6244" name="T13"/>
              <a:gd fmla="*/ 2808 w 4668" name="T14"/>
              <a:gd fmla="*/ 2202 h 6244" name="T15"/>
              <a:gd fmla="*/ 2925 w 4668" name="T16"/>
              <a:gd fmla="*/ 2390 h 6244" name="T17"/>
              <a:gd fmla="*/ 3016 w 4668" name="T18"/>
              <a:gd fmla="*/ 2594 h 6244" name="T19"/>
              <a:gd fmla="*/ 3077 w 4668" name="T20"/>
              <a:gd fmla="*/ 2813 h 6244" name="T21"/>
              <a:gd fmla="*/ 3106 w 4668" name="T22"/>
              <a:gd fmla="*/ 3044 h 6244" name="T23"/>
              <a:gd fmla="*/ 3100 w 4668" name="T24"/>
              <a:gd fmla="*/ 3282 h 6244" name="T25"/>
              <a:gd fmla="*/ 3059 w 4668" name="T26"/>
              <a:gd fmla="*/ 3510 h 6244" name="T27"/>
              <a:gd fmla="*/ 2986 w 4668" name="T28"/>
              <a:gd fmla="*/ 3727 h 6244" name="T29"/>
              <a:gd fmla="*/ 2883 w 4668" name="T30"/>
              <a:gd fmla="*/ 3929 h 6244" name="T31"/>
              <a:gd fmla="*/ 2754 w 4668" name="T32"/>
              <a:gd fmla="*/ 4112 h 6244" name="T33"/>
              <a:gd fmla="*/ 2600 w 4668" name="T34"/>
              <a:gd fmla="*/ 4275 h 6244" name="T35"/>
              <a:gd fmla="*/ 2422 w 4668" name="T36"/>
              <a:gd fmla="*/ 4415 h 6244" name="T37"/>
              <a:gd fmla="*/ 2226 w 4668" name="T38"/>
              <a:gd fmla="*/ 4528 h 6244" name="T39"/>
              <a:gd fmla="*/ 2013 w 4668" name="T40"/>
              <a:gd fmla="*/ 4612 h 6244" name="T41"/>
              <a:gd fmla="*/ 1785 w 4668" name="T42"/>
              <a:gd fmla="*/ 4665 h 6244" name="T43"/>
              <a:gd fmla="*/ 1601 w 4668" name="T44"/>
              <a:gd fmla="*/ 4682 h 6244" name="T45"/>
              <a:gd fmla="*/ 1529 w 4668" name="T46"/>
              <a:gd fmla="*/ 4682 h 6244" name="T47"/>
              <a:gd fmla="*/ 1529 w 4668" name="T48"/>
              <a:gd fmla="*/ 6244 h 6244" name="T49"/>
              <a:gd fmla="*/ 1594 w 4668" name="T50"/>
              <a:gd fmla="*/ 6244 h 6244" name="T51"/>
              <a:gd fmla="*/ 1660 w 4668" name="T52"/>
              <a:gd fmla="*/ 6242 h 6244" name="T53"/>
              <a:gd fmla="*/ 1864 w 4668" name="T54"/>
              <a:gd fmla="*/ 6228 h 6244" name="T55"/>
              <a:gd fmla="*/ 2330 w 4668" name="T56"/>
              <a:gd fmla="*/ 6145 h 6244" name="T57"/>
              <a:gd fmla="*/ 2766 w 4668" name="T58"/>
              <a:gd fmla="*/ 5997 h 6244" name="T59"/>
              <a:gd fmla="*/ 3171 w 4668" name="T60"/>
              <a:gd fmla="*/ 5789 h 6244" name="T61"/>
              <a:gd fmla="*/ 3538 w 4668" name="T62"/>
              <a:gd fmla="*/ 5526 h 6244" name="T63"/>
              <a:gd fmla="*/ 3862 w 4668" name="T64"/>
              <a:gd fmla="*/ 5216 h 6244" name="T65"/>
              <a:gd fmla="*/ 4138 w 4668" name="T66"/>
              <a:gd fmla="*/ 4862 h 6244" name="T67"/>
              <a:gd fmla="*/ 4363 w 4668" name="T68"/>
              <a:gd fmla="*/ 4470 h 6244" name="T69"/>
              <a:gd fmla="*/ 4529 w 4668" name="T70"/>
              <a:gd fmla="*/ 4046 h 6244" name="T71"/>
              <a:gd fmla="*/ 4633 w 4668" name="T72"/>
              <a:gd fmla="*/ 3596 h 6244" name="T73"/>
              <a:gd fmla="*/ 4668 w 4668" name="T74"/>
              <a:gd fmla="*/ 3125 h 6244" name="T75"/>
              <a:gd fmla="*/ 4634 w 4668" name="T76"/>
              <a:gd fmla="*/ 2655 h 6244" name="T77"/>
              <a:gd fmla="*/ 4533 w 4668" name="T78"/>
              <a:gd fmla="*/ 2210 h 6244" name="T79"/>
              <a:gd fmla="*/ 4373 w 4668" name="T80"/>
              <a:gd fmla="*/ 1794 h 6244" name="T81"/>
              <a:gd fmla="*/ 4156 w 4668" name="T82"/>
              <a:gd fmla="*/ 1408 h 6244" name="T83"/>
              <a:gd fmla="*/ 3891 w 4668" name="T84"/>
              <a:gd fmla="*/ 1059 h 6244" name="T85"/>
              <a:gd fmla="*/ 3579 w 4668" name="T86"/>
              <a:gd fmla="*/ 752 h 6244" name="T87"/>
              <a:gd fmla="*/ 3228 w 4668" name="T88"/>
              <a:gd fmla="*/ 491 h 6244" name="T89"/>
              <a:gd fmla="*/ 2843 w 4668" name="T90"/>
              <a:gd fmla="*/ 281 h 6244" name="T91"/>
              <a:gd fmla="*/ 2428 w 4668" name="T92"/>
              <a:gd fmla="*/ 126 h 6244" name="T93"/>
              <a:gd fmla="*/ 1988 w 4668" name="T94"/>
              <a:gd fmla="*/ 30 h 6244" name="T95"/>
              <a:gd fmla="*/ 1529 w 4668" name="T96"/>
              <a:gd fmla="*/ 0 h 624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244" w="4668">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effectLst>
                <a:outerShdw algn="tl" blurRad="50800" dir="2700000" dist="38100" rotWithShape="0">
                  <a:prstClr val="black">
                    <a:alpha val="40000"/>
                  </a:prstClr>
                </a:outerShdw>
              </a:effectLst>
              <a:latin typeface="+mn-lt"/>
              <a:ea typeface="+mn-ea"/>
              <a:cs typeface="+mn-ea"/>
              <a:sym typeface="+mn-lt"/>
            </a:endParaRPr>
          </a:p>
        </p:txBody>
      </p:sp>
      <p:sp>
        <p:nvSpPr>
          <p:cNvPr id="40" name="TextBox 39"/>
          <p:cNvSpPr txBox="1"/>
          <p:nvPr/>
        </p:nvSpPr>
        <p:spPr>
          <a:xfrm>
            <a:off x="1548459" y="1420416"/>
            <a:ext cx="1584175" cy="800090"/>
          </a:xfrm>
          <a:prstGeom prst="rect">
            <a:avLst/>
          </a:prstGeom>
          <a:noFill/>
        </p:spPr>
        <p:txBody>
          <a:bodyPr bIns="34285" lIns="68571" rIns="68571" rtlCol="0" tIns="34285" wrap="square">
            <a:spAutoFit/>
          </a:bodyPr>
          <a:lstStyle>
            <a:defPPr>
              <a:defRPr lang="zh-CN"/>
            </a:defPPr>
            <a:lvl1pPr>
              <a:defRPr b="1" sz="1600">
                <a:solidFill>
                  <a:schemeClr val="accent3"/>
                </a:solidFill>
                <a:latin typeface="+mj-ea"/>
                <a:ea typeface="+mj-ea"/>
              </a:defRPr>
            </a:lvl1pPr>
          </a:lstStyle>
          <a:p>
            <a:r>
              <a:rPr altLang="en-US" lang="zh-CN">
                <a:latin typeface="+mn-lt"/>
                <a:ea typeface="+mn-ea"/>
                <a:cs typeface="+mn-ea"/>
                <a:sym typeface="+mn-lt"/>
              </a:rPr>
              <a:t>护士要随时洗净双手，尤其是指甲缝；</a:t>
            </a:r>
          </a:p>
        </p:txBody>
      </p:sp>
      <p:sp>
        <p:nvSpPr>
          <p:cNvPr id="41" name="TextBox 40"/>
          <p:cNvSpPr txBox="1"/>
          <p:nvPr/>
        </p:nvSpPr>
        <p:spPr>
          <a:xfrm>
            <a:off x="3330486" y="1765775"/>
            <a:ext cx="559417" cy="480050"/>
          </a:xfrm>
          <a:prstGeom prst="rect">
            <a:avLst/>
          </a:prstGeom>
          <a:noFill/>
        </p:spPr>
        <p:txBody>
          <a:bodyPr bIns="34285" lIns="68571" rIns="68571" rtlCol="0" tIns="34285" wrap="none">
            <a:spAutoFit/>
          </a:bodyPr>
          <a:lstStyle/>
          <a:p>
            <a:r>
              <a:rPr altLang="zh-CN" b="1" lang="en-US" sz="2700">
                <a:solidFill>
                  <a:schemeClr val="accent3"/>
                </a:solidFill>
                <a:latin typeface="+mn-lt"/>
                <a:ea typeface="+mn-ea"/>
                <a:cs typeface="+mn-ea"/>
                <a:sym typeface="+mn-lt"/>
              </a:rPr>
              <a:t>01</a:t>
            </a:r>
          </a:p>
        </p:txBody>
      </p:sp>
      <p:sp>
        <p:nvSpPr>
          <p:cNvPr id="42" name="TextBox 41"/>
          <p:cNvSpPr txBox="1"/>
          <p:nvPr/>
        </p:nvSpPr>
        <p:spPr>
          <a:xfrm>
            <a:off x="5044614" y="1765775"/>
            <a:ext cx="559417" cy="480050"/>
          </a:xfrm>
          <a:prstGeom prst="rect">
            <a:avLst/>
          </a:prstGeom>
          <a:noFill/>
        </p:spPr>
        <p:txBody>
          <a:bodyPr bIns="34285" lIns="68571" rIns="68571" rtlCol="0" tIns="34285" wrap="none">
            <a:spAutoFit/>
          </a:bodyPr>
          <a:lstStyle/>
          <a:p>
            <a:r>
              <a:rPr altLang="zh-CN" b="1" lang="en-US" sz="2700">
                <a:solidFill>
                  <a:schemeClr val="accent3"/>
                </a:solidFill>
                <a:latin typeface="+mn-lt"/>
                <a:ea typeface="+mn-ea"/>
                <a:cs typeface="+mn-ea"/>
                <a:sym typeface="+mn-lt"/>
              </a:rPr>
              <a:t>03</a:t>
            </a:r>
          </a:p>
        </p:txBody>
      </p:sp>
      <p:sp>
        <p:nvSpPr>
          <p:cNvPr id="43" name="TextBox 42"/>
          <p:cNvSpPr txBox="1"/>
          <p:nvPr/>
        </p:nvSpPr>
        <p:spPr>
          <a:xfrm>
            <a:off x="3330486" y="3423636"/>
            <a:ext cx="559417" cy="480050"/>
          </a:xfrm>
          <a:prstGeom prst="rect">
            <a:avLst/>
          </a:prstGeom>
          <a:noFill/>
        </p:spPr>
        <p:txBody>
          <a:bodyPr bIns="34285" lIns="68571" rIns="68571" rtlCol="0" tIns="34285" wrap="none">
            <a:spAutoFit/>
          </a:bodyPr>
          <a:lstStyle/>
          <a:p>
            <a:r>
              <a:rPr altLang="zh-CN" b="1" lang="en-US" sz="2700">
                <a:solidFill>
                  <a:schemeClr val="accent3"/>
                </a:solidFill>
                <a:latin typeface="+mn-lt"/>
                <a:ea typeface="+mn-ea"/>
                <a:cs typeface="+mn-ea"/>
                <a:sym typeface="+mn-lt"/>
              </a:rPr>
              <a:t>02</a:t>
            </a:r>
          </a:p>
        </p:txBody>
      </p:sp>
      <p:sp>
        <p:nvSpPr>
          <p:cNvPr id="44" name="TextBox 43"/>
          <p:cNvSpPr txBox="1"/>
          <p:nvPr/>
        </p:nvSpPr>
        <p:spPr>
          <a:xfrm>
            <a:off x="5044614" y="3423636"/>
            <a:ext cx="559417" cy="480050"/>
          </a:xfrm>
          <a:prstGeom prst="rect">
            <a:avLst/>
          </a:prstGeom>
          <a:noFill/>
        </p:spPr>
        <p:txBody>
          <a:bodyPr bIns="34285" lIns="68571" rIns="68571" rtlCol="0" tIns="34285" wrap="none">
            <a:spAutoFit/>
          </a:bodyPr>
          <a:lstStyle/>
          <a:p>
            <a:r>
              <a:rPr altLang="zh-CN" b="1" lang="en-US" sz="2700">
                <a:solidFill>
                  <a:schemeClr val="accent3"/>
                </a:solidFill>
                <a:latin typeface="+mn-lt"/>
                <a:ea typeface="+mn-ea"/>
                <a:cs typeface="+mn-ea"/>
                <a:sym typeface="+mn-lt"/>
              </a:rPr>
              <a:t>04</a:t>
            </a:r>
          </a:p>
        </p:txBody>
      </p:sp>
      <p:sp>
        <p:nvSpPr>
          <p:cNvPr id="46" name="TextBox 45"/>
          <p:cNvSpPr txBox="1"/>
          <p:nvPr/>
        </p:nvSpPr>
        <p:spPr>
          <a:xfrm>
            <a:off x="5806334" y="1420416"/>
            <a:ext cx="1574772" cy="800090"/>
          </a:xfrm>
          <a:prstGeom prst="rect">
            <a:avLst/>
          </a:prstGeom>
          <a:noFill/>
        </p:spPr>
        <p:txBody>
          <a:bodyPr bIns="34285" lIns="68571" rIns="68571" rtlCol="0" tIns="34285" wrap="square">
            <a:spAutoFit/>
          </a:bodyPr>
          <a:lstStyle>
            <a:defPPr>
              <a:defRPr lang="zh-CN"/>
            </a:defPPr>
            <a:lvl1pPr>
              <a:defRPr b="1" sz="1600">
                <a:solidFill>
                  <a:schemeClr val="accent3"/>
                </a:solidFill>
                <a:latin typeface="+mj-ea"/>
                <a:ea typeface="+mj-ea"/>
              </a:defRPr>
            </a:lvl1pPr>
          </a:lstStyle>
          <a:p>
            <a:r>
              <a:rPr altLang="zh-CN" lang="zh-CN">
                <a:latin typeface="+mn-lt"/>
                <a:ea typeface="+mn-ea"/>
                <a:cs typeface="+mn-ea"/>
                <a:sym typeface="+mn-lt"/>
              </a:rPr>
              <a:t>不能在公众场合或病人面前修剪指甲；</a:t>
            </a:r>
          </a:p>
        </p:txBody>
      </p:sp>
      <p:sp>
        <p:nvSpPr>
          <p:cNvPr id="48" name="TextBox 47"/>
          <p:cNvSpPr txBox="1"/>
          <p:nvPr/>
        </p:nvSpPr>
        <p:spPr>
          <a:xfrm>
            <a:off x="1548459" y="3220616"/>
            <a:ext cx="1584176" cy="800090"/>
          </a:xfrm>
          <a:prstGeom prst="rect">
            <a:avLst/>
          </a:prstGeom>
          <a:noFill/>
        </p:spPr>
        <p:txBody>
          <a:bodyPr bIns="34285" lIns="68571" rIns="68571" rtlCol="0" tIns="34285" wrap="square">
            <a:spAutoFit/>
          </a:bodyPr>
          <a:lstStyle>
            <a:defPPr>
              <a:defRPr lang="zh-CN"/>
            </a:defPPr>
            <a:lvl1pPr>
              <a:defRPr b="1" sz="1600">
                <a:solidFill>
                  <a:schemeClr val="accent3"/>
                </a:solidFill>
                <a:latin typeface="+mj-ea"/>
                <a:ea typeface="+mj-ea"/>
              </a:defRPr>
            </a:lvl1pPr>
          </a:lstStyle>
          <a:p>
            <a:r>
              <a:rPr altLang="en-US" lang="zh-CN">
                <a:latin typeface="+mn-lt"/>
                <a:ea typeface="+mn-ea"/>
                <a:cs typeface="+mn-ea"/>
                <a:sym typeface="+mn-lt"/>
              </a:rPr>
              <a:t>指甲要及时修剪，不得留得过长或过于修饰；</a:t>
            </a:r>
          </a:p>
        </p:txBody>
      </p:sp>
      <p:sp>
        <p:nvSpPr>
          <p:cNvPr id="50" name="TextBox 49"/>
          <p:cNvSpPr txBox="1"/>
          <p:nvPr/>
        </p:nvSpPr>
        <p:spPr>
          <a:xfrm>
            <a:off x="5806335" y="3220616"/>
            <a:ext cx="1574772" cy="800090"/>
          </a:xfrm>
          <a:prstGeom prst="rect">
            <a:avLst/>
          </a:prstGeom>
          <a:noFill/>
        </p:spPr>
        <p:txBody>
          <a:bodyPr bIns="34285" lIns="68571" rIns="68571" rtlCol="0" tIns="34285" wrap="square">
            <a:spAutoFit/>
          </a:bodyPr>
          <a:lstStyle>
            <a:defPPr>
              <a:defRPr lang="zh-CN"/>
            </a:defPPr>
            <a:lvl1pPr>
              <a:defRPr b="1" sz="1600">
                <a:solidFill>
                  <a:schemeClr val="accent3"/>
                </a:solidFill>
                <a:latin typeface="+mj-ea"/>
                <a:ea typeface="+mj-ea"/>
              </a:defRPr>
            </a:lvl1pPr>
          </a:lstStyle>
          <a:p>
            <a:r>
              <a:rPr altLang="zh-CN" lang="zh-CN">
                <a:latin typeface="+mn-lt"/>
                <a:ea typeface="+mn-ea"/>
                <a:cs typeface="+mn-ea"/>
                <a:sym typeface="+mn-lt"/>
              </a:rPr>
              <a:t>经常擦拭护手霜以保护手的细腻、光泽和无干裂</a:t>
            </a:r>
          </a:p>
        </p:txBody>
      </p:sp>
    </p:spTree>
    <p:extLst>
      <p:ext uri="{BB962C8B-B14F-4D97-AF65-F5344CB8AC3E}">
        <p14:creationId val="3817781135"/>
      </p:ext>
    </p:extLst>
  </p:cSld>
  <p:clrMapOvr>
    <a:masterClrMapping/>
  </p:clrMapOvr>
  <mc:AlternateContent>
    <mc:Choice Requires="p14">
      <p:transition advTm="5967" spd="slow">
        <p14:gallery dir="l"/>
      </p:transition>
    </mc:Choice>
    <mc:Fallback>
      <p:transition advTm="5967"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300" fill="hold" id="7"/>
                                        <p:tgtEl>
                                          <p:spTgt spid="67"/>
                                        </p:tgtEl>
                                        <p:attrNameLst>
                                          <p:attrName>ppt_x</p:attrName>
                                        </p:attrNameLst>
                                      </p:cBhvr>
                                      <p:tavLst>
                                        <p:tav tm="0">
                                          <p:val>
                                            <p:strVal val="0-#ppt_w/2"/>
                                          </p:val>
                                        </p:tav>
                                        <p:tav tm="100000">
                                          <p:val>
                                            <p:strVal val="#ppt_x"/>
                                          </p:val>
                                        </p:tav>
                                      </p:tavLst>
                                    </p:anim>
                                    <p:anim calcmode="lin" valueType="num">
                                      <p:cBhvr additive="base">
                                        <p:cTn dur="300" fill="hold" id="8"/>
                                        <p:tgtEl>
                                          <p:spTgt spid="6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300" fill="hold" id="11"/>
                                        <p:tgtEl>
                                          <p:spTgt spid="66"/>
                                        </p:tgtEl>
                                        <p:attrNameLst>
                                          <p:attrName>ppt_x</p:attrName>
                                        </p:attrNameLst>
                                      </p:cBhvr>
                                      <p:tavLst>
                                        <p:tav tm="0">
                                          <p:val>
                                            <p:strVal val="0-#ppt_w/2"/>
                                          </p:val>
                                        </p:tav>
                                        <p:tav tm="100000">
                                          <p:val>
                                            <p:strVal val="#ppt_x"/>
                                          </p:val>
                                        </p:tav>
                                      </p:tavLst>
                                    </p:anim>
                                    <p:anim calcmode="lin" valueType="num">
                                      <p:cBhvr additive="base">
                                        <p:cTn dur="3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8"/>
                                        </p:tgtEl>
                                        <p:attrNameLst>
                                          <p:attrName>style.visibility</p:attrName>
                                        </p:attrNameLst>
                                      </p:cBhvr>
                                      <p:to>
                                        <p:strVal val="visible"/>
                                      </p:to>
                                    </p:set>
                                    <p:anim by="(-#ppt_w*2)" calcmode="lin" valueType="num">
                                      <p:cBhvr rctx="PPT">
                                        <p:cTn autoRev="1" dur="200" fill="hold" id="16">
                                          <p:stCondLst>
                                            <p:cond delay="0"/>
                                          </p:stCondLst>
                                        </p:cTn>
                                        <p:tgtEl>
                                          <p:spTgt spid="68"/>
                                        </p:tgtEl>
                                        <p:attrNameLst>
                                          <p:attrName>ppt_w</p:attrName>
                                        </p:attrNameLst>
                                      </p:cBhvr>
                                    </p:anim>
                                    <p:anim by="(#ppt_w*0.50)" calcmode="lin" valueType="num">
                                      <p:cBhvr>
                                        <p:cTn autoRev="1" decel="50000" dur="200" fill="hold" id="17">
                                          <p:stCondLst>
                                            <p:cond delay="0"/>
                                          </p:stCondLst>
                                        </p:cTn>
                                        <p:tgtEl>
                                          <p:spTgt spid="68"/>
                                        </p:tgtEl>
                                        <p:attrNameLst>
                                          <p:attrName>ppt_x</p:attrName>
                                        </p:attrNameLst>
                                      </p:cBhvr>
                                    </p:anim>
                                    <p:anim calcmode="lin" from="(-#ppt_h/2)" to="(#ppt_y)" valueType="num">
                                      <p:cBhvr>
                                        <p:cTn dur="400" fill="hold" id="18">
                                          <p:stCondLst>
                                            <p:cond delay="0"/>
                                          </p:stCondLst>
                                        </p:cTn>
                                        <p:tgtEl>
                                          <p:spTgt spid="68"/>
                                        </p:tgtEl>
                                        <p:attrNameLst>
                                          <p:attrName>ppt_y</p:attrName>
                                        </p:attrNameLst>
                                      </p:cBhvr>
                                    </p:anim>
                                    <p:animRot by="21600000">
                                      <p:cBhvr>
                                        <p:cTn dur="400" fill="hold" id="19">
                                          <p:stCondLst>
                                            <p:cond delay="0"/>
                                          </p:stCondLst>
                                        </p:cTn>
                                        <p:tgtEl>
                                          <p:spTgt spid="68"/>
                                        </p:tgtEl>
                                        <p:attrNameLst>
                                          <p:attrName>r</p:attrName>
                                        </p:attrNameLst>
                                      </p:cBhvr>
                                    </p:animRot>
                                  </p:childTnLst>
                                </p:cTn>
                              </p:par>
                            </p:childTnLst>
                          </p:cTn>
                        </p:par>
                        <p:par>
                          <p:cTn fill="hold" id="20" nodeType="afterGroup">
                            <p:stCondLst>
                              <p:cond delay="800"/>
                            </p:stCondLst>
                            <p:childTnLst>
                              <p:par>
                                <p:cTn fill="hold" id="21" nodeType="afterEffect" presetClass="entr" presetID="22" presetSubtype="1">
                                  <p:stCondLst>
                                    <p:cond delay="0"/>
                                  </p:stCondLst>
                                  <p:childTnLst>
                                    <p:set>
                                      <p:cBhvr>
                                        <p:cTn dur="1" fill="hold" id="22">
                                          <p:stCondLst>
                                            <p:cond delay="0"/>
                                          </p:stCondLst>
                                        </p:cTn>
                                        <p:tgtEl>
                                          <p:spTgt spid="34"/>
                                        </p:tgtEl>
                                        <p:attrNameLst>
                                          <p:attrName>style.visibility</p:attrName>
                                        </p:attrNameLst>
                                      </p:cBhvr>
                                      <p:to>
                                        <p:strVal val="visible"/>
                                      </p:to>
                                    </p:set>
                                    <p:animEffect filter="wipe(up)" transition="in">
                                      <p:cBhvr>
                                        <p:cTn dur="700" id="23"/>
                                        <p:tgtEl>
                                          <p:spTgt spid="34"/>
                                        </p:tgtEl>
                                      </p:cBhvr>
                                    </p:animEffect>
                                  </p:childTnLst>
                                </p:cTn>
                              </p:par>
                              <p:par>
                                <p:cTn fill="hold" id="24" nodeType="withEffect" presetClass="entr" presetID="22" presetSubtype="4">
                                  <p:stCondLst>
                                    <p:cond delay="0"/>
                                  </p:stCondLst>
                                  <p:childTnLst>
                                    <p:set>
                                      <p:cBhvr>
                                        <p:cTn dur="1" fill="hold" id="25">
                                          <p:stCondLst>
                                            <p:cond delay="0"/>
                                          </p:stCondLst>
                                        </p:cTn>
                                        <p:tgtEl>
                                          <p:spTgt spid="35"/>
                                        </p:tgtEl>
                                        <p:attrNameLst>
                                          <p:attrName>style.visibility</p:attrName>
                                        </p:attrNameLst>
                                      </p:cBhvr>
                                      <p:to>
                                        <p:strVal val="visible"/>
                                      </p:to>
                                    </p:set>
                                    <p:animEffect filter="wipe(down)" transition="in">
                                      <p:cBhvr>
                                        <p:cTn dur="700" id="26"/>
                                        <p:tgtEl>
                                          <p:spTgt spid="35"/>
                                        </p:tgtEl>
                                      </p:cBhvr>
                                    </p:animEffect>
                                  </p:childTnLst>
                                </p:cTn>
                              </p:par>
                            </p:childTnLst>
                          </p:cTn>
                        </p:par>
                        <p:par>
                          <p:cTn fill="hold" id="27" nodeType="afterGroup">
                            <p:stCondLst>
                              <p:cond delay="1500"/>
                            </p:stCondLst>
                            <p:childTnLst>
                              <p:par>
                                <p:cTn fill="hold" grpId="0" id="28" nodeType="afterEffect" presetClass="entr" presetID="2" presetSubtype="4">
                                  <p:stCondLst>
                                    <p:cond delay="300"/>
                                  </p:stCondLst>
                                  <p:childTnLst>
                                    <p:set>
                                      <p:cBhvr>
                                        <p:cTn dur="1" fill="hold" id="29">
                                          <p:stCondLst>
                                            <p:cond delay="0"/>
                                          </p:stCondLst>
                                        </p:cTn>
                                        <p:tgtEl>
                                          <p:spTgt spid="33"/>
                                        </p:tgtEl>
                                        <p:attrNameLst>
                                          <p:attrName>style.visibility</p:attrName>
                                        </p:attrNameLst>
                                      </p:cBhvr>
                                      <p:to>
                                        <p:strVal val="visible"/>
                                      </p:to>
                                    </p:set>
                                    <p:anim calcmode="lin" valueType="num">
                                      <p:cBhvr additive="base">
                                        <p:cTn dur="500" fill="hold" id="30"/>
                                        <p:tgtEl>
                                          <p:spTgt spid="33"/>
                                        </p:tgtEl>
                                        <p:attrNameLst>
                                          <p:attrName>ppt_x</p:attrName>
                                        </p:attrNameLst>
                                      </p:cBhvr>
                                      <p:tavLst>
                                        <p:tav tm="0">
                                          <p:val>
                                            <p:strVal val="#ppt_x"/>
                                          </p:val>
                                        </p:tav>
                                        <p:tav tm="100000">
                                          <p:val>
                                            <p:strVal val="#ppt_x"/>
                                          </p:val>
                                        </p:tav>
                                      </p:tavLst>
                                    </p:anim>
                                    <p:anim calcmode="lin" valueType="num">
                                      <p:cBhvr additive="base">
                                        <p:cTn dur="500" fill="hold" id="31"/>
                                        <p:tgtEl>
                                          <p:spTgt spid="33"/>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2300"/>
                            </p:stCondLst>
                            <p:childTnLst>
                              <p:par>
                                <p:cTn fill="hold" grpId="0" id="33" nodeType="afterEffect" presetClass="entr" presetID="31" presetSubtype="0">
                                  <p:stCondLst>
                                    <p:cond delay="0"/>
                                  </p:stCondLst>
                                  <p:childTnLst>
                                    <p:set>
                                      <p:cBhvr>
                                        <p:cTn dur="1" fill="hold" id="34">
                                          <p:stCondLst>
                                            <p:cond delay="0"/>
                                          </p:stCondLst>
                                        </p:cTn>
                                        <p:tgtEl>
                                          <p:spTgt spid="41"/>
                                        </p:tgtEl>
                                        <p:attrNameLst>
                                          <p:attrName>style.visibility</p:attrName>
                                        </p:attrNameLst>
                                      </p:cBhvr>
                                      <p:to>
                                        <p:strVal val="visible"/>
                                      </p:to>
                                    </p:set>
                                    <p:anim calcmode="lin" valueType="num">
                                      <p:cBhvr>
                                        <p:cTn dur="400" fill="hold" id="35"/>
                                        <p:tgtEl>
                                          <p:spTgt spid="41"/>
                                        </p:tgtEl>
                                        <p:attrNameLst>
                                          <p:attrName>ppt_w</p:attrName>
                                        </p:attrNameLst>
                                      </p:cBhvr>
                                      <p:tavLst>
                                        <p:tav tm="0">
                                          <p:val>
                                            <p:fltVal val="0"/>
                                          </p:val>
                                        </p:tav>
                                        <p:tav tm="100000">
                                          <p:val>
                                            <p:strVal val="#ppt_w"/>
                                          </p:val>
                                        </p:tav>
                                      </p:tavLst>
                                    </p:anim>
                                    <p:anim calcmode="lin" valueType="num">
                                      <p:cBhvr>
                                        <p:cTn dur="400" fill="hold" id="36"/>
                                        <p:tgtEl>
                                          <p:spTgt spid="41"/>
                                        </p:tgtEl>
                                        <p:attrNameLst>
                                          <p:attrName>ppt_h</p:attrName>
                                        </p:attrNameLst>
                                      </p:cBhvr>
                                      <p:tavLst>
                                        <p:tav tm="0">
                                          <p:val>
                                            <p:fltVal val="0"/>
                                          </p:val>
                                        </p:tav>
                                        <p:tav tm="100000">
                                          <p:val>
                                            <p:strVal val="#ppt_h"/>
                                          </p:val>
                                        </p:tav>
                                      </p:tavLst>
                                    </p:anim>
                                    <p:anim calcmode="lin" valueType="num">
                                      <p:cBhvr>
                                        <p:cTn dur="400" fill="hold" id="37"/>
                                        <p:tgtEl>
                                          <p:spTgt spid="41"/>
                                        </p:tgtEl>
                                        <p:attrNameLst>
                                          <p:attrName>style.rotation</p:attrName>
                                        </p:attrNameLst>
                                      </p:cBhvr>
                                      <p:tavLst>
                                        <p:tav tm="0">
                                          <p:val>
                                            <p:fltVal val="90"/>
                                          </p:val>
                                        </p:tav>
                                        <p:tav tm="100000">
                                          <p:val>
                                            <p:fltVal val="0"/>
                                          </p:val>
                                        </p:tav>
                                      </p:tavLst>
                                    </p:anim>
                                    <p:animEffect filter="fade" transition="in">
                                      <p:cBhvr>
                                        <p:cTn dur="400" id="38"/>
                                        <p:tgtEl>
                                          <p:spTgt spid="41"/>
                                        </p:tgtEl>
                                      </p:cBhvr>
                                    </p:animEffect>
                                  </p:childTnLst>
                                </p:cTn>
                              </p:par>
                              <p:par>
                                <p:cTn fill="hold" grpId="0" id="39" nodeType="withEffect" presetClass="entr" presetID="22" presetSubtype="2">
                                  <p:stCondLst>
                                    <p:cond delay="0"/>
                                  </p:stCondLst>
                                  <p:childTnLst>
                                    <p:set>
                                      <p:cBhvr>
                                        <p:cTn dur="1" fill="hold" id="40">
                                          <p:stCondLst>
                                            <p:cond delay="0"/>
                                          </p:stCondLst>
                                        </p:cTn>
                                        <p:tgtEl>
                                          <p:spTgt spid="40"/>
                                        </p:tgtEl>
                                        <p:attrNameLst>
                                          <p:attrName>style.visibility</p:attrName>
                                        </p:attrNameLst>
                                      </p:cBhvr>
                                      <p:to>
                                        <p:strVal val="visible"/>
                                      </p:to>
                                    </p:set>
                                    <p:animEffect filter="wipe(right)" transition="in">
                                      <p:cBhvr>
                                        <p:cTn dur="500" id="41"/>
                                        <p:tgtEl>
                                          <p:spTgt spid="40"/>
                                        </p:tgtEl>
                                      </p:cBhvr>
                                    </p:animEffect>
                                  </p:childTnLst>
                                </p:cTn>
                              </p:par>
                            </p:childTnLst>
                          </p:cTn>
                        </p:par>
                        <p:par>
                          <p:cTn fill="hold" id="42" nodeType="afterGroup">
                            <p:stCondLst>
                              <p:cond delay="2800"/>
                            </p:stCondLst>
                            <p:childTnLst>
                              <p:par>
                                <p:cTn fill="hold" grpId="0" id="43" nodeType="afterEffect" presetClass="entr" presetID="2" presetSubtype="4">
                                  <p:stCondLst>
                                    <p:cond delay="0"/>
                                  </p:stCondLst>
                                  <p:childTnLst>
                                    <p:set>
                                      <p:cBhvr>
                                        <p:cTn dur="1" fill="hold" id="44">
                                          <p:stCondLst>
                                            <p:cond delay="0"/>
                                          </p:stCondLst>
                                        </p:cTn>
                                        <p:tgtEl>
                                          <p:spTgt spid="36"/>
                                        </p:tgtEl>
                                        <p:attrNameLst>
                                          <p:attrName>style.visibility</p:attrName>
                                        </p:attrNameLst>
                                      </p:cBhvr>
                                      <p:to>
                                        <p:strVal val="visible"/>
                                      </p:to>
                                    </p:set>
                                    <p:anim calcmode="lin" valueType="num">
                                      <p:cBhvr additive="base">
                                        <p:cTn dur="500" fill="hold" id="45"/>
                                        <p:tgtEl>
                                          <p:spTgt spid="36"/>
                                        </p:tgtEl>
                                        <p:attrNameLst>
                                          <p:attrName>ppt_x</p:attrName>
                                        </p:attrNameLst>
                                      </p:cBhvr>
                                      <p:tavLst>
                                        <p:tav tm="0">
                                          <p:val>
                                            <p:strVal val="#ppt_x"/>
                                          </p:val>
                                        </p:tav>
                                        <p:tav tm="100000">
                                          <p:val>
                                            <p:strVal val="#ppt_x"/>
                                          </p:val>
                                        </p:tav>
                                      </p:tavLst>
                                    </p:anim>
                                    <p:anim calcmode="lin" valueType="num">
                                      <p:cBhvr additive="base">
                                        <p:cTn dur="500" fill="hold" id="46"/>
                                        <p:tgtEl>
                                          <p:spTgt spid="36"/>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3300"/>
                            </p:stCondLst>
                            <p:childTnLst>
                              <p:par>
                                <p:cTn fill="hold" grpId="0" id="48" nodeType="afterEffect" presetClass="entr" presetID="31" presetSubtype="0">
                                  <p:stCondLst>
                                    <p:cond delay="0"/>
                                  </p:stCondLst>
                                  <p:childTnLst>
                                    <p:set>
                                      <p:cBhvr>
                                        <p:cTn dur="1" fill="hold" id="49">
                                          <p:stCondLst>
                                            <p:cond delay="0"/>
                                          </p:stCondLst>
                                        </p:cTn>
                                        <p:tgtEl>
                                          <p:spTgt spid="43"/>
                                        </p:tgtEl>
                                        <p:attrNameLst>
                                          <p:attrName>style.visibility</p:attrName>
                                        </p:attrNameLst>
                                      </p:cBhvr>
                                      <p:to>
                                        <p:strVal val="visible"/>
                                      </p:to>
                                    </p:set>
                                    <p:anim calcmode="lin" valueType="num">
                                      <p:cBhvr>
                                        <p:cTn dur="400" fill="hold" id="50"/>
                                        <p:tgtEl>
                                          <p:spTgt spid="43"/>
                                        </p:tgtEl>
                                        <p:attrNameLst>
                                          <p:attrName>ppt_w</p:attrName>
                                        </p:attrNameLst>
                                      </p:cBhvr>
                                      <p:tavLst>
                                        <p:tav tm="0">
                                          <p:val>
                                            <p:fltVal val="0"/>
                                          </p:val>
                                        </p:tav>
                                        <p:tav tm="100000">
                                          <p:val>
                                            <p:strVal val="#ppt_w"/>
                                          </p:val>
                                        </p:tav>
                                      </p:tavLst>
                                    </p:anim>
                                    <p:anim calcmode="lin" valueType="num">
                                      <p:cBhvr>
                                        <p:cTn dur="400" fill="hold" id="51"/>
                                        <p:tgtEl>
                                          <p:spTgt spid="43"/>
                                        </p:tgtEl>
                                        <p:attrNameLst>
                                          <p:attrName>ppt_h</p:attrName>
                                        </p:attrNameLst>
                                      </p:cBhvr>
                                      <p:tavLst>
                                        <p:tav tm="0">
                                          <p:val>
                                            <p:fltVal val="0"/>
                                          </p:val>
                                        </p:tav>
                                        <p:tav tm="100000">
                                          <p:val>
                                            <p:strVal val="#ppt_h"/>
                                          </p:val>
                                        </p:tav>
                                      </p:tavLst>
                                    </p:anim>
                                    <p:anim calcmode="lin" valueType="num">
                                      <p:cBhvr>
                                        <p:cTn dur="400" fill="hold" id="52"/>
                                        <p:tgtEl>
                                          <p:spTgt spid="43"/>
                                        </p:tgtEl>
                                        <p:attrNameLst>
                                          <p:attrName>style.rotation</p:attrName>
                                        </p:attrNameLst>
                                      </p:cBhvr>
                                      <p:tavLst>
                                        <p:tav tm="0">
                                          <p:val>
                                            <p:fltVal val="90"/>
                                          </p:val>
                                        </p:tav>
                                        <p:tav tm="100000">
                                          <p:val>
                                            <p:fltVal val="0"/>
                                          </p:val>
                                        </p:tav>
                                      </p:tavLst>
                                    </p:anim>
                                    <p:animEffect filter="fade" transition="in">
                                      <p:cBhvr>
                                        <p:cTn dur="400" id="53"/>
                                        <p:tgtEl>
                                          <p:spTgt spid="43"/>
                                        </p:tgtEl>
                                      </p:cBhvr>
                                    </p:animEffect>
                                  </p:childTnLst>
                                </p:cTn>
                              </p:par>
                              <p:par>
                                <p:cTn fill="hold" grpId="0" id="54" nodeType="withEffect" presetClass="entr" presetID="22" presetSubtype="2">
                                  <p:stCondLst>
                                    <p:cond delay="0"/>
                                  </p:stCondLst>
                                  <p:childTnLst>
                                    <p:set>
                                      <p:cBhvr>
                                        <p:cTn dur="1" fill="hold" id="55">
                                          <p:stCondLst>
                                            <p:cond delay="0"/>
                                          </p:stCondLst>
                                        </p:cTn>
                                        <p:tgtEl>
                                          <p:spTgt spid="48"/>
                                        </p:tgtEl>
                                        <p:attrNameLst>
                                          <p:attrName>style.visibility</p:attrName>
                                        </p:attrNameLst>
                                      </p:cBhvr>
                                      <p:to>
                                        <p:strVal val="visible"/>
                                      </p:to>
                                    </p:set>
                                    <p:animEffect filter="wipe(right)" transition="in">
                                      <p:cBhvr>
                                        <p:cTn dur="500" id="56"/>
                                        <p:tgtEl>
                                          <p:spTgt spid="48"/>
                                        </p:tgtEl>
                                      </p:cBhvr>
                                    </p:animEffect>
                                  </p:childTnLst>
                                </p:cTn>
                              </p:par>
                            </p:childTnLst>
                          </p:cTn>
                        </p:par>
                        <p:par>
                          <p:cTn fill="hold" id="57" nodeType="afterGroup">
                            <p:stCondLst>
                              <p:cond delay="3800"/>
                            </p:stCondLst>
                            <p:childTnLst>
                              <p:par>
                                <p:cTn fill="hold" grpId="0" id="58" nodeType="afterEffect" presetClass="entr" presetID="2" presetSubtype="4">
                                  <p:stCondLst>
                                    <p:cond delay="0"/>
                                  </p:stCondLst>
                                  <p:childTnLst>
                                    <p:set>
                                      <p:cBhvr>
                                        <p:cTn dur="1" fill="hold" id="59">
                                          <p:stCondLst>
                                            <p:cond delay="0"/>
                                          </p:stCondLst>
                                        </p:cTn>
                                        <p:tgtEl>
                                          <p:spTgt spid="37"/>
                                        </p:tgtEl>
                                        <p:attrNameLst>
                                          <p:attrName>style.visibility</p:attrName>
                                        </p:attrNameLst>
                                      </p:cBhvr>
                                      <p:to>
                                        <p:strVal val="visible"/>
                                      </p:to>
                                    </p:set>
                                    <p:anim calcmode="lin" valueType="num">
                                      <p:cBhvr additive="base">
                                        <p:cTn dur="500" fill="hold" id="60"/>
                                        <p:tgtEl>
                                          <p:spTgt spid="37"/>
                                        </p:tgtEl>
                                        <p:attrNameLst>
                                          <p:attrName>ppt_x</p:attrName>
                                        </p:attrNameLst>
                                      </p:cBhvr>
                                      <p:tavLst>
                                        <p:tav tm="0">
                                          <p:val>
                                            <p:strVal val="#ppt_x"/>
                                          </p:val>
                                        </p:tav>
                                        <p:tav tm="100000">
                                          <p:val>
                                            <p:strVal val="#ppt_x"/>
                                          </p:val>
                                        </p:tav>
                                      </p:tavLst>
                                    </p:anim>
                                    <p:anim calcmode="lin" valueType="num">
                                      <p:cBhvr additive="base">
                                        <p:cTn dur="500" fill="hold" id="61"/>
                                        <p:tgtEl>
                                          <p:spTgt spid="37"/>
                                        </p:tgtEl>
                                        <p:attrNameLst>
                                          <p:attrName>ppt_y</p:attrName>
                                        </p:attrNameLst>
                                      </p:cBhvr>
                                      <p:tavLst>
                                        <p:tav tm="0">
                                          <p:val>
                                            <p:strVal val="1+#ppt_h/2"/>
                                          </p:val>
                                        </p:tav>
                                        <p:tav tm="100000">
                                          <p:val>
                                            <p:strVal val="#ppt_y"/>
                                          </p:val>
                                        </p:tav>
                                      </p:tavLst>
                                    </p:anim>
                                  </p:childTnLst>
                                </p:cTn>
                              </p:par>
                            </p:childTnLst>
                          </p:cTn>
                        </p:par>
                        <p:par>
                          <p:cTn fill="hold" id="62" nodeType="afterGroup">
                            <p:stCondLst>
                              <p:cond delay="4300"/>
                            </p:stCondLst>
                            <p:childTnLst>
                              <p:par>
                                <p:cTn fill="hold" grpId="0" id="63" nodeType="afterEffect" presetClass="entr" presetID="31" presetSubtype="0">
                                  <p:stCondLst>
                                    <p:cond delay="0"/>
                                  </p:stCondLst>
                                  <p:childTnLst>
                                    <p:set>
                                      <p:cBhvr>
                                        <p:cTn dur="1" fill="hold" id="64">
                                          <p:stCondLst>
                                            <p:cond delay="0"/>
                                          </p:stCondLst>
                                        </p:cTn>
                                        <p:tgtEl>
                                          <p:spTgt spid="42"/>
                                        </p:tgtEl>
                                        <p:attrNameLst>
                                          <p:attrName>style.visibility</p:attrName>
                                        </p:attrNameLst>
                                      </p:cBhvr>
                                      <p:to>
                                        <p:strVal val="visible"/>
                                      </p:to>
                                    </p:set>
                                    <p:anim calcmode="lin" valueType="num">
                                      <p:cBhvr>
                                        <p:cTn dur="400" fill="hold" id="65"/>
                                        <p:tgtEl>
                                          <p:spTgt spid="42"/>
                                        </p:tgtEl>
                                        <p:attrNameLst>
                                          <p:attrName>ppt_w</p:attrName>
                                        </p:attrNameLst>
                                      </p:cBhvr>
                                      <p:tavLst>
                                        <p:tav tm="0">
                                          <p:val>
                                            <p:fltVal val="0"/>
                                          </p:val>
                                        </p:tav>
                                        <p:tav tm="100000">
                                          <p:val>
                                            <p:strVal val="#ppt_w"/>
                                          </p:val>
                                        </p:tav>
                                      </p:tavLst>
                                    </p:anim>
                                    <p:anim calcmode="lin" valueType="num">
                                      <p:cBhvr>
                                        <p:cTn dur="400" fill="hold" id="66"/>
                                        <p:tgtEl>
                                          <p:spTgt spid="42"/>
                                        </p:tgtEl>
                                        <p:attrNameLst>
                                          <p:attrName>ppt_h</p:attrName>
                                        </p:attrNameLst>
                                      </p:cBhvr>
                                      <p:tavLst>
                                        <p:tav tm="0">
                                          <p:val>
                                            <p:fltVal val="0"/>
                                          </p:val>
                                        </p:tav>
                                        <p:tav tm="100000">
                                          <p:val>
                                            <p:strVal val="#ppt_h"/>
                                          </p:val>
                                        </p:tav>
                                      </p:tavLst>
                                    </p:anim>
                                    <p:anim calcmode="lin" valueType="num">
                                      <p:cBhvr>
                                        <p:cTn dur="400" fill="hold" id="67"/>
                                        <p:tgtEl>
                                          <p:spTgt spid="42"/>
                                        </p:tgtEl>
                                        <p:attrNameLst>
                                          <p:attrName>style.rotation</p:attrName>
                                        </p:attrNameLst>
                                      </p:cBhvr>
                                      <p:tavLst>
                                        <p:tav tm="0">
                                          <p:val>
                                            <p:fltVal val="90"/>
                                          </p:val>
                                        </p:tav>
                                        <p:tav tm="100000">
                                          <p:val>
                                            <p:fltVal val="0"/>
                                          </p:val>
                                        </p:tav>
                                      </p:tavLst>
                                    </p:anim>
                                    <p:animEffect filter="fade" transition="in">
                                      <p:cBhvr>
                                        <p:cTn dur="400" id="68"/>
                                        <p:tgtEl>
                                          <p:spTgt spid="42"/>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46"/>
                                        </p:tgtEl>
                                        <p:attrNameLst>
                                          <p:attrName>style.visibility</p:attrName>
                                        </p:attrNameLst>
                                      </p:cBhvr>
                                      <p:to>
                                        <p:strVal val="visible"/>
                                      </p:to>
                                    </p:set>
                                    <p:animEffect filter="wipe(left)" transition="in">
                                      <p:cBhvr>
                                        <p:cTn dur="500" id="71"/>
                                        <p:tgtEl>
                                          <p:spTgt spid="46"/>
                                        </p:tgtEl>
                                      </p:cBhvr>
                                    </p:animEffect>
                                  </p:childTnLst>
                                </p:cTn>
                              </p:par>
                            </p:childTnLst>
                          </p:cTn>
                        </p:par>
                        <p:par>
                          <p:cTn fill="hold" id="72" nodeType="afterGroup">
                            <p:stCondLst>
                              <p:cond delay="4800"/>
                            </p:stCondLst>
                            <p:childTnLst>
                              <p:par>
                                <p:cTn fill="hold" grpId="0" id="73" nodeType="afterEffect" presetClass="entr" presetID="2" presetSubtype="4">
                                  <p:stCondLst>
                                    <p:cond delay="0"/>
                                  </p:stCondLst>
                                  <p:childTnLst>
                                    <p:set>
                                      <p:cBhvr>
                                        <p:cTn dur="1" fill="hold" id="74">
                                          <p:stCondLst>
                                            <p:cond delay="0"/>
                                          </p:stCondLst>
                                        </p:cTn>
                                        <p:tgtEl>
                                          <p:spTgt spid="38"/>
                                        </p:tgtEl>
                                        <p:attrNameLst>
                                          <p:attrName>style.visibility</p:attrName>
                                        </p:attrNameLst>
                                      </p:cBhvr>
                                      <p:to>
                                        <p:strVal val="visible"/>
                                      </p:to>
                                    </p:set>
                                    <p:anim calcmode="lin" valueType="num">
                                      <p:cBhvr additive="base">
                                        <p:cTn dur="500" fill="hold" id="75"/>
                                        <p:tgtEl>
                                          <p:spTgt spid="38"/>
                                        </p:tgtEl>
                                        <p:attrNameLst>
                                          <p:attrName>ppt_x</p:attrName>
                                        </p:attrNameLst>
                                      </p:cBhvr>
                                      <p:tavLst>
                                        <p:tav tm="0">
                                          <p:val>
                                            <p:strVal val="#ppt_x"/>
                                          </p:val>
                                        </p:tav>
                                        <p:tav tm="100000">
                                          <p:val>
                                            <p:strVal val="#ppt_x"/>
                                          </p:val>
                                        </p:tav>
                                      </p:tavLst>
                                    </p:anim>
                                    <p:anim calcmode="lin" valueType="num">
                                      <p:cBhvr additive="base">
                                        <p:cTn dur="500" fill="hold" id="76"/>
                                        <p:tgtEl>
                                          <p:spTgt spid="38"/>
                                        </p:tgtEl>
                                        <p:attrNameLst>
                                          <p:attrName>ppt_y</p:attrName>
                                        </p:attrNameLst>
                                      </p:cBhvr>
                                      <p:tavLst>
                                        <p:tav tm="0">
                                          <p:val>
                                            <p:strVal val="1+#ppt_h/2"/>
                                          </p:val>
                                        </p:tav>
                                        <p:tav tm="100000">
                                          <p:val>
                                            <p:strVal val="#ppt_y"/>
                                          </p:val>
                                        </p:tav>
                                      </p:tavLst>
                                    </p:anim>
                                  </p:childTnLst>
                                </p:cTn>
                              </p:par>
                            </p:childTnLst>
                          </p:cTn>
                        </p:par>
                        <p:par>
                          <p:cTn fill="hold" id="77" nodeType="afterGroup">
                            <p:stCondLst>
                              <p:cond delay="5300"/>
                            </p:stCondLst>
                            <p:childTnLst>
                              <p:par>
                                <p:cTn fill="hold" grpId="0" id="78" nodeType="afterEffect" presetClass="entr" presetID="31" presetSubtype="0">
                                  <p:stCondLst>
                                    <p:cond delay="0"/>
                                  </p:stCondLst>
                                  <p:childTnLst>
                                    <p:set>
                                      <p:cBhvr>
                                        <p:cTn dur="1" fill="hold" id="79">
                                          <p:stCondLst>
                                            <p:cond delay="0"/>
                                          </p:stCondLst>
                                        </p:cTn>
                                        <p:tgtEl>
                                          <p:spTgt spid="44"/>
                                        </p:tgtEl>
                                        <p:attrNameLst>
                                          <p:attrName>style.visibility</p:attrName>
                                        </p:attrNameLst>
                                      </p:cBhvr>
                                      <p:to>
                                        <p:strVal val="visible"/>
                                      </p:to>
                                    </p:set>
                                    <p:anim calcmode="lin" valueType="num">
                                      <p:cBhvr>
                                        <p:cTn dur="400" fill="hold" id="80"/>
                                        <p:tgtEl>
                                          <p:spTgt spid="44"/>
                                        </p:tgtEl>
                                        <p:attrNameLst>
                                          <p:attrName>ppt_w</p:attrName>
                                        </p:attrNameLst>
                                      </p:cBhvr>
                                      <p:tavLst>
                                        <p:tav tm="0">
                                          <p:val>
                                            <p:fltVal val="0"/>
                                          </p:val>
                                        </p:tav>
                                        <p:tav tm="100000">
                                          <p:val>
                                            <p:strVal val="#ppt_w"/>
                                          </p:val>
                                        </p:tav>
                                      </p:tavLst>
                                    </p:anim>
                                    <p:anim calcmode="lin" valueType="num">
                                      <p:cBhvr>
                                        <p:cTn dur="400" fill="hold" id="81"/>
                                        <p:tgtEl>
                                          <p:spTgt spid="44"/>
                                        </p:tgtEl>
                                        <p:attrNameLst>
                                          <p:attrName>ppt_h</p:attrName>
                                        </p:attrNameLst>
                                      </p:cBhvr>
                                      <p:tavLst>
                                        <p:tav tm="0">
                                          <p:val>
                                            <p:fltVal val="0"/>
                                          </p:val>
                                        </p:tav>
                                        <p:tav tm="100000">
                                          <p:val>
                                            <p:strVal val="#ppt_h"/>
                                          </p:val>
                                        </p:tav>
                                      </p:tavLst>
                                    </p:anim>
                                    <p:anim calcmode="lin" valueType="num">
                                      <p:cBhvr>
                                        <p:cTn dur="400" fill="hold" id="82"/>
                                        <p:tgtEl>
                                          <p:spTgt spid="44"/>
                                        </p:tgtEl>
                                        <p:attrNameLst>
                                          <p:attrName>style.rotation</p:attrName>
                                        </p:attrNameLst>
                                      </p:cBhvr>
                                      <p:tavLst>
                                        <p:tav tm="0">
                                          <p:val>
                                            <p:fltVal val="90"/>
                                          </p:val>
                                        </p:tav>
                                        <p:tav tm="100000">
                                          <p:val>
                                            <p:fltVal val="0"/>
                                          </p:val>
                                        </p:tav>
                                      </p:tavLst>
                                    </p:anim>
                                    <p:animEffect filter="fade" transition="in">
                                      <p:cBhvr>
                                        <p:cTn dur="400" id="83"/>
                                        <p:tgtEl>
                                          <p:spTgt spid="44"/>
                                        </p:tgtEl>
                                      </p:cBhvr>
                                    </p:animEffect>
                                  </p:childTnLst>
                                </p:cTn>
                              </p:par>
                              <p:par>
                                <p:cTn fill="hold" grpId="0" id="84" nodeType="withEffect" presetClass="entr" presetID="22" presetSubtype="8">
                                  <p:stCondLst>
                                    <p:cond delay="0"/>
                                  </p:stCondLst>
                                  <p:childTnLst>
                                    <p:set>
                                      <p:cBhvr>
                                        <p:cTn dur="1" fill="hold" id="85">
                                          <p:stCondLst>
                                            <p:cond delay="0"/>
                                          </p:stCondLst>
                                        </p:cTn>
                                        <p:tgtEl>
                                          <p:spTgt spid="50"/>
                                        </p:tgtEl>
                                        <p:attrNameLst>
                                          <p:attrName>style.visibility</p:attrName>
                                        </p:attrNameLst>
                                      </p:cBhvr>
                                      <p:to>
                                        <p:strVal val="visible"/>
                                      </p:to>
                                    </p:set>
                                    <p:animEffect filter="wipe(left)" transition="in">
                                      <p:cBhvr>
                                        <p:cTn dur="500" id="86"/>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33"/>
      <p:bldP grpId="0" spid="36"/>
      <p:bldP grpId="0" spid="37"/>
      <p:bldP grpId="0" spid="38"/>
      <p:bldP grpId="0" spid="40"/>
      <p:bldP grpId="0" spid="41"/>
      <p:bldP grpId="0" spid="42"/>
      <p:bldP grpId="0" spid="43"/>
      <p:bldP grpId="0" spid="44"/>
      <p:bldP grpId="0" spid="46"/>
      <p:bldP grpId="0" spid="48"/>
      <p:bldP grpId="0" spid="5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8" name="Picture 3"/>
          <p:cNvPicPr>
            <a:picLocks noChangeArrowheads="1" noChangeAspect="1"/>
          </p:cNvPicPr>
          <p:nvPr/>
        </p:nvPicPr>
        <p:blipFill>
          <a:blip r:embed="rId3">
            <a:extLst>
              <a:ext uri="{28A0092B-C50C-407E-A947-70E740481C1C}">
                <a14:useLocalDpi/>
              </a:ext>
            </a:extLst>
          </a:blip>
          <a:stretch>
            <a:fillRect/>
          </a:stretch>
        </p:blipFill>
        <p:spPr bwMode="auto">
          <a:xfrm>
            <a:off x="6030693" y="3364392"/>
            <a:ext cx="2988617" cy="1687776"/>
          </a:xfrm>
          <a:prstGeom prst="rect">
            <a:avLst/>
          </a:prstGeom>
          <a:noFill/>
          <a:extLst>
            <a:ext uri="{909E8E84-426E-40DD-AFC4-6F175D3DCCD1}">
              <a14:hiddenFill>
                <a:solidFill>
                  <a:srgbClr val="FFFFFF"/>
                </a:solidFill>
              </a14:hiddenFill>
            </a:ext>
          </a:extLst>
        </p:spPr>
      </p:pic>
      <p:sp>
        <p:nvSpPr>
          <p:cNvPr id="7"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8"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9" name="TextBox 8"/>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smtClean="0">
                <a:effectLst/>
                <a:latin typeface="+mn-lt"/>
                <a:ea typeface="+mn-ea"/>
                <a:cs typeface="+mn-ea"/>
                <a:sym typeface="+mn-lt"/>
              </a:rPr>
              <a:t>微笑服务</a:t>
            </a:r>
          </a:p>
        </p:txBody>
      </p:sp>
      <p:sp>
        <p:nvSpPr>
          <p:cNvPr id="64" name="椭圆 63"/>
          <p:cNvSpPr>
            <a:spLocks noChangeAspect="1"/>
          </p:cNvSpPr>
          <p:nvPr/>
        </p:nvSpPr>
        <p:spPr>
          <a:xfrm>
            <a:off x="612354" y="1348648"/>
            <a:ext cx="2160000" cy="2160000"/>
          </a:xfrm>
          <a:prstGeom prst="ellipse">
            <a:avLst/>
          </a:prstGeom>
          <a:solidFill>
            <a:srgbClr val="00A2C2">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cs typeface="+mn-ea"/>
              <a:sym typeface="+mn-lt"/>
            </a:endParaRPr>
          </a:p>
        </p:txBody>
      </p:sp>
      <p:sp>
        <p:nvSpPr>
          <p:cNvPr id="65" name="TextBox 64"/>
          <p:cNvSpPr txBox="1"/>
          <p:nvPr/>
        </p:nvSpPr>
        <p:spPr bwMode="auto">
          <a:xfrm>
            <a:off x="828378" y="1763613"/>
            <a:ext cx="1871968" cy="1371600"/>
          </a:xfrm>
          <a:prstGeom prst="rect">
            <a:avLst/>
          </a:prstGeom>
          <a:noFill/>
        </p:spPr>
        <p:txBody>
          <a:bodyPr wrap="square">
            <a:spAutoFit/>
          </a:bodyPr>
          <a:lstStyle/>
          <a:p>
            <a:r>
              <a:rPr altLang="en-US" lang="zh-CN" sz="1400">
                <a:solidFill>
                  <a:srgbClr val="FFFFFF"/>
                </a:solidFill>
                <a:latin typeface="+mn-lt"/>
                <a:ea typeface="+mn-ea"/>
                <a:cs typeface="+mn-ea"/>
                <a:sym typeface="+mn-lt"/>
              </a:rPr>
              <a:t>护士良好的形象对自己对病人都具有积极意义；而正确的目光交流与微笑更是以、医务人员本职工作的重要内容</a:t>
            </a:r>
          </a:p>
        </p:txBody>
      </p:sp>
      <p:sp>
        <p:nvSpPr>
          <p:cNvPr id="70" name="椭圆 69"/>
          <p:cNvSpPr>
            <a:spLocks noChangeAspect="1"/>
          </p:cNvSpPr>
          <p:nvPr/>
        </p:nvSpPr>
        <p:spPr>
          <a:xfrm>
            <a:off x="3636930" y="1276640"/>
            <a:ext cx="2160000" cy="2160000"/>
          </a:xfrm>
          <a:prstGeom prst="ellipse">
            <a:avLst/>
          </a:prstGeom>
          <a:solidFill>
            <a:srgbClr val="FC736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cs typeface="+mn-ea"/>
              <a:sym typeface="+mn-lt"/>
            </a:endParaRPr>
          </a:p>
        </p:txBody>
      </p:sp>
      <p:sp>
        <p:nvSpPr>
          <p:cNvPr id="71" name="TextBox 70"/>
          <p:cNvSpPr txBox="1"/>
          <p:nvPr/>
        </p:nvSpPr>
        <p:spPr bwMode="auto">
          <a:xfrm>
            <a:off x="3852714" y="1620178"/>
            <a:ext cx="1800200" cy="1584960"/>
          </a:xfrm>
          <a:prstGeom prst="rect">
            <a:avLst/>
          </a:prstGeom>
          <a:noFill/>
        </p:spPr>
        <p:txBody>
          <a:bodyPr wrap="square">
            <a:spAutoFit/>
          </a:bodyPr>
          <a:lstStyle>
            <a:defPPr>
              <a:defRPr lang="zh-CN"/>
            </a:defPPr>
            <a:lvl1pPr>
              <a:defRPr sz="1400">
                <a:solidFill>
                  <a:srgbClr val="FFFFFF"/>
                </a:solidFill>
                <a:latin typeface="+mj-ea"/>
                <a:ea typeface="+mj-ea"/>
              </a:defRPr>
            </a:lvl1pPr>
          </a:lstStyle>
          <a:p>
            <a:r>
              <a:rPr altLang="en-US" lang="zh-CN">
                <a:latin typeface="+mn-lt"/>
                <a:ea typeface="+mn-ea"/>
                <a:cs typeface="+mn-ea"/>
                <a:sym typeface="+mn-lt"/>
              </a:rPr>
              <a:t>护士职业的微笑很重要，医务工作者每天面对在病中挣扎的病人，护士更应该比其他行业更懂得微笑在病人的身上能起到什么样的作用。</a:t>
            </a:r>
          </a:p>
        </p:txBody>
      </p:sp>
      <p:sp>
        <p:nvSpPr>
          <p:cNvPr id="73" name="椭圆 72"/>
          <p:cNvSpPr>
            <a:spLocks noChangeAspect="1"/>
          </p:cNvSpPr>
          <p:nvPr/>
        </p:nvSpPr>
        <p:spPr>
          <a:xfrm>
            <a:off x="6445002" y="1204392"/>
            <a:ext cx="2160000" cy="2160000"/>
          </a:xfrm>
          <a:prstGeom prst="ellipse">
            <a:avLst/>
          </a:prstGeom>
          <a:solidFill>
            <a:srgbClr val="F49022">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cs typeface="+mn-ea"/>
              <a:sym typeface="+mn-lt"/>
            </a:endParaRPr>
          </a:p>
        </p:txBody>
      </p:sp>
      <p:sp>
        <p:nvSpPr>
          <p:cNvPr id="74" name="TextBox 73"/>
          <p:cNvSpPr txBox="1"/>
          <p:nvPr/>
        </p:nvSpPr>
        <p:spPr bwMode="auto">
          <a:xfrm>
            <a:off x="6589017" y="1619597"/>
            <a:ext cx="1964433" cy="1371600"/>
          </a:xfrm>
          <a:prstGeom prst="rect">
            <a:avLst/>
          </a:prstGeom>
          <a:noFill/>
        </p:spPr>
        <p:txBody>
          <a:bodyPr wrap="square">
            <a:spAutoFit/>
          </a:bodyPr>
          <a:lstStyle>
            <a:defPPr>
              <a:defRPr lang="zh-CN"/>
            </a:defPPr>
            <a:lvl1pPr>
              <a:defRPr sz="1400">
                <a:solidFill>
                  <a:srgbClr val="FFFFFF"/>
                </a:solidFill>
                <a:latin typeface="+mj-ea"/>
                <a:ea typeface="+mj-ea"/>
              </a:defRPr>
            </a:lvl1pPr>
          </a:lstStyle>
          <a:p>
            <a:r>
              <a:rPr altLang="en-US" lang="zh-CN">
                <a:latin typeface="+mn-lt"/>
                <a:ea typeface="+mn-ea"/>
                <a:cs typeface="+mn-ea"/>
                <a:sym typeface="+mn-lt"/>
              </a:rPr>
              <a:t>微笑服务是以真诚服务来取信于病人，所以微笑它不光仅仅是礼貌，微笑还是一种很重要的劳动方式。微笑可以拉近与病人的距离。</a:t>
            </a:r>
          </a:p>
        </p:txBody>
      </p:sp>
    </p:spTree>
    <p:extLst>
      <p:ext uri="{BB962C8B-B14F-4D97-AF65-F5344CB8AC3E}">
        <p14:creationId val="2690589436"/>
      </p:ext>
    </p:extLst>
  </p:cSld>
  <p:clrMapOvr>
    <a:masterClrMapping/>
  </p:clrMapOvr>
  <mc:AlternateContent>
    <mc:Choice Requires="p14">
      <p:transition advTm="2946" p14:dur="2000" spd="slow"/>
    </mc:Choice>
    <mc:Fallback>
      <p:transition advTm="2946"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300" fill="hold" id="7"/>
                                        <p:tgtEl>
                                          <p:spTgt spid="8"/>
                                        </p:tgtEl>
                                        <p:attrNameLst>
                                          <p:attrName>ppt_x</p:attrName>
                                        </p:attrNameLst>
                                      </p:cBhvr>
                                      <p:tavLst>
                                        <p:tav tm="0">
                                          <p:val>
                                            <p:strVal val="0-#ppt_w/2"/>
                                          </p:val>
                                        </p:tav>
                                        <p:tav tm="100000">
                                          <p:val>
                                            <p:strVal val="#ppt_x"/>
                                          </p:val>
                                        </p:tav>
                                      </p:tavLst>
                                    </p:anim>
                                    <p:anim calcmode="lin" valueType="num">
                                      <p:cBhvr additive="base">
                                        <p:cTn dur="30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300" fill="hold" id="11"/>
                                        <p:tgtEl>
                                          <p:spTgt spid="7"/>
                                        </p:tgtEl>
                                        <p:attrNameLst>
                                          <p:attrName>ppt_x</p:attrName>
                                        </p:attrNameLst>
                                      </p:cBhvr>
                                      <p:tavLst>
                                        <p:tav tm="0">
                                          <p:val>
                                            <p:strVal val="0-#ppt_w/2"/>
                                          </p:val>
                                        </p:tav>
                                        <p:tav tm="100000">
                                          <p:val>
                                            <p:strVal val="#ppt_x"/>
                                          </p:val>
                                        </p:tav>
                                      </p:tavLst>
                                    </p:anim>
                                    <p:anim calcmode="lin" valueType="num">
                                      <p:cBhvr additive="base">
                                        <p:cTn dur="300" fill="hold" id="12"/>
                                        <p:tgtEl>
                                          <p:spTgt spid="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9"/>
                                        </p:tgtEl>
                                        <p:attrNameLst>
                                          <p:attrName>style.visibility</p:attrName>
                                        </p:attrNameLst>
                                      </p:cBhvr>
                                      <p:to>
                                        <p:strVal val="visible"/>
                                      </p:to>
                                    </p:set>
                                    <p:anim by="(-#ppt_w*2)" calcmode="lin" valueType="num">
                                      <p:cBhvr rctx="PPT">
                                        <p:cTn autoRev="1" dur="200" fill="hold" id="16">
                                          <p:stCondLst>
                                            <p:cond delay="0"/>
                                          </p:stCondLst>
                                        </p:cTn>
                                        <p:tgtEl>
                                          <p:spTgt spid="9"/>
                                        </p:tgtEl>
                                        <p:attrNameLst>
                                          <p:attrName>ppt_w</p:attrName>
                                        </p:attrNameLst>
                                      </p:cBhvr>
                                    </p:anim>
                                    <p:anim by="(#ppt_w*0.50)" calcmode="lin" valueType="num">
                                      <p:cBhvr>
                                        <p:cTn autoRev="1" decel="50000" dur="200" fill="hold" id="17">
                                          <p:stCondLst>
                                            <p:cond delay="0"/>
                                          </p:stCondLst>
                                        </p:cTn>
                                        <p:tgtEl>
                                          <p:spTgt spid="9"/>
                                        </p:tgtEl>
                                        <p:attrNameLst>
                                          <p:attrName>ppt_x</p:attrName>
                                        </p:attrNameLst>
                                      </p:cBhvr>
                                    </p:anim>
                                    <p:anim calcmode="lin" from="(-#ppt_h/2)" to="(#ppt_y)" valueType="num">
                                      <p:cBhvr>
                                        <p:cTn dur="400" fill="hold" id="18">
                                          <p:stCondLst>
                                            <p:cond delay="0"/>
                                          </p:stCondLst>
                                        </p:cTn>
                                        <p:tgtEl>
                                          <p:spTgt spid="9"/>
                                        </p:tgtEl>
                                        <p:attrNameLst>
                                          <p:attrName>ppt_y</p:attrName>
                                        </p:attrNameLst>
                                      </p:cBhvr>
                                    </p:anim>
                                    <p:animRot by="21600000">
                                      <p:cBhvr>
                                        <p:cTn dur="400" fill="hold" id="19">
                                          <p:stCondLst>
                                            <p:cond delay="0"/>
                                          </p:stCondLst>
                                        </p:cTn>
                                        <p:tgtEl>
                                          <p:spTgt spid="9"/>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15" presetSubtype="0">
                                  <p:stCondLst>
                                    <p:cond delay="0"/>
                                  </p:stCondLst>
                                  <p:childTnLst>
                                    <p:set>
                                      <p:cBhvr>
                                        <p:cTn dur="1" fill="hold" id="22">
                                          <p:stCondLst>
                                            <p:cond delay="0"/>
                                          </p:stCondLst>
                                        </p:cTn>
                                        <p:tgtEl>
                                          <p:spTgt spid="64"/>
                                        </p:tgtEl>
                                        <p:attrNameLst>
                                          <p:attrName>style.visibility</p:attrName>
                                        </p:attrNameLst>
                                      </p:cBhvr>
                                      <p:to>
                                        <p:strVal val="visible"/>
                                      </p:to>
                                    </p:set>
                                    <p:anim calcmode="lin" valueType="num">
                                      <p:cBhvr>
                                        <p:cTn dur="1000" fill="hold" id="23"/>
                                        <p:tgtEl>
                                          <p:spTgt spid="64"/>
                                        </p:tgtEl>
                                        <p:attrNameLst>
                                          <p:attrName>ppt_w</p:attrName>
                                        </p:attrNameLst>
                                      </p:cBhvr>
                                      <p:tavLst>
                                        <p:tav tm="0">
                                          <p:val>
                                            <p:fltVal val="0"/>
                                          </p:val>
                                        </p:tav>
                                        <p:tav tm="100000">
                                          <p:val>
                                            <p:strVal val="#ppt_w"/>
                                          </p:val>
                                        </p:tav>
                                      </p:tavLst>
                                    </p:anim>
                                    <p:anim calcmode="lin" valueType="num">
                                      <p:cBhvr>
                                        <p:cTn dur="1000" fill="hold" id="24"/>
                                        <p:tgtEl>
                                          <p:spTgt spid="64"/>
                                        </p:tgtEl>
                                        <p:attrNameLst>
                                          <p:attrName>ppt_h</p:attrName>
                                        </p:attrNameLst>
                                      </p:cBhvr>
                                      <p:tavLst>
                                        <p:tav tm="0">
                                          <p:val>
                                            <p:fltVal val="0"/>
                                          </p:val>
                                        </p:tav>
                                        <p:tav tm="100000">
                                          <p:val>
                                            <p:strVal val="#ppt_h"/>
                                          </p:val>
                                        </p:tav>
                                      </p:tavLst>
                                    </p:anim>
                                    <p:anim calcmode="lin" valueType="num">
                                      <p:cBhvr>
                                        <p:cTn dur="1000" fill="hold" id="25"/>
                                        <p:tgtEl>
                                          <p:spTgt spid="64"/>
                                        </p:tgtEl>
                                        <p:attrNameLst>
                                          <p:attrName>ppt_x</p:attrName>
                                        </p:attrNameLst>
                                      </p:cBhvr>
                                      <p:tavLst>
                                        <p:tav fmla="#ppt_x+(cos(-2*pi*(1-$))*-#ppt_x-sin(-2*pi*(1-$))*(1-#ppt_y))*(1-$)" tm="0">
                                          <p:val>
                                            <p:fltVal val="0"/>
                                          </p:val>
                                        </p:tav>
                                        <p:tav tm="100000">
                                          <p:val>
                                            <p:fltVal val="1"/>
                                          </p:val>
                                        </p:tav>
                                      </p:tavLst>
                                    </p:anim>
                                    <p:anim calcmode="lin" valueType="num">
                                      <p:cBhvr>
                                        <p:cTn dur="1000" fill="hold" id="26"/>
                                        <p:tgtEl>
                                          <p:spTgt spid="64"/>
                                        </p:tgtEl>
                                        <p:attrNameLst>
                                          <p:attrName>ppt_y</p:attrName>
                                        </p:attrNameLst>
                                      </p:cBhvr>
                                      <p:tavLst>
                                        <p:tav fmla="#ppt_y+(sin(-2*pi*(1-$))*-#ppt_x+cos(-2*pi*(1-$))*(1-#ppt_y))*(1-$)" tm="0">
                                          <p:val>
                                            <p:fltVal val="0"/>
                                          </p:val>
                                        </p:tav>
                                        <p:tav tm="100000">
                                          <p:val>
                                            <p:fltVal val="1"/>
                                          </p:val>
                                        </p:tav>
                                      </p:tavLst>
                                    </p:anim>
                                  </p:childTnLst>
                                </p:cTn>
                              </p:par>
                              <p:par>
                                <p:cTn fill="hold" grpId="0" id="27" nodeType="withEffect" presetClass="entr" presetID="15" presetSubtype="0">
                                  <p:stCondLst>
                                    <p:cond delay="0"/>
                                  </p:stCondLst>
                                  <p:childTnLst>
                                    <p:set>
                                      <p:cBhvr>
                                        <p:cTn dur="1" fill="hold" id="28">
                                          <p:stCondLst>
                                            <p:cond delay="0"/>
                                          </p:stCondLst>
                                        </p:cTn>
                                        <p:tgtEl>
                                          <p:spTgt spid="70"/>
                                        </p:tgtEl>
                                        <p:attrNameLst>
                                          <p:attrName>style.visibility</p:attrName>
                                        </p:attrNameLst>
                                      </p:cBhvr>
                                      <p:to>
                                        <p:strVal val="visible"/>
                                      </p:to>
                                    </p:set>
                                    <p:anim calcmode="lin" valueType="num">
                                      <p:cBhvr>
                                        <p:cTn dur="1000" fill="hold" id="29"/>
                                        <p:tgtEl>
                                          <p:spTgt spid="70"/>
                                        </p:tgtEl>
                                        <p:attrNameLst>
                                          <p:attrName>ppt_w</p:attrName>
                                        </p:attrNameLst>
                                      </p:cBhvr>
                                      <p:tavLst>
                                        <p:tav tm="0">
                                          <p:val>
                                            <p:fltVal val="0"/>
                                          </p:val>
                                        </p:tav>
                                        <p:tav tm="100000">
                                          <p:val>
                                            <p:strVal val="#ppt_w"/>
                                          </p:val>
                                        </p:tav>
                                      </p:tavLst>
                                    </p:anim>
                                    <p:anim calcmode="lin" valueType="num">
                                      <p:cBhvr>
                                        <p:cTn dur="1000" fill="hold" id="30"/>
                                        <p:tgtEl>
                                          <p:spTgt spid="70"/>
                                        </p:tgtEl>
                                        <p:attrNameLst>
                                          <p:attrName>ppt_h</p:attrName>
                                        </p:attrNameLst>
                                      </p:cBhvr>
                                      <p:tavLst>
                                        <p:tav tm="0">
                                          <p:val>
                                            <p:fltVal val="0"/>
                                          </p:val>
                                        </p:tav>
                                        <p:tav tm="100000">
                                          <p:val>
                                            <p:strVal val="#ppt_h"/>
                                          </p:val>
                                        </p:tav>
                                      </p:tavLst>
                                    </p:anim>
                                    <p:anim calcmode="lin" valueType="num">
                                      <p:cBhvr>
                                        <p:cTn dur="1000" fill="hold" id="31"/>
                                        <p:tgtEl>
                                          <p:spTgt spid="70"/>
                                        </p:tgtEl>
                                        <p:attrNameLst>
                                          <p:attrName>ppt_x</p:attrName>
                                        </p:attrNameLst>
                                      </p:cBhvr>
                                      <p:tavLst>
                                        <p:tav fmla="#ppt_x+(cos(-2*pi*(1-$))*-#ppt_x-sin(-2*pi*(1-$))*(1-#ppt_y))*(1-$)" tm="0">
                                          <p:val>
                                            <p:fltVal val="0"/>
                                          </p:val>
                                        </p:tav>
                                        <p:tav tm="100000">
                                          <p:val>
                                            <p:fltVal val="1"/>
                                          </p:val>
                                        </p:tav>
                                      </p:tavLst>
                                    </p:anim>
                                    <p:anim calcmode="lin" valueType="num">
                                      <p:cBhvr>
                                        <p:cTn dur="1000" fill="hold" id="32"/>
                                        <p:tgtEl>
                                          <p:spTgt spid="70"/>
                                        </p:tgtEl>
                                        <p:attrNameLst>
                                          <p:attrName>ppt_y</p:attrName>
                                        </p:attrNameLst>
                                      </p:cBhvr>
                                      <p:tavLst>
                                        <p:tav fmla="#ppt_y+(sin(-2*pi*(1-$))*-#ppt_x+cos(-2*pi*(1-$))*(1-#ppt_y))*(1-$)" tm="0">
                                          <p:val>
                                            <p:fltVal val="0"/>
                                          </p:val>
                                        </p:tav>
                                        <p:tav tm="100000">
                                          <p:val>
                                            <p:fltVal val="1"/>
                                          </p:val>
                                        </p:tav>
                                      </p:tavLst>
                                    </p:anim>
                                  </p:childTnLst>
                                </p:cTn>
                              </p:par>
                              <p:par>
                                <p:cTn fill="hold" grpId="0" id="33" nodeType="withEffect" presetClass="entr" presetID="15" presetSubtype="0">
                                  <p:stCondLst>
                                    <p:cond delay="0"/>
                                  </p:stCondLst>
                                  <p:childTnLst>
                                    <p:set>
                                      <p:cBhvr>
                                        <p:cTn dur="1" fill="hold" id="34">
                                          <p:stCondLst>
                                            <p:cond delay="0"/>
                                          </p:stCondLst>
                                        </p:cTn>
                                        <p:tgtEl>
                                          <p:spTgt spid="73"/>
                                        </p:tgtEl>
                                        <p:attrNameLst>
                                          <p:attrName>style.visibility</p:attrName>
                                        </p:attrNameLst>
                                      </p:cBhvr>
                                      <p:to>
                                        <p:strVal val="visible"/>
                                      </p:to>
                                    </p:set>
                                    <p:anim calcmode="lin" valueType="num">
                                      <p:cBhvr>
                                        <p:cTn dur="1000" fill="hold" id="35"/>
                                        <p:tgtEl>
                                          <p:spTgt spid="73"/>
                                        </p:tgtEl>
                                        <p:attrNameLst>
                                          <p:attrName>ppt_w</p:attrName>
                                        </p:attrNameLst>
                                      </p:cBhvr>
                                      <p:tavLst>
                                        <p:tav tm="0">
                                          <p:val>
                                            <p:fltVal val="0"/>
                                          </p:val>
                                        </p:tav>
                                        <p:tav tm="100000">
                                          <p:val>
                                            <p:strVal val="#ppt_w"/>
                                          </p:val>
                                        </p:tav>
                                      </p:tavLst>
                                    </p:anim>
                                    <p:anim calcmode="lin" valueType="num">
                                      <p:cBhvr>
                                        <p:cTn dur="1000" fill="hold" id="36"/>
                                        <p:tgtEl>
                                          <p:spTgt spid="73"/>
                                        </p:tgtEl>
                                        <p:attrNameLst>
                                          <p:attrName>ppt_h</p:attrName>
                                        </p:attrNameLst>
                                      </p:cBhvr>
                                      <p:tavLst>
                                        <p:tav tm="0">
                                          <p:val>
                                            <p:fltVal val="0"/>
                                          </p:val>
                                        </p:tav>
                                        <p:tav tm="100000">
                                          <p:val>
                                            <p:strVal val="#ppt_h"/>
                                          </p:val>
                                        </p:tav>
                                      </p:tavLst>
                                    </p:anim>
                                    <p:anim calcmode="lin" valueType="num">
                                      <p:cBhvr>
                                        <p:cTn dur="1000" fill="hold" id="37"/>
                                        <p:tgtEl>
                                          <p:spTgt spid="73"/>
                                        </p:tgtEl>
                                        <p:attrNameLst>
                                          <p:attrName>ppt_x</p:attrName>
                                        </p:attrNameLst>
                                      </p:cBhvr>
                                      <p:tavLst>
                                        <p:tav fmla="#ppt_x+(cos(-2*pi*(1-$))*-#ppt_x-sin(-2*pi*(1-$))*(1-#ppt_y))*(1-$)" tm="0">
                                          <p:val>
                                            <p:fltVal val="0"/>
                                          </p:val>
                                        </p:tav>
                                        <p:tav tm="100000">
                                          <p:val>
                                            <p:fltVal val="1"/>
                                          </p:val>
                                        </p:tav>
                                      </p:tavLst>
                                    </p:anim>
                                    <p:anim calcmode="lin" valueType="num">
                                      <p:cBhvr>
                                        <p:cTn dur="1000" fill="hold" id="38"/>
                                        <p:tgtEl>
                                          <p:spTgt spid="73"/>
                                        </p:tgtEl>
                                        <p:attrNameLst>
                                          <p:attrName>ppt_y</p:attrName>
                                        </p:attrNameLst>
                                      </p:cBhvr>
                                      <p:tavLst>
                                        <p:tav fmla="#ppt_y+(sin(-2*pi*(1-$))*-#ppt_x+cos(-2*pi*(1-$))*(1-#ppt_y))*(1-$)" tm="0">
                                          <p:val>
                                            <p:fltVal val="0"/>
                                          </p:val>
                                        </p:tav>
                                        <p:tav tm="100000">
                                          <p:val>
                                            <p:fltVal val="1"/>
                                          </p:val>
                                        </p:tav>
                                      </p:tavLst>
                                    </p:anim>
                                  </p:childTnLst>
                                </p:cTn>
                              </p:par>
                              <p:par>
                                <p:cTn fill="hold" grpId="0" id="39" nodeType="withEffect" presetClass="entr" presetID="2" presetSubtype="4">
                                  <p:stCondLst>
                                    <p:cond delay="0"/>
                                  </p:stCondLst>
                                  <p:childTnLst>
                                    <p:set>
                                      <p:cBhvr>
                                        <p:cTn dur="1" fill="hold" id="40">
                                          <p:stCondLst>
                                            <p:cond delay="0"/>
                                          </p:stCondLst>
                                        </p:cTn>
                                        <p:tgtEl>
                                          <p:spTgt spid="65"/>
                                        </p:tgtEl>
                                        <p:attrNameLst>
                                          <p:attrName>style.visibility</p:attrName>
                                        </p:attrNameLst>
                                      </p:cBhvr>
                                      <p:to>
                                        <p:strVal val="visible"/>
                                      </p:to>
                                    </p:set>
                                    <p:anim calcmode="lin" valueType="num">
                                      <p:cBhvr additive="base">
                                        <p:cTn dur="500" fill="hold" id="41"/>
                                        <p:tgtEl>
                                          <p:spTgt spid="65"/>
                                        </p:tgtEl>
                                        <p:attrNameLst>
                                          <p:attrName>ppt_x</p:attrName>
                                        </p:attrNameLst>
                                      </p:cBhvr>
                                      <p:tavLst>
                                        <p:tav tm="0">
                                          <p:val>
                                            <p:strVal val="#ppt_x"/>
                                          </p:val>
                                        </p:tav>
                                        <p:tav tm="100000">
                                          <p:val>
                                            <p:strVal val="#ppt_x"/>
                                          </p:val>
                                        </p:tav>
                                      </p:tavLst>
                                    </p:anim>
                                    <p:anim calcmode="lin" valueType="num">
                                      <p:cBhvr additive="base">
                                        <p:cTn dur="500" fill="hold" id="42"/>
                                        <p:tgtEl>
                                          <p:spTgt spid="65"/>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71"/>
                                        </p:tgtEl>
                                        <p:attrNameLst>
                                          <p:attrName>style.visibility</p:attrName>
                                        </p:attrNameLst>
                                      </p:cBhvr>
                                      <p:to>
                                        <p:strVal val="visible"/>
                                      </p:to>
                                    </p:set>
                                    <p:anim calcmode="lin" valueType="num">
                                      <p:cBhvr additive="base">
                                        <p:cTn dur="500" fill="hold" id="45"/>
                                        <p:tgtEl>
                                          <p:spTgt spid="71"/>
                                        </p:tgtEl>
                                        <p:attrNameLst>
                                          <p:attrName>ppt_x</p:attrName>
                                        </p:attrNameLst>
                                      </p:cBhvr>
                                      <p:tavLst>
                                        <p:tav tm="0">
                                          <p:val>
                                            <p:strVal val="#ppt_x"/>
                                          </p:val>
                                        </p:tav>
                                        <p:tav tm="100000">
                                          <p:val>
                                            <p:strVal val="#ppt_x"/>
                                          </p:val>
                                        </p:tav>
                                      </p:tavLst>
                                    </p:anim>
                                    <p:anim calcmode="lin" valueType="num">
                                      <p:cBhvr additive="base">
                                        <p:cTn dur="500" fill="hold" id="46"/>
                                        <p:tgtEl>
                                          <p:spTgt spid="71"/>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0"/>
                                  </p:stCondLst>
                                  <p:childTnLst>
                                    <p:set>
                                      <p:cBhvr>
                                        <p:cTn dur="1" fill="hold" id="48">
                                          <p:stCondLst>
                                            <p:cond delay="0"/>
                                          </p:stCondLst>
                                        </p:cTn>
                                        <p:tgtEl>
                                          <p:spTgt spid="74"/>
                                        </p:tgtEl>
                                        <p:attrNameLst>
                                          <p:attrName>style.visibility</p:attrName>
                                        </p:attrNameLst>
                                      </p:cBhvr>
                                      <p:to>
                                        <p:strVal val="visible"/>
                                      </p:to>
                                    </p:set>
                                    <p:anim calcmode="lin" valueType="num">
                                      <p:cBhvr additive="base">
                                        <p:cTn dur="500" fill="hold" id="49"/>
                                        <p:tgtEl>
                                          <p:spTgt spid="74"/>
                                        </p:tgtEl>
                                        <p:attrNameLst>
                                          <p:attrName>ppt_x</p:attrName>
                                        </p:attrNameLst>
                                      </p:cBhvr>
                                      <p:tavLst>
                                        <p:tav tm="0">
                                          <p:val>
                                            <p:strVal val="#ppt_x"/>
                                          </p:val>
                                        </p:tav>
                                        <p:tav tm="100000">
                                          <p:val>
                                            <p:strVal val="#ppt_x"/>
                                          </p:val>
                                        </p:tav>
                                      </p:tavLst>
                                    </p:anim>
                                    <p:anim calcmode="lin" valueType="num">
                                      <p:cBhvr additive="base">
                                        <p:cTn dur="500" fill="hold" id="50"/>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64"/>
      <p:bldP grpId="0" spid="65"/>
      <p:bldP grpId="0" spid="70"/>
      <p:bldP grpId="0" spid="71"/>
      <p:bldP grpId="0" spid="73"/>
      <p:bldP grpId="0" spid="7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8" name="TextBox 67"/>
          <p:cNvSpPr txBox="1"/>
          <p:nvPr/>
        </p:nvSpPr>
        <p:spPr>
          <a:xfrm>
            <a:off x="361239" y="117148"/>
            <a:ext cx="4496814"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smtClean="0">
                <a:effectLst/>
                <a:latin typeface="+mn-lt"/>
                <a:ea typeface="+mn-ea"/>
                <a:cs typeface="+mn-ea"/>
                <a:sym typeface="+mn-lt"/>
              </a:rPr>
              <a:t>护士的化妆-淡妆上岗</a:t>
            </a:r>
          </a:p>
        </p:txBody>
      </p:sp>
      <p:sp>
        <p:nvSpPr>
          <p:cNvPr id="20" name="下箭头 19"/>
          <p:cNvSpPr/>
          <p:nvPr/>
        </p:nvSpPr>
        <p:spPr>
          <a:xfrm>
            <a:off x="3496597" y="2832055"/>
            <a:ext cx="2155523" cy="2008447"/>
          </a:xfrm>
          <a:prstGeom prst="downArrow">
            <a:avLst/>
          </a:prstGeom>
          <a:solidFill>
            <a:srgbClr val="FC7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下箭头 20"/>
          <p:cNvSpPr/>
          <p:nvPr/>
        </p:nvSpPr>
        <p:spPr>
          <a:xfrm flipH="1" flipV="1">
            <a:off x="3497609" y="878670"/>
            <a:ext cx="2155523" cy="1945018"/>
          </a:xfrm>
          <a:prstGeom prst="downArrow">
            <a:avLst/>
          </a:prstGeom>
          <a:solidFill>
            <a:srgbClr val="00A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Freeform 14"/>
          <p:cNvSpPr>
            <a:spLocks noEditPoints="1"/>
          </p:cNvSpPr>
          <p:nvPr/>
        </p:nvSpPr>
        <p:spPr bwMode="black">
          <a:xfrm>
            <a:off x="4314885" y="2118955"/>
            <a:ext cx="502045" cy="401437"/>
          </a:xfrm>
          <a:custGeom>
            <a:gdLst>
              <a:gd fmla="*/ 326037 w 300" name="T0"/>
              <a:gd fmla="*/ 363437 h 266" name="T1"/>
              <a:gd fmla="*/ 327709 w 300" name="T2"/>
              <a:gd fmla="*/ 380186 h 266" name="T3"/>
              <a:gd fmla="*/ 249126 w 300" name="T4"/>
              <a:gd fmla="*/ 445504 h 266" name="T5"/>
              <a:gd fmla="*/ 13376 w 300" name="T6"/>
              <a:gd fmla="*/ 194280 h 266" name="T7"/>
              <a:gd fmla="*/ 0 w 300" name="T8"/>
              <a:gd fmla="*/ 130637 h 266" name="T9"/>
              <a:gd fmla="*/ 130415 w 300" name="T10"/>
              <a:gd fmla="*/ 0 h 266" name="T11"/>
              <a:gd fmla="*/ 250797 w 300" name="T12"/>
              <a:gd fmla="*/ 80392 h 266" name="T13"/>
              <a:gd fmla="*/ 371180 w 300" name="T14"/>
              <a:gd fmla="*/ 0 h 266" name="T15"/>
              <a:gd fmla="*/ 501595 w 300" name="T16"/>
              <a:gd fmla="*/ 130637 h 266" name="T17"/>
              <a:gd fmla="*/ 488219 w 300" name="T18"/>
              <a:gd fmla="*/ 194280 h 266" name="T19"/>
              <a:gd fmla="*/ 438060 w 300" name="T20"/>
              <a:gd fmla="*/ 271322 h 266" name="T21"/>
              <a:gd fmla="*/ 419668 w 300" name="T22"/>
              <a:gd fmla="*/ 269647 h 266" name="T23"/>
              <a:gd fmla="*/ 326037 w 300" name="T24"/>
              <a:gd fmla="*/ 363437 h 266" name="T25"/>
              <a:gd fmla="*/ 429700 w 300" name="T26"/>
              <a:gd fmla="*/ 353388 h 266" name="T27"/>
              <a:gd fmla="*/ 459795 w 300" name="T28"/>
              <a:gd fmla="*/ 353388 h 266" name="T29"/>
              <a:gd fmla="*/ 459795 w 300" name="T30"/>
              <a:gd fmla="*/ 373486 h 266" name="T31"/>
              <a:gd fmla="*/ 429700 w 300" name="T32"/>
              <a:gd fmla="*/ 373486 h 266" name="T33"/>
              <a:gd fmla="*/ 429700 w 300" name="T34"/>
              <a:gd fmla="*/ 403633 h 266" name="T35"/>
              <a:gd fmla="*/ 409636 w 300" name="T36"/>
              <a:gd fmla="*/ 403633 h 266" name="T37"/>
              <a:gd fmla="*/ 409636 w 300" name="T38"/>
              <a:gd fmla="*/ 373486 h 266" name="T39"/>
              <a:gd fmla="*/ 379540 w 300" name="T40"/>
              <a:gd fmla="*/ 373486 h 266" name="T41"/>
              <a:gd fmla="*/ 379540 w 300" name="T42"/>
              <a:gd fmla="*/ 353388 h 266" name="T43"/>
              <a:gd fmla="*/ 409636 w 300" name="T44"/>
              <a:gd fmla="*/ 353388 h 266" name="T45"/>
              <a:gd fmla="*/ 409636 w 300" name="T46"/>
              <a:gd fmla="*/ 323242 h 266" name="T47"/>
              <a:gd fmla="*/ 429700 w 300" name="T48"/>
              <a:gd fmla="*/ 323242 h 266" name="T49"/>
              <a:gd fmla="*/ 429700 w 300" name="T50"/>
              <a:gd fmla="*/ 353388 h 266" name="T51"/>
              <a:gd fmla="*/ 419668 w 300" name="T52"/>
              <a:gd fmla="*/ 432105 h 266" name="T53"/>
              <a:gd fmla="*/ 351116 w 300" name="T54"/>
              <a:gd fmla="*/ 363437 h 266" name="T55"/>
              <a:gd fmla="*/ 419668 w 300" name="T56"/>
              <a:gd fmla="*/ 294770 h 266" name="T57"/>
              <a:gd fmla="*/ 489891 w 300" name="T58"/>
              <a:gd fmla="*/ 363437 h 266" name="T59"/>
              <a:gd fmla="*/ 419668 w 300" name="T60"/>
              <a:gd fmla="*/ 432105 h 266" name="T61"/>
              <a:gd fmla="*/ 419668 w 300" name="T62"/>
              <a:gd fmla="*/ 281371 h 266" name="T63"/>
              <a:gd fmla="*/ 339413 w 300" name="T64"/>
              <a:gd fmla="*/ 363437 h 266" name="T65"/>
              <a:gd fmla="*/ 419668 w 300" name="T66"/>
              <a:gd fmla="*/ 445504 h 266" name="T67"/>
              <a:gd fmla="*/ 501595 w 300" name="T68"/>
              <a:gd fmla="*/ 363437 h 266" name="T69"/>
              <a:gd fmla="*/ 419668 w 300" name="T70"/>
              <a:gd fmla="*/ 281371 h 26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300" name="T108"/>
              <a:gd fmla="*/ 0 h 266" name="T109"/>
              <a:gd fmla="*/ 300 w 300" name="T110"/>
              <a:gd fmla="*/ 266 h 26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266" w="300">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rgbClr val="FFFFFF"/>
          </a:solidFill>
          <a:ln w="9525">
            <a:noFill/>
            <a:round/>
          </a:ln>
        </p:spPr>
        <p:txBody>
          <a:bodyPr bIns="41972" lIns="83943" rIns="83943" tIns="41972"/>
          <a:lstStyle/>
          <a:p>
            <a:endParaRPr altLang="en-US" lang="zh-CN">
              <a:latin typeface="+mn-lt"/>
              <a:ea typeface="+mn-ea"/>
              <a:cs typeface="+mn-ea"/>
              <a:sym typeface="+mn-lt"/>
            </a:endParaRPr>
          </a:p>
        </p:txBody>
      </p:sp>
      <p:pic>
        <p:nvPicPr>
          <p:cNvPr descr="C:\Users\Jonahs\Dropbox\Projects SCOTT\MEET Windows Azure\source\Background\tile-icon-bigdata.png" id="23" name="Picture 3"/>
          <p:cNvPicPr>
            <a:picLocks noChangeArrowheads="1" noChangeAspect="1"/>
          </p:cNvPicPr>
          <p:nvPr/>
        </p:nvPicPr>
        <p:blipFill>
          <a:blip r:embed="rId3">
            <a:extLst>
              <a:ext uri="{28A0092B-C50C-407E-A947-70E740481C1C}">
                <a14:useLocalDpi/>
              </a:ext>
            </a:extLst>
          </a:blip>
          <a:stretch>
            <a:fillRect/>
          </a:stretch>
        </p:blipFill>
        <p:spPr bwMode="auto">
          <a:xfrm>
            <a:off x="4127532" y="3156191"/>
            <a:ext cx="876749" cy="789112"/>
          </a:xfrm>
          <a:prstGeom prst="rect">
            <a:avLst/>
          </a:prstGeom>
          <a:noFill/>
          <a:ln w="9525">
            <a:noFill/>
            <a:miter lim="800000"/>
          </a:ln>
        </p:spPr>
      </p:pic>
      <p:sp>
        <p:nvSpPr>
          <p:cNvPr id="24" name="TextBox 23"/>
          <p:cNvSpPr txBox="1"/>
          <p:nvPr/>
        </p:nvSpPr>
        <p:spPr>
          <a:xfrm>
            <a:off x="4290662" y="986340"/>
            <a:ext cx="642171" cy="944880"/>
          </a:xfrm>
          <a:prstGeom prst="rect">
            <a:avLst/>
          </a:prstGeom>
          <a:noFill/>
        </p:spPr>
        <p:txBody>
          <a:bodyPr rtlCol="0" vert="horz" wrap="square">
            <a:spAutoFit/>
          </a:bodyPr>
          <a:lstStyle/>
          <a:p>
            <a:r>
              <a:rPr altLang="zh-CN" b="1" lang="en-US" smtClean="0" sz="2800">
                <a:solidFill>
                  <a:srgbClr val="FFFFFF"/>
                </a:solidFill>
                <a:latin typeface="+mn-lt"/>
                <a:ea typeface="+mn-ea"/>
                <a:cs typeface="+mn-ea"/>
                <a:sym typeface="+mn-lt"/>
              </a:rPr>
              <a:t>    01</a:t>
            </a:r>
          </a:p>
        </p:txBody>
      </p:sp>
      <p:sp>
        <p:nvSpPr>
          <p:cNvPr id="25" name="TextBox 24"/>
          <p:cNvSpPr txBox="1"/>
          <p:nvPr/>
        </p:nvSpPr>
        <p:spPr>
          <a:xfrm>
            <a:off x="4290663" y="4145852"/>
            <a:ext cx="642170" cy="518160"/>
          </a:xfrm>
          <a:prstGeom prst="rect">
            <a:avLst/>
          </a:prstGeom>
          <a:noFill/>
        </p:spPr>
        <p:txBody>
          <a:bodyPr rtlCol="0" vert="horz" wrap="square">
            <a:spAutoFit/>
          </a:bodyPr>
          <a:lstStyle/>
          <a:p>
            <a:r>
              <a:rPr altLang="zh-CN" b="1" lang="en-US" smtClean="0" sz="2800">
                <a:solidFill>
                  <a:srgbClr val="FFFFFF"/>
                </a:solidFill>
                <a:latin typeface="+mn-lt"/>
                <a:ea typeface="+mn-ea"/>
                <a:cs typeface="+mn-ea"/>
                <a:sym typeface="+mn-lt"/>
              </a:rPr>
              <a:t>02</a:t>
            </a:r>
          </a:p>
        </p:txBody>
      </p:sp>
      <p:sp>
        <p:nvSpPr>
          <p:cNvPr id="26" name="TextBox 25"/>
          <p:cNvSpPr txBox="1"/>
          <p:nvPr/>
        </p:nvSpPr>
        <p:spPr bwMode="auto">
          <a:xfrm>
            <a:off x="523232" y="1851179"/>
            <a:ext cx="2824633" cy="640080"/>
          </a:xfrm>
          <a:prstGeom prst="rect">
            <a:avLst/>
          </a:prstGeom>
          <a:noFill/>
        </p:spPr>
        <p:txBody>
          <a:bodyPr wrap="square">
            <a:spAutoFit/>
          </a:bodyPr>
          <a:lstStyle/>
          <a:p>
            <a:r>
              <a:rPr altLang="zh-CN" lang="zh-CN" sz="1200">
                <a:latin typeface="+mn-lt"/>
                <a:ea typeface="+mn-ea"/>
                <a:cs typeface="+mn-ea"/>
                <a:sym typeface="+mn-lt"/>
              </a:rPr>
              <a:t>淡妆上岗是自尊自爱、热爱生活的直接的体现，能创造和挖掘自身的魅力，体现积极健康的人生态度。</a:t>
            </a:r>
          </a:p>
        </p:txBody>
      </p:sp>
      <p:sp>
        <p:nvSpPr>
          <p:cNvPr id="27" name="矩形 26"/>
          <p:cNvSpPr/>
          <p:nvPr/>
        </p:nvSpPr>
        <p:spPr bwMode="auto">
          <a:xfrm>
            <a:off x="539552" y="1527044"/>
            <a:ext cx="2020887" cy="365760"/>
          </a:xfrm>
          <a:prstGeom prst="rect">
            <a:avLst/>
          </a:prstGeom>
        </p:spPr>
        <p:txBody>
          <a:bodyPr>
            <a:spAutoFit/>
          </a:bodyPr>
          <a:lstStyle/>
          <a:p>
            <a:pPr fontAlgn="auto">
              <a:spcBef>
                <a:spcPct val="0"/>
              </a:spcBef>
              <a:spcAft>
                <a:spcPct val="0"/>
              </a:spcAft>
              <a:defRPr/>
            </a:pPr>
            <a:r>
              <a:rPr altLang="en-US" b="1" lang="zh-CN" smtClean="0">
                <a:solidFill>
                  <a:schemeClr val="bg1"/>
                </a:solidFill>
                <a:latin typeface="+mn-lt"/>
                <a:ea typeface="+mn-ea"/>
                <a:cs typeface="+mn-ea"/>
                <a:sym typeface="+mn-lt"/>
              </a:rPr>
              <a:t>健康积极</a:t>
            </a:r>
          </a:p>
        </p:txBody>
      </p:sp>
      <p:sp>
        <p:nvSpPr>
          <p:cNvPr id="28" name="TextBox 27"/>
          <p:cNvSpPr txBox="1"/>
          <p:nvPr/>
        </p:nvSpPr>
        <p:spPr bwMode="auto">
          <a:xfrm>
            <a:off x="6012161" y="3468434"/>
            <a:ext cx="2824633" cy="822960"/>
          </a:xfrm>
          <a:prstGeom prst="rect">
            <a:avLst/>
          </a:prstGeom>
          <a:noFill/>
        </p:spPr>
        <p:txBody>
          <a:bodyPr wrap="square">
            <a:spAutoFit/>
          </a:bodyPr>
          <a:lstStyle/>
          <a:p>
            <a:r>
              <a:rPr altLang="zh-CN" lang="zh-CN" sz="1200">
                <a:latin typeface="+mn-lt"/>
                <a:ea typeface="+mn-ea"/>
                <a:cs typeface="+mn-ea"/>
                <a:sym typeface="+mn-lt"/>
              </a:rPr>
              <a:t>护理人员淡妆上岗既能使她自身容光焕发，充满活力，又可以让病人从心底感到很舒畅，唤醒他追求美的天性，树立战胜疾病，回归社会的信心。</a:t>
            </a:r>
          </a:p>
        </p:txBody>
      </p:sp>
      <p:sp>
        <p:nvSpPr>
          <p:cNvPr id="29" name="矩形 28"/>
          <p:cNvSpPr/>
          <p:nvPr/>
        </p:nvSpPr>
        <p:spPr bwMode="auto">
          <a:xfrm>
            <a:off x="6028483" y="3144298"/>
            <a:ext cx="2020887" cy="365760"/>
          </a:xfrm>
          <a:prstGeom prst="rect">
            <a:avLst/>
          </a:prstGeom>
        </p:spPr>
        <p:txBody>
          <a:bodyPr>
            <a:spAutoFit/>
          </a:bodyPr>
          <a:lstStyle/>
          <a:p>
            <a:pPr fontAlgn="auto">
              <a:spcBef>
                <a:spcPct val="0"/>
              </a:spcBef>
              <a:spcAft>
                <a:spcPct val="0"/>
              </a:spcAft>
              <a:defRPr/>
            </a:pPr>
            <a:r>
              <a:rPr altLang="en-US" b="1" lang="zh-CN">
                <a:solidFill>
                  <a:srgbClr val="FC736E"/>
                </a:solidFill>
                <a:latin typeface="+mn-lt"/>
                <a:ea typeface="+mn-ea"/>
                <a:cs typeface="+mn-ea"/>
                <a:sym typeface="+mn-lt"/>
              </a:rPr>
              <a:t>充满活力</a:t>
            </a:r>
          </a:p>
        </p:txBody>
      </p:sp>
    </p:spTree>
    <p:extLst>
      <p:ext uri="{BB962C8B-B14F-4D97-AF65-F5344CB8AC3E}">
        <p14:creationId val="1660927153"/>
      </p:ext>
    </p:extLst>
  </p:cSld>
  <p:clrMapOvr>
    <a:masterClrMapping/>
  </p:clrMapOvr>
  <mc:AlternateContent>
    <mc:Choice Requires="p14">
      <p:transition advTm="5595" spd="slow">
        <p14:gallery dir="l"/>
      </p:transition>
    </mc:Choice>
    <mc:Fallback>
      <p:transition advTm="5595"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300" fill="hold" id="7"/>
                                        <p:tgtEl>
                                          <p:spTgt spid="67"/>
                                        </p:tgtEl>
                                        <p:attrNameLst>
                                          <p:attrName>ppt_x</p:attrName>
                                        </p:attrNameLst>
                                      </p:cBhvr>
                                      <p:tavLst>
                                        <p:tav tm="0">
                                          <p:val>
                                            <p:strVal val="0-#ppt_w/2"/>
                                          </p:val>
                                        </p:tav>
                                        <p:tav tm="100000">
                                          <p:val>
                                            <p:strVal val="#ppt_x"/>
                                          </p:val>
                                        </p:tav>
                                      </p:tavLst>
                                    </p:anim>
                                    <p:anim calcmode="lin" valueType="num">
                                      <p:cBhvr additive="base">
                                        <p:cTn dur="300" fill="hold" id="8"/>
                                        <p:tgtEl>
                                          <p:spTgt spid="6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300" fill="hold" id="11"/>
                                        <p:tgtEl>
                                          <p:spTgt spid="66"/>
                                        </p:tgtEl>
                                        <p:attrNameLst>
                                          <p:attrName>ppt_x</p:attrName>
                                        </p:attrNameLst>
                                      </p:cBhvr>
                                      <p:tavLst>
                                        <p:tav tm="0">
                                          <p:val>
                                            <p:strVal val="0-#ppt_w/2"/>
                                          </p:val>
                                        </p:tav>
                                        <p:tav tm="100000">
                                          <p:val>
                                            <p:strVal val="#ppt_x"/>
                                          </p:val>
                                        </p:tav>
                                      </p:tavLst>
                                    </p:anim>
                                    <p:anim calcmode="lin" valueType="num">
                                      <p:cBhvr additive="base">
                                        <p:cTn dur="3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8"/>
                                        </p:tgtEl>
                                        <p:attrNameLst>
                                          <p:attrName>style.visibility</p:attrName>
                                        </p:attrNameLst>
                                      </p:cBhvr>
                                      <p:to>
                                        <p:strVal val="visible"/>
                                      </p:to>
                                    </p:set>
                                    <p:anim by="(-#ppt_w*2)" calcmode="lin" valueType="num">
                                      <p:cBhvr rctx="PPT">
                                        <p:cTn autoRev="1" dur="200" fill="hold" id="16">
                                          <p:stCondLst>
                                            <p:cond delay="0"/>
                                          </p:stCondLst>
                                        </p:cTn>
                                        <p:tgtEl>
                                          <p:spTgt spid="68"/>
                                        </p:tgtEl>
                                        <p:attrNameLst>
                                          <p:attrName>ppt_w</p:attrName>
                                        </p:attrNameLst>
                                      </p:cBhvr>
                                    </p:anim>
                                    <p:anim by="(#ppt_w*0.50)" calcmode="lin" valueType="num">
                                      <p:cBhvr>
                                        <p:cTn autoRev="1" decel="50000" dur="200" fill="hold" id="17">
                                          <p:stCondLst>
                                            <p:cond delay="0"/>
                                          </p:stCondLst>
                                        </p:cTn>
                                        <p:tgtEl>
                                          <p:spTgt spid="68"/>
                                        </p:tgtEl>
                                        <p:attrNameLst>
                                          <p:attrName>ppt_x</p:attrName>
                                        </p:attrNameLst>
                                      </p:cBhvr>
                                    </p:anim>
                                    <p:anim calcmode="lin" from="(-#ppt_h/2)" to="(#ppt_y)" valueType="num">
                                      <p:cBhvr>
                                        <p:cTn dur="400" fill="hold" id="18">
                                          <p:stCondLst>
                                            <p:cond delay="0"/>
                                          </p:stCondLst>
                                        </p:cTn>
                                        <p:tgtEl>
                                          <p:spTgt spid="68"/>
                                        </p:tgtEl>
                                        <p:attrNameLst>
                                          <p:attrName>ppt_y</p:attrName>
                                        </p:attrNameLst>
                                      </p:cBhvr>
                                    </p:anim>
                                    <p:animRot by="21600000">
                                      <p:cBhvr>
                                        <p:cTn dur="400" fill="hold" id="19">
                                          <p:stCondLst>
                                            <p:cond delay="0"/>
                                          </p:stCondLst>
                                        </p:cTn>
                                        <p:tgtEl>
                                          <p:spTgt spid="68"/>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22" presetSubtype="4">
                                  <p:stCondLst>
                                    <p:cond delay="0"/>
                                  </p:stCondLst>
                                  <p:childTnLst>
                                    <p:set>
                                      <p:cBhvr>
                                        <p:cTn dur="1" fill="hold" id="22">
                                          <p:stCondLst>
                                            <p:cond delay="0"/>
                                          </p:stCondLst>
                                        </p:cTn>
                                        <p:tgtEl>
                                          <p:spTgt spid="21"/>
                                        </p:tgtEl>
                                        <p:attrNameLst>
                                          <p:attrName>style.visibility</p:attrName>
                                        </p:attrNameLst>
                                      </p:cBhvr>
                                      <p:to>
                                        <p:strVal val="visible"/>
                                      </p:to>
                                    </p:set>
                                    <p:animEffect filter="wipe(down)" transition="in">
                                      <p:cBhvr>
                                        <p:cTn dur="500" id="23"/>
                                        <p:tgtEl>
                                          <p:spTgt spid="21"/>
                                        </p:tgtEl>
                                      </p:cBhvr>
                                    </p:animEffect>
                                  </p:childTnLst>
                                </p:cTn>
                              </p:par>
                              <p:par>
                                <p:cTn fill="hold" grpId="0" id="24" nodeType="withEffect" presetClass="entr" presetID="22" presetSubtype="1">
                                  <p:stCondLst>
                                    <p:cond delay="0"/>
                                  </p:stCondLst>
                                  <p:childTnLst>
                                    <p:set>
                                      <p:cBhvr>
                                        <p:cTn dur="1" fill="hold" id="25">
                                          <p:stCondLst>
                                            <p:cond delay="0"/>
                                          </p:stCondLst>
                                        </p:cTn>
                                        <p:tgtEl>
                                          <p:spTgt spid="20"/>
                                        </p:tgtEl>
                                        <p:attrNameLst>
                                          <p:attrName>style.visibility</p:attrName>
                                        </p:attrNameLst>
                                      </p:cBhvr>
                                      <p:to>
                                        <p:strVal val="visible"/>
                                      </p:to>
                                    </p:set>
                                    <p:animEffect filter="wipe(up)" transition="in">
                                      <p:cBhvr>
                                        <p:cTn dur="500" id="26"/>
                                        <p:tgtEl>
                                          <p:spTgt spid="20"/>
                                        </p:tgtEl>
                                      </p:cBhvr>
                                    </p:animEffect>
                                  </p:childTnLst>
                                </p:cTn>
                              </p:par>
                            </p:childTnLst>
                          </p:cTn>
                        </p:par>
                        <p:par>
                          <p:cTn fill="hold" id="27" nodeType="afterGroup">
                            <p:stCondLst>
                              <p:cond delay="1300"/>
                            </p:stCondLst>
                            <p:childTnLst>
                              <p:par>
                                <p:cTn fill="hold" id="28" nodeType="afterEffect" presetClass="entr" presetID="1" presetSubtype="0">
                                  <p:stCondLst>
                                    <p:cond delay="0"/>
                                  </p:stCondLst>
                                  <p:childTnLst>
                                    <p:set>
                                      <p:cBhvr>
                                        <p:cTn dur="1" fill="hold" id="29">
                                          <p:stCondLst>
                                            <p:cond delay="0"/>
                                          </p:stCondLst>
                                        </p:cTn>
                                        <p:tgtEl>
                                          <p:spTgt spid="23"/>
                                        </p:tgtEl>
                                        <p:attrNameLst>
                                          <p:attrName>style.visibility</p:attrName>
                                        </p:attrNameLst>
                                      </p:cBhvr>
                                      <p:to>
                                        <p:strVal val="visible"/>
                                      </p:to>
                                    </p:set>
                                  </p:childTnLst>
                                </p:cTn>
                              </p:par>
                              <p:par>
                                <p:cTn fill="hold" grpId="0" id="30" nodeType="withEffect" presetClass="entr" presetID="1" presetSubtype="0">
                                  <p:stCondLst>
                                    <p:cond delay="0"/>
                                  </p:stCondLst>
                                  <p:childTnLst>
                                    <p:set>
                                      <p:cBhvr>
                                        <p:cTn dur="1" fill="hold" id="31">
                                          <p:stCondLst>
                                            <p:cond delay="0"/>
                                          </p:stCondLst>
                                        </p:cTn>
                                        <p:tgtEl>
                                          <p:spTgt spid="22"/>
                                        </p:tgtEl>
                                        <p:attrNameLst>
                                          <p:attrName>style.visibility</p:attrName>
                                        </p:attrNameLst>
                                      </p:cBhvr>
                                      <p:to>
                                        <p:strVal val="visible"/>
                                      </p:to>
                                    </p:set>
                                  </p:childTnLst>
                                </p:cTn>
                              </p:par>
                            </p:childTnLst>
                          </p:cTn>
                        </p:par>
                        <p:par>
                          <p:cTn fill="hold" id="32" nodeType="afterGroup">
                            <p:stCondLst>
                              <p:cond delay="1301"/>
                            </p:stCondLst>
                            <p:childTnLst>
                              <p:par>
                                <p:cTn fill="hold" grpId="0" id="33" nodeType="afterEffect" presetClass="entr" presetID="2" presetSubtype="1">
                                  <p:stCondLst>
                                    <p:cond delay="0"/>
                                  </p:stCondLst>
                                  <p:childTnLst>
                                    <p:set>
                                      <p:cBhvr>
                                        <p:cTn dur="1" fill="hold" id="34">
                                          <p:stCondLst>
                                            <p:cond delay="0"/>
                                          </p:stCondLst>
                                        </p:cTn>
                                        <p:tgtEl>
                                          <p:spTgt spid="24"/>
                                        </p:tgtEl>
                                        <p:attrNameLst>
                                          <p:attrName>style.visibility</p:attrName>
                                        </p:attrNameLst>
                                      </p:cBhvr>
                                      <p:to>
                                        <p:strVal val="visible"/>
                                      </p:to>
                                    </p:set>
                                    <p:anim calcmode="lin" valueType="num">
                                      <p:cBhvr additive="base">
                                        <p:cTn dur="500" fill="hold" id="35"/>
                                        <p:tgtEl>
                                          <p:spTgt spid="24"/>
                                        </p:tgtEl>
                                        <p:attrNameLst>
                                          <p:attrName>ppt_x</p:attrName>
                                        </p:attrNameLst>
                                      </p:cBhvr>
                                      <p:tavLst>
                                        <p:tav tm="0">
                                          <p:val>
                                            <p:strVal val="#ppt_x"/>
                                          </p:val>
                                        </p:tav>
                                        <p:tav tm="100000">
                                          <p:val>
                                            <p:strVal val="#ppt_x"/>
                                          </p:val>
                                        </p:tav>
                                      </p:tavLst>
                                    </p:anim>
                                    <p:anim calcmode="lin" valueType="num">
                                      <p:cBhvr additive="base">
                                        <p:cTn dur="500" fill="hold" id="36"/>
                                        <p:tgtEl>
                                          <p:spTgt spid="24"/>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1801"/>
                            </p:stCondLst>
                            <p:childTnLst>
                              <p:par>
                                <p:cTn fill="hold" grpId="0" id="38" nodeType="afterEffect" presetClass="entr" presetID="2" presetSubtype="1">
                                  <p:stCondLst>
                                    <p:cond delay="0"/>
                                  </p:stCondLst>
                                  <p:childTnLst>
                                    <p:set>
                                      <p:cBhvr>
                                        <p:cTn dur="1" fill="hold" id="39">
                                          <p:stCondLst>
                                            <p:cond delay="0"/>
                                          </p:stCondLst>
                                        </p:cTn>
                                        <p:tgtEl>
                                          <p:spTgt spid="25"/>
                                        </p:tgtEl>
                                        <p:attrNameLst>
                                          <p:attrName>style.visibility</p:attrName>
                                        </p:attrNameLst>
                                      </p:cBhvr>
                                      <p:to>
                                        <p:strVal val="visible"/>
                                      </p:to>
                                    </p:set>
                                    <p:anim calcmode="lin" valueType="num">
                                      <p:cBhvr additive="base">
                                        <p:cTn dur="500" fill="hold" id="40"/>
                                        <p:tgtEl>
                                          <p:spTgt spid="25"/>
                                        </p:tgtEl>
                                        <p:attrNameLst>
                                          <p:attrName>ppt_x</p:attrName>
                                        </p:attrNameLst>
                                      </p:cBhvr>
                                      <p:tavLst>
                                        <p:tav tm="0">
                                          <p:val>
                                            <p:strVal val="#ppt_x"/>
                                          </p:val>
                                        </p:tav>
                                        <p:tav tm="100000">
                                          <p:val>
                                            <p:strVal val="#ppt_x"/>
                                          </p:val>
                                        </p:tav>
                                      </p:tavLst>
                                    </p:anim>
                                    <p:anim calcmode="lin" valueType="num">
                                      <p:cBhvr additive="base">
                                        <p:cTn dur="500" fill="hold" id="41"/>
                                        <p:tgtEl>
                                          <p:spTgt spid="25"/>
                                        </p:tgtEl>
                                        <p:attrNameLst>
                                          <p:attrName>ppt_y</p:attrName>
                                        </p:attrNameLst>
                                      </p:cBhvr>
                                      <p:tavLst>
                                        <p:tav tm="0">
                                          <p:val>
                                            <p:strVal val="0-#ppt_h/2"/>
                                          </p:val>
                                        </p:tav>
                                        <p:tav tm="100000">
                                          <p:val>
                                            <p:strVal val="#ppt_y"/>
                                          </p:val>
                                        </p:tav>
                                      </p:tavLst>
                                    </p:anim>
                                  </p:childTnLst>
                                </p:cTn>
                              </p:par>
                            </p:childTnLst>
                          </p:cTn>
                        </p:par>
                        <p:par>
                          <p:cTn fill="hold" id="42" nodeType="afterGroup">
                            <p:stCondLst>
                              <p:cond delay="2301"/>
                            </p:stCondLst>
                            <p:childTnLst>
                              <p:par>
                                <p:cTn fill="hold" grpId="0" id="43" nodeType="afterEffect" presetClass="entr" presetID="42" presetSubtype="0">
                                  <p:stCondLst>
                                    <p:cond delay="0"/>
                                  </p:stCondLst>
                                  <p:childTnLst>
                                    <p:set>
                                      <p:cBhvr>
                                        <p:cTn dur="1" fill="hold" id="44">
                                          <p:stCondLst>
                                            <p:cond delay="0"/>
                                          </p:stCondLst>
                                        </p:cTn>
                                        <p:tgtEl>
                                          <p:spTgt spid="27"/>
                                        </p:tgtEl>
                                        <p:attrNameLst>
                                          <p:attrName>style.visibility</p:attrName>
                                        </p:attrNameLst>
                                      </p:cBhvr>
                                      <p:to>
                                        <p:strVal val="visible"/>
                                      </p:to>
                                    </p:set>
                                    <p:animEffect filter="fade" transition="in">
                                      <p:cBhvr>
                                        <p:cTn dur="1000" id="45"/>
                                        <p:tgtEl>
                                          <p:spTgt spid="27"/>
                                        </p:tgtEl>
                                      </p:cBhvr>
                                    </p:animEffect>
                                    <p:anim calcmode="lin" valueType="num">
                                      <p:cBhvr>
                                        <p:cTn dur="1000" fill="hold" id="46"/>
                                        <p:tgtEl>
                                          <p:spTgt spid="27"/>
                                        </p:tgtEl>
                                        <p:attrNameLst>
                                          <p:attrName>ppt_x</p:attrName>
                                        </p:attrNameLst>
                                      </p:cBhvr>
                                      <p:tavLst>
                                        <p:tav tm="0">
                                          <p:val>
                                            <p:strVal val="#ppt_x"/>
                                          </p:val>
                                        </p:tav>
                                        <p:tav tm="100000">
                                          <p:val>
                                            <p:strVal val="#ppt_x"/>
                                          </p:val>
                                        </p:tav>
                                      </p:tavLst>
                                    </p:anim>
                                    <p:anim calcmode="lin" valueType="num">
                                      <p:cBhvr>
                                        <p:cTn dur="1000" fill="hold" id="47"/>
                                        <p:tgtEl>
                                          <p:spTgt spid="27"/>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26"/>
                                        </p:tgtEl>
                                        <p:attrNameLst>
                                          <p:attrName>style.visibility</p:attrName>
                                        </p:attrNameLst>
                                      </p:cBhvr>
                                      <p:to>
                                        <p:strVal val="visible"/>
                                      </p:to>
                                    </p:set>
                                    <p:animEffect filter="fade" transition="in">
                                      <p:cBhvr>
                                        <p:cTn dur="1000" id="50"/>
                                        <p:tgtEl>
                                          <p:spTgt spid="26"/>
                                        </p:tgtEl>
                                      </p:cBhvr>
                                    </p:animEffect>
                                    <p:anim calcmode="lin" valueType="num">
                                      <p:cBhvr>
                                        <p:cTn dur="1000" fill="hold" id="51"/>
                                        <p:tgtEl>
                                          <p:spTgt spid="26"/>
                                        </p:tgtEl>
                                        <p:attrNameLst>
                                          <p:attrName>ppt_x</p:attrName>
                                        </p:attrNameLst>
                                      </p:cBhvr>
                                      <p:tavLst>
                                        <p:tav tm="0">
                                          <p:val>
                                            <p:strVal val="#ppt_x"/>
                                          </p:val>
                                        </p:tav>
                                        <p:tav tm="100000">
                                          <p:val>
                                            <p:strVal val="#ppt_x"/>
                                          </p:val>
                                        </p:tav>
                                      </p:tavLst>
                                    </p:anim>
                                    <p:anim calcmode="lin" valueType="num">
                                      <p:cBhvr>
                                        <p:cTn dur="1000" fill="hold" id="52"/>
                                        <p:tgtEl>
                                          <p:spTgt spid="26"/>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3301"/>
                            </p:stCondLst>
                            <p:childTnLst>
                              <p:par>
                                <p:cTn fill="hold" grpId="0" id="54" nodeType="afterEffect" presetClass="entr" presetID="42" presetSubtype="0">
                                  <p:stCondLst>
                                    <p:cond delay="0"/>
                                  </p:stCondLst>
                                  <p:childTnLst>
                                    <p:set>
                                      <p:cBhvr>
                                        <p:cTn dur="1" fill="hold" id="55">
                                          <p:stCondLst>
                                            <p:cond delay="0"/>
                                          </p:stCondLst>
                                        </p:cTn>
                                        <p:tgtEl>
                                          <p:spTgt spid="29"/>
                                        </p:tgtEl>
                                        <p:attrNameLst>
                                          <p:attrName>style.visibility</p:attrName>
                                        </p:attrNameLst>
                                      </p:cBhvr>
                                      <p:to>
                                        <p:strVal val="visible"/>
                                      </p:to>
                                    </p:set>
                                    <p:animEffect filter="fade" transition="in">
                                      <p:cBhvr>
                                        <p:cTn dur="1000" id="56"/>
                                        <p:tgtEl>
                                          <p:spTgt spid="29"/>
                                        </p:tgtEl>
                                      </p:cBhvr>
                                    </p:animEffect>
                                    <p:anim calcmode="lin" valueType="num">
                                      <p:cBhvr>
                                        <p:cTn dur="1000" fill="hold" id="57"/>
                                        <p:tgtEl>
                                          <p:spTgt spid="29"/>
                                        </p:tgtEl>
                                        <p:attrNameLst>
                                          <p:attrName>ppt_x</p:attrName>
                                        </p:attrNameLst>
                                      </p:cBhvr>
                                      <p:tavLst>
                                        <p:tav tm="0">
                                          <p:val>
                                            <p:strVal val="#ppt_x"/>
                                          </p:val>
                                        </p:tav>
                                        <p:tav tm="100000">
                                          <p:val>
                                            <p:strVal val="#ppt_x"/>
                                          </p:val>
                                        </p:tav>
                                      </p:tavLst>
                                    </p:anim>
                                    <p:anim calcmode="lin" valueType="num">
                                      <p:cBhvr>
                                        <p:cTn dur="1000" fill="hold" id="58"/>
                                        <p:tgtEl>
                                          <p:spTgt spid="29"/>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28"/>
                                        </p:tgtEl>
                                        <p:attrNameLst>
                                          <p:attrName>style.visibility</p:attrName>
                                        </p:attrNameLst>
                                      </p:cBhvr>
                                      <p:to>
                                        <p:strVal val="visible"/>
                                      </p:to>
                                    </p:set>
                                    <p:animEffect filter="fade" transition="in">
                                      <p:cBhvr>
                                        <p:cTn dur="1000" id="61"/>
                                        <p:tgtEl>
                                          <p:spTgt spid="28"/>
                                        </p:tgtEl>
                                      </p:cBhvr>
                                    </p:animEffect>
                                    <p:anim calcmode="lin" valueType="num">
                                      <p:cBhvr>
                                        <p:cTn dur="1000" fill="hold" id="62"/>
                                        <p:tgtEl>
                                          <p:spTgt spid="28"/>
                                        </p:tgtEl>
                                        <p:attrNameLst>
                                          <p:attrName>ppt_x</p:attrName>
                                        </p:attrNameLst>
                                      </p:cBhvr>
                                      <p:tavLst>
                                        <p:tav tm="0">
                                          <p:val>
                                            <p:strVal val="#ppt_x"/>
                                          </p:val>
                                        </p:tav>
                                        <p:tav tm="100000">
                                          <p:val>
                                            <p:strVal val="#ppt_x"/>
                                          </p:val>
                                        </p:tav>
                                      </p:tavLst>
                                    </p:anim>
                                    <p:anim calcmode="lin" valueType="num">
                                      <p:cBhvr>
                                        <p:cTn dur="1000" fill="hold" id="63"/>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20"/>
      <p:bldP grpId="0" spid="21"/>
      <p:bldP grpId="0" spid="22"/>
      <p:bldP grpId="0" spid="24"/>
      <p:bldP grpId="0" spid="25"/>
      <p:bldP grpId="0" spid="26"/>
      <p:bldP grpId="0" spid="27"/>
      <p:bldP grpId="0" spid="28"/>
      <p:bldP grpId="0" spid="2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8" name="TextBox 67"/>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smtClean="0">
                <a:effectLst/>
                <a:latin typeface="+mn-lt"/>
                <a:ea typeface="+mn-ea"/>
                <a:cs typeface="+mn-ea"/>
                <a:sym typeface="+mn-lt"/>
              </a:rPr>
              <a:t>护士化妆的禁忌</a:t>
            </a:r>
          </a:p>
        </p:txBody>
      </p:sp>
      <p:sp>
        <p:nvSpPr>
          <p:cNvPr id="16" name="椭圆 15"/>
          <p:cNvSpPr/>
          <p:nvPr/>
        </p:nvSpPr>
        <p:spPr bwMode="auto">
          <a:xfrm>
            <a:off x="3200669" y="1506823"/>
            <a:ext cx="2363214" cy="2364457"/>
          </a:xfrm>
          <a:prstGeom prst="ellipse">
            <a:avLst/>
          </a:prstGeom>
          <a:noFill/>
          <a:ln algn="ctr" cap="flat" cmpd="sng" w="9525">
            <a:solidFill>
              <a:schemeClr val="accent3"/>
            </a:solidFill>
            <a:prstDash val="dash"/>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a:endParaRPr altLang="en-US" lang="zh-CN" sz="1300">
              <a:latin typeface="+mn-lt"/>
              <a:ea typeface="+mn-ea"/>
              <a:cs typeface="+mn-ea"/>
              <a:sym typeface="+mn-lt"/>
            </a:endParaRPr>
          </a:p>
        </p:txBody>
      </p:sp>
      <p:sp>
        <p:nvSpPr>
          <p:cNvPr id="18" name="TextBox 17"/>
          <p:cNvSpPr txBox="1"/>
          <p:nvPr/>
        </p:nvSpPr>
        <p:spPr>
          <a:xfrm>
            <a:off x="448773" y="1477478"/>
            <a:ext cx="2946176" cy="342890"/>
          </a:xfrm>
          <a:prstGeom prst="rect">
            <a:avLst/>
          </a:prstGeom>
          <a:noFill/>
        </p:spPr>
        <p:txBody>
          <a:bodyPr bIns="34285" lIns="68571" rIns="68571" rtlCol="0" tIns="34285" wrap="square">
            <a:spAutoFit/>
          </a:bodyPr>
          <a:lstStyle>
            <a:defPPr>
              <a:defRPr lang="zh-CN"/>
            </a:defPPr>
            <a:lvl1pPr algn="r">
              <a:defRPr b="1">
                <a:solidFill>
                  <a:schemeClr val="accent3"/>
                </a:solidFill>
                <a:latin typeface="+mj-ea"/>
                <a:ea typeface="+mj-ea"/>
              </a:defRPr>
            </a:lvl1pPr>
          </a:lstStyle>
          <a:p>
            <a:r>
              <a:rPr altLang="en-US" lang="zh-CN" smtClean="0">
                <a:latin typeface="+mn-lt"/>
                <a:ea typeface="+mn-ea"/>
                <a:cs typeface="+mn-ea"/>
                <a:sym typeface="+mn-lt"/>
              </a:rPr>
              <a:t>勿在患者面前化妆</a:t>
            </a:r>
          </a:p>
        </p:txBody>
      </p:sp>
      <p:sp>
        <p:nvSpPr>
          <p:cNvPr id="30" name="TextBox 29"/>
          <p:cNvSpPr txBox="1"/>
          <p:nvPr/>
        </p:nvSpPr>
        <p:spPr>
          <a:xfrm>
            <a:off x="5536643" y="1526442"/>
            <a:ext cx="1916471" cy="342890"/>
          </a:xfrm>
          <a:prstGeom prst="rect">
            <a:avLst/>
          </a:prstGeom>
          <a:noFill/>
        </p:spPr>
        <p:txBody>
          <a:bodyPr bIns="34285" lIns="68571" rIns="68571" rtlCol="0" tIns="34285" wrap="square">
            <a:spAutoFit/>
          </a:bodyPr>
          <a:lstStyle>
            <a:defPPr>
              <a:defRPr lang="zh-CN"/>
            </a:defPPr>
            <a:lvl1pPr>
              <a:defRPr b="1">
                <a:solidFill>
                  <a:schemeClr val="accent3"/>
                </a:solidFill>
                <a:latin typeface="+mj-ea"/>
                <a:ea typeface="+mj-ea"/>
              </a:defRPr>
            </a:lvl1pPr>
          </a:lstStyle>
          <a:p>
            <a:r>
              <a:rPr altLang="zh-CN" lang="zh-CN">
                <a:latin typeface="+mn-lt"/>
                <a:ea typeface="+mn-ea"/>
                <a:cs typeface="+mn-ea"/>
                <a:sym typeface="+mn-lt"/>
              </a:rPr>
              <a:t>勿化比较浓的妆</a:t>
            </a:r>
          </a:p>
        </p:txBody>
      </p:sp>
      <p:sp>
        <p:nvSpPr>
          <p:cNvPr id="32" name="TextBox 31"/>
          <p:cNvSpPr txBox="1"/>
          <p:nvPr/>
        </p:nvSpPr>
        <p:spPr>
          <a:xfrm>
            <a:off x="448773" y="2525115"/>
            <a:ext cx="2521709" cy="342890"/>
          </a:xfrm>
          <a:prstGeom prst="rect">
            <a:avLst/>
          </a:prstGeom>
          <a:noFill/>
        </p:spPr>
        <p:txBody>
          <a:bodyPr bIns="34285" lIns="68571" rIns="68571" rtlCol="0" tIns="34285" wrap="square">
            <a:spAutoFit/>
          </a:bodyPr>
          <a:lstStyle>
            <a:defPPr>
              <a:defRPr lang="zh-CN"/>
            </a:defPPr>
            <a:lvl1pPr algn="r">
              <a:defRPr b="1">
                <a:solidFill>
                  <a:schemeClr val="accent3"/>
                </a:solidFill>
                <a:latin typeface="+mj-ea"/>
                <a:ea typeface="+mj-ea"/>
              </a:defRPr>
            </a:lvl1pPr>
          </a:lstStyle>
          <a:p>
            <a:r>
              <a:rPr altLang="zh-CN" lang="zh-CN">
                <a:latin typeface="+mn-lt"/>
                <a:ea typeface="+mn-ea"/>
                <a:cs typeface="+mn-ea"/>
                <a:sym typeface="+mn-lt"/>
              </a:rPr>
              <a:t>避免异味：过浓香水等</a:t>
            </a:r>
          </a:p>
        </p:txBody>
      </p:sp>
      <p:sp>
        <p:nvSpPr>
          <p:cNvPr id="34" name="TextBox 33"/>
          <p:cNvSpPr txBox="1"/>
          <p:nvPr/>
        </p:nvSpPr>
        <p:spPr>
          <a:xfrm>
            <a:off x="5834244" y="2500536"/>
            <a:ext cx="2969090" cy="342890"/>
          </a:xfrm>
          <a:prstGeom prst="rect">
            <a:avLst/>
          </a:prstGeom>
          <a:noFill/>
        </p:spPr>
        <p:txBody>
          <a:bodyPr bIns="34285" lIns="68571" rIns="68571" rtlCol="0" tIns="34285" wrap="square">
            <a:spAutoFit/>
          </a:bodyPr>
          <a:lstStyle>
            <a:defPPr>
              <a:defRPr lang="zh-CN"/>
            </a:defPPr>
            <a:lvl1pPr>
              <a:defRPr b="1">
                <a:solidFill>
                  <a:schemeClr val="accent3"/>
                </a:solidFill>
                <a:latin typeface="+mj-ea"/>
                <a:ea typeface="+mj-ea"/>
              </a:defRPr>
            </a:lvl1pPr>
          </a:lstStyle>
          <a:p>
            <a:r>
              <a:rPr altLang="zh-CN" lang="zh-CN">
                <a:latin typeface="+mn-lt"/>
                <a:ea typeface="+mn-ea"/>
                <a:cs typeface="+mn-ea"/>
                <a:sym typeface="+mn-lt"/>
              </a:rPr>
              <a:t>勿使妆面出现残缺</a:t>
            </a:r>
          </a:p>
        </p:txBody>
      </p:sp>
      <p:sp>
        <p:nvSpPr>
          <p:cNvPr id="36" name="TextBox 35"/>
          <p:cNvSpPr txBox="1"/>
          <p:nvPr/>
        </p:nvSpPr>
        <p:spPr>
          <a:xfrm>
            <a:off x="367424" y="3508647"/>
            <a:ext cx="2946176" cy="342890"/>
          </a:xfrm>
          <a:prstGeom prst="rect">
            <a:avLst/>
          </a:prstGeom>
          <a:noFill/>
        </p:spPr>
        <p:txBody>
          <a:bodyPr bIns="34285" lIns="68571" rIns="68571" rtlCol="0" tIns="34285" wrap="square">
            <a:spAutoFit/>
          </a:bodyPr>
          <a:lstStyle>
            <a:defPPr>
              <a:defRPr lang="zh-CN"/>
            </a:defPPr>
            <a:lvl1pPr algn="r">
              <a:defRPr b="1">
                <a:solidFill>
                  <a:schemeClr val="accent3"/>
                </a:solidFill>
                <a:latin typeface="+mj-ea"/>
                <a:ea typeface="+mj-ea"/>
              </a:defRPr>
            </a:lvl1pPr>
          </a:lstStyle>
          <a:p>
            <a:r>
              <a:rPr altLang="zh-CN" lang="zh-CN">
                <a:latin typeface="+mn-lt"/>
                <a:ea typeface="+mn-ea"/>
                <a:cs typeface="+mn-ea"/>
                <a:sym typeface="+mn-lt"/>
              </a:rPr>
              <a:t>勿评论他人的化妆</a:t>
            </a:r>
          </a:p>
        </p:txBody>
      </p:sp>
      <p:sp>
        <p:nvSpPr>
          <p:cNvPr id="38" name="TextBox 37"/>
          <p:cNvSpPr txBox="1"/>
          <p:nvPr/>
        </p:nvSpPr>
        <p:spPr>
          <a:xfrm>
            <a:off x="5536643" y="3508647"/>
            <a:ext cx="2969090" cy="342890"/>
          </a:xfrm>
          <a:prstGeom prst="rect">
            <a:avLst/>
          </a:prstGeom>
          <a:noFill/>
        </p:spPr>
        <p:txBody>
          <a:bodyPr bIns="34285" lIns="68571" rIns="68571" rtlCol="0" tIns="34285" wrap="square">
            <a:spAutoFit/>
          </a:bodyPr>
          <a:lstStyle>
            <a:defPPr>
              <a:defRPr lang="zh-CN"/>
            </a:defPPr>
            <a:lvl1pPr>
              <a:defRPr b="1">
                <a:solidFill>
                  <a:schemeClr val="accent3"/>
                </a:solidFill>
                <a:latin typeface="+mj-ea"/>
                <a:ea typeface="+mj-ea"/>
              </a:defRPr>
            </a:lvl1pPr>
          </a:lstStyle>
          <a:p>
            <a:r>
              <a:rPr altLang="zh-CN" lang="zh-CN">
                <a:latin typeface="+mn-lt"/>
                <a:ea typeface="+mn-ea"/>
                <a:cs typeface="+mn-ea"/>
                <a:sym typeface="+mn-lt"/>
              </a:rPr>
              <a:t>勿借用他人化妆品</a:t>
            </a:r>
          </a:p>
        </p:txBody>
      </p:sp>
      <p:sp>
        <p:nvSpPr>
          <p:cNvPr id="39" name="Oval 12"/>
          <p:cNvSpPr>
            <a:spLocks noChangeArrowheads="1"/>
          </p:cNvSpPr>
          <p:nvPr/>
        </p:nvSpPr>
        <p:spPr bwMode="auto">
          <a:xfrm>
            <a:off x="3720112" y="2026540"/>
            <a:ext cx="1324328" cy="1325023"/>
          </a:xfrm>
          <a:prstGeom prst="ellipse">
            <a:avLst/>
          </a:prstGeom>
          <a:solidFill>
            <a:schemeClr val="tx1"/>
          </a:solidFill>
          <a:ln cap="flat" w="7">
            <a:noFill/>
            <a:prstDash val="solid"/>
            <a:miter lim="800000"/>
          </a:ln>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40" name="TextBox 39"/>
          <p:cNvSpPr txBox="1"/>
          <p:nvPr/>
        </p:nvSpPr>
        <p:spPr>
          <a:xfrm>
            <a:off x="3904407" y="2340392"/>
            <a:ext cx="1000202" cy="708650"/>
          </a:xfrm>
          <a:prstGeom prst="rect">
            <a:avLst/>
          </a:prstGeom>
          <a:noFill/>
        </p:spPr>
        <p:txBody>
          <a:bodyPr bIns="34285" lIns="68571" rIns="68571" rtlCol="0" tIns="34285" wrap="square">
            <a:spAutoFit/>
          </a:bodyPr>
          <a:lstStyle/>
          <a:p>
            <a:pPr algn="ctr"/>
            <a:r>
              <a:rPr altLang="en-US" b="1" lang="zh-CN" smtClean="0" sz="2100">
                <a:solidFill>
                  <a:srgbClr val="F8F8F8"/>
                </a:solidFill>
                <a:latin typeface="+mn-lt"/>
                <a:ea typeface="+mn-ea"/>
                <a:cs typeface="+mn-ea"/>
                <a:sym typeface="+mn-lt"/>
              </a:rPr>
              <a:t>护士化妆禁忌</a:t>
            </a:r>
          </a:p>
        </p:txBody>
      </p:sp>
      <p:sp>
        <p:nvSpPr>
          <p:cNvPr id="41" name="椭圆 40"/>
          <p:cNvSpPr/>
          <p:nvPr/>
        </p:nvSpPr>
        <p:spPr bwMode="auto">
          <a:xfrm>
            <a:off x="3444071" y="1402022"/>
            <a:ext cx="552083" cy="552373"/>
          </a:xfrm>
          <a:prstGeom prst="ellipse">
            <a:avLst/>
          </a:prstGeom>
          <a:solidFill>
            <a:schemeClr val="bg1"/>
          </a:solidFill>
          <a:ln algn="ctr" cap="flat" cmpd="sng" w="9525">
            <a:noFill/>
            <a:prstDash val="solid"/>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a:endParaRPr altLang="en-US" lang="zh-CN" sz="1300">
              <a:latin typeface="+mn-lt"/>
              <a:ea typeface="+mn-ea"/>
              <a:cs typeface="+mn-ea"/>
              <a:sym typeface="+mn-lt"/>
            </a:endParaRPr>
          </a:p>
        </p:txBody>
      </p:sp>
      <p:sp>
        <p:nvSpPr>
          <p:cNvPr id="42" name="椭圆 41"/>
          <p:cNvSpPr/>
          <p:nvPr/>
        </p:nvSpPr>
        <p:spPr bwMode="auto">
          <a:xfrm>
            <a:off x="4761946" y="1402022"/>
            <a:ext cx="552083" cy="552373"/>
          </a:xfrm>
          <a:prstGeom prst="ellipse">
            <a:avLst/>
          </a:prstGeom>
          <a:solidFill>
            <a:schemeClr val="bg1"/>
          </a:solidFill>
          <a:ln algn="ctr" cap="flat" cmpd="sng" w="9525">
            <a:noFill/>
            <a:prstDash val="solid"/>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a:endParaRPr altLang="en-US" lang="zh-CN" sz="1300">
              <a:latin typeface="+mn-lt"/>
              <a:ea typeface="+mn-ea"/>
              <a:cs typeface="+mn-ea"/>
              <a:sym typeface="+mn-lt"/>
            </a:endParaRPr>
          </a:p>
        </p:txBody>
      </p:sp>
      <p:sp>
        <p:nvSpPr>
          <p:cNvPr id="43" name="椭圆 42"/>
          <p:cNvSpPr/>
          <p:nvPr/>
        </p:nvSpPr>
        <p:spPr bwMode="auto">
          <a:xfrm>
            <a:off x="5260601" y="2408767"/>
            <a:ext cx="552083" cy="552373"/>
          </a:xfrm>
          <a:prstGeom prst="ellipse">
            <a:avLst/>
          </a:prstGeom>
          <a:solidFill>
            <a:schemeClr val="bg1"/>
          </a:solidFill>
          <a:ln algn="ctr" cap="flat" cmpd="sng" w="9525">
            <a:noFill/>
            <a:prstDash val="solid"/>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a:endParaRPr altLang="en-US" lang="zh-CN" sz="1300">
              <a:latin typeface="+mn-lt"/>
              <a:ea typeface="+mn-ea"/>
              <a:cs typeface="+mn-ea"/>
              <a:sym typeface="+mn-lt"/>
            </a:endParaRPr>
          </a:p>
        </p:txBody>
      </p:sp>
      <p:sp>
        <p:nvSpPr>
          <p:cNvPr id="44" name="椭圆 43"/>
          <p:cNvSpPr/>
          <p:nvPr/>
        </p:nvSpPr>
        <p:spPr bwMode="auto">
          <a:xfrm>
            <a:off x="4761945" y="3370965"/>
            <a:ext cx="552083" cy="552373"/>
          </a:xfrm>
          <a:prstGeom prst="ellipse">
            <a:avLst/>
          </a:prstGeom>
          <a:solidFill>
            <a:schemeClr val="bg1"/>
          </a:solidFill>
          <a:ln algn="ctr" cap="flat" cmpd="sng" w="9525">
            <a:noFill/>
            <a:prstDash val="solid"/>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a:endParaRPr altLang="en-US" lang="zh-CN" sz="1300">
              <a:latin typeface="+mn-lt"/>
              <a:ea typeface="+mn-ea"/>
              <a:cs typeface="+mn-ea"/>
              <a:sym typeface="+mn-lt"/>
            </a:endParaRPr>
          </a:p>
        </p:txBody>
      </p:sp>
      <p:sp>
        <p:nvSpPr>
          <p:cNvPr id="45" name="椭圆 44"/>
          <p:cNvSpPr/>
          <p:nvPr/>
        </p:nvSpPr>
        <p:spPr bwMode="auto">
          <a:xfrm>
            <a:off x="3444070" y="3362056"/>
            <a:ext cx="552083" cy="552373"/>
          </a:xfrm>
          <a:prstGeom prst="ellipse">
            <a:avLst/>
          </a:prstGeom>
          <a:solidFill>
            <a:schemeClr val="bg1"/>
          </a:solidFill>
          <a:ln algn="ctr" cap="flat" cmpd="sng" w="9525">
            <a:noFill/>
            <a:prstDash val="solid"/>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a:endParaRPr altLang="en-US" lang="zh-CN" sz="1300">
              <a:latin typeface="+mn-lt"/>
              <a:ea typeface="+mn-ea"/>
              <a:cs typeface="+mn-ea"/>
              <a:sym typeface="+mn-lt"/>
            </a:endParaRPr>
          </a:p>
        </p:txBody>
      </p:sp>
      <p:sp>
        <p:nvSpPr>
          <p:cNvPr id="46" name="椭圆 45"/>
          <p:cNvSpPr/>
          <p:nvPr/>
        </p:nvSpPr>
        <p:spPr bwMode="auto">
          <a:xfrm>
            <a:off x="2963225" y="2390948"/>
            <a:ext cx="552083" cy="552373"/>
          </a:xfrm>
          <a:prstGeom prst="ellipse">
            <a:avLst/>
          </a:prstGeom>
          <a:solidFill>
            <a:schemeClr val="bg1"/>
          </a:solidFill>
          <a:ln algn="ctr" cap="flat" cmpd="sng" w="9525">
            <a:noFill/>
            <a:prstDash val="solid"/>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a:endParaRPr altLang="en-US" lang="zh-CN" sz="1300">
              <a:latin typeface="+mn-lt"/>
              <a:ea typeface="+mn-ea"/>
              <a:cs typeface="+mn-ea"/>
              <a:sym typeface="+mn-lt"/>
            </a:endParaRPr>
          </a:p>
        </p:txBody>
      </p:sp>
      <p:sp>
        <p:nvSpPr>
          <p:cNvPr id="47" name="TextBox 20"/>
          <p:cNvSpPr txBox="1">
            <a:spLocks noChangeArrowheads="1"/>
          </p:cNvSpPr>
          <p:nvPr/>
        </p:nvSpPr>
        <p:spPr bwMode="auto">
          <a:xfrm flipH="1">
            <a:off x="3555523" y="1458471"/>
            <a:ext cx="329177" cy="434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b="1" lang="en-US" sz="2400">
                <a:solidFill>
                  <a:srgbClr val="F8F8F8"/>
                </a:solidFill>
                <a:latin typeface="+mn-lt"/>
                <a:ea typeface="+mn-ea"/>
                <a:cs typeface="+mn-ea"/>
                <a:sym typeface="+mn-lt"/>
              </a:rPr>
              <a:t>1</a:t>
            </a:r>
          </a:p>
        </p:txBody>
      </p:sp>
      <p:sp>
        <p:nvSpPr>
          <p:cNvPr id="48" name="TextBox 20"/>
          <p:cNvSpPr txBox="1">
            <a:spLocks noChangeArrowheads="1"/>
          </p:cNvSpPr>
          <p:nvPr/>
        </p:nvSpPr>
        <p:spPr bwMode="auto">
          <a:xfrm flipH="1">
            <a:off x="4882303" y="1458471"/>
            <a:ext cx="329177" cy="434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b="1" lang="en-US" sz="2400">
                <a:solidFill>
                  <a:srgbClr val="F8F8F8"/>
                </a:solidFill>
                <a:latin typeface="+mn-lt"/>
                <a:ea typeface="+mn-ea"/>
                <a:cs typeface="+mn-ea"/>
                <a:sym typeface="+mn-lt"/>
              </a:rPr>
              <a:t>2</a:t>
            </a:r>
          </a:p>
        </p:txBody>
      </p:sp>
      <p:sp>
        <p:nvSpPr>
          <p:cNvPr id="49" name="TextBox 20"/>
          <p:cNvSpPr txBox="1">
            <a:spLocks noChangeArrowheads="1"/>
          </p:cNvSpPr>
          <p:nvPr/>
        </p:nvSpPr>
        <p:spPr bwMode="auto">
          <a:xfrm flipH="1">
            <a:off x="5380958" y="2447397"/>
            <a:ext cx="329177" cy="434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b="1" lang="en-US" sz="2400">
                <a:solidFill>
                  <a:srgbClr val="F8F8F8"/>
                </a:solidFill>
                <a:latin typeface="+mn-lt"/>
                <a:ea typeface="+mn-ea"/>
                <a:cs typeface="+mn-ea"/>
                <a:sym typeface="+mn-lt"/>
              </a:rPr>
              <a:t>3</a:t>
            </a:r>
          </a:p>
        </p:txBody>
      </p:sp>
      <p:sp>
        <p:nvSpPr>
          <p:cNvPr id="50" name="TextBox 20"/>
          <p:cNvSpPr txBox="1">
            <a:spLocks noChangeArrowheads="1"/>
          </p:cNvSpPr>
          <p:nvPr/>
        </p:nvSpPr>
        <p:spPr bwMode="auto">
          <a:xfrm flipH="1">
            <a:off x="4873397" y="3418505"/>
            <a:ext cx="329177" cy="434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b="1" lang="en-US" sz="2400">
                <a:solidFill>
                  <a:srgbClr val="F8F8F8"/>
                </a:solidFill>
                <a:latin typeface="+mn-lt"/>
                <a:ea typeface="+mn-ea"/>
                <a:cs typeface="+mn-ea"/>
                <a:sym typeface="+mn-lt"/>
              </a:rPr>
              <a:t>4</a:t>
            </a:r>
          </a:p>
        </p:txBody>
      </p:sp>
      <p:sp>
        <p:nvSpPr>
          <p:cNvPr id="51" name="TextBox 20"/>
          <p:cNvSpPr txBox="1">
            <a:spLocks noChangeArrowheads="1"/>
          </p:cNvSpPr>
          <p:nvPr/>
        </p:nvSpPr>
        <p:spPr bwMode="auto">
          <a:xfrm flipH="1">
            <a:off x="3555522" y="3445232"/>
            <a:ext cx="329177" cy="434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b="1" lang="en-US" sz="2400">
                <a:solidFill>
                  <a:srgbClr val="F8F8F8"/>
                </a:solidFill>
                <a:latin typeface="+mn-lt"/>
                <a:ea typeface="+mn-ea"/>
                <a:cs typeface="+mn-ea"/>
                <a:sym typeface="+mn-lt"/>
              </a:rPr>
              <a:t>5</a:t>
            </a:r>
          </a:p>
        </p:txBody>
      </p:sp>
      <p:sp>
        <p:nvSpPr>
          <p:cNvPr id="52" name="TextBox 20"/>
          <p:cNvSpPr txBox="1">
            <a:spLocks noChangeArrowheads="1"/>
          </p:cNvSpPr>
          <p:nvPr/>
        </p:nvSpPr>
        <p:spPr bwMode="auto">
          <a:xfrm flipH="1">
            <a:off x="3065771" y="2447397"/>
            <a:ext cx="329177" cy="434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b="1" lang="en-US" sz="2400">
                <a:solidFill>
                  <a:srgbClr val="F8F8F8"/>
                </a:solidFill>
                <a:latin typeface="+mn-lt"/>
                <a:ea typeface="+mn-ea"/>
                <a:cs typeface="+mn-ea"/>
                <a:sym typeface="+mn-lt"/>
              </a:rPr>
              <a:t>6</a:t>
            </a:r>
          </a:p>
        </p:txBody>
      </p:sp>
    </p:spTree>
    <p:extLst>
      <p:ext uri="{BB962C8B-B14F-4D97-AF65-F5344CB8AC3E}">
        <p14:creationId val="1964249256"/>
      </p:ext>
    </p:extLst>
  </p:cSld>
  <p:clrMapOvr>
    <a:masterClrMapping/>
  </p:clrMapOvr>
  <mc:AlternateContent>
    <mc:Choice Requires="p14">
      <p:transition advTm="9849" spd="slow">
        <p14:gallery dir="l"/>
      </p:transition>
    </mc:Choice>
    <mc:Fallback>
      <p:transition advTm="9849"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300" fill="hold" id="7"/>
                                        <p:tgtEl>
                                          <p:spTgt spid="67"/>
                                        </p:tgtEl>
                                        <p:attrNameLst>
                                          <p:attrName>ppt_x</p:attrName>
                                        </p:attrNameLst>
                                      </p:cBhvr>
                                      <p:tavLst>
                                        <p:tav tm="0">
                                          <p:val>
                                            <p:strVal val="0-#ppt_w/2"/>
                                          </p:val>
                                        </p:tav>
                                        <p:tav tm="100000">
                                          <p:val>
                                            <p:strVal val="#ppt_x"/>
                                          </p:val>
                                        </p:tav>
                                      </p:tavLst>
                                    </p:anim>
                                    <p:anim calcmode="lin" valueType="num">
                                      <p:cBhvr additive="base">
                                        <p:cTn dur="300" fill="hold" id="8"/>
                                        <p:tgtEl>
                                          <p:spTgt spid="6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300" fill="hold" id="11"/>
                                        <p:tgtEl>
                                          <p:spTgt spid="66"/>
                                        </p:tgtEl>
                                        <p:attrNameLst>
                                          <p:attrName>ppt_x</p:attrName>
                                        </p:attrNameLst>
                                      </p:cBhvr>
                                      <p:tavLst>
                                        <p:tav tm="0">
                                          <p:val>
                                            <p:strVal val="0-#ppt_w/2"/>
                                          </p:val>
                                        </p:tav>
                                        <p:tav tm="100000">
                                          <p:val>
                                            <p:strVal val="#ppt_x"/>
                                          </p:val>
                                        </p:tav>
                                      </p:tavLst>
                                    </p:anim>
                                    <p:anim calcmode="lin" valueType="num">
                                      <p:cBhvr additive="base">
                                        <p:cTn dur="3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8"/>
                                        </p:tgtEl>
                                        <p:attrNameLst>
                                          <p:attrName>style.visibility</p:attrName>
                                        </p:attrNameLst>
                                      </p:cBhvr>
                                      <p:to>
                                        <p:strVal val="visible"/>
                                      </p:to>
                                    </p:set>
                                    <p:anim by="(-#ppt_w*2)" calcmode="lin" valueType="num">
                                      <p:cBhvr rctx="PPT">
                                        <p:cTn autoRev="1" dur="200" fill="hold" id="16">
                                          <p:stCondLst>
                                            <p:cond delay="0"/>
                                          </p:stCondLst>
                                        </p:cTn>
                                        <p:tgtEl>
                                          <p:spTgt spid="68"/>
                                        </p:tgtEl>
                                        <p:attrNameLst>
                                          <p:attrName>ppt_w</p:attrName>
                                        </p:attrNameLst>
                                      </p:cBhvr>
                                    </p:anim>
                                    <p:anim by="(#ppt_w*0.50)" calcmode="lin" valueType="num">
                                      <p:cBhvr>
                                        <p:cTn autoRev="1" decel="50000" dur="200" fill="hold" id="17">
                                          <p:stCondLst>
                                            <p:cond delay="0"/>
                                          </p:stCondLst>
                                        </p:cTn>
                                        <p:tgtEl>
                                          <p:spTgt spid="68"/>
                                        </p:tgtEl>
                                        <p:attrNameLst>
                                          <p:attrName>ppt_x</p:attrName>
                                        </p:attrNameLst>
                                      </p:cBhvr>
                                    </p:anim>
                                    <p:anim calcmode="lin" from="(-#ppt_h/2)" to="(#ppt_y)" valueType="num">
                                      <p:cBhvr>
                                        <p:cTn dur="400" fill="hold" id="18">
                                          <p:stCondLst>
                                            <p:cond delay="0"/>
                                          </p:stCondLst>
                                        </p:cTn>
                                        <p:tgtEl>
                                          <p:spTgt spid="68"/>
                                        </p:tgtEl>
                                        <p:attrNameLst>
                                          <p:attrName>ppt_y</p:attrName>
                                        </p:attrNameLst>
                                      </p:cBhvr>
                                    </p:anim>
                                    <p:animRot by="21600000">
                                      <p:cBhvr>
                                        <p:cTn dur="400" fill="hold" id="19">
                                          <p:stCondLst>
                                            <p:cond delay="0"/>
                                          </p:stCondLst>
                                        </p:cTn>
                                        <p:tgtEl>
                                          <p:spTgt spid="68"/>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21" presetSubtype="1">
                                  <p:stCondLst>
                                    <p:cond delay="0"/>
                                  </p:stCondLst>
                                  <p:childTnLst>
                                    <p:set>
                                      <p:cBhvr>
                                        <p:cTn dur="1" fill="hold" id="22">
                                          <p:stCondLst>
                                            <p:cond delay="0"/>
                                          </p:stCondLst>
                                        </p:cTn>
                                        <p:tgtEl>
                                          <p:spTgt spid="39"/>
                                        </p:tgtEl>
                                        <p:attrNameLst>
                                          <p:attrName>style.visibility</p:attrName>
                                        </p:attrNameLst>
                                      </p:cBhvr>
                                      <p:to>
                                        <p:strVal val="visible"/>
                                      </p:to>
                                    </p:set>
                                    <p:animEffect filter="wheel(1)" transition="in">
                                      <p:cBhvr>
                                        <p:cTn dur="1000" id="23"/>
                                        <p:tgtEl>
                                          <p:spTgt spid="39"/>
                                        </p:tgtEl>
                                      </p:cBhvr>
                                    </p:animEffect>
                                  </p:childTnLst>
                                </p:cTn>
                              </p:par>
                            </p:childTnLst>
                          </p:cTn>
                        </p:par>
                        <p:par>
                          <p:cTn fill="hold" id="24" nodeType="afterGroup">
                            <p:stCondLst>
                              <p:cond delay="1800"/>
                            </p:stCondLst>
                            <p:childTnLst>
                              <p:par>
                                <p:cTn fill="hold" grpId="0" id="25" nodeType="afterEffect" presetClass="entr" presetID="31" presetSubtype="0">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p:cTn dur="500" fill="hold" id="27"/>
                                        <p:tgtEl>
                                          <p:spTgt spid="40"/>
                                        </p:tgtEl>
                                        <p:attrNameLst>
                                          <p:attrName>ppt_w</p:attrName>
                                        </p:attrNameLst>
                                      </p:cBhvr>
                                      <p:tavLst>
                                        <p:tav tm="0">
                                          <p:val>
                                            <p:fltVal val="0"/>
                                          </p:val>
                                        </p:tav>
                                        <p:tav tm="100000">
                                          <p:val>
                                            <p:strVal val="#ppt_w"/>
                                          </p:val>
                                        </p:tav>
                                      </p:tavLst>
                                    </p:anim>
                                    <p:anim calcmode="lin" valueType="num">
                                      <p:cBhvr>
                                        <p:cTn dur="500" fill="hold" id="28"/>
                                        <p:tgtEl>
                                          <p:spTgt spid="40"/>
                                        </p:tgtEl>
                                        <p:attrNameLst>
                                          <p:attrName>ppt_h</p:attrName>
                                        </p:attrNameLst>
                                      </p:cBhvr>
                                      <p:tavLst>
                                        <p:tav tm="0">
                                          <p:val>
                                            <p:fltVal val="0"/>
                                          </p:val>
                                        </p:tav>
                                        <p:tav tm="100000">
                                          <p:val>
                                            <p:strVal val="#ppt_h"/>
                                          </p:val>
                                        </p:tav>
                                      </p:tavLst>
                                    </p:anim>
                                    <p:anim calcmode="lin" valueType="num">
                                      <p:cBhvr>
                                        <p:cTn dur="500" fill="hold" id="29"/>
                                        <p:tgtEl>
                                          <p:spTgt spid="40"/>
                                        </p:tgtEl>
                                        <p:attrNameLst>
                                          <p:attrName>style.rotation</p:attrName>
                                        </p:attrNameLst>
                                      </p:cBhvr>
                                      <p:tavLst>
                                        <p:tav tm="0">
                                          <p:val>
                                            <p:fltVal val="90"/>
                                          </p:val>
                                        </p:tav>
                                        <p:tav tm="100000">
                                          <p:val>
                                            <p:fltVal val="0"/>
                                          </p:val>
                                        </p:tav>
                                      </p:tavLst>
                                    </p:anim>
                                    <p:animEffect filter="fade" transition="in">
                                      <p:cBhvr>
                                        <p:cTn dur="500" id="30"/>
                                        <p:tgtEl>
                                          <p:spTgt spid="40"/>
                                        </p:tgtEl>
                                      </p:cBhvr>
                                    </p:animEffect>
                                  </p:childTnLst>
                                </p:cTn>
                              </p:par>
                            </p:childTnLst>
                          </p:cTn>
                        </p:par>
                        <p:par>
                          <p:cTn fill="hold" id="31" nodeType="afterGroup">
                            <p:stCondLst>
                              <p:cond delay="2300"/>
                            </p:stCondLst>
                            <p:childTnLst>
                              <p:par>
                                <p:cTn fill="hold" grpId="0" id="32" nodeType="afterEffect" presetClass="entr" presetID="21" presetSubtype="1">
                                  <p:stCondLst>
                                    <p:cond delay="0"/>
                                  </p:stCondLst>
                                  <p:childTnLst>
                                    <p:set>
                                      <p:cBhvr>
                                        <p:cTn dur="1" fill="hold" id="33">
                                          <p:stCondLst>
                                            <p:cond delay="0"/>
                                          </p:stCondLst>
                                        </p:cTn>
                                        <p:tgtEl>
                                          <p:spTgt spid="16"/>
                                        </p:tgtEl>
                                        <p:attrNameLst>
                                          <p:attrName>style.visibility</p:attrName>
                                        </p:attrNameLst>
                                      </p:cBhvr>
                                      <p:to>
                                        <p:strVal val="visible"/>
                                      </p:to>
                                    </p:set>
                                    <p:animEffect filter="wheel(1)" transition="in">
                                      <p:cBhvr>
                                        <p:cTn dur="1000" id="34"/>
                                        <p:tgtEl>
                                          <p:spTgt spid="16"/>
                                        </p:tgtEl>
                                      </p:cBhvr>
                                    </p:animEffect>
                                  </p:childTnLst>
                                </p:cTn>
                              </p:par>
                            </p:childTnLst>
                          </p:cTn>
                        </p:par>
                        <p:par>
                          <p:cTn fill="hold" id="35" nodeType="afterGroup">
                            <p:stCondLst>
                              <p:cond delay="3300"/>
                            </p:stCondLst>
                            <p:childTnLst>
                              <p:par>
                                <p:cTn fill="hold" grpId="0" id="36" nodeType="afterEffect" presetClass="entr" presetID="52" presetSubtype="0">
                                  <p:stCondLst>
                                    <p:cond delay="0"/>
                                  </p:stCondLst>
                                  <p:childTnLst>
                                    <p:set>
                                      <p:cBhvr>
                                        <p:cTn dur="1" fill="hold" id="37">
                                          <p:stCondLst>
                                            <p:cond delay="0"/>
                                          </p:stCondLst>
                                        </p:cTn>
                                        <p:tgtEl>
                                          <p:spTgt spid="41"/>
                                        </p:tgtEl>
                                        <p:attrNameLst>
                                          <p:attrName>style.visibility</p:attrName>
                                        </p:attrNameLst>
                                      </p:cBhvr>
                                      <p:to>
                                        <p:strVal val="visible"/>
                                      </p:to>
                                    </p:set>
                                    <p:animScale>
                                      <p:cBhvr>
                                        <p:cTn decel="50000" dur="1000" fill="hold" id="38">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9">
                                          <p:stCondLst>
                                            <p:cond delay="0"/>
                                          </p:stCondLst>
                                        </p:cTn>
                                        <p:tgtEl>
                                          <p:spTgt spid="41"/>
                                        </p:tgtEl>
                                        <p:attrNameLst>
                                          <p:attrName>ppt_x</p:attrName>
                                          <p:attrName>ppt_y</p:attrName>
                                        </p:attrNameLst>
                                      </p:cBhvr>
                                    </p:animMotion>
                                    <p:animEffect filter="fade" transition="in">
                                      <p:cBhvr>
                                        <p:cTn dur="1000" id="40"/>
                                        <p:tgtEl>
                                          <p:spTgt spid="41"/>
                                        </p:tgtEl>
                                      </p:cBhvr>
                                    </p:animEffect>
                                  </p:childTnLst>
                                </p:cTn>
                              </p:par>
                              <p:par>
                                <p:cTn fill="hold" grpId="0" id="41" nodeType="withEffect" presetClass="entr" presetID="52" presetSubtype="0">
                                  <p:stCondLst>
                                    <p:cond delay="100"/>
                                  </p:stCondLst>
                                  <p:childTnLst>
                                    <p:set>
                                      <p:cBhvr>
                                        <p:cTn dur="1" fill="hold" id="42">
                                          <p:stCondLst>
                                            <p:cond delay="0"/>
                                          </p:stCondLst>
                                        </p:cTn>
                                        <p:tgtEl>
                                          <p:spTgt spid="42"/>
                                        </p:tgtEl>
                                        <p:attrNameLst>
                                          <p:attrName>style.visibility</p:attrName>
                                        </p:attrNameLst>
                                      </p:cBhvr>
                                      <p:to>
                                        <p:strVal val="visible"/>
                                      </p:to>
                                    </p:set>
                                    <p:animScale>
                                      <p:cBhvr>
                                        <p:cTn decel="50000" dur="1000" fill="hold" id="43">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42"/>
                                        </p:tgtEl>
                                        <p:attrNameLst>
                                          <p:attrName>ppt_x</p:attrName>
                                          <p:attrName>ppt_y</p:attrName>
                                        </p:attrNameLst>
                                      </p:cBhvr>
                                    </p:animMotion>
                                    <p:animEffect filter="fade" transition="in">
                                      <p:cBhvr>
                                        <p:cTn dur="1000" id="45"/>
                                        <p:tgtEl>
                                          <p:spTgt spid="42"/>
                                        </p:tgtEl>
                                      </p:cBhvr>
                                    </p:animEffect>
                                  </p:childTnLst>
                                </p:cTn>
                              </p:par>
                              <p:par>
                                <p:cTn fill="hold" grpId="0" id="46" nodeType="withEffect" presetClass="entr" presetID="52" presetSubtype="0">
                                  <p:stCondLst>
                                    <p:cond delay="200"/>
                                  </p:stCondLst>
                                  <p:childTnLst>
                                    <p:set>
                                      <p:cBhvr>
                                        <p:cTn dur="1" fill="hold" id="47">
                                          <p:stCondLst>
                                            <p:cond delay="0"/>
                                          </p:stCondLst>
                                        </p:cTn>
                                        <p:tgtEl>
                                          <p:spTgt spid="43"/>
                                        </p:tgtEl>
                                        <p:attrNameLst>
                                          <p:attrName>style.visibility</p:attrName>
                                        </p:attrNameLst>
                                      </p:cBhvr>
                                      <p:to>
                                        <p:strVal val="visible"/>
                                      </p:to>
                                    </p:set>
                                    <p:animScale>
                                      <p:cBhvr>
                                        <p:cTn decel="50000" dur="1000" fill="hold" id="48">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9">
                                          <p:stCondLst>
                                            <p:cond delay="0"/>
                                          </p:stCondLst>
                                        </p:cTn>
                                        <p:tgtEl>
                                          <p:spTgt spid="43"/>
                                        </p:tgtEl>
                                        <p:attrNameLst>
                                          <p:attrName>ppt_x</p:attrName>
                                          <p:attrName>ppt_y</p:attrName>
                                        </p:attrNameLst>
                                      </p:cBhvr>
                                    </p:animMotion>
                                    <p:animEffect filter="fade" transition="in">
                                      <p:cBhvr>
                                        <p:cTn dur="1000" id="50"/>
                                        <p:tgtEl>
                                          <p:spTgt spid="43"/>
                                        </p:tgtEl>
                                      </p:cBhvr>
                                    </p:animEffect>
                                  </p:childTnLst>
                                </p:cTn>
                              </p:par>
                              <p:par>
                                <p:cTn fill="hold" grpId="0" id="51" nodeType="withEffect" presetClass="entr" presetID="52" presetSubtype="0">
                                  <p:stCondLst>
                                    <p:cond delay="300"/>
                                  </p:stCondLst>
                                  <p:childTnLst>
                                    <p:set>
                                      <p:cBhvr>
                                        <p:cTn dur="1" fill="hold" id="52">
                                          <p:stCondLst>
                                            <p:cond delay="0"/>
                                          </p:stCondLst>
                                        </p:cTn>
                                        <p:tgtEl>
                                          <p:spTgt spid="44"/>
                                        </p:tgtEl>
                                        <p:attrNameLst>
                                          <p:attrName>style.visibility</p:attrName>
                                        </p:attrNameLst>
                                      </p:cBhvr>
                                      <p:to>
                                        <p:strVal val="visible"/>
                                      </p:to>
                                    </p:set>
                                    <p:animScale>
                                      <p:cBhvr>
                                        <p:cTn decel="50000" dur="1000" fill="hold" id="53">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4">
                                          <p:stCondLst>
                                            <p:cond delay="0"/>
                                          </p:stCondLst>
                                        </p:cTn>
                                        <p:tgtEl>
                                          <p:spTgt spid="44"/>
                                        </p:tgtEl>
                                        <p:attrNameLst>
                                          <p:attrName>ppt_x</p:attrName>
                                          <p:attrName>ppt_y</p:attrName>
                                        </p:attrNameLst>
                                      </p:cBhvr>
                                    </p:animMotion>
                                    <p:animEffect filter="fade" transition="in">
                                      <p:cBhvr>
                                        <p:cTn dur="1000" id="55"/>
                                        <p:tgtEl>
                                          <p:spTgt spid="44"/>
                                        </p:tgtEl>
                                      </p:cBhvr>
                                    </p:animEffect>
                                  </p:childTnLst>
                                </p:cTn>
                              </p:par>
                              <p:par>
                                <p:cTn fill="hold" grpId="0" id="56" nodeType="withEffect" presetClass="entr" presetID="52" presetSubtype="0">
                                  <p:stCondLst>
                                    <p:cond delay="400"/>
                                  </p:stCondLst>
                                  <p:childTnLst>
                                    <p:set>
                                      <p:cBhvr>
                                        <p:cTn dur="1" fill="hold" id="57">
                                          <p:stCondLst>
                                            <p:cond delay="0"/>
                                          </p:stCondLst>
                                        </p:cTn>
                                        <p:tgtEl>
                                          <p:spTgt spid="45"/>
                                        </p:tgtEl>
                                        <p:attrNameLst>
                                          <p:attrName>style.visibility</p:attrName>
                                        </p:attrNameLst>
                                      </p:cBhvr>
                                      <p:to>
                                        <p:strVal val="visible"/>
                                      </p:to>
                                    </p:set>
                                    <p:animScale>
                                      <p:cBhvr>
                                        <p:cTn decel="50000" dur="1000" fill="hold" id="58">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9">
                                          <p:stCondLst>
                                            <p:cond delay="0"/>
                                          </p:stCondLst>
                                        </p:cTn>
                                        <p:tgtEl>
                                          <p:spTgt spid="45"/>
                                        </p:tgtEl>
                                        <p:attrNameLst>
                                          <p:attrName>ppt_x</p:attrName>
                                          <p:attrName>ppt_y</p:attrName>
                                        </p:attrNameLst>
                                      </p:cBhvr>
                                    </p:animMotion>
                                    <p:animEffect filter="fade" transition="in">
                                      <p:cBhvr>
                                        <p:cTn dur="1000" id="60"/>
                                        <p:tgtEl>
                                          <p:spTgt spid="45"/>
                                        </p:tgtEl>
                                      </p:cBhvr>
                                    </p:animEffect>
                                  </p:childTnLst>
                                </p:cTn>
                              </p:par>
                              <p:par>
                                <p:cTn fill="hold" grpId="0" id="61" nodeType="withEffect" presetClass="entr" presetID="52" presetSubtype="0">
                                  <p:stCondLst>
                                    <p:cond delay="500"/>
                                  </p:stCondLst>
                                  <p:childTnLst>
                                    <p:set>
                                      <p:cBhvr>
                                        <p:cTn dur="1" fill="hold" id="62">
                                          <p:stCondLst>
                                            <p:cond delay="0"/>
                                          </p:stCondLst>
                                        </p:cTn>
                                        <p:tgtEl>
                                          <p:spTgt spid="46"/>
                                        </p:tgtEl>
                                        <p:attrNameLst>
                                          <p:attrName>style.visibility</p:attrName>
                                        </p:attrNameLst>
                                      </p:cBhvr>
                                      <p:to>
                                        <p:strVal val="visible"/>
                                      </p:to>
                                    </p:set>
                                    <p:animScale>
                                      <p:cBhvr>
                                        <p:cTn decel="50000" dur="1000" fill="hold" id="63">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4">
                                          <p:stCondLst>
                                            <p:cond delay="0"/>
                                          </p:stCondLst>
                                        </p:cTn>
                                        <p:tgtEl>
                                          <p:spTgt spid="46"/>
                                        </p:tgtEl>
                                        <p:attrNameLst>
                                          <p:attrName>ppt_x</p:attrName>
                                          <p:attrName>ppt_y</p:attrName>
                                        </p:attrNameLst>
                                      </p:cBhvr>
                                    </p:animMotion>
                                    <p:animEffect filter="fade" transition="in">
                                      <p:cBhvr>
                                        <p:cTn dur="1000" id="65"/>
                                        <p:tgtEl>
                                          <p:spTgt spid="46"/>
                                        </p:tgtEl>
                                      </p:cBhvr>
                                    </p:animEffect>
                                  </p:childTnLst>
                                </p:cTn>
                              </p:par>
                            </p:childTnLst>
                          </p:cTn>
                        </p:par>
                        <p:par>
                          <p:cTn fill="hold" id="66" nodeType="afterGroup">
                            <p:stCondLst>
                              <p:cond delay="4800"/>
                            </p:stCondLst>
                            <p:childTnLst>
                              <p:par>
                                <p:cTn fill="hold" grpId="0" id="67" nodeType="afterEffect" presetClass="entr" presetID="31" presetSubtype="0">
                                  <p:stCondLst>
                                    <p:cond delay="0"/>
                                  </p:stCondLst>
                                  <p:childTnLst>
                                    <p:set>
                                      <p:cBhvr>
                                        <p:cTn dur="1" fill="hold" id="68">
                                          <p:stCondLst>
                                            <p:cond delay="0"/>
                                          </p:stCondLst>
                                        </p:cTn>
                                        <p:tgtEl>
                                          <p:spTgt spid="47"/>
                                        </p:tgtEl>
                                        <p:attrNameLst>
                                          <p:attrName>style.visibility</p:attrName>
                                        </p:attrNameLst>
                                      </p:cBhvr>
                                      <p:to>
                                        <p:strVal val="visible"/>
                                      </p:to>
                                    </p:set>
                                    <p:anim calcmode="lin" valueType="num">
                                      <p:cBhvr>
                                        <p:cTn dur="300" fill="hold" id="69"/>
                                        <p:tgtEl>
                                          <p:spTgt spid="47"/>
                                        </p:tgtEl>
                                        <p:attrNameLst>
                                          <p:attrName>ppt_w</p:attrName>
                                        </p:attrNameLst>
                                      </p:cBhvr>
                                      <p:tavLst>
                                        <p:tav tm="0">
                                          <p:val>
                                            <p:fltVal val="0"/>
                                          </p:val>
                                        </p:tav>
                                        <p:tav tm="100000">
                                          <p:val>
                                            <p:strVal val="#ppt_w"/>
                                          </p:val>
                                        </p:tav>
                                      </p:tavLst>
                                    </p:anim>
                                    <p:anim calcmode="lin" valueType="num">
                                      <p:cBhvr>
                                        <p:cTn dur="300" fill="hold" id="70"/>
                                        <p:tgtEl>
                                          <p:spTgt spid="47"/>
                                        </p:tgtEl>
                                        <p:attrNameLst>
                                          <p:attrName>ppt_h</p:attrName>
                                        </p:attrNameLst>
                                      </p:cBhvr>
                                      <p:tavLst>
                                        <p:tav tm="0">
                                          <p:val>
                                            <p:fltVal val="0"/>
                                          </p:val>
                                        </p:tav>
                                        <p:tav tm="100000">
                                          <p:val>
                                            <p:strVal val="#ppt_h"/>
                                          </p:val>
                                        </p:tav>
                                      </p:tavLst>
                                    </p:anim>
                                    <p:anim calcmode="lin" valueType="num">
                                      <p:cBhvr>
                                        <p:cTn dur="300" fill="hold" id="71"/>
                                        <p:tgtEl>
                                          <p:spTgt spid="47"/>
                                        </p:tgtEl>
                                        <p:attrNameLst>
                                          <p:attrName>style.rotation</p:attrName>
                                        </p:attrNameLst>
                                      </p:cBhvr>
                                      <p:tavLst>
                                        <p:tav tm="0">
                                          <p:val>
                                            <p:fltVal val="90"/>
                                          </p:val>
                                        </p:tav>
                                        <p:tav tm="100000">
                                          <p:val>
                                            <p:fltVal val="0"/>
                                          </p:val>
                                        </p:tav>
                                      </p:tavLst>
                                    </p:anim>
                                    <p:animEffect filter="fade" transition="in">
                                      <p:cBhvr>
                                        <p:cTn dur="300" id="72"/>
                                        <p:tgtEl>
                                          <p:spTgt spid="47"/>
                                        </p:tgtEl>
                                      </p:cBhvr>
                                    </p:animEffect>
                                  </p:childTnLst>
                                </p:cTn>
                              </p:par>
                            </p:childTnLst>
                          </p:cTn>
                        </p:par>
                        <p:par>
                          <p:cTn fill="hold" id="73" nodeType="afterGroup">
                            <p:stCondLst>
                              <p:cond delay="5100"/>
                            </p:stCondLst>
                            <p:childTnLst>
                              <p:par>
                                <p:cTn fill="hold" grpId="0" id="74" nodeType="afterEffect" presetClass="entr" presetID="22" presetSubtype="2">
                                  <p:stCondLst>
                                    <p:cond delay="0"/>
                                  </p:stCondLst>
                                  <p:childTnLst>
                                    <p:set>
                                      <p:cBhvr>
                                        <p:cTn dur="1" fill="hold" id="75">
                                          <p:stCondLst>
                                            <p:cond delay="0"/>
                                          </p:stCondLst>
                                        </p:cTn>
                                        <p:tgtEl>
                                          <p:spTgt spid="18"/>
                                        </p:tgtEl>
                                        <p:attrNameLst>
                                          <p:attrName>style.visibility</p:attrName>
                                        </p:attrNameLst>
                                      </p:cBhvr>
                                      <p:to>
                                        <p:strVal val="visible"/>
                                      </p:to>
                                    </p:set>
                                    <p:animEffect filter="wipe(right)" transition="in">
                                      <p:cBhvr>
                                        <p:cTn dur="500" id="76"/>
                                        <p:tgtEl>
                                          <p:spTgt spid="18"/>
                                        </p:tgtEl>
                                      </p:cBhvr>
                                    </p:animEffect>
                                  </p:childTnLst>
                                </p:cTn>
                              </p:par>
                            </p:childTnLst>
                          </p:cTn>
                        </p:par>
                        <p:par>
                          <p:cTn fill="hold" id="77" nodeType="afterGroup">
                            <p:stCondLst>
                              <p:cond delay="5600"/>
                            </p:stCondLst>
                            <p:childTnLst>
                              <p:par>
                                <p:cTn fill="hold" grpId="0" id="78" nodeType="afterEffect" presetClass="entr" presetID="31" presetSubtype="0">
                                  <p:stCondLst>
                                    <p:cond delay="0"/>
                                  </p:stCondLst>
                                  <p:childTnLst>
                                    <p:set>
                                      <p:cBhvr>
                                        <p:cTn dur="1" fill="hold" id="79">
                                          <p:stCondLst>
                                            <p:cond delay="0"/>
                                          </p:stCondLst>
                                        </p:cTn>
                                        <p:tgtEl>
                                          <p:spTgt spid="48"/>
                                        </p:tgtEl>
                                        <p:attrNameLst>
                                          <p:attrName>style.visibility</p:attrName>
                                        </p:attrNameLst>
                                      </p:cBhvr>
                                      <p:to>
                                        <p:strVal val="visible"/>
                                      </p:to>
                                    </p:set>
                                    <p:anim calcmode="lin" valueType="num">
                                      <p:cBhvr>
                                        <p:cTn dur="300" fill="hold" id="80"/>
                                        <p:tgtEl>
                                          <p:spTgt spid="48"/>
                                        </p:tgtEl>
                                        <p:attrNameLst>
                                          <p:attrName>ppt_w</p:attrName>
                                        </p:attrNameLst>
                                      </p:cBhvr>
                                      <p:tavLst>
                                        <p:tav tm="0">
                                          <p:val>
                                            <p:fltVal val="0"/>
                                          </p:val>
                                        </p:tav>
                                        <p:tav tm="100000">
                                          <p:val>
                                            <p:strVal val="#ppt_w"/>
                                          </p:val>
                                        </p:tav>
                                      </p:tavLst>
                                    </p:anim>
                                    <p:anim calcmode="lin" valueType="num">
                                      <p:cBhvr>
                                        <p:cTn dur="300" fill="hold" id="81"/>
                                        <p:tgtEl>
                                          <p:spTgt spid="48"/>
                                        </p:tgtEl>
                                        <p:attrNameLst>
                                          <p:attrName>ppt_h</p:attrName>
                                        </p:attrNameLst>
                                      </p:cBhvr>
                                      <p:tavLst>
                                        <p:tav tm="0">
                                          <p:val>
                                            <p:fltVal val="0"/>
                                          </p:val>
                                        </p:tav>
                                        <p:tav tm="100000">
                                          <p:val>
                                            <p:strVal val="#ppt_h"/>
                                          </p:val>
                                        </p:tav>
                                      </p:tavLst>
                                    </p:anim>
                                    <p:anim calcmode="lin" valueType="num">
                                      <p:cBhvr>
                                        <p:cTn dur="300" fill="hold" id="82"/>
                                        <p:tgtEl>
                                          <p:spTgt spid="48"/>
                                        </p:tgtEl>
                                        <p:attrNameLst>
                                          <p:attrName>style.rotation</p:attrName>
                                        </p:attrNameLst>
                                      </p:cBhvr>
                                      <p:tavLst>
                                        <p:tav tm="0">
                                          <p:val>
                                            <p:fltVal val="90"/>
                                          </p:val>
                                        </p:tav>
                                        <p:tav tm="100000">
                                          <p:val>
                                            <p:fltVal val="0"/>
                                          </p:val>
                                        </p:tav>
                                      </p:tavLst>
                                    </p:anim>
                                    <p:animEffect filter="fade" transition="in">
                                      <p:cBhvr>
                                        <p:cTn dur="300" id="83"/>
                                        <p:tgtEl>
                                          <p:spTgt spid="48"/>
                                        </p:tgtEl>
                                      </p:cBhvr>
                                    </p:animEffect>
                                  </p:childTnLst>
                                </p:cTn>
                              </p:par>
                            </p:childTnLst>
                          </p:cTn>
                        </p:par>
                        <p:par>
                          <p:cTn fill="hold" id="84" nodeType="afterGroup">
                            <p:stCondLst>
                              <p:cond delay="5900"/>
                            </p:stCondLst>
                            <p:childTnLst>
                              <p:par>
                                <p:cTn fill="hold" grpId="0" id="85" nodeType="afterEffect" presetClass="entr" presetID="22" presetSubtype="8">
                                  <p:stCondLst>
                                    <p:cond delay="0"/>
                                  </p:stCondLst>
                                  <p:childTnLst>
                                    <p:set>
                                      <p:cBhvr>
                                        <p:cTn dur="1" fill="hold" id="86">
                                          <p:stCondLst>
                                            <p:cond delay="0"/>
                                          </p:stCondLst>
                                        </p:cTn>
                                        <p:tgtEl>
                                          <p:spTgt spid="30"/>
                                        </p:tgtEl>
                                        <p:attrNameLst>
                                          <p:attrName>style.visibility</p:attrName>
                                        </p:attrNameLst>
                                      </p:cBhvr>
                                      <p:to>
                                        <p:strVal val="visible"/>
                                      </p:to>
                                    </p:set>
                                    <p:animEffect filter="wipe(left)" transition="in">
                                      <p:cBhvr>
                                        <p:cTn dur="500" id="87"/>
                                        <p:tgtEl>
                                          <p:spTgt spid="30"/>
                                        </p:tgtEl>
                                      </p:cBhvr>
                                    </p:animEffect>
                                  </p:childTnLst>
                                </p:cTn>
                              </p:par>
                            </p:childTnLst>
                          </p:cTn>
                        </p:par>
                        <p:par>
                          <p:cTn fill="hold" id="88" nodeType="afterGroup">
                            <p:stCondLst>
                              <p:cond delay="6400"/>
                            </p:stCondLst>
                            <p:childTnLst>
                              <p:par>
                                <p:cTn fill="hold" grpId="0" id="89" nodeType="afterEffect" presetClass="entr" presetID="31" presetSubtype="0">
                                  <p:stCondLst>
                                    <p:cond delay="0"/>
                                  </p:stCondLst>
                                  <p:childTnLst>
                                    <p:set>
                                      <p:cBhvr>
                                        <p:cTn dur="1" fill="hold" id="90">
                                          <p:stCondLst>
                                            <p:cond delay="0"/>
                                          </p:stCondLst>
                                        </p:cTn>
                                        <p:tgtEl>
                                          <p:spTgt spid="49"/>
                                        </p:tgtEl>
                                        <p:attrNameLst>
                                          <p:attrName>style.visibility</p:attrName>
                                        </p:attrNameLst>
                                      </p:cBhvr>
                                      <p:to>
                                        <p:strVal val="visible"/>
                                      </p:to>
                                    </p:set>
                                    <p:anim calcmode="lin" valueType="num">
                                      <p:cBhvr>
                                        <p:cTn dur="300" fill="hold" id="91"/>
                                        <p:tgtEl>
                                          <p:spTgt spid="49"/>
                                        </p:tgtEl>
                                        <p:attrNameLst>
                                          <p:attrName>ppt_w</p:attrName>
                                        </p:attrNameLst>
                                      </p:cBhvr>
                                      <p:tavLst>
                                        <p:tav tm="0">
                                          <p:val>
                                            <p:fltVal val="0"/>
                                          </p:val>
                                        </p:tav>
                                        <p:tav tm="100000">
                                          <p:val>
                                            <p:strVal val="#ppt_w"/>
                                          </p:val>
                                        </p:tav>
                                      </p:tavLst>
                                    </p:anim>
                                    <p:anim calcmode="lin" valueType="num">
                                      <p:cBhvr>
                                        <p:cTn dur="300" fill="hold" id="92"/>
                                        <p:tgtEl>
                                          <p:spTgt spid="49"/>
                                        </p:tgtEl>
                                        <p:attrNameLst>
                                          <p:attrName>ppt_h</p:attrName>
                                        </p:attrNameLst>
                                      </p:cBhvr>
                                      <p:tavLst>
                                        <p:tav tm="0">
                                          <p:val>
                                            <p:fltVal val="0"/>
                                          </p:val>
                                        </p:tav>
                                        <p:tav tm="100000">
                                          <p:val>
                                            <p:strVal val="#ppt_h"/>
                                          </p:val>
                                        </p:tav>
                                      </p:tavLst>
                                    </p:anim>
                                    <p:anim calcmode="lin" valueType="num">
                                      <p:cBhvr>
                                        <p:cTn dur="300" fill="hold" id="93"/>
                                        <p:tgtEl>
                                          <p:spTgt spid="49"/>
                                        </p:tgtEl>
                                        <p:attrNameLst>
                                          <p:attrName>style.rotation</p:attrName>
                                        </p:attrNameLst>
                                      </p:cBhvr>
                                      <p:tavLst>
                                        <p:tav tm="0">
                                          <p:val>
                                            <p:fltVal val="90"/>
                                          </p:val>
                                        </p:tav>
                                        <p:tav tm="100000">
                                          <p:val>
                                            <p:fltVal val="0"/>
                                          </p:val>
                                        </p:tav>
                                      </p:tavLst>
                                    </p:anim>
                                    <p:animEffect filter="fade" transition="in">
                                      <p:cBhvr>
                                        <p:cTn dur="300" id="94"/>
                                        <p:tgtEl>
                                          <p:spTgt spid="49"/>
                                        </p:tgtEl>
                                      </p:cBhvr>
                                    </p:animEffect>
                                  </p:childTnLst>
                                </p:cTn>
                              </p:par>
                            </p:childTnLst>
                          </p:cTn>
                        </p:par>
                        <p:par>
                          <p:cTn fill="hold" id="95" nodeType="afterGroup">
                            <p:stCondLst>
                              <p:cond delay="6700"/>
                            </p:stCondLst>
                            <p:childTnLst>
                              <p:par>
                                <p:cTn fill="hold" grpId="0" id="96" nodeType="afterEffect" presetClass="entr" presetID="22" presetSubtype="8">
                                  <p:stCondLst>
                                    <p:cond delay="0"/>
                                  </p:stCondLst>
                                  <p:childTnLst>
                                    <p:set>
                                      <p:cBhvr>
                                        <p:cTn dur="1" fill="hold" id="97">
                                          <p:stCondLst>
                                            <p:cond delay="0"/>
                                          </p:stCondLst>
                                        </p:cTn>
                                        <p:tgtEl>
                                          <p:spTgt spid="34"/>
                                        </p:tgtEl>
                                        <p:attrNameLst>
                                          <p:attrName>style.visibility</p:attrName>
                                        </p:attrNameLst>
                                      </p:cBhvr>
                                      <p:to>
                                        <p:strVal val="visible"/>
                                      </p:to>
                                    </p:set>
                                    <p:animEffect filter="wipe(left)" transition="in">
                                      <p:cBhvr>
                                        <p:cTn dur="500" id="98"/>
                                        <p:tgtEl>
                                          <p:spTgt spid="34"/>
                                        </p:tgtEl>
                                      </p:cBhvr>
                                    </p:animEffect>
                                  </p:childTnLst>
                                </p:cTn>
                              </p:par>
                            </p:childTnLst>
                          </p:cTn>
                        </p:par>
                        <p:par>
                          <p:cTn fill="hold" id="99" nodeType="afterGroup">
                            <p:stCondLst>
                              <p:cond delay="7200"/>
                            </p:stCondLst>
                            <p:childTnLst>
                              <p:par>
                                <p:cTn fill="hold" grpId="0" id="100" nodeType="afterEffect" presetClass="entr" presetID="31" presetSubtype="0">
                                  <p:stCondLst>
                                    <p:cond delay="0"/>
                                  </p:stCondLst>
                                  <p:childTnLst>
                                    <p:set>
                                      <p:cBhvr>
                                        <p:cTn dur="1" fill="hold" id="101">
                                          <p:stCondLst>
                                            <p:cond delay="0"/>
                                          </p:stCondLst>
                                        </p:cTn>
                                        <p:tgtEl>
                                          <p:spTgt spid="50"/>
                                        </p:tgtEl>
                                        <p:attrNameLst>
                                          <p:attrName>style.visibility</p:attrName>
                                        </p:attrNameLst>
                                      </p:cBhvr>
                                      <p:to>
                                        <p:strVal val="visible"/>
                                      </p:to>
                                    </p:set>
                                    <p:anim calcmode="lin" valueType="num">
                                      <p:cBhvr>
                                        <p:cTn dur="300" fill="hold" id="102"/>
                                        <p:tgtEl>
                                          <p:spTgt spid="50"/>
                                        </p:tgtEl>
                                        <p:attrNameLst>
                                          <p:attrName>ppt_w</p:attrName>
                                        </p:attrNameLst>
                                      </p:cBhvr>
                                      <p:tavLst>
                                        <p:tav tm="0">
                                          <p:val>
                                            <p:fltVal val="0"/>
                                          </p:val>
                                        </p:tav>
                                        <p:tav tm="100000">
                                          <p:val>
                                            <p:strVal val="#ppt_w"/>
                                          </p:val>
                                        </p:tav>
                                      </p:tavLst>
                                    </p:anim>
                                    <p:anim calcmode="lin" valueType="num">
                                      <p:cBhvr>
                                        <p:cTn dur="300" fill="hold" id="103"/>
                                        <p:tgtEl>
                                          <p:spTgt spid="50"/>
                                        </p:tgtEl>
                                        <p:attrNameLst>
                                          <p:attrName>ppt_h</p:attrName>
                                        </p:attrNameLst>
                                      </p:cBhvr>
                                      <p:tavLst>
                                        <p:tav tm="0">
                                          <p:val>
                                            <p:fltVal val="0"/>
                                          </p:val>
                                        </p:tav>
                                        <p:tav tm="100000">
                                          <p:val>
                                            <p:strVal val="#ppt_h"/>
                                          </p:val>
                                        </p:tav>
                                      </p:tavLst>
                                    </p:anim>
                                    <p:anim calcmode="lin" valueType="num">
                                      <p:cBhvr>
                                        <p:cTn dur="300" fill="hold" id="104"/>
                                        <p:tgtEl>
                                          <p:spTgt spid="50"/>
                                        </p:tgtEl>
                                        <p:attrNameLst>
                                          <p:attrName>style.rotation</p:attrName>
                                        </p:attrNameLst>
                                      </p:cBhvr>
                                      <p:tavLst>
                                        <p:tav tm="0">
                                          <p:val>
                                            <p:fltVal val="90"/>
                                          </p:val>
                                        </p:tav>
                                        <p:tav tm="100000">
                                          <p:val>
                                            <p:fltVal val="0"/>
                                          </p:val>
                                        </p:tav>
                                      </p:tavLst>
                                    </p:anim>
                                    <p:animEffect filter="fade" transition="in">
                                      <p:cBhvr>
                                        <p:cTn dur="300" id="105"/>
                                        <p:tgtEl>
                                          <p:spTgt spid="50"/>
                                        </p:tgtEl>
                                      </p:cBhvr>
                                    </p:animEffect>
                                  </p:childTnLst>
                                </p:cTn>
                              </p:par>
                            </p:childTnLst>
                          </p:cTn>
                        </p:par>
                        <p:par>
                          <p:cTn fill="hold" id="106" nodeType="afterGroup">
                            <p:stCondLst>
                              <p:cond delay="7500"/>
                            </p:stCondLst>
                            <p:childTnLst>
                              <p:par>
                                <p:cTn fill="hold" grpId="0" id="107" nodeType="afterEffect" presetClass="entr" presetID="22" presetSubtype="8">
                                  <p:stCondLst>
                                    <p:cond delay="0"/>
                                  </p:stCondLst>
                                  <p:childTnLst>
                                    <p:set>
                                      <p:cBhvr>
                                        <p:cTn dur="1" fill="hold" id="108">
                                          <p:stCondLst>
                                            <p:cond delay="0"/>
                                          </p:stCondLst>
                                        </p:cTn>
                                        <p:tgtEl>
                                          <p:spTgt spid="38"/>
                                        </p:tgtEl>
                                        <p:attrNameLst>
                                          <p:attrName>style.visibility</p:attrName>
                                        </p:attrNameLst>
                                      </p:cBhvr>
                                      <p:to>
                                        <p:strVal val="visible"/>
                                      </p:to>
                                    </p:set>
                                    <p:animEffect filter="wipe(left)" transition="in">
                                      <p:cBhvr>
                                        <p:cTn dur="500" id="109"/>
                                        <p:tgtEl>
                                          <p:spTgt spid="38"/>
                                        </p:tgtEl>
                                      </p:cBhvr>
                                    </p:animEffect>
                                  </p:childTnLst>
                                </p:cTn>
                              </p:par>
                            </p:childTnLst>
                          </p:cTn>
                        </p:par>
                        <p:par>
                          <p:cTn fill="hold" id="110" nodeType="afterGroup">
                            <p:stCondLst>
                              <p:cond delay="8000"/>
                            </p:stCondLst>
                            <p:childTnLst>
                              <p:par>
                                <p:cTn fill="hold" grpId="0" id="111" nodeType="afterEffect" presetClass="entr" presetID="31" presetSubtype="0">
                                  <p:stCondLst>
                                    <p:cond delay="0"/>
                                  </p:stCondLst>
                                  <p:childTnLst>
                                    <p:set>
                                      <p:cBhvr>
                                        <p:cTn dur="1" fill="hold" id="112">
                                          <p:stCondLst>
                                            <p:cond delay="0"/>
                                          </p:stCondLst>
                                        </p:cTn>
                                        <p:tgtEl>
                                          <p:spTgt spid="51"/>
                                        </p:tgtEl>
                                        <p:attrNameLst>
                                          <p:attrName>style.visibility</p:attrName>
                                        </p:attrNameLst>
                                      </p:cBhvr>
                                      <p:to>
                                        <p:strVal val="visible"/>
                                      </p:to>
                                    </p:set>
                                    <p:anim calcmode="lin" valueType="num">
                                      <p:cBhvr>
                                        <p:cTn dur="300" fill="hold" id="113"/>
                                        <p:tgtEl>
                                          <p:spTgt spid="51"/>
                                        </p:tgtEl>
                                        <p:attrNameLst>
                                          <p:attrName>ppt_w</p:attrName>
                                        </p:attrNameLst>
                                      </p:cBhvr>
                                      <p:tavLst>
                                        <p:tav tm="0">
                                          <p:val>
                                            <p:fltVal val="0"/>
                                          </p:val>
                                        </p:tav>
                                        <p:tav tm="100000">
                                          <p:val>
                                            <p:strVal val="#ppt_w"/>
                                          </p:val>
                                        </p:tav>
                                      </p:tavLst>
                                    </p:anim>
                                    <p:anim calcmode="lin" valueType="num">
                                      <p:cBhvr>
                                        <p:cTn dur="300" fill="hold" id="114"/>
                                        <p:tgtEl>
                                          <p:spTgt spid="51"/>
                                        </p:tgtEl>
                                        <p:attrNameLst>
                                          <p:attrName>ppt_h</p:attrName>
                                        </p:attrNameLst>
                                      </p:cBhvr>
                                      <p:tavLst>
                                        <p:tav tm="0">
                                          <p:val>
                                            <p:fltVal val="0"/>
                                          </p:val>
                                        </p:tav>
                                        <p:tav tm="100000">
                                          <p:val>
                                            <p:strVal val="#ppt_h"/>
                                          </p:val>
                                        </p:tav>
                                      </p:tavLst>
                                    </p:anim>
                                    <p:anim calcmode="lin" valueType="num">
                                      <p:cBhvr>
                                        <p:cTn dur="300" fill="hold" id="115"/>
                                        <p:tgtEl>
                                          <p:spTgt spid="51"/>
                                        </p:tgtEl>
                                        <p:attrNameLst>
                                          <p:attrName>style.rotation</p:attrName>
                                        </p:attrNameLst>
                                      </p:cBhvr>
                                      <p:tavLst>
                                        <p:tav tm="0">
                                          <p:val>
                                            <p:fltVal val="90"/>
                                          </p:val>
                                        </p:tav>
                                        <p:tav tm="100000">
                                          <p:val>
                                            <p:fltVal val="0"/>
                                          </p:val>
                                        </p:tav>
                                      </p:tavLst>
                                    </p:anim>
                                    <p:animEffect filter="fade" transition="in">
                                      <p:cBhvr>
                                        <p:cTn dur="300" id="116"/>
                                        <p:tgtEl>
                                          <p:spTgt spid="51"/>
                                        </p:tgtEl>
                                      </p:cBhvr>
                                    </p:animEffect>
                                  </p:childTnLst>
                                </p:cTn>
                              </p:par>
                            </p:childTnLst>
                          </p:cTn>
                        </p:par>
                        <p:par>
                          <p:cTn fill="hold" id="117" nodeType="afterGroup">
                            <p:stCondLst>
                              <p:cond delay="8300"/>
                            </p:stCondLst>
                            <p:childTnLst>
                              <p:par>
                                <p:cTn fill="hold" grpId="0" id="118" nodeType="afterEffect" presetClass="entr" presetID="22" presetSubtype="2">
                                  <p:stCondLst>
                                    <p:cond delay="0"/>
                                  </p:stCondLst>
                                  <p:childTnLst>
                                    <p:set>
                                      <p:cBhvr>
                                        <p:cTn dur="1" fill="hold" id="119">
                                          <p:stCondLst>
                                            <p:cond delay="0"/>
                                          </p:stCondLst>
                                        </p:cTn>
                                        <p:tgtEl>
                                          <p:spTgt spid="36"/>
                                        </p:tgtEl>
                                        <p:attrNameLst>
                                          <p:attrName>style.visibility</p:attrName>
                                        </p:attrNameLst>
                                      </p:cBhvr>
                                      <p:to>
                                        <p:strVal val="visible"/>
                                      </p:to>
                                    </p:set>
                                    <p:animEffect filter="wipe(right)" transition="in">
                                      <p:cBhvr>
                                        <p:cTn dur="500" id="120"/>
                                        <p:tgtEl>
                                          <p:spTgt spid="36"/>
                                        </p:tgtEl>
                                      </p:cBhvr>
                                    </p:animEffect>
                                  </p:childTnLst>
                                </p:cTn>
                              </p:par>
                            </p:childTnLst>
                          </p:cTn>
                        </p:par>
                        <p:par>
                          <p:cTn fill="hold" id="121" nodeType="afterGroup">
                            <p:stCondLst>
                              <p:cond delay="8800"/>
                            </p:stCondLst>
                            <p:childTnLst>
                              <p:par>
                                <p:cTn fill="hold" grpId="0" id="122" nodeType="afterEffect" presetClass="entr" presetID="31" presetSubtype="0">
                                  <p:stCondLst>
                                    <p:cond delay="0"/>
                                  </p:stCondLst>
                                  <p:childTnLst>
                                    <p:set>
                                      <p:cBhvr>
                                        <p:cTn dur="1" fill="hold" id="123">
                                          <p:stCondLst>
                                            <p:cond delay="0"/>
                                          </p:stCondLst>
                                        </p:cTn>
                                        <p:tgtEl>
                                          <p:spTgt spid="52"/>
                                        </p:tgtEl>
                                        <p:attrNameLst>
                                          <p:attrName>style.visibility</p:attrName>
                                        </p:attrNameLst>
                                      </p:cBhvr>
                                      <p:to>
                                        <p:strVal val="visible"/>
                                      </p:to>
                                    </p:set>
                                    <p:anim calcmode="lin" valueType="num">
                                      <p:cBhvr>
                                        <p:cTn dur="300" fill="hold" id="124"/>
                                        <p:tgtEl>
                                          <p:spTgt spid="52"/>
                                        </p:tgtEl>
                                        <p:attrNameLst>
                                          <p:attrName>ppt_w</p:attrName>
                                        </p:attrNameLst>
                                      </p:cBhvr>
                                      <p:tavLst>
                                        <p:tav tm="0">
                                          <p:val>
                                            <p:fltVal val="0"/>
                                          </p:val>
                                        </p:tav>
                                        <p:tav tm="100000">
                                          <p:val>
                                            <p:strVal val="#ppt_w"/>
                                          </p:val>
                                        </p:tav>
                                      </p:tavLst>
                                    </p:anim>
                                    <p:anim calcmode="lin" valueType="num">
                                      <p:cBhvr>
                                        <p:cTn dur="300" fill="hold" id="125"/>
                                        <p:tgtEl>
                                          <p:spTgt spid="52"/>
                                        </p:tgtEl>
                                        <p:attrNameLst>
                                          <p:attrName>ppt_h</p:attrName>
                                        </p:attrNameLst>
                                      </p:cBhvr>
                                      <p:tavLst>
                                        <p:tav tm="0">
                                          <p:val>
                                            <p:fltVal val="0"/>
                                          </p:val>
                                        </p:tav>
                                        <p:tav tm="100000">
                                          <p:val>
                                            <p:strVal val="#ppt_h"/>
                                          </p:val>
                                        </p:tav>
                                      </p:tavLst>
                                    </p:anim>
                                    <p:anim calcmode="lin" valueType="num">
                                      <p:cBhvr>
                                        <p:cTn dur="300" fill="hold" id="126"/>
                                        <p:tgtEl>
                                          <p:spTgt spid="52"/>
                                        </p:tgtEl>
                                        <p:attrNameLst>
                                          <p:attrName>style.rotation</p:attrName>
                                        </p:attrNameLst>
                                      </p:cBhvr>
                                      <p:tavLst>
                                        <p:tav tm="0">
                                          <p:val>
                                            <p:fltVal val="90"/>
                                          </p:val>
                                        </p:tav>
                                        <p:tav tm="100000">
                                          <p:val>
                                            <p:fltVal val="0"/>
                                          </p:val>
                                        </p:tav>
                                      </p:tavLst>
                                    </p:anim>
                                    <p:animEffect filter="fade" transition="in">
                                      <p:cBhvr>
                                        <p:cTn dur="300" id="127"/>
                                        <p:tgtEl>
                                          <p:spTgt spid="52"/>
                                        </p:tgtEl>
                                      </p:cBhvr>
                                    </p:animEffect>
                                  </p:childTnLst>
                                </p:cTn>
                              </p:par>
                            </p:childTnLst>
                          </p:cTn>
                        </p:par>
                        <p:par>
                          <p:cTn fill="hold" id="128" nodeType="afterGroup">
                            <p:stCondLst>
                              <p:cond delay="9100"/>
                            </p:stCondLst>
                            <p:childTnLst>
                              <p:par>
                                <p:cTn fill="hold" grpId="0" id="129" nodeType="afterEffect" presetClass="entr" presetID="22" presetSubtype="2">
                                  <p:stCondLst>
                                    <p:cond delay="0"/>
                                  </p:stCondLst>
                                  <p:childTnLst>
                                    <p:set>
                                      <p:cBhvr>
                                        <p:cTn dur="1" fill="hold" id="130">
                                          <p:stCondLst>
                                            <p:cond delay="0"/>
                                          </p:stCondLst>
                                        </p:cTn>
                                        <p:tgtEl>
                                          <p:spTgt spid="32"/>
                                        </p:tgtEl>
                                        <p:attrNameLst>
                                          <p:attrName>style.visibility</p:attrName>
                                        </p:attrNameLst>
                                      </p:cBhvr>
                                      <p:to>
                                        <p:strVal val="visible"/>
                                      </p:to>
                                    </p:set>
                                    <p:animEffect filter="wipe(right)" transition="in">
                                      <p:cBhvr>
                                        <p:cTn dur="500" id="131"/>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16"/>
      <p:bldP grpId="0" spid="18"/>
      <p:bldP grpId="0" spid="30"/>
      <p:bldP grpId="0" spid="32"/>
      <p:bldP grpId="0" spid="34"/>
      <p:bldP grpId="0" spid="36"/>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0000000我图PPT\04.16\护士礼仪\图片11.png" id="25" name="Picture 4"/>
          <p:cNvPicPr>
            <a:picLocks noChangeArrowheads="1" noChangeAspect="1"/>
          </p:cNvPicPr>
          <p:nvPr/>
        </p:nvPicPr>
        <p:blipFill>
          <a:blip r:embed="rId3">
            <a:extLst>
              <a:ext uri="{28A0092B-C50C-407E-A947-70E740481C1C}">
                <a14:useLocalDpi/>
              </a:ext>
            </a:extLst>
          </a:blip>
          <a:stretch>
            <a:fillRect/>
          </a:stretch>
        </p:blipFill>
        <p:spPr bwMode="auto">
          <a:xfrm>
            <a:off x="0" y="-11113"/>
            <a:ext cx="9144000" cy="5168901"/>
          </a:xfrm>
          <a:prstGeom prst="rect">
            <a:avLst/>
          </a:prstGeom>
          <a:noFill/>
          <a:extLst>
            <a:ext uri="{909E8E84-426E-40DD-AFC4-6F175D3DCCD1}">
              <a14:hiddenFill>
                <a:solidFill>
                  <a:srgbClr val="FFFFFF"/>
                </a:solidFill>
              </a14:hiddenFill>
            </a:ext>
          </a:extLst>
        </p:spPr>
      </p:pic>
      <p:sp>
        <p:nvSpPr>
          <p:cNvPr id="9" name="Rectangle 9"/>
          <p:cNvSpPr>
            <a:spLocks noChangeArrowheads="1"/>
          </p:cNvSpPr>
          <p:nvPr/>
        </p:nvSpPr>
        <p:spPr bwMode="auto">
          <a:xfrm>
            <a:off x="1939187" y="1499244"/>
            <a:ext cx="806450" cy="1569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defTabSz="685709"/>
            <a:r>
              <a:rPr altLang="zh-CN" b="1" lang="en-US" smtClean="0" sz="10300">
                <a:solidFill>
                  <a:srgbClr val="F3F3F3"/>
                </a:solidFill>
                <a:latin typeface="+mn-lt"/>
                <a:ea typeface="+mn-ea"/>
                <a:cs typeface="+mn-ea"/>
                <a:sym typeface="+mn-lt"/>
              </a:rPr>
              <a:t>2</a:t>
            </a:r>
          </a:p>
        </p:txBody>
      </p:sp>
      <p:sp>
        <p:nvSpPr>
          <p:cNvPr id="11" name="矩形 10"/>
          <p:cNvSpPr/>
          <p:nvPr/>
        </p:nvSpPr>
        <p:spPr>
          <a:xfrm>
            <a:off x="3357459" y="1492424"/>
            <a:ext cx="3807623" cy="685800"/>
          </a:xfrm>
          <a:prstGeom prst="rect">
            <a:avLst/>
          </a:prstGeom>
          <a:noFill/>
          <a:ln>
            <a:noFill/>
          </a:ln>
        </p:spPr>
        <p:txBody>
          <a:bodyPr anchor="t" anchorCtr="0" bIns="0" compatLnSpc="1" lIns="0" numCol="1" rIns="0" tIns="0" vert="horz" wrap="square">
            <a:prstTxWarp prst="textNoShape">
              <a:avLst/>
            </a:prstTxWarp>
            <a:spAutoFit/>
          </a:bodyPr>
          <a:lstStyle/>
          <a:p>
            <a:pPr>
              <a:buFontTx/>
              <a:buNone/>
            </a:pPr>
            <a:r>
              <a:rPr altLang="en-US" b="1" lang="zh-CN" sz="4500">
                <a:solidFill>
                  <a:srgbClr val="FFFFFF"/>
                </a:solidFill>
                <a:latin typeface="+mn-lt"/>
                <a:ea typeface="+mn-ea"/>
                <a:cs typeface="+mn-ea"/>
                <a:sym typeface="+mn-lt"/>
              </a:rPr>
              <a:t>护士举止礼仪</a:t>
            </a:r>
          </a:p>
        </p:txBody>
      </p:sp>
      <p:sp>
        <p:nvSpPr>
          <p:cNvPr id="12" name="Freeform 5"/>
          <p:cNvSpPr/>
          <p:nvPr/>
        </p:nvSpPr>
        <p:spPr bwMode="auto">
          <a:xfrm>
            <a:off x="1620095" y="1569458"/>
            <a:ext cx="1444632" cy="1446834"/>
          </a:xfrm>
          <a:custGeom>
            <a:gdLst>
              <a:gd fmla="*/ 0 w 2342" name="T0"/>
              <a:gd fmla="*/ 0 h 2342" name="T1"/>
              <a:gd fmla="*/ 2342 w 2342" name="T2"/>
              <a:gd fmla="*/ 0 h 2342" name="T3"/>
              <a:gd fmla="*/ 2342 w 2342" name="T4"/>
              <a:gd fmla="*/ 560 h 2342" name="T5"/>
              <a:gd fmla="*/ 2295 w 2342" name="T6"/>
              <a:gd fmla="*/ 560 h 2342" name="T7"/>
              <a:gd fmla="*/ 2295 w 2342" name="T8"/>
              <a:gd fmla="*/ 47 h 2342" name="T9"/>
              <a:gd fmla="*/ 47 w 2342" name="T10"/>
              <a:gd fmla="*/ 47 h 2342" name="T11"/>
              <a:gd fmla="*/ 47 w 2342" name="T12"/>
              <a:gd fmla="*/ 2295 h 2342" name="T13"/>
              <a:gd fmla="*/ 2295 w 2342" name="T14"/>
              <a:gd fmla="*/ 2295 h 2342" name="T15"/>
              <a:gd fmla="*/ 2295 w 2342" name="T16"/>
              <a:gd fmla="*/ 1631 h 2342" name="T17"/>
              <a:gd fmla="*/ 2342 w 2342" name="T18"/>
              <a:gd fmla="*/ 1631 h 2342" name="T19"/>
              <a:gd fmla="*/ 2342 w 2342" name="T20"/>
              <a:gd fmla="*/ 2342 h 2342" name="T21"/>
              <a:gd fmla="*/ 0 w 2342" name="T22"/>
              <a:gd fmla="*/ 2342 h 2342" name="T23"/>
              <a:gd fmla="*/ 0 w 2342" name="T24"/>
              <a:gd fmla="*/ 0 h 23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42" w="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solidFill>
                <a:srgbClr val="2A495A"/>
              </a:solidFill>
              <a:latin typeface="+mn-lt"/>
              <a:ea typeface="+mn-ea"/>
              <a:cs typeface="+mn-ea"/>
              <a:sym typeface="+mn-lt"/>
            </a:endParaRPr>
          </a:p>
        </p:txBody>
      </p:sp>
      <p:sp>
        <p:nvSpPr>
          <p:cNvPr id="14" name="Oval 39"/>
          <p:cNvSpPr>
            <a:spLocks noChangeArrowheads="1" noChangeAspect="1"/>
          </p:cNvSpPr>
          <p:nvPr/>
        </p:nvSpPr>
        <p:spPr bwMode="auto">
          <a:xfrm>
            <a:off x="3425486" y="2406392"/>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rgbClr val="F3F3F3"/>
              </a:solidFill>
              <a:latin typeface="+mn-lt"/>
              <a:ea typeface="+mn-ea"/>
              <a:cs typeface="+mn-ea"/>
              <a:sym typeface="+mn-lt"/>
            </a:endParaRPr>
          </a:p>
        </p:txBody>
      </p:sp>
      <p:sp>
        <p:nvSpPr>
          <p:cNvPr id="15" name="Oval 40"/>
          <p:cNvSpPr>
            <a:spLocks noChangeArrowheads="1" noChangeAspect="1"/>
          </p:cNvSpPr>
          <p:nvPr/>
        </p:nvSpPr>
        <p:spPr bwMode="auto">
          <a:xfrm>
            <a:off x="3425486" y="2763903"/>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rgbClr val="F3F3F3"/>
              </a:solidFill>
              <a:latin typeface="+mn-lt"/>
              <a:ea typeface="+mn-ea"/>
              <a:cs typeface="+mn-ea"/>
              <a:sym typeface="+mn-lt"/>
            </a:endParaRPr>
          </a:p>
        </p:txBody>
      </p:sp>
      <p:sp>
        <p:nvSpPr>
          <p:cNvPr id="16" name="Oval 42"/>
          <p:cNvSpPr>
            <a:spLocks noChangeArrowheads="1" noChangeAspect="1"/>
          </p:cNvSpPr>
          <p:nvPr/>
        </p:nvSpPr>
        <p:spPr bwMode="auto">
          <a:xfrm>
            <a:off x="5304819" y="2406392"/>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rgbClr val="F3F3F3"/>
              </a:solidFill>
              <a:latin typeface="+mn-lt"/>
              <a:ea typeface="+mn-ea"/>
              <a:cs typeface="+mn-ea"/>
              <a:sym typeface="+mn-lt"/>
            </a:endParaRPr>
          </a:p>
        </p:txBody>
      </p:sp>
      <p:sp>
        <p:nvSpPr>
          <p:cNvPr id="17" name="TextBox 16"/>
          <p:cNvSpPr txBox="1"/>
          <p:nvPr/>
        </p:nvSpPr>
        <p:spPr>
          <a:xfrm>
            <a:off x="3587451" y="2337789"/>
            <a:ext cx="1698298" cy="281930"/>
          </a:xfrm>
          <a:prstGeom prst="rect">
            <a:avLst/>
          </a:prstGeom>
          <a:noFill/>
        </p:spPr>
        <p:txBody>
          <a:bodyPr bIns="34285" lIns="68571" rIns="68571" rtlCol="0" tIns="34285" wrap="square">
            <a:spAutoFit/>
          </a:bodyPr>
          <a:lstStyle/>
          <a:p>
            <a:r>
              <a:rPr altLang="en-US" lang="zh-CN" sz="1400">
                <a:solidFill>
                  <a:srgbClr val="F3F3F3"/>
                </a:solidFill>
                <a:latin typeface="+mn-lt"/>
                <a:ea typeface="+mn-ea"/>
                <a:cs typeface="+mn-ea"/>
                <a:sym typeface="+mn-lt"/>
              </a:rPr>
              <a:t>护士的基本手势</a:t>
            </a:r>
          </a:p>
        </p:txBody>
      </p:sp>
      <p:sp>
        <p:nvSpPr>
          <p:cNvPr id="18" name="TextBox 17"/>
          <p:cNvSpPr txBox="1"/>
          <p:nvPr/>
        </p:nvSpPr>
        <p:spPr>
          <a:xfrm>
            <a:off x="3587451" y="2695300"/>
            <a:ext cx="1698298" cy="281930"/>
          </a:xfrm>
          <a:prstGeom prst="rect">
            <a:avLst/>
          </a:prstGeom>
          <a:noFill/>
        </p:spPr>
        <p:txBody>
          <a:bodyPr bIns="34285" lIns="68571" rIns="68571" rtlCol="0" tIns="34285" wrap="square">
            <a:spAutoFit/>
          </a:bodyPr>
          <a:lstStyle>
            <a:defPPr>
              <a:defRPr lang="zh-CN"/>
            </a:defPPr>
            <a:lvl1pPr>
              <a:defRPr sz="2000">
                <a:solidFill>
                  <a:schemeClr val="accent2"/>
                </a:solidFill>
                <a:latin typeface="+mn-ea"/>
                <a:ea typeface="+mn-ea"/>
              </a:defRPr>
            </a:lvl1pPr>
          </a:lstStyle>
          <a:p>
            <a:r>
              <a:rPr altLang="en-US" lang="zh-CN" sz="1400">
                <a:solidFill>
                  <a:srgbClr val="F3F3F3"/>
                </a:solidFill>
                <a:latin typeface="+mn-lt"/>
                <a:cs typeface="+mn-ea"/>
                <a:sym typeface="+mn-lt"/>
              </a:rPr>
              <a:t>护士的坐姿和蹲姿</a:t>
            </a:r>
          </a:p>
        </p:txBody>
      </p:sp>
      <p:sp>
        <p:nvSpPr>
          <p:cNvPr id="19" name="Oval 42"/>
          <p:cNvSpPr>
            <a:spLocks noChangeArrowheads="1" noChangeAspect="1"/>
          </p:cNvSpPr>
          <p:nvPr/>
        </p:nvSpPr>
        <p:spPr bwMode="auto">
          <a:xfrm>
            <a:off x="5304819" y="2763903"/>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rgbClr val="F3F3F3"/>
              </a:solidFill>
              <a:latin typeface="+mn-lt"/>
              <a:ea typeface="+mn-ea"/>
              <a:cs typeface="+mn-ea"/>
              <a:sym typeface="+mn-lt"/>
            </a:endParaRPr>
          </a:p>
        </p:txBody>
      </p:sp>
      <p:sp>
        <p:nvSpPr>
          <p:cNvPr id="20" name="TextBox 19"/>
          <p:cNvSpPr txBox="1"/>
          <p:nvPr/>
        </p:nvSpPr>
        <p:spPr>
          <a:xfrm>
            <a:off x="5466784" y="2337789"/>
            <a:ext cx="1698298" cy="281930"/>
          </a:xfrm>
          <a:prstGeom prst="rect">
            <a:avLst/>
          </a:prstGeom>
          <a:noFill/>
        </p:spPr>
        <p:txBody>
          <a:bodyPr bIns="34285" lIns="68571" rIns="68571" rtlCol="0" tIns="34285" wrap="square">
            <a:spAutoFit/>
          </a:bodyPr>
          <a:lstStyle/>
          <a:p>
            <a:r>
              <a:rPr altLang="en-US" lang="zh-CN" sz="1400">
                <a:solidFill>
                  <a:srgbClr val="F3F3F3"/>
                </a:solidFill>
                <a:latin typeface="+mn-lt"/>
                <a:ea typeface="+mn-ea"/>
                <a:cs typeface="+mn-ea"/>
                <a:sym typeface="+mn-lt"/>
              </a:rPr>
              <a:t>护士的站姿</a:t>
            </a:r>
          </a:p>
        </p:txBody>
      </p:sp>
      <p:sp>
        <p:nvSpPr>
          <p:cNvPr id="21" name="TextBox 20"/>
          <p:cNvSpPr txBox="1"/>
          <p:nvPr/>
        </p:nvSpPr>
        <p:spPr>
          <a:xfrm>
            <a:off x="5466784" y="2695300"/>
            <a:ext cx="1698298" cy="281930"/>
          </a:xfrm>
          <a:prstGeom prst="rect">
            <a:avLst/>
          </a:prstGeom>
          <a:noFill/>
        </p:spPr>
        <p:txBody>
          <a:bodyPr bIns="34285" lIns="68571" rIns="68571" rtlCol="0" tIns="34285" wrap="square">
            <a:spAutoFit/>
          </a:bodyPr>
          <a:lstStyle/>
          <a:p>
            <a:r>
              <a:rPr altLang="en-US" lang="zh-CN" sz="1400">
                <a:solidFill>
                  <a:srgbClr val="F3F3F3"/>
                </a:solidFill>
                <a:latin typeface="+mn-lt"/>
                <a:ea typeface="+mn-ea"/>
                <a:cs typeface="+mn-ea"/>
                <a:sym typeface="+mn-lt"/>
              </a:rPr>
              <a:t>护士的行姿</a:t>
            </a:r>
          </a:p>
        </p:txBody>
      </p:sp>
      <p:sp>
        <p:nvSpPr>
          <p:cNvPr id="22" name="Oval 40"/>
          <p:cNvSpPr>
            <a:spLocks noChangeArrowheads="1" noChangeAspect="1"/>
          </p:cNvSpPr>
          <p:nvPr/>
        </p:nvSpPr>
        <p:spPr bwMode="auto">
          <a:xfrm>
            <a:off x="3414583" y="3117193"/>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rgbClr val="F3F3F3"/>
              </a:solidFill>
              <a:latin typeface="+mn-lt"/>
              <a:ea typeface="+mn-ea"/>
              <a:cs typeface="+mn-ea"/>
              <a:sym typeface="+mn-lt"/>
            </a:endParaRPr>
          </a:p>
        </p:txBody>
      </p:sp>
      <p:sp>
        <p:nvSpPr>
          <p:cNvPr id="23" name="TextBox 22"/>
          <p:cNvSpPr txBox="1"/>
          <p:nvPr/>
        </p:nvSpPr>
        <p:spPr>
          <a:xfrm>
            <a:off x="3576548" y="3048590"/>
            <a:ext cx="1698298" cy="281930"/>
          </a:xfrm>
          <a:prstGeom prst="rect">
            <a:avLst/>
          </a:prstGeom>
          <a:noFill/>
        </p:spPr>
        <p:txBody>
          <a:bodyPr bIns="34285" lIns="68571" rIns="68571" rtlCol="0" tIns="34285" wrap="square">
            <a:spAutoFit/>
          </a:bodyPr>
          <a:lstStyle>
            <a:defPPr>
              <a:defRPr lang="zh-CN"/>
            </a:defPPr>
            <a:lvl1pPr>
              <a:defRPr sz="2000">
                <a:solidFill>
                  <a:schemeClr val="accent2"/>
                </a:solidFill>
                <a:latin typeface="+mn-ea"/>
                <a:ea typeface="+mn-ea"/>
              </a:defRPr>
            </a:lvl1pPr>
          </a:lstStyle>
          <a:p>
            <a:r>
              <a:rPr altLang="en-US" lang="zh-CN" sz="1400">
                <a:solidFill>
                  <a:srgbClr val="F3F3F3"/>
                </a:solidFill>
                <a:latin typeface="+mn-lt"/>
                <a:cs typeface="+mn-ea"/>
                <a:sym typeface="+mn-lt"/>
              </a:rPr>
              <a:t>护士标准持物姿势</a:t>
            </a:r>
          </a:p>
        </p:txBody>
      </p:sp>
      <p:pic>
        <p:nvPicPr>
          <p:cNvPr descr="E:\0000000我图PPT\00001PNG素材\医疗医药医生\医院标志01211.png" id="26" name="Picture 5"/>
          <p:cNvPicPr>
            <a:picLocks noChangeArrowheads="1" noChangeAspect="1"/>
          </p:cNvPicPr>
          <p:nvPr/>
        </p:nvPicPr>
        <p:blipFill>
          <a:blip r:embed="rId4">
            <a:extLst>
              <a:ext uri="{28A0092B-C50C-407E-A947-70E740481C1C}">
                <a14:useLocalDpi/>
              </a:ext>
            </a:extLst>
          </a:blip>
          <a:stretch>
            <a:fillRect/>
          </a:stretch>
        </p:blipFill>
        <p:spPr bwMode="auto">
          <a:xfrm>
            <a:off x="1856036" y="52264"/>
            <a:ext cx="5237038" cy="5062734"/>
          </a:xfrm>
          <a:prstGeom prst="rect">
            <a:avLst/>
          </a:prstGeom>
          <a:noFill/>
          <a:extLst>
            <a:ext uri="{909E8E84-426E-40DD-AFC4-6F175D3DCCD1}">
              <a14:hiddenFill>
                <a:solidFill>
                  <a:srgbClr val="FFFFFF"/>
                </a:solidFill>
              </a14:hiddenFill>
            </a:ext>
          </a:extLst>
        </p:spPr>
      </p:pic>
    </p:spTree>
    <p:extLst>
      <p:ext uri="{BB962C8B-B14F-4D97-AF65-F5344CB8AC3E}">
        <p14:creationId val="1072960"/>
      </p:ext>
    </p:extLst>
  </p:cSld>
  <p:clrMapOvr>
    <a:masterClrMapping/>
  </p:clrMapOvr>
  <p:transition advTm="4829"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12"/>
                                        </p:tgtEl>
                                        <p:attrNameLst>
                                          <p:attrName>style.visibility</p:attrName>
                                        </p:attrNameLst>
                                      </p:cBhvr>
                                      <p:to>
                                        <p:strVal val="visible"/>
                                      </p:to>
                                    </p:set>
                                    <p:animEffect filter="barn(outHorizont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31"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400" fill="hold" id="11"/>
                                        <p:tgtEl>
                                          <p:spTgt spid="9"/>
                                        </p:tgtEl>
                                        <p:attrNameLst>
                                          <p:attrName>ppt_w</p:attrName>
                                        </p:attrNameLst>
                                      </p:cBhvr>
                                      <p:tavLst>
                                        <p:tav tm="0">
                                          <p:val>
                                            <p:fltVal val="0"/>
                                          </p:val>
                                        </p:tav>
                                        <p:tav tm="100000">
                                          <p:val>
                                            <p:strVal val="#ppt_w"/>
                                          </p:val>
                                        </p:tav>
                                      </p:tavLst>
                                    </p:anim>
                                    <p:anim calcmode="lin" valueType="num">
                                      <p:cBhvr>
                                        <p:cTn dur="400" fill="hold" id="12"/>
                                        <p:tgtEl>
                                          <p:spTgt spid="9"/>
                                        </p:tgtEl>
                                        <p:attrNameLst>
                                          <p:attrName>ppt_h</p:attrName>
                                        </p:attrNameLst>
                                      </p:cBhvr>
                                      <p:tavLst>
                                        <p:tav tm="0">
                                          <p:val>
                                            <p:fltVal val="0"/>
                                          </p:val>
                                        </p:tav>
                                        <p:tav tm="100000">
                                          <p:val>
                                            <p:strVal val="#ppt_h"/>
                                          </p:val>
                                        </p:tav>
                                      </p:tavLst>
                                    </p:anim>
                                    <p:anim calcmode="lin" valueType="num">
                                      <p:cBhvr>
                                        <p:cTn dur="400" fill="hold" id="13"/>
                                        <p:tgtEl>
                                          <p:spTgt spid="9"/>
                                        </p:tgtEl>
                                        <p:attrNameLst>
                                          <p:attrName>style.rotation</p:attrName>
                                        </p:attrNameLst>
                                      </p:cBhvr>
                                      <p:tavLst>
                                        <p:tav tm="0">
                                          <p:val>
                                            <p:fltVal val="90"/>
                                          </p:val>
                                        </p:tav>
                                        <p:tav tm="100000">
                                          <p:val>
                                            <p:fltVal val="0"/>
                                          </p:val>
                                        </p:tav>
                                      </p:tavLst>
                                    </p:anim>
                                    <p:animEffect filter="fade" transition="in">
                                      <p:cBhvr>
                                        <p:cTn dur="400" id="14"/>
                                        <p:tgtEl>
                                          <p:spTgt spid="9"/>
                                        </p:tgtEl>
                                      </p:cBhvr>
                                    </p:animEffect>
                                  </p:childTnLst>
                                </p:cTn>
                              </p:par>
                            </p:childTnLst>
                          </p:cTn>
                        </p:par>
                        <p:par>
                          <p:cTn fill="hold" id="15" nodeType="afterGroup">
                            <p:stCondLst>
                              <p:cond delay="900"/>
                            </p:stCondLst>
                            <p:childTnLst>
                              <p:par>
                                <p:cTn fill="hold" grpId="0" id="16" nodeType="afterEffect" presetClass="entr" presetID="56" presetSubtype="0">
                                  <p:stCondLst>
                                    <p:cond delay="0"/>
                                  </p:stCondLst>
                                  <p:iterate type="lt">
                                    <p:tmPct val="10000"/>
                                  </p:iterate>
                                  <p:childTnLst>
                                    <p:set>
                                      <p:cBhvr>
                                        <p:cTn dur="1" fill="hold" id="17">
                                          <p:stCondLst>
                                            <p:cond delay="0"/>
                                          </p:stCondLst>
                                        </p:cTn>
                                        <p:tgtEl>
                                          <p:spTgt spid="11"/>
                                        </p:tgtEl>
                                        <p:attrNameLst>
                                          <p:attrName>style.visibility</p:attrName>
                                        </p:attrNameLst>
                                      </p:cBhvr>
                                      <p:to>
                                        <p:strVal val="visible"/>
                                      </p:to>
                                    </p:set>
                                    <p:anim by="(-#ppt_w*2)" calcmode="lin" valueType="num">
                                      <p:cBhvr rctx="PPT">
                                        <p:cTn autoRev="1" dur="300" fill="hold" id="18">
                                          <p:stCondLst>
                                            <p:cond delay="0"/>
                                          </p:stCondLst>
                                        </p:cTn>
                                        <p:tgtEl>
                                          <p:spTgt spid="11"/>
                                        </p:tgtEl>
                                        <p:attrNameLst>
                                          <p:attrName>ppt_w</p:attrName>
                                        </p:attrNameLst>
                                      </p:cBhvr>
                                    </p:anim>
                                    <p:anim by="(#ppt_w*0.50)" calcmode="lin" valueType="num">
                                      <p:cBhvr>
                                        <p:cTn autoRev="1" decel="50000" dur="300" fill="hold" id="19">
                                          <p:stCondLst>
                                            <p:cond delay="0"/>
                                          </p:stCondLst>
                                        </p:cTn>
                                        <p:tgtEl>
                                          <p:spTgt spid="11"/>
                                        </p:tgtEl>
                                        <p:attrNameLst>
                                          <p:attrName>ppt_x</p:attrName>
                                        </p:attrNameLst>
                                      </p:cBhvr>
                                    </p:anim>
                                    <p:anim calcmode="lin" from="(-#ppt_h/2)" to="(#ppt_y)" valueType="num">
                                      <p:cBhvr>
                                        <p:cTn dur="600" fill="hold" id="20">
                                          <p:stCondLst>
                                            <p:cond delay="0"/>
                                          </p:stCondLst>
                                        </p:cTn>
                                        <p:tgtEl>
                                          <p:spTgt spid="11"/>
                                        </p:tgtEl>
                                        <p:attrNameLst>
                                          <p:attrName>ppt_y</p:attrName>
                                        </p:attrNameLst>
                                      </p:cBhvr>
                                    </p:anim>
                                    <p:animRot by="21600000">
                                      <p:cBhvr>
                                        <p:cTn dur="600" fill="hold" id="21">
                                          <p:stCondLst>
                                            <p:cond delay="0"/>
                                          </p:stCondLst>
                                        </p:cTn>
                                        <p:tgtEl>
                                          <p:spTgt spid="11"/>
                                        </p:tgtEl>
                                        <p:attrNameLst>
                                          <p:attrName>r</p:attrName>
                                        </p:attrNameLst>
                                      </p:cBhvr>
                                    </p:animRot>
                                  </p:childTnLst>
                                </p:cTn>
                              </p:par>
                              <p:par>
                                <p:cTn fill="hold" id="22" nodeType="withEffect" presetClass="entr" presetID="21" presetSubtype="4">
                                  <p:stCondLst>
                                    <p:cond delay="0"/>
                                  </p:stCondLst>
                                  <p:childTnLst>
                                    <p:set>
                                      <p:cBhvr>
                                        <p:cTn dur="1" fill="hold" id="23">
                                          <p:stCondLst>
                                            <p:cond delay="0"/>
                                          </p:stCondLst>
                                        </p:cTn>
                                        <p:tgtEl>
                                          <p:spTgt spid="26"/>
                                        </p:tgtEl>
                                        <p:attrNameLst>
                                          <p:attrName>style.visibility</p:attrName>
                                        </p:attrNameLst>
                                      </p:cBhvr>
                                      <p:to>
                                        <p:strVal val="visible"/>
                                      </p:to>
                                    </p:set>
                                    <p:animEffect filter="wheel(4)" transition="in">
                                      <p:cBhvr>
                                        <p:cTn dur="1750" id="24"/>
                                        <p:tgtEl>
                                          <p:spTgt spid="26"/>
                                        </p:tgtEl>
                                      </p:cBhvr>
                                    </p:animEffect>
                                  </p:childTnLst>
                                </p:cTn>
                              </p:par>
                              <p:par>
                                <p:cTn fill="hold" grpId="0" id="25" nodeType="withEffect" presetClass="entr" presetID="2" presetSubtype="12">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750" fill="hold" id="27"/>
                                        <p:tgtEl>
                                          <p:spTgt spid="14"/>
                                        </p:tgtEl>
                                        <p:attrNameLst>
                                          <p:attrName>ppt_x</p:attrName>
                                        </p:attrNameLst>
                                      </p:cBhvr>
                                      <p:tavLst>
                                        <p:tav tm="0">
                                          <p:val>
                                            <p:strVal val="0-#ppt_w/2"/>
                                          </p:val>
                                        </p:tav>
                                        <p:tav tm="100000">
                                          <p:val>
                                            <p:strVal val="#ppt_x"/>
                                          </p:val>
                                        </p:tav>
                                      </p:tavLst>
                                    </p:anim>
                                    <p:anim calcmode="lin" valueType="num">
                                      <p:cBhvr additive="base">
                                        <p:cTn dur="750" fill="hold" id="28"/>
                                        <p:tgtEl>
                                          <p:spTgt spid="14"/>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12">
                                  <p:stCondLst>
                                    <p:cond delay="10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750" fill="hold" id="31"/>
                                        <p:tgtEl>
                                          <p:spTgt spid="15"/>
                                        </p:tgtEl>
                                        <p:attrNameLst>
                                          <p:attrName>ppt_x</p:attrName>
                                        </p:attrNameLst>
                                      </p:cBhvr>
                                      <p:tavLst>
                                        <p:tav tm="0">
                                          <p:val>
                                            <p:strVal val="0-#ppt_w/2"/>
                                          </p:val>
                                        </p:tav>
                                        <p:tav tm="100000">
                                          <p:val>
                                            <p:strVal val="#ppt_x"/>
                                          </p:val>
                                        </p:tav>
                                      </p:tavLst>
                                    </p:anim>
                                    <p:anim calcmode="lin" valueType="num">
                                      <p:cBhvr additive="base">
                                        <p:cTn dur="750" fill="hold" id="32"/>
                                        <p:tgtEl>
                                          <p:spTgt spid="15"/>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12">
                                  <p:stCondLst>
                                    <p:cond delay="300"/>
                                  </p:stCondLst>
                                  <p:childTnLst>
                                    <p:set>
                                      <p:cBhvr>
                                        <p:cTn dur="1" fill="hold" id="34">
                                          <p:stCondLst>
                                            <p:cond delay="0"/>
                                          </p:stCondLst>
                                        </p:cTn>
                                        <p:tgtEl>
                                          <p:spTgt spid="16"/>
                                        </p:tgtEl>
                                        <p:attrNameLst>
                                          <p:attrName>style.visibility</p:attrName>
                                        </p:attrNameLst>
                                      </p:cBhvr>
                                      <p:to>
                                        <p:strVal val="visible"/>
                                      </p:to>
                                    </p:set>
                                    <p:anim calcmode="lin" valueType="num">
                                      <p:cBhvr additive="base">
                                        <p:cTn dur="750" fill="hold" id="35"/>
                                        <p:tgtEl>
                                          <p:spTgt spid="16"/>
                                        </p:tgtEl>
                                        <p:attrNameLst>
                                          <p:attrName>ppt_x</p:attrName>
                                        </p:attrNameLst>
                                      </p:cBhvr>
                                      <p:tavLst>
                                        <p:tav tm="0">
                                          <p:val>
                                            <p:strVal val="0-#ppt_w/2"/>
                                          </p:val>
                                        </p:tav>
                                        <p:tav tm="100000">
                                          <p:val>
                                            <p:strVal val="#ppt_x"/>
                                          </p:val>
                                        </p:tav>
                                      </p:tavLst>
                                    </p:anim>
                                    <p:anim calcmode="lin" valueType="num">
                                      <p:cBhvr additive="base">
                                        <p:cTn dur="750" fill="hold" id="36"/>
                                        <p:tgtEl>
                                          <p:spTgt spid="16"/>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12">
                                  <p:stCondLst>
                                    <p:cond delay="400"/>
                                  </p:stCondLst>
                                  <p:childTnLst>
                                    <p:set>
                                      <p:cBhvr>
                                        <p:cTn dur="1" fill="hold" id="38">
                                          <p:stCondLst>
                                            <p:cond delay="0"/>
                                          </p:stCondLst>
                                        </p:cTn>
                                        <p:tgtEl>
                                          <p:spTgt spid="19"/>
                                        </p:tgtEl>
                                        <p:attrNameLst>
                                          <p:attrName>style.visibility</p:attrName>
                                        </p:attrNameLst>
                                      </p:cBhvr>
                                      <p:to>
                                        <p:strVal val="visible"/>
                                      </p:to>
                                    </p:set>
                                    <p:anim calcmode="lin" valueType="num">
                                      <p:cBhvr additive="base">
                                        <p:cTn dur="750" fill="hold" id="39"/>
                                        <p:tgtEl>
                                          <p:spTgt spid="19"/>
                                        </p:tgtEl>
                                        <p:attrNameLst>
                                          <p:attrName>ppt_x</p:attrName>
                                        </p:attrNameLst>
                                      </p:cBhvr>
                                      <p:tavLst>
                                        <p:tav tm="0">
                                          <p:val>
                                            <p:strVal val="0-#ppt_w/2"/>
                                          </p:val>
                                        </p:tav>
                                        <p:tav tm="100000">
                                          <p:val>
                                            <p:strVal val="#ppt_x"/>
                                          </p:val>
                                        </p:tav>
                                      </p:tavLst>
                                    </p:anim>
                                    <p:anim calcmode="lin" valueType="num">
                                      <p:cBhvr additive="base">
                                        <p:cTn dur="750" fill="hold" id="40"/>
                                        <p:tgtEl>
                                          <p:spTgt spid="19"/>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2">
                                  <p:stCondLst>
                                    <p:cond delay="500"/>
                                  </p:stCondLst>
                                  <p:childTnLst>
                                    <p:set>
                                      <p:cBhvr>
                                        <p:cTn dur="1" fill="hold" id="42">
                                          <p:stCondLst>
                                            <p:cond delay="0"/>
                                          </p:stCondLst>
                                        </p:cTn>
                                        <p:tgtEl>
                                          <p:spTgt spid="22"/>
                                        </p:tgtEl>
                                        <p:attrNameLst>
                                          <p:attrName>style.visibility</p:attrName>
                                        </p:attrNameLst>
                                      </p:cBhvr>
                                      <p:to>
                                        <p:strVal val="visible"/>
                                      </p:to>
                                    </p:set>
                                    <p:anim calcmode="lin" valueType="num">
                                      <p:cBhvr additive="base">
                                        <p:cTn dur="750" fill="hold" id="43"/>
                                        <p:tgtEl>
                                          <p:spTgt spid="22"/>
                                        </p:tgtEl>
                                        <p:attrNameLst>
                                          <p:attrName>ppt_x</p:attrName>
                                        </p:attrNameLst>
                                      </p:cBhvr>
                                      <p:tavLst>
                                        <p:tav tm="0">
                                          <p:val>
                                            <p:strVal val="0-#ppt_w/2"/>
                                          </p:val>
                                        </p:tav>
                                        <p:tav tm="100000">
                                          <p:val>
                                            <p:strVal val="#ppt_x"/>
                                          </p:val>
                                        </p:tav>
                                      </p:tavLst>
                                    </p:anim>
                                    <p:anim calcmode="lin" valueType="num">
                                      <p:cBhvr additive="base">
                                        <p:cTn dur="750" fill="hold" id="44"/>
                                        <p:tgtEl>
                                          <p:spTgt spid="22"/>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2650"/>
                            </p:stCondLst>
                            <p:childTnLst>
                              <p:par>
                                <p:cTn fill="hold" grpId="0" id="46" nodeType="afterEffect" presetClass="entr" presetID="22" presetSubtype="8">
                                  <p:stCondLst>
                                    <p:cond delay="0"/>
                                  </p:stCondLst>
                                  <p:childTnLst>
                                    <p:set>
                                      <p:cBhvr>
                                        <p:cTn dur="1" fill="hold" id="47">
                                          <p:stCondLst>
                                            <p:cond delay="0"/>
                                          </p:stCondLst>
                                        </p:cTn>
                                        <p:tgtEl>
                                          <p:spTgt spid="17"/>
                                        </p:tgtEl>
                                        <p:attrNameLst>
                                          <p:attrName>style.visibility</p:attrName>
                                        </p:attrNameLst>
                                      </p:cBhvr>
                                      <p:to>
                                        <p:strVal val="visible"/>
                                      </p:to>
                                    </p:set>
                                    <p:animEffect filter="wipe(left)" transition="in">
                                      <p:cBhvr>
                                        <p:cTn dur="500" id="48"/>
                                        <p:tgtEl>
                                          <p:spTgt spid="17"/>
                                        </p:tgtEl>
                                      </p:cBhvr>
                                    </p:animEffect>
                                  </p:childTnLst>
                                </p:cTn>
                              </p:par>
                              <p:par>
                                <p:cTn fill="hold" grpId="0" id="49" nodeType="withEffect" presetClass="entr" presetID="22" presetSubtype="8">
                                  <p:stCondLst>
                                    <p:cond delay="100"/>
                                  </p:stCondLst>
                                  <p:childTnLst>
                                    <p:set>
                                      <p:cBhvr>
                                        <p:cTn dur="1" fill="hold" id="50">
                                          <p:stCondLst>
                                            <p:cond delay="0"/>
                                          </p:stCondLst>
                                        </p:cTn>
                                        <p:tgtEl>
                                          <p:spTgt spid="18"/>
                                        </p:tgtEl>
                                        <p:attrNameLst>
                                          <p:attrName>style.visibility</p:attrName>
                                        </p:attrNameLst>
                                      </p:cBhvr>
                                      <p:to>
                                        <p:strVal val="visible"/>
                                      </p:to>
                                    </p:set>
                                    <p:animEffect filter="wipe(left)" transition="in">
                                      <p:cBhvr>
                                        <p:cTn dur="500" id="51"/>
                                        <p:tgtEl>
                                          <p:spTgt spid="18"/>
                                        </p:tgtEl>
                                      </p:cBhvr>
                                    </p:animEffect>
                                  </p:childTnLst>
                                </p:cTn>
                              </p:par>
                              <p:par>
                                <p:cTn fill="hold" grpId="0" id="52" nodeType="withEffect" presetClass="entr" presetID="22" presetSubtype="8">
                                  <p:stCondLst>
                                    <p:cond delay="300"/>
                                  </p:stCondLst>
                                  <p:childTnLst>
                                    <p:set>
                                      <p:cBhvr>
                                        <p:cTn dur="1" fill="hold" id="53">
                                          <p:stCondLst>
                                            <p:cond delay="0"/>
                                          </p:stCondLst>
                                        </p:cTn>
                                        <p:tgtEl>
                                          <p:spTgt spid="20"/>
                                        </p:tgtEl>
                                        <p:attrNameLst>
                                          <p:attrName>style.visibility</p:attrName>
                                        </p:attrNameLst>
                                      </p:cBhvr>
                                      <p:to>
                                        <p:strVal val="visible"/>
                                      </p:to>
                                    </p:set>
                                    <p:animEffect filter="wipe(left)" transition="in">
                                      <p:cBhvr>
                                        <p:cTn dur="500" id="54"/>
                                        <p:tgtEl>
                                          <p:spTgt spid="20"/>
                                        </p:tgtEl>
                                      </p:cBhvr>
                                    </p:animEffect>
                                  </p:childTnLst>
                                </p:cTn>
                              </p:par>
                              <p:par>
                                <p:cTn fill="hold" grpId="0" id="55" nodeType="withEffect" presetClass="entr" presetID="22" presetSubtype="8">
                                  <p:stCondLst>
                                    <p:cond delay="400"/>
                                  </p:stCondLst>
                                  <p:childTnLst>
                                    <p:set>
                                      <p:cBhvr>
                                        <p:cTn dur="1" fill="hold" id="56">
                                          <p:stCondLst>
                                            <p:cond delay="0"/>
                                          </p:stCondLst>
                                        </p:cTn>
                                        <p:tgtEl>
                                          <p:spTgt spid="21"/>
                                        </p:tgtEl>
                                        <p:attrNameLst>
                                          <p:attrName>style.visibility</p:attrName>
                                        </p:attrNameLst>
                                      </p:cBhvr>
                                      <p:to>
                                        <p:strVal val="visible"/>
                                      </p:to>
                                    </p:set>
                                    <p:animEffect filter="wipe(left)" transition="in">
                                      <p:cBhvr>
                                        <p:cTn dur="500" id="57"/>
                                        <p:tgtEl>
                                          <p:spTgt spid="21"/>
                                        </p:tgtEl>
                                      </p:cBhvr>
                                    </p:animEffect>
                                  </p:childTnLst>
                                </p:cTn>
                              </p:par>
                              <p:par>
                                <p:cTn fill="hold" grpId="0" id="58" nodeType="withEffect" presetClass="entr" presetID="22" presetSubtype="8">
                                  <p:stCondLst>
                                    <p:cond delay="750"/>
                                  </p:stCondLst>
                                  <p:childTnLst>
                                    <p:set>
                                      <p:cBhvr>
                                        <p:cTn dur="1" fill="hold" id="59">
                                          <p:stCondLst>
                                            <p:cond delay="0"/>
                                          </p:stCondLst>
                                        </p:cTn>
                                        <p:tgtEl>
                                          <p:spTgt spid="23"/>
                                        </p:tgtEl>
                                        <p:attrNameLst>
                                          <p:attrName>style.visibility</p:attrName>
                                        </p:attrNameLst>
                                      </p:cBhvr>
                                      <p:to>
                                        <p:strVal val="visible"/>
                                      </p:to>
                                    </p:set>
                                    <p:animEffect filter="wipe(left)" transition="in">
                                      <p:cBhvr>
                                        <p:cTn dur="500" id="60"/>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4"/>
      <p:bldP grpId="0" spid="15"/>
      <p:bldP grpId="0" spid="16"/>
      <p:bldP grpId="0" spid="17"/>
      <p:bldP grpId="0" spid="18"/>
      <p:bldP grpId="0" spid="19"/>
      <p:bldP grpId="0" spid="20"/>
      <p:bldP grpId="0" spid="21"/>
      <p:bldP grpId="0" spid="22"/>
      <p:bldP grpId="0" spid="2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8" name="TextBox 67"/>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smtClean="0">
                <a:effectLst/>
                <a:latin typeface="+mn-lt"/>
                <a:ea typeface="+mn-ea"/>
                <a:cs typeface="+mn-ea"/>
                <a:sym typeface="+mn-lt"/>
              </a:rPr>
              <a:t>护士的基本手势</a:t>
            </a:r>
          </a:p>
        </p:txBody>
      </p:sp>
      <p:sp>
        <p:nvSpPr>
          <p:cNvPr id="29" name="Rounded Rectangle 72"/>
          <p:cNvSpPr/>
          <p:nvPr/>
        </p:nvSpPr>
        <p:spPr>
          <a:xfrm>
            <a:off x="900386" y="1995050"/>
            <a:ext cx="1584176" cy="576779"/>
          </a:xfrm>
          <a:prstGeom prst="roundRect">
            <a:avLst>
              <a:gd fmla="val 21110" name="adj"/>
            </a:avLst>
          </a:prstGeom>
          <a:solidFill>
            <a:srgbClr val="00A2C2"/>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sz="2000">
                <a:solidFill>
                  <a:srgbClr val="FFFFFF"/>
                </a:solidFill>
                <a:latin typeface="+mn-lt"/>
                <a:ea typeface="+mn-ea"/>
                <a:cs typeface="+mn-ea"/>
                <a:sym typeface="+mn-lt"/>
              </a:rPr>
              <a:t>原地指路</a:t>
            </a:r>
          </a:p>
        </p:txBody>
      </p:sp>
      <p:sp>
        <p:nvSpPr>
          <p:cNvPr id="31" name="Rounded Rectangle 72"/>
          <p:cNvSpPr/>
          <p:nvPr/>
        </p:nvSpPr>
        <p:spPr>
          <a:xfrm>
            <a:off x="900386" y="2931869"/>
            <a:ext cx="1584176" cy="576779"/>
          </a:xfrm>
          <a:prstGeom prst="roundRect">
            <a:avLst>
              <a:gd fmla="val 21110" name="adj"/>
            </a:avLst>
          </a:prstGeom>
          <a:solidFill>
            <a:srgbClr val="F6A514"/>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000" u="none">
                <a:ln>
                  <a:noFill/>
                </a:ln>
                <a:solidFill>
                  <a:srgbClr val="FFFFFF"/>
                </a:solidFill>
                <a:effectLst/>
                <a:uLnTx/>
                <a:uFillTx/>
                <a:latin typeface="+mn-lt"/>
                <a:ea typeface="+mn-ea"/>
                <a:cs typeface="+mn-ea"/>
                <a:sym typeface="+mn-lt"/>
              </a:rPr>
              <a:t>伴随引路</a:t>
            </a:r>
          </a:p>
        </p:txBody>
      </p:sp>
      <p:sp>
        <p:nvSpPr>
          <p:cNvPr id="33" name="Rounded Rectangle 72"/>
          <p:cNvSpPr/>
          <p:nvPr/>
        </p:nvSpPr>
        <p:spPr>
          <a:xfrm>
            <a:off x="900386" y="3795965"/>
            <a:ext cx="1584176" cy="576779"/>
          </a:xfrm>
          <a:prstGeom prst="roundRect">
            <a:avLst>
              <a:gd fmla="val 21110" name="adj"/>
            </a:avLst>
          </a:prstGeom>
          <a:solidFill>
            <a:srgbClr val="FC736E"/>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000" u="none">
                <a:ln>
                  <a:noFill/>
                </a:ln>
                <a:solidFill>
                  <a:srgbClr val="FFFFFF"/>
                </a:solidFill>
                <a:effectLst/>
                <a:uLnTx/>
                <a:uFillTx/>
                <a:latin typeface="+mn-lt"/>
                <a:ea typeface="+mn-ea"/>
                <a:cs typeface="+mn-ea"/>
                <a:sym typeface="+mn-lt"/>
              </a:rPr>
              <a:t>近距离提示</a:t>
            </a:r>
          </a:p>
        </p:txBody>
      </p:sp>
      <p:sp>
        <p:nvSpPr>
          <p:cNvPr id="5" name="矩形 4"/>
          <p:cNvSpPr/>
          <p:nvPr/>
        </p:nvSpPr>
        <p:spPr>
          <a:xfrm>
            <a:off x="3420666" y="2052606"/>
            <a:ext cx="2926080" cy="457200"/>
          </a:xfrm>
          <a:prstGeom prst="rect">
            <a:avLst/>
          </a:prstGeom>
        </p:spPr>
        <p:txBody>
          <a:bodyPr wrap="none">
            <a:spAutoFit/>
          </a:bodyPr>
          <a:lstStyle/>
          <a:p>
            <a:r>
              <a:rPr altLang="zh-CN" lang="zh-CN" sz="2400">
                <a:latin typeface="+mn-lt"/>
                <a:ea typeface="+mn-ea"/>
                <a:cs typeface="+mn-ea"/>
                <a:sym typeface="+mn-lt"/>
              </a:rPr>
              <a:t>适用于护士站或导医</a:t>
            </a:r>
          </a:p>
        </p:txBody>
      </p:sp>
      <p:sp>
        <p:nvSpPr>
          <p:cNvPr id="6" name="矩形 5"/>
          <p:cNvSpPr/>
          <p:nvPr/>
        </p:nvSpPr>
        <p:spPr>
          <a:xfrm>
            <a:off x="3424143" y="2974975"/>
            <a:ext cx="5059680" cy="457200"/>
          </a:xfrm>
          <a:prstGeom prst="rect">
            <a:avLst/>
          </a:prstGeom>
        </p:spPr>
        <p:txBody>
          <a:bodyPr wrap="none">
            <a:spAutoFit/>
          </a:bodyPr>
          <a:lstStyle/>
          <a:p>
            <a:r>
              <a:rPr altLang="zh-CN" lang="zh-CN" sz="2400">
                <a:latin typeface="+mn-lt"/>
                <a:ea typeface="+mn-ea"/>
                <a:cs typeface="+mn-ea"/>
                <a:sym typeface="+mn-lt"/>
              </a:rPr>
              <a:t>适用于陪同患者检查或引导检查团体</a:t>
            </a:r>
          </a:p>
        </p:txBody>
      </p:sp>
      <p:sp>
        <p:nvSpPr>
          <p:cNvPr id="7" name="矩形 6"/>
          <p:cNvSpPr/>
          <p:nvPr/>
        </p:nvSpPr>
        <p:spPr>
          <a:xfrm>
            <a:off x="3431113" y="3868688"/>
            <a:ext cx="3840480" cy="457200"/>
          </a:xfrm>
          <a:prstGeom prst="rect">
            <a:avLst/>
          </a:prstGeom>
        </p:spPr>
        <p:txBody>
          <a:bodyPr wrap="none">
            <a:spAutoFit/>
          </a:bodyPr>
          <a:lstStyle/>
          <a:p>
            <a:r>
              <a:rPr altLang="zh-CN" lang="zh-CN" sz="2400">
                <a:latin typeface="+mn-lt"/>
                <a:ea typeface="+mn-ea"/>
                <a:cs typeface="+mn-ea"/>
                <a:sym typeface="+mn-lt"/>
              </a:rPr>
              <a:t>适用于请患者签字或就坐等</a:t>
            </a:r>
          </a:p>
        </p:txBody>
      </p:sp>
      <p:cxnSp>
        <p:nvCxnSpPr>
          <p:cNvPr id="11" name="直接连接符 10"/>
          <p:cNvCxnSpPr>
            <a:stCxn id="29" idx="3"/>
            <a:endCxn id="5" idx="1"/>
          </p:cNvCxnSpPr>
          <p:nvPr/>
        </p:nvCxnSpPr>
        <p:spPr bwMode="auto">
          <a:xfrm flipV="1">
            <a:off x="2484562" y="2281206"/>
            <a:ext cx="936104" cy="2234"/>
          </a:xfrm>
          <a:prstGeom prst="line">
            <a:avLst/>
          </a:prstGeom>
          <a:solidFill>
            <a:schemeClr val="accent1"/>
          </a:solidFill>
          <a:ln algn="ctr" cap="flat" cmpd="sng" w="9525">
            <a:solidFill>
              <a:schemeClr val="tx1"/>
            </a:solidFill>
            <a:prstDash val="solid"/>
            <a:round/>
            <a:headEnd len="med" type="oval" w="med"/>
            <a:tailEnd len="med" type="oval" w="med"/>
          </a:ln>
          <a:effectLst/>
          <a:extLst>
            <a:ext uri="{AF507438-7753-43E0-B8FC-AC1667EBCBE1}">
              <a14:hiddenEffects>
                <a:effectLst>
                  <a:outerShdw algn="ctr" dir="2700000" dist="35921" rotWithShape="0">
                    <a:schemeClr val="bg2"/>
                  </a:outerShdw>
                </a:effectLst>
              </a14:hiddenEffects>
            </a:ext>
          </a:extLst>
        </p:spPr>
      </p:cxnSp>
      <p:cxnSp>
        <p:nvCxnSpPr>
          <p:cNvPr id="14" name="直接连接符 13"/>
          <p:cNvCxnSpPr>
            <a:stCxn id="31" idx="3"/>
            <a:endCxn id="6" idx="1"/>
          </p:cNvCxnSpPr>
          <p:nvPr/>
        </p:nvCxnSpPr>
        <p:spPr bwMode="auto">
          <a:xfrm flipV="1">
            <a:off x="2484562" y="3203575"/>
            <a:ext cx="939581" cy="16683"/>
          </a:xfrm>
          <a:prstGeom prst="line">
            <a:avLst/>
          </a:prstGeom>
          <a:solidFill>
            <a:schemeClr val="accent1"/>
          </a:solidFill>
          <a:ln algn="ctr" cap="flat" cmpd="sng" w="9525">
            <a:solidFill>
              <a:schemeClr val="tx1"/>
            </a:solidFill>
            <a:prstDash val="solid"/>
            <a:round/>
            <a:headEnd len="med" type="oval" w="med"/>
            <a:tailEnd len="med" type="oval" w="med"/>
          </a:ln>
          <a:effectLst/>
          <a:extLst>
            <a:ext uri="{AF507438-7753-43E0-B8FC-AC1667EBCBE1}">
              <a14:hiddenEffects>
                <a:effectLst>
                  <a:outerShdw algn="ctr" dir="2700000" dist="35921" rotWithShape="0">
                    <a:schemeClr val="bg2"/>
                  </a:outerShdw>
                </a:effectLst>
              </a14:hiddenEffects>
            </a:ext>
          </a:extLst>
        </p:spPr>
      </p:cxnSp>
      <p:cxnSp>
        <p:nvCxnSpPr>
          <p:cNvPr id="17" name="直接连接符 16"/>
          <p:cNvCxnSpPr>
            <a:stCxn id="33" idx="3"/>
            <a:endCxn id="7" idx="1"/>
          </p:cNvCxnSpPr>
          <p:nvPr/>
        </p:nvCxnSpPr>
        <p:spPr bwMode="auto">
          <a:xfrm>
            <a:off x="2484562" y="4084354"/>
            <a:ext cx="946551" cy="12933"/>
          </a:xfrm>
          <a:prstGeom prst="line">
            <a:avLst/>
          </a:prstGeom>
          <a:solidFill>
            <a:schemeClr val="accent1"/>
          </a:solidFill>
          <a:ln algn="ctr" cap="flat" cmpd="sng" w="9525">
            <a:solidFill>
              <a:schemeClr val="tx1"/>
            </a:solidFill>
            <a:prstDash val="solid"/>
            <a:round/>
            <a:headEnd len="med" type="oval" w="med"/>
            <a:tailEnd len="med" type="oval" w="med"/>
          </a:ln>
          <a:effectLst/>
          <a:extLst>
            <a:ext uri="{AF507438-7753-43E0-B8FC-AC1667EBCBE1}">
              <a14:hiddenEffects>
                <a:effectLst>
                  <a:outerShdw algn="ctr" dir="2700000" dist="35921" rotWithShape="0">
                    <a:schemeClr val="bg2"/>
                  </a:outerShdw>
                </a:effectLst>
              </a14:hiddenEffects>
            </a:ext>
          </a:extLst>
        </p:spPr>
      </p:cxnSp>
      <p:sp>
        <p:nvSpPr>
          <p:cNvPr id="53" name="矩形 52"/>
          <p:cNvSpPr/>
          <p:nvPr/>
        </p:nvSpPr>
        <p:spPr>
          <a:xfrm>
            <a:off x="1044402" y="988368"/>
            <a:ext cx="6540164" cy="678170"/>
          </a:xfrm>
          <a:prstGeom prst="rect">
            <a:avLst/>
          </a:prstGeom>
          <a:noFill/>
          <a:ln>
            <a:noFill/>
          </a:ln>
          <a:effectLst/>
          <a:extLst>
            <a:ext uri="{AF507438-7753-43E0-B8FC-AC1667EBCBE1}">
              <a14:hiddenEffects>
                <a:effectLst>
                  <a:outerShdw algn="ctr" dir="2700000" dist="35921" rotWithShape="0">
                    <a:srgbClr val="808080"/>
                  </a:outerShdw>
                </a:effectLst>
              </a14:hiddenEffects>
            </a:ext>
          </a:extLst>
        </p:spPr>
        <p:txBody>
          <a:bodyPr bIns="34285" lIns="68571" rIns="68571" tIns="34285" wrap="square">
            <a:spAutoFit/>
          </a:bodyPr>
          <a:lstStyle/>
          <a:p>
            <a:pPr defTabSz="725851">
              <a:defRPr sz="1800">
                <a:solidFill>
                  <a:srgbClr val="000000"/>
                </a:solidFill>
                <a:uFillTx/>
              </a:defRPr>
            </a:pPr>
            <a:r>
              <a:rPr altLang="en-US" lang="zh-CN" sz="2000">
                <a:solidFill>
                  <a:schemeClr val="accent3"/>
                </a:solidFill>
                <a:latin typeface="+mn-lt"/>
                <a:ea typeface="+mn-ea"/>
                <a:cs typeface="+mn-ea"/>
                <a:sym typeface="+mn-lt"/>
              </a:rPr>
              <a:t>右手或左手抬至一定高度， 五指并拢，掌向上，以肘部为轴，朝向目标伸出手臂。</a:t>
            </a:r>
          </a:p>
        </p:txBody>
      </p:sp>
    </p:spTree>
    <p:extLst>
      <p:ext uri="{BB962C8B-B14F-4D97-AF65-F5344CB8AC3E}">
        <p14:creationId val="2697523771"/>
      </p:ext>
    </p:extLst>
  </p:cSld>
  <p:clrMapOvr>
    <a:masterClrMapping/>
  </p:clrMapOvr>
  <mc:AlternateContent>
    <mc:Choice Requires="p14">
      <p:transition advTm="5545" spd="slow">
        <p14:gallery dir="l"/>
      </p:transition>
    </mc:Choice>
    <mc:Fallback>
      <p:transition advTm="5545"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300" fill="hold" id="7"/>
                                        <p:tgtEl>
                                          <p:spTgt spid="67"/>
                                        </p:tgtEl>
                                        <p:attrNameLst>
                                          <p:attrName>ppt_x</p:attrName>
                                        </p:attrNameLst>
                                      </p:cBhvr>
                                      <p:tavLst>
                                        <p:tav tm="0">
                                          <p:val>
                                            <p:strVal val="0-#ppt_w/2"/>
                                          </p:val>
                                        </p:tav>
                                        <p:tav tm="100000">
                                          <p:val>
                                            <p:strVal val="#ppt_x"/>
                                          </p:val>
                                        </p:tav>
                                      </p:tavLst>
                                    </p:anim>
                                    <p:anim calcmode="lin" valueType="num">
                                      <p:cBhvr additive="base">
                                        <p:cTn dur="300" fill="hold" id="8"/>
                                        <p:tgtEl>
                                          <p:spTgt spid="6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300" fill="hold" id="11"/>
                                        <p:tgtEl>
                                          <p:spTgt spid="66"/>
                                        </p:tgtEl>
                                        <p:attrNameLst>
                                          <p:attrName>ppt_x</p:attrName>
                                        </p:attrNameLst>
                                      </p:cBhvr>
                                      <p:tavLst>
                                        <p:tav tm="0">
                                          <p:val>
                                            <p:strVal val="0-#ppt_w/2"/>
                                          </p:val>
                                        </p:tav>
                                        <p:tav tm="100000">
                                          <p:val>
                                            <p:strVal val="#ppt_x"/>
                                          </p:val>
                                        </p:tav>
                                      </p:tavLst>
                                    </p:anim>
                                    <p:anim calcmode="lin" valueType="num">
                                      <p:cBhvr additive="base">
                                        <p:cTn dur="3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8"/>
                                        </p:tgtEl>
                                        <p:attrNameLst>
                                          <p:attrName>style.visibility</p:attrName>
                                        </p:attrNameLst>
                                      </p:cBhvr>
                                      <p:to>
                                        <p:strVal val="visible"/>
                                      </p:to>
                                    </p:set>
                                    <p:anim by="(-#ppt_w*2)" calcmode="lin" valueType="num">
                                      <p:cBhvr rctx="PPT">
                                        <p:cTn autoRev="1" dur="200" fill="hold" id="16">
                                          <p:stCondLst>
                                            <p:cond delay="0"/>
                                          </p:stCondLst>
                                        </p:cTn>
                                        <p:tgtEl>
                                          <p:spTgt spid="68"/>
                                        </p:tgtEl>
                                        <p:attrNameLst>
                                          <p:attrName>ppt_w</p:attrName>
                                        </p:attrNameLst>
                                      </p:cBhvr>
                                    </p:anim>
                                    <p:anim by="(#ppt_w*0.50)" calcmode="lin" valueType="num">
                                      <p:cBhvr>
                                        <p:cTn autoRev="1" decel="50000" dur="200" fill="hold" id="17">
                                          <p:stCondLst>
                                            <p:cond delay="0"/>
                                          </p:stCondLst>
                                        </p:cTn>
                                        <p:tgtEl>
                                          <p:spTgt spid="68"/>
                                        </p:tgtEl>
                                        <p:attrNameLst>
                                          <p:attrName>ppt_x</p:attrName>
                                        </p:attrNameLst>
                                      </p:cBhvr>
                                    </p:anim>
                                    <p:anim calcmode="lin" from="(-#ppt_h/2)" to="(#ppt_y)" valueType="num">
                                      <p:cBhvr>
                                        <p:cTn dur="400" fill="hold" id="18">
                                          <p:stCondLst>
                                            <p:cond delay="0"/>
                                          </p:stCondLst>
                                        </p:cTn>
                                        <p:tgtEl>
                                          <p:spTgt spid="68"/>
                                        </p:tgtEl>
                                        <p:attrNameLst>
                                          <p:attrName>ppt_y</p:attrName>
                                        </p:attrNameLst>
                                      </p:cBhvr>
                                    </p:anim>
                                    <p:animRot by="21600000">
                                      <p:cBhvr>
                                        <p:cTn dur="400" fill="hold" id="19">
                                          <p:stCondLst>
                                            <p:cond delay="0"/>
                                          </p:stCondLst>
                                        </p:cTn>
                                        <p:tgtEl>
                                          <p:spTgt spid="68"/>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2" presetSubtype="8">
                                  <p:stCondLst>
                                    <p:cond delay="0"/>
                                  </p:stCondLst>
                                  <p:childTnLst>
                                    <p:set>
                                      <p:cBhvr>
                                        <p:cTn dur="1" fill="hold" id="22">
                                          <p:stCondLst>
                                            <p:cond delay="0"/>
                                          </p:stCondLst>
                                        </p:cTn>
                                        <p:tgtEl>
                                          <p:spTgt spid="53"/>
                                        </p:tgtEl>
                                        <p:attrNameLst>
                                          <p:attrName>style.visibility</p:attrName>
                                        </p:attrNameLst>
                                      </p:cBhvr>
                                      <p:to>
                                        <p:strVal val="visible"/>
                                      </p:to>
                                    </p:set>
                                    <p:anim calcmode="lin" valueType="num">
                                      <p:cBhvr additive="base">
                                        <p:cTn dur="1000" fill="hold" id="23"/>
                                        <p:tgtEl>
                                          <p:spTgt spid="53"/>
                                        </p:tgtEl>
                                        <p:attrNameLst>
                                          <p:attrName>ppt_x</p:attrName>
                                        </p:attrNameLst>
                                      </p:cBhvr>
                                      <p:tavLst>
                                        <p:tav tm="0">
                                          <p:val>
                                            <p:strVal val="0-#ppt_w/2"/>
                                          </p:val>
                                        </p:tav>
                                        <p:tav tm="100000">
                                          <p:val>
                                            <p:strVal val="#ppt_x"/>
                                          </p:val>
                                        </p:tav>
                                      </p:tavLst>
                                    </p:anim>
                                    <p:anim calcmode="lin" valueType="num">
                                      <p:cBhvr additive="base">
                                        <p:cTn dur="1000" fill="hold" id="24"/>
                                        <p:tgtEl>
                                          <p:spTgt spid="53"/>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800"/>
                            </p:stCondLst>
                            <p:childTnLst>
                              <p:par>
                                <p:cTn fill="hold" grpId="0" id="26" nodeType="afterEffect" presetClass="entr" presetID="53" presetSubtype="0">
                                  <p:stCondLst>
                                    <p:cond delay="0"/>
                                  </p:stCondLst>
                                  <p:childTnLst>
                                    <p:set>
                                      <p:cBhvr>
                                        <p:cTn dur="1" fill="hold" id="27">
                                          <p:stCondLst>
                                            <p:cond delay="0"/>
                                          </p:stCondLst>
                                        </p:cTn>
                                        <p:tgtEl>
                                          <p:spTgt spid="29"/>
                                        </p:tgtEl>
                                        <p:attrNameLst>
                                          <p:attrName>style.visibility</p:attrName>
                                        </p:attrNameLst>
                                      </p:cBhvr>
                                      <p:to>
                                        <p:strVal val="visible"/>
                                      </p:to>
                                    </p:set>
                                    <p:anim calcmode="lin" valueType="num">
                                      <p:cBhvr>
                                        <p:cTn dur="500" fill="hold" id="28"/>
                                        <p:tgtEl>
                                          <p:spTgt spid="29"/>
                                        </p:tgtEl>
                                        <p:attrNameLst>
                                          <p:attrName>ppt_w</p:attrName>
                                        </p:attrNameLst>
                                      </p:cBhvr>
                                      <p:tavLst>
                                        <p:tav tm="0">
                                          <p:val>
                                            <p:fltVal val="0"/>
                                          </p:val>
                                        </p:tav>
                                        <p:tav tm="100000">
                                          <p:val>
                                            <p:strVal val="#ppt_w"/>
                                          </p:val>
                                        </p:tav>
                                      </p:tavLst>
                                    </p:anim>
                                    <p:anim calcmode="lin" valueType="num">
                                      <p:cBhvr>
                                        <p:cTn dur="500" fill="hold" id="29"/>
                                        <p:tgtEl>
                                          <p:spTgt spid="29"/>
                                        </p:tgtEl>
                                        <p:attrNameLst>
                                          <p:attrName>ppt_h</p:attrName>
                                        </p:attrNameLst>
                                      </p:cBhvr>
                                      <p:tavLst>
                                        <p:tav tm="0">
                                          <p:val>
                                            <p:fltVal val="0"/>
                                          </p:val>
                                        </p:tav>
                                        <p:tav tm="100000">
                                          <p:val>
                                            <p:strVal val="#ppt_h"/>
                                          </p:val>
                                        </p:tav>
                                      </p:tavLst>
                                    </p:anim>
                                    <p:animEffect filter="fade" transition="in">
                                      <p:cBhvr>
                                        <p:cTn dur="500" id="30"/>
                                        <p:tgtEl>
                                          <p:spTgt spid="29"/>
                                        </p:tgtEl>
                                      </p:cBhvr>
                                    </p:animEffect>
                                  </p:childTnLst>
                                </p:cTn>
                              </p:par>
                            </p:childTnLst>
                          </p:cTn>
                        </p:par>
                        <p:par>
                          <p:cTn fill="hold" id="31" nodeType="afterGroup">
                            <p:stCondLst>
                              <p:cond delay="2300"/>
                            </p:stCondLst>
                            <p:childTnLst>
                              <p:par>
                                <p:cTn fill="hold" grpId="0" id="32" nodeType="afterEffect" presetClass="entr" presetID="53" presetSubtype="0">
                                  <p:stCondLst>
                                    <p:cond delay="0"/>
                                  </p:stCondLst>
                                  <p:childTnLst>
                                    <p:set>
                                      <p:cBhvr>
                                        <p:cTn dur="1" fill="hold" id="33">
                                          <p:stCondLst>
                                            <p:cond delay="0"/>
                                          </p:stCondLst>
                                        </p:cTn>
                                        <p:tgtEl>
                                          <p:spTgt spid="31"/>
                                        </p:tgtEl>
                                        <p:attrNameLst>
                                          <p:attrName>style.visibility</p:attrName>
                                        </p:attrNameLst>
                                      </p:cBhvr>
                                      <p:to>
                                        <p:strVal val="visible"/>
                                      </p:to>
                                    </p:set>
                                    <p:anim calcmode="lin" valueType="num">
                                      <p:cBhvr>
                                        <p:cTn dur="500" fill="hold" id="34"/>
                                        <p:tgtEl>
                                          <p:spTgt spid="31"/>
                                        </p:tgtEl>
                                        <p:attrNameLst>
                                          <p:attrName>ppt_w</p:attrName>
                                        </p:attrNameLst>
                                      </p:cBhvr>
                                      <p:tavLst>
                                        <p:tav tm="0">
                                          <p:val>
                                            <p:fltVal val="0"/>
                                          </p:val>
                                        </p:tav>
                                        <p:tav tm="100000">
                                          <p:val>
                                            <p:strVal val="#ppt_w"/>
                                          </p:val>
                                        </p:tav>
                                      </p:tavLst>
                                    </p:anim>
                                    <p:anim calcmode="lin" valueType="num">
                                      <p:cBhvr>
                                        <p:cTn dur="500" fill="hold" id="35"/>
                                        <p:tgtEl>
                                          <p:spTgt spid="31"/>
                                        </p:tgtEl>
                                        <p:attrNameLst>
                                          <p:attrName>ppt_h</p:attrName>
                                        </p:attrNameLst>
                                      </p:cBhvr>
                                      <p:tavLst>
                                        <p:tav tm="0">
                                          <p:val>
                                            <p:fltVal val="0"/>
                                          </p:val>
                                        </p:tav>
                                        <p:tav tm="100000">
                                          <p:val>
                                            <p:strVal val="#ppt_h"/>
                                          </p:val>
                                        </p:tav>
                                      </p:tavLst>
                                    </p:anim>
                                    <p:animEffect filter="fade" transition="in">
                                      <p:cBhvr>
                                        <p:cTn dur="500" id="36"/>
                                        <p:tgtEl>
                                          <p:spTgt spid="31"/>
                                        </p:tgtEl>
                                      </p:cBhvr>
                                    </p:animEffect>
                                  </p:childTnLst>
                                </p:cTn>
                              </p:par>
                            </p:childTnLst>
                          </p:cTn>
                        </p:par>
                        <p:par>
                          <p:cTn fill="hold" id="37" nodeType="afterGroup">
                            <p:stCondLst>
                              <p:cond delay="2800"/>
                            </p:stCondLst>
                            <p:childTnLst>
                              <p:par>
                                <p:cTn fill="hold" grpId="0" id="38" nodeType="afterEffect" presetClass="entr" presetID="53" presetSubtype="0">
                                  <p:stCondLst>
                                    <p:cond delay="0"/>
                                  </p:stCondLst>
                                  <p:childTnLst>
                                    <p:set>
                                      <p:cBhvr>
                                        <p:cTn dur="1" fill="hold" id="39">
                                          <p:stCondLst>
                                            <p:cond delay="0"/>
                                          </p:stCondLst>
                                        </p:cTn>
                                        <p:tgtEl>
                                          <p:spTgt spid="33"/>
                                        </p:tgtEl>
                                        <p:attrNameLst>
                                          <p:attrName>style.visibility</p:attrName>
                                        </p:attrNameLst>
                                      </p:cBhvr>
                                      <p:to>
                                        <p:strVal val="visible"/>
                                      </p:to>
                                    </p:set>
                                    <p:anim calcmode="lin" valueType="num">
                                      <p:cBhvr>
                                        <p:cTn dur="500" fill="hold" id="40"/>
                                        <p:tgtEl>
                                          <p:spTgt spid="33"/>
                                        </p:tgtEl>
                                        <p:attrNameLst>
                                          <p:attrName>ppt_w</p:attrName>
                                        </p:attrNameLst>
                                      </p:cBhvr>
                                      <p:tavLst>
                                        <p:tav tm="0">
                                          <p:val>
                                            <p:fltVal val="0"/>
                                          </p:val>
                                        </p:tav>
                                        <p:tav tm="100000">
                                          <p:val>
                                            <p:strVal val="#ppt_w"/>
                                          </p:val>
                                        </p:tav>
                                      </p:tavLst>
                                    </p:anim>
                                    <p:anim calcmode="lin" valueType="num">
                                      <p:cBhvr>
                                        <p:cTn dur="500" fill="hold" id="41"/>
                                        <p:tgtEl>
                                          <p:spTgt spid="33"/>
                                        </p:tgtEl>
                                        <p:attrNameLst>
                                          <p:attrName>ppt_h</p:attrName>
                                        </p:attrNameLst>
                                      </p:cBhvr>
                                      <p:tavLst>
                                        <p:tav tm="0">
                                          <p:val>
                                            <p:fltVal val="0"/>
                                          </p:val>
                                        </p:tav>
                                        <p:tav tm="100000">
                                          <p:val>
                                            <p:strVal val="#ppt_h"/>
                                          </p:val>
                                        </p:tav>
                                      </p:tavLst>
                                    </p:anim>
                                    <p:animEffect filter="fade" transition="in">
                                      <p:cBhvr>
                                        <p:cTn dur="500" id="42"/>
                                        <p:tgtEl>
                                          <p:spTgt spid="33"/>
                                        </p:tgtEl>
                                      </p:cBhvr>
                                    </p:animEffect>
                                  </p:childTnLst>
                                </p:cTn>
                              </p:par>
                            </p:childTnLst>
                          </p:cTn>
                        </p:par>
                        <p:par>
                          <p:cTn fill="hold" id="43" nodeType="afterGroup">
                            <p:stCondLst>
                              <p:cond delay="3300"/>
                            </p:stCondLst>
                            <p:childTnLst>
                              <p:par>
                                <p:cTn fill="hold" id="44" nodeType="afterEffect" presetClass="entr" presetID="22" presetSubtype="8">
                                  <p:stCondLst>
                                    <p:cond delay="0"/>
                                  </p:stCondLst>
                                  <p:childTnLst>
                                    <p:set>
                                      <p:cBhvr>
                                        <p:cTn dur="1" fill="hold" id="45">
                                          <p:stCondLst>
                                            <p:cond delay="0"/>
                                          </p:stCondLst>
                                        </p:cTn>
                                        <p:tgtEl>
                                          <p:spTgt spid="11"/>
                                        </p:tgtEl>
                                        <p:attrNameLst>
                                          <p:attrName>style.visibility</p:attrName>
                                        </p:attrNameLst>
                                      </p:cBhvr>
                                      <p:to>
                                        <p:strVal val="visible"/>
                                      </p:to>
                                    </p:set>
                                    <p:animEffect filter="wipe(left)" transition="in">
                                      <p:cBhvr>
                                        <p:cTn dur="500" id="46"/>
                                        <p:tgtEl>
                                          <p:spTgt spid="11"/>
                                        </p:tgtEl>
                                      </p:cBhvr>
                                    </p:animEffect>
                                  </p:childTnLst>
                                </p:cTn>
                              </p:par>
                              <p:par>
                                <p:cTn fill="hold" id="47" nodeType="withEffect" presetClass="entr" presetID="22" presetSubtype="8">
                                  <p:stCondLst>
                                    <p:cond delay="0"/>
                                  </p:stCondLst>
                                  <p:childTnLst>
                                    <p:set>
                                      <p:cBhvr>
                                        <p:cTn dur="1" fill="hold" id="48">
                                          <p:stCondLst>
                                            <p:cond delay="0"/>
                                          </p:stCondLst>
                                        </p:cTn>
                                        <p:tgtEl>
                                          <p:spTgt spid="14"/>
                                        </p:tgtEl>
                                        <p:attrNameLst>
                                          <p:attrName>style.visibility</p:attrName>
                                        </p:attrNameLst>
                                      </p:cBhvr>
                                      <p:to>
                                        <p:strVal val="visible"/>
                                      </p:to>
                                    </p:set>
                                    <p:animEffect filter="wipe(left)" transition="in">
                                      <p:cBhvr>
                                        <p:cTn dur="500" id="49"/>
                                        <p:tgtEl>
                                          <p:spTgt spid="14"/>
                                        </p:tgtEl>
                                      </p:cBhvr>
                                    </p:animEffect>
                                  </p:childTnLst>
                                </p:cTn>
                              </p:par>
                              <p:par>
                                <p:cTn fill="hold" id="50" nodeType="withEffect" presetClass="entr" presetID="22" presetSubtype="8">
                                  <p:stCondLst>
                                    <p:cond delay="0"/>
                                  </p:stCondLst>
                                  <p:childTnLst>
                                    <p:set>
                                      <p:cBhvr>
                                        <p:cTn dur="1" fill="hold" id="51">
                                          <p:stCondLst>
                                            <p:cond delay="0"/>
                                          </p:stCondLst>
                                        </p:cTn>
                                        <p:tgtEl>
                                          <p:spTgt spid="17"/>
                                        </p:tgtEl>
                                        <p:attrNameLst>
                                          <p:attrName>style.visibility</p:attrName>
                                        </p:attrNameLst>
                                      </p:cBhvr>
                                      <p:to>
                                        <p:strVal val="visible"/>
                                      </p:to>
                                    </p:set>
                                    <p:animEffect filter="wipe(left)" transition="in">
                                      <p:cBhvr>
                                        <p:cTn dur="500" id="52"/>
                                        <p:tgtEl>
                                          <p:spTgt spid="17"/>
                                        </p:tgtEl>
                                      </p:cBhvr>
                                    </p:animEffect>
                                  </p:childTnLst>
                                </p:cTn>
                              </p:par>
                            </p:childTnLst>
                          </p:cTn>
                        </p:par>
                        <p:par>
                          <p:cTn fill="hold" id="53" nodeType="afterGroup">
                            <p:stCondLst>
                              <p:cond delay="3800"/>
                            </p:stCondLst>
                            <p:childTnLst>
                              <p:par>
                                <p:cTn fill="hold" grpId="0" id="54" nodeType="afterEffect" presetClass="entr" presetID="22" presetSubtype="8">
                                  <p:stCondLst>
                                    <p:cond delay="0"/>
                                  </p:stCondLst>
                                  <p:childTnLst>
                                    <p:set>
                                      <p:cBhvr>
                                        <p:cTn dur="1" fill="hold" id="55">
                                          <p:stCondLst>
                                            <p:cond delay="0"/>
                                          </p:stCondLst>
                                        </p:cTn>
                                        <p:tgtEl>
                                          <p:spTgt spid="5"/>
                                        </p:tgtEl>
                                        <p:attrNameLst>
                                          <p:attrName>style.visibility</p:attrName>
                                        </p:attrNameLst>
                                      </p:cBhvr>
                                      <p:to>
                                        <p:strVal val="visible"/>
                                      </p:to>
                                    </p:set>
                                    <p:animEffect filter="wipe(left)" transition="in">
                                      <p:cBhvr>
                                        <p:cTn dur="500" id="56"/>
                                        <p:tgtEl>
                                          <p:spTgt spid="5"/>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6"/>
                                        </p:tgtEl>
                                        <p:attrNameLst>
                                          <p:attrName>style.visibility</p:attrName>
                                        </p:attrNameLst>
                                      </p:cBhvr>
                                      <p:to>
                                        <p:strVal val="visible"/>
                                      </p:to>
                                    </p:set>
                                    <p:animEffect filter="wipe(left)" transition="in">
                                      <p:cBhvr>
                                        <p:cTn dur="500" id="59"/>
                                        <p:tgtEl>
                                          <p:spTgt spid="6"/>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7"/>
                                        </p:tgtEl>
                                        <p:attrNameLst>
                                          <p:attrName>style.visibility</p:attrName>
                                        </p:attrNameLst>
                                      </p:cBhvr>
                                      <p:to>
                                        <p:strVal val="visible"/>
                                      </p:to>
                                    </p:set>
                                    <p:animEffect filter="wipe(left)" transition="in">
                                      <p:cBhvr>
                                        <p:cTn dur="500" id="6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29"/>
      <p:bldP grpId="0" spid="31"/>
      <p:bldP grpId="0" spid="33"/>
      <p:bldP grpId="0" spid="5"/>
      <p:bldP grpId="0" spid="6"/>
      <p:bldP grpId="0" spid="7"/>
      <p:bldP grpId="0" spid="5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8" name="TextBox 67"/>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smtClean="0">
                <a:effectLst/>
                <a:latin typeface="+mn-lt"/>
                <a:ea typeface="+mn-ea"/>
                <a:cs typeface="+mn-ea"/>
                <a:sym typeface="+mn-lt"/>
              </a:rPr>
              <a:t>护士的站姿禁忌</a:t>
            </a:r>
          </a:p>
        </p:txBody>
      </p:sp>
      <p:sp>
        <p:nvSpPr>
          <p:cNvPr id="41" name="椭圆 1"/>
          <p:cNvSpPr/>
          <p:nvPr/>
        </p:nvSpPr>
        <p:spPr>
          <a:xfrm>
            <a:off x="972394" y="1780456"/>
            <a:ext cx="1751265" cy="1843685"/>
          </a:xfrm>
          <a:custGeom>
            <a:rect b="b" l="l" r="r" t="t"/>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2A495A"/>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42" name="椭圆 41"/>
          <p:cNvSpPr/>
          <p:nvPr/>
        </p:nvSpPr>
        <p:spPr>
          <a:xfrm>
            <a:off x="6228976" y="1794227"/>
            <a:ext cx="1872208" cy="1843685"/>
          </a:xfrm>
          <a:prstGeom prst="ellipse">
            <a:avLst/>
          </a:prstGeom>
          <a:solidFill>
            <a:srgbClr val="FC736E"/>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43" name="椭圆 1"/>
          <p:cNvSpPr/>
          <p:nvPr/>
        </p:nvSpPr>
        <p:spPr>
          <a:xfrm>
            <a:off x="2723659" y="1794227"/>
            <a:ext cx="1751265" cy="1843685"/>
          </a:xfrm>
          <a:custGeom>
            <a:rect b="b" l="l" r="r" t="t"/>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43BAB3"/>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44" name="椭圆 1"/>
          <p:cNvSpPr/>
          <p:nvPr/>
        </p:nvSpPr>
        <p:spPr>
          <a:xfrm>
            <a:off x="4474924" y="1794227"/>
            <a:ext cx="1751265" cy="1843685"/>
          </a:xfrm>
          <a:custGeom>
            <a:rect b="b" l="l" r="r" t="t"/>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6A514"/>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45" name="TextBox 44"/>
          <p:cNvSpPr txBox="1"/>
          <p:nvPr/>
        </p:nvSpPr>
        <p:spPr>
          <a:xfrm>
            <a:off x="1583613" y="1948689"/>
            <a:ext cx="684530" cy="57912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3200" u="none">
                <a:ln>
                  <a:noFill/>
                </a:ln>
                <a:solidFill>
                  <a:sysClr lastClr="FFFFFF" val="window"/>
                </a:solidFill>
                <a:effectLst/>
                <a:uLnTx/>
                <a:uFillTx/>
                <a:latin typeface="+mn-lt"/>
                <a:ea typeface="+mn-ea"/>
                <a:cs typeface="+mn-ea"/>
                <a:sym typeface="+mn-lt"/>
              </a:rPr>
              <a:t>01</a:t>
            </a:r>
          </a:p>
        </p:txBody>
      </p:sp>
      <p:sp>
        <p:nvSpPr>
          <p:cNvPr id="46" name="TextBox 45"/>
          <p:cNvSpPr txBox="1"/>
          <p:nvPr/>
        </p:nvSpPr>
        <p:spPr>
          <a:xfrm>
            <a:off x="3363748" y="1948689"/>
            <a:ext cx="684530" cy="57912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3200" u="none">
                <a:ln>
                  <a:noFill/>
                </a:ln>
                <a:solidFill>
                  <a:sysClr lastClr="FFFFFF" val="window"/>
                </a:solidFill>
                <a:effectLst/>
                <a:uLnTx/>
                <a:uFillTx/>
                <a:latin typeface="+mn-lt"/>
                <a:ea typeface="+mn-ea"/>
                <a:cs typeface="+mn-ea"/>
                <a:sym typeface="+mn-lt"/>
              </a:rPr>
              <a:t>02</a:t>
            </a:r>
          </a:p>
        </p:txBody>
      </p:sp>
      <p:sp>
        <p:nvSpPr>
          <p:cNvPr id="47" name="TextBox 46"/>
          <p:cNvSpPr txBox="1"/>
          <p:nvPr/>
        </p:nvSpPr>
        <p:spPr>
          <a:xfrm>
            <a:off x="5075257" y="1948689"/>
            <a:ext cx="684530" cy="57912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3200" u="none">
                <a:ln>
                  <a:noFill/>
                </a:ln>
                <a:solidFill>
                  <a:sysClr lastClr="FFFFFF" val="window"/>
                </a:solidFill>
                <a:effectLst/>
                <a:uLnTx/>
                <a:uFillTx/>
                <a:latin typeface="+mn-lt"/>
                <a:ea typeface="+mn-ea"/>
                <a:cs typeface="+mn-ea"/>
                <a:sym typeface="+mn-lt"/>
              </a:rPr>
              <a:t>03</a:t>
            </a:r>
          </a:p>
        </p:txBody>
      </p:sp>
      <p:sp>
        <p:nvSpPr>
          <p:cNvPr id="48" name="TextBox 47"/>
          <p:cNvSpPr txBox="1"/>
          <p:nvPr/>
        </p:nvSpPr>
        <p:spPr>
          <a:xfrm>
            <a:off x="6889783" y="1948689"/>
            <a:ext cx="684530" cy="57912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3200" u="none">
                <a:ln>
                  <a:noFill/>
                </a:ln>
                <a:solidFill>
                  <a:sysClr lastClr="FFFFFF" val="window"/>
                </a:solidFill>
                <a:effectLst/>
                <a:uLnTx/>
                <a:uFillTx/>
                <a:latin typeface="+mn-lt"/>
                <a:ea typeface="+mn-ea"/>
                <a:cs typeface="+mn-ea"/>
                <a:sym typeface="+mn-lt"/>
              </a:rPr>
              <a:t>04</a:t>
            </a:r>
          </a:p>
        </p:txBody>
      </p:sp>
      <p:cxnSp>
        <p:nvCxnSpPr>
          <p:cNvPr id="49" name="直接连接符 48"/>
          <p:cNvCxnSpPr/>
          <p:nvPr/>
        </p:nvCxnSpPr>
        <p:spPr>
          <a:xfrm>
            <a:off x="1188416" y="2475148"/>
            <a:ext cx="1284988" cy="0"/>
          </a:xfrm>
          <a:prstGeom prst="line">
            <a:avLst/>
          </a:prstGeom>
          <a:noFill/>
          <a:ln algn="ctr" cap="flat" cmpd="sng" w="9525">
            <a:solidFill>
              <a:sysClr lastClr="FFFFFF" val="window"/>
            </a:solidFill>
            <a:prstDash val="dash"/>
          </a:ln>
          <a:effectLst/>
        </p:spPr>
      </p:cxnSp>
      <p:cxnSp>
        <p:nvCxnSpPr>
          <p:cNvPr id="50" name="直接连接符 49"/>
          <p:cNvCxnSpPr/>
          <p:nvPr/>
        </p:nvCxnSpPr>
        <p:spPr>
          <a:xfrm>
            <a:off x="2956796" y="2475148"/>
            <a:ext cx="1284988" cy="0"/>
          </a:xfrm>
          <a:prstGeom prst="line">
            <a:avLst/>
          </a:prstGeom>
          <a:noFill/>
          <a:ln algn="ctr" cap="flat" cmpd="sng" w="9525">
            <a:solidFill>
              <a:sysClr lastClr="FFFFFF" val="window"/>
            </a:solidFill>
            <a:prstDash val="dash"/>
          </a:ln>
          <a:effectLst/>
        </p:spPr>
      </p:cxnSp>
      <p:cxnSp>
        <p:nvCxnSpPr>
          <p:cNvPr id="51" name="直接连接符 50"/>
          <p:cNvCxnSpPr/>
          <p:nvPr/>
        </p:nvCxnSpPr>
        <p:spPr>
          <a:xfrm>
            <a:off x="4708060" y="2475148"/>
            <a:ext cx="1284988" cy="0"/>
          </a:xfrm>
          <a:prstGeom prst="line">
            <a:avLst/>
          </a:prstGeom>
          <a:noFill/>
          <a:ln algn="ctr" cap="flat" cmpd="sng" w="9525">
            <a:solidFill>
              <a:sysClr lastClr="FFFFFF" val="window"/>
            </a:solidFill>
            <a:prstDash val="dash"/>
          </a:ln>
          <a:effectLst/>
        </p:spPr>
      </p:cxnSp>
      <p:cxnSp>
        <p:nvCxnSpPr>
          <p:cNvPr id="52" name="直接连接符 51"/>
          <p:cNvCxnSpPr/>
          <p:nvPr/>
        </p:nvCxnSpPr>
        <p:spPr>
          <a:xfrm>
            <a:off x="6468156" y="2475148"/>
            <a:ext cx="1434582" cy="0"/>
          </a:xfrm>
          <a:prstGeom prst="line">
            <a:avLst/>
          </a:prstGeom>
          <a:noFill/>
          <a:ln algn="ctr" cap="flat" cmpd="sng" w="9525">
            <a:solidFill>
              <a:sysClr lastClr="FFFFFF" val="window"/>
            </a:solidFill>
            <a:prstDash val="dash"/>
          </a:ln>
          <a:effectLst/>
        </p:spPr>
      </p:cxnSp>
      <p:sp>
        <p:nvSpPr>
          <p:cNvPr id="54" name="TextBox 53"/>
          <p:cNvSpPr txBox="1"/>
          <p:nvPr/>
        </p:nvSpPr>
        <p:spPr>
          <a:xfrm>
            <a:off x="1039082" y="2581233"/>
            <a:ext cx="1747075" cy="853440"/>
          </a:xfrm>
          <a:prstGeom prst="rect">
            <a:avLst/>
          </a:prstGeom>
          <a:noFill/>
        </p:spPr>
        <p:txBody>
          <a:bodyPr rtlCol="0" wrap="square">
            <a:spAutoFit/>
          </a:bodyPr>
          <a:lstStyle/>
          <a:p>
            <a:pPr algn="ctr" defTabSz="914400" eaLnBrk="1" fontAlgn="auto" hangingPunct="1" indent="0" latinLnBrk="0" lvl="0" marL="0" marR="0">
              <a:lnSpc>
                <a:spcPct val="125000"/>
              </a:lnSpc>
              <a:spcBef>
                <a:spcPct val="0"/>
              </a:spcBef>
              <a:spcAft>
                <a:spcPct val="0"/>
              </a:spcAft>
              <a:buClrTx/>
              <a:buSzTx/>
              <a:buFontTx/>
              <a:buNone/>
              <a:defRPr/>
            </a:pPr>
            <a:r>
              <a:rPr altLang="en-US" b="1" kern="0" lang="zh-CN" sz="2000">
                <a:solidFill>
                  <a:srgbClr val="FFFFFF"/>
                </a:solidFill>
                <a:latin typeface="+mn-lt"/>
                <a:ea typeface="+mn-ea"/>
                <a:cs typeface="+mn-ea"/>
                <a:sym typeface="+mn-lt"/>
              </a:rPr>
              <a:t>全身不</a:t>
            </a:r>
          </a:p>
          <a:p>
            <a:pPr algn="ctr" defTabSz="914400" eaLnBrk="1" fontAlgn="auto" hangingPunct="1" indent="0" latinLnBrk="0" lvl="0" marL="0" marR="0">
              <a:lnSpc>
                <a:spcPct val="125000"/>
              </a:lnSpc>
              <a:spcBef>
                <a:spcPct val="0"/>
              </a:spcBef>
              <a:spcAft>
                <a:spcPct val="0"/>
              </a:spcAft>
              <a:buClrTx/>
              <a:buSzTx/>
              <a:buFontTx/>
              <a:buNone/>
              <a:defRPr/>
            </a:pPr>
            <a:r>
              <a:rPr altLang="en-US" b="1" kern="0" lang="zh-CN" sz="2000">
                <a:solidFill>
                  <a:srgbClr val="FFFFFF"/>
                </a:solidFill>
                <a:latin typeface="+mn-lt"/>
                <a:ea typeface="+mn-ea"/>
                <a:cs typeface="+mn-ea"/>
                <a:sym typeface="+mn-lt"/>
              </a:rPr>
              <a:t>够端正</a:t>
            </a:r>
          </a:p>
        </p:txBody>
      </p:sp>
      <p:sp>
        <p:nvSpPr>
          <p:cNvPr id="56" name="TextBox 55"/>
          <p:cNvSpPr txBox="1"/>
          <p:nvPr/>
        </p:nvSpPr>
        <p:spPr>
          <a:xfrm>
            <a:off x="2811597" y="2581233"/>
            <a:ext cx="1747075" cy="853440"/>
          </a:xfrm>
          <a:prstGeom prst="rect">
            <a:avLst/>
          </a:prstGeom>
          <a:noFill/>
        </p:spPr>
        <p:txBody>
          <a:bodyPr rtlCol="0" wrap="square">
            <a:spAutoFit/>
          </a:bodyPr>
          <a:lstStyle/>
          <a:p>
            <a:pPr algn="ctr" defTabSz="914400" eaLnBrk="1" fontAlgn="auto" hangingPunct="1" indent="0" latinLnBrk="0" lvl="0" marL="0" marR="0">
              <a:lnSpc>
                <a:spcPct val="125000"/>
              </a:lnSpc>
              <a:spcBef>
                <a:spcPct val="0"/>
              </a:spcBef>
              <a:spcAft>
                <a:spcPct val="0"/>
              </a:spcAft>
              <a:buClrTx/>
              <a:buSzTx/>
              <a:buFontTx/>
              <a:buNone/>
              <a:defRPr/>
            </a:pPr>
            <a:r>
              <a:rPr altLang="en-US" b="1" kern="0" lang="zh-CN" sz="2000">
                <a:solidFill>
                  <a:srgbClr val="FFFFFF"/>
                </a:solidFill>
                <a:latin typeface="+mn-lt"/>
                <a:ea typeface="+mn-ea"/>
                <a:cs typeface="+mn-ea"/>
                <a:sym typeface="+mn-lt"/>
              </a:rPr>
              <a:t>双腿叉</a:t>
            </a:r>
          </a:p>
          <a:p>
            <a:pPr algn="ctr" defTabSz="914400" eaLnBrk="1" fontAlgn="auto" hangingPunct="1" indent="0" latinLnBrk="0" lvl="0" marL="0" marR="0">
              <a:lnSpc>
                <a:spcPct val="125000"/>
              </a:lnSpc>
              <a:spcBef>
                <a:spcPct val="0"/>
              </a:spcBef>
              <a:spcAft>
                <a:spcPct val="0"/>
              </a:spcAft>
              <a:buClrTx/>
              <a:buSzTx/>
              <a:buFontTx/>
              <a:buNone/>
              <a:defRPr/>
            </a:pPr>
            <a:r>
              <a:rPr altLang="en-US" b="1" kern="0" lang="zh-CN" sz="2000">
                <a:solidFill>
                  <a:srgbClr val="FFFFFF"/>
                </a:solidFill>
                <a:latin typeface="+mn-lt"/>
                <a:ea typeface="+mn-ea"/>
                <a:cs typeface="+mn-ea"/>
                <a:sym typeface="+mn-lt"/>
              </a:rPr>
              <a:t>开过大</a:t>
            </a:r>
          </a:p>
        </p:txBody>
      </p:sp>
      <p:sp>
        <p:nvSpPr>
          <p:cNvPr id="58" name="TextBox 57"/>
          <p:cNvSpPr txBox="1"/>
          <p:nvPr/>
        </p:nvSpPr>
        <p:spPr>
          <a:xfrm>
            <a:off x="4569558" y="2581233"/>
            <a:ext cx="1747075" cy="853440"/>
          </a:xfrm>
          <a:prstGeom prst="rect">
            <a:avLst/>
          </a:prstGeom>
          <a:noFill/>
        </p:spPr>
        <p:txBody>
          <a:bodyPr rtlCol="0" wrap="square">
            <a:spAutoFit/>
          </a:bodyPr>
          <a:lstStyle/>
          <a:p>
            <a:pPr algn="ctr" defTabSz="914400" eaLnBrk="1" fontAlgn="auto" hangingPunct="1" indent="0" latinLnBrk="0" lvl="0" marL="0" marR="0">
              <a:lnSpc>
                <a:spcPct val="125000"/>
              </a:lnSpc>
              <a:spcBef>
                <a:spcPct val="0"/>
              </a:spcBef>
              <a:spcAft>
                <a:spcPct val="0"/>
              </a:spcAft>
              <a:buClrTx/>
              <a:buSzTx/>
              <a:buFontTx/>
              <a:buNone/>
              <a:defRPr/>
            </a:pPr>
            <a:r>
              <a:rPr altLang="zh-CN" b="1" lang="zh-CN" sz="2000">
                <a:solidFill>
                  <a:srgbClr val="FFFFFF"/>
                </a:solidFill>
                <a:latin typeface="+mn-lt"/>
                <a:ea typeface="+mn-ea"/>
                <a:cs typeface="+mn-ea"/>
                <a:sym typeface="+mn-lt"/>
              </a:rPr>
              <a:t>手脚随</a:t>
            </a:r>
          </a:p>
          <a:p>
            <a:pPr algn="ctr" defTabSz="914400" eaLnBrk="1" fontAlgn="auto" hangingPunct="1" indent="0" latinLnBrk="0" lvl="0" marL="0" marR="0">
              <a:lnSpc>
                <a:spcPct val="125000"/>
              </a:lnSpc>
              <a:spcBef>
                <a:spcPct val="0"/>
              </a:spcBef>
              <a:spcAft>
                <a:spcPct val="0"/>
              </a:spcAft>
              <a:buClrTx/>
              <a:buSzTx/>
              <a:buFontTx/>
              <a:buNone/>
              <a:defRPr/>
            </a:pPr>
            <a:r>
              <a:rPr altLang="zh-CN" b="1" lang="zh-CN" sz="2000">
                <a:solidFill>
                  <a:srgbClr val="FFFFFF"/>
                </a:solidFill>
                <a:latin typeface="+mn-lt"/>
                <a:ea typeface="+mn-ea"/>
                <a:cs typeface="+mn-ea"/>
                <a:sym typeface="+mn-lt"/>
              </a:rPr>
              <a:t>意活动</a:t>
            </a:r>
          </a:p>
        </p:txBody>
      </p:sp>
      <p:sp>
        <p:nvSpPr>
          <p:cNvPr id="60" name="TextBox 59"/>
          <p:cNvSpPr txBox="1"/>
          <p:nvPr/>
        </p:nvSpPr>
        <p:spPr>
          <a:xfrm>
            <a:off x="6336933" y="2595191"/>
            <a:ext cx="1747075" cy="762000"/>
          </a:xfrm>
          <a:prstGeom prst="rect">
            <a:avLst/>
          </a:prstGeom>
          <a:noFill/>
        </p:spPr>
        <p:txBody>
          <a:bodyPr rtlCol="0" wrap="square">
            <a:spAutoFit/>
          </a:bodyPr>
          <a:lstStyle/>
          <a:p>
            <a:pPr algn="ctr" eaLnBrk="0" hangingPunct="0" lvl="0">
              <a:spcBef>
                <a:spcPct val="20000"/>
              </a:spcBef>
              <a:buClr>
                <a:schemeClr val="tx2"/>
              </a:buClr>
              <a:buSzPts val="3200"/>
            </a:pPr>
            <a:r>
              <a:rPr altLang="zh-CN" b="1" lang="zh-CN" sz="2000">
                <a:solidFill>
                  <a:srgbClr val="FFFFFF"/>
                </a:solidFill>
                <a:latin typeface="+mn-lt"/>
                <a:ea typeface="+mn-ea"/>
                <a:cs typeface="+mn-ea"/>
                <a:sym typeface="+mn-lt"/>
              </a:rPr>
              <a:t>表情自</a:t>
            </a:r>
          </a:p>
          <a:p>
            <a:pPr algn="ctr" eaLnBrk="0" hangingPunct="0" lvl="0">
              <a:spcBef>
                <a:spcPct val="20000"/>
              </a:spcBef>
              <a:buClr>
                <a:schemeClr val="tx2"/>
              </a:buClr>
              <a:buSzPts val="3200"/>
            </a:pPr>
            <a:r>
              <a:rPr altLang="zh-CN" b="1" lang="zh-CN" sz="2000">
                <a:solidFill>
                  <a:srgbClr val="FFFFFF"/>
                </a:solidFill>
                <a:latin typeface="+mn-lt"/>
                <a:ea typeface="+mn-ea"/>
                <a:cs typeface="+mn-ea"/>
                <a:sym typeface="+mn-lt"/>
              </a:rPr>
              <a:t>由散漫</a:t>
            </a:r>
          </a:p>
        </p:txBody>
      </p:sp>
    </p:spTree>
    <p:extLst>
      <p:ext uri="{BB962C8B-B14F-4D97-AF65-F5344CB8AC3E}">
        <p14:creationId val="3768106486"/>
      </p:ext>
    </p:extLst>
  </p:cSld>
  <p:clrMapOvr>
    <a:masterClrMapping/>
  </p:clrMapOvr>
  <mc:AlternateContent>
    <mc:Choice Requires="p14">
      <p:transition advTm="2799" spd="slow">
        <p14:gallery dir="l"/>
      </p:transition>
    </mc:Choice>
    <mc:Fallback>
      <p:transition advTm="2799"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300" fill="hold" id="7"/>
                                        <p:tgtEl>
                                          <p:spTgt spid="67"/>
                                        </p:tgtEl>
                                        <p:attrNameLst>
                                          <p:attrName>ppt_x</p:attrName>
                                        </p:attrNameLst>
                                      </p:cBhvr>
                                      <p:tavLst>
                                        <p:tav tm="0">
                                          <p:val>
                                            <p:strVal val="0-#ppt_w/2"/>
                                          </p:val>
                                        </p:tav>
                                        <p:tav tm="100000">
                                          <p:val>
                                            <p:strVal val="#ppt_x"/>
                                          </p:val>
                                        </p:tav>
                                      </p:tavLst>
                                    </p:anim>
                                    <p:anim calcmode="lin" valueType="num">
                                      <p:cBhvr additive="base">
                                        <p:cTn dur="300" fill="hold" id="8"/>
                                        <p:tgtEl>
                                          <p:spTgt spid="6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300" fill="hold" id="11"/>
                                        <p:tgtEl>
                                          <p:spTgt spid="66"/>
                                        </p:tgtEl>
                                        <p:attrNameLst>
                                          <p:attrName>ppt_x</p:attrName>
                                        </p:attrNameLst>
                                      </p:cBhvr>
                                      <p:tavLst>
                                        <p:tav tm="0">
                                          <p:val>
                                            <p:strVal val="0-#ppt_w/2"/>
                                          </p:val>
                                        </p:tav>
                                        <p:tav tm="100000">
                                          <p:val>
                                            <p:strVal val="#ppt_x"/>
                                          </p:val>
                                        </p:tav>
                                      </p:tavLst>
                                    </p:anim>
                                    <p:anim calcmode="lin" valueType="num">
                                      <p:cBhvr additive="base">
                                        <p:cTn dur="3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8"/>
                                        </p:tgtEl>
                                        <p:attrNameLst>
                                          <p:attrName>style.visibility</p:attrName>
                                        </p:attrNameLst>
                                      </p:cBhvr>
                                      <p:to>
                                        <p:strVal val="visible"/>
                                      </p:to>
                                    </p:set>
                                    <p:anim by="(-#ppt_w*2)" calcmode="lin" valueType="num">
                                      <p:cBhvr rctx="PPT">
                                        <p:cTn autoRev="1" dur="200" fill="hold" id="16">
                                          <p:stCondLst>
                                            <p:cond delay="0"/>
                                          </p:stCondLst>
                                        </p:cTn>
                                        <p:tgtEl>
                                          <p:spTgt spid="68"/>
                                        </p:tgtEl>
                                        <p:attrNameLst>
                                          <p:attrName>ppt_w</p:attrName>
                                        </p:attrNameLst>
                                      </p:cBhvr>
                                    </p:anim>
                                    <p:anim by="(#ppt_w*0.50)" calcmode="lin" valueType="num">
                                      <p:cBhvr>
                                        <p:cTn autoRev="1" decel="50000" dur="200" fill="hold" id="17">
                                          <p:stCondLst>
                                            <p:cond delay="0"/>
                                          </p:stCondLst>
                                        </p:cTn>
                                        <p:tgtEl>
                                          <p:spTgt spid="68"/>
                                        </p:tgtEl>
                                        <p:attrNameLst>
                                          <p:attrName>ppt_x</p:attrName>
                                        </p:attrNameLst>
                                      </p:cBhvr>
                                    </p:anim>
                                    <p:anim calcmode="lin" from="(-#ppt_h/2)" to="(#ppt_y)" valueType="num">
                                      <p:cBhvr>
                                        <p:cTn dur="400" fill="hold" id="18">
                                          <p:stCondLst>
                                            <p:cond delay="0"/>
                                          </p:stCondLst>
                                        </p:cTn>
                                        <p:tgtEl>
                                          <p:spTgt spid="68"/>
                                        </p:tgtEl>
                                        <p:attrNameLst>
                                          <p:attrName>ppt_y</p:attrName>
                                        </p:attrNameLst>
                                      </p:cBhvr>
                                    </p:anim>
                                    <p:animRot by="21600000">
                                      <p:cBhvr>
                                        <p:cTn dur="400" fill="hold" id="19">
                                          <p:stCondLst>
                                            <p:cond delay="0"/>
                                          </p:stCondLst>
                                        </p:cTn>
                                        <p:tgtEl>
                                          <p:spTgt spid="68"/>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23" presetSubtype="32">
                                  <p:stCondLst>
                                    <p:cond delay="0"/>
                                  </p:stCondLst>
                                  <p:childTnLst>
                                    <p:set>
                                      <p:cBhvr>
                                        <p:cTn dur="1" fill="hold" id="22">
                                          <p:stCondLst>
                                            <p:cond delay="0"/>
                                          </p:stCondLst>
                                        </p:cTn>
                                        <p:tgtEl>
                                          <p:spTgt spid="41"/>
                                        </p:tgtEl>
                                        <p:attrNameLst>
                                          <p:attrName>style.visibility</p:attrName>
                                        </p:attrNameLst>
                                      </p:cBhvr>
                                      <p:to>
                                        <p:strVal val="visible"/>
                                      </p:to>
                                    </p:set>
                                    <p:anim calcmode="lin" valueType="num">
                                      <p:cBhvr>
                                        <p:cTn dur="250" fill="hold" id="23"/>
                                        <p:tgtEl>
                                          <p:spTgt spid="41"/>
                                        </p:tgtEl>
                                        <p:attrNameLst>
                                          <p:attrName>ppt_w</p:attrName>
                                        </p:attrNameLst>
                                      </p:cBhvr>
                                      <p:tavLst>
                                        <p:tav tm="0">
                                          <p:val>
                                            <p:strVal val="4*#ppt_w"/>
                                          </p:val>
                                        </p:tav>
                                        <p:tav tm="100000">
                                          <p:val>
                                            <p:strVal val="#ppt_w"/>
                                          </p:val>
                                        </p:tav>
                                      </p:tavLst>
                                    </p:anim>
                                    <p:anim calcmode="lin" valueType="num">
                                      <p:cBhvr>
                                        <p:cTn dur="250" fill="hold" id="24"/>
                                        <p:tgtEl>
                                          <p:spTgt spid="41"/>
                                        </p:tgtEl>
                                        <p:attrNameLst>
                                          <p:attrName>ppt_h</p:attrName>
                                        </p:attrNameLst>
                                      </p:cBhvr>
                                      <p:tavLst>
                                        <p:tav tm="0">
                                          <p:val>
                                            <p:strVal val="4*#ppt_h"/>
                                          </p:val>
                                        </p:tav>
                                        <p:tav tm="100000">
                                          <p:val>
                                            <p:strVal val="#ppt_h"/>
                                          </p:val>
                                        </p:tav>
                                      </p:tavLst>
                                    </p:anim>
                                  </p:childTnLst>
                                </p:cTn>
                              </p:par>
                              <p:par>
                                <p:cTn fill="hold" grpId="0" id="25" nodeType="withEffect" presetClass="entr" presetID="23" presetSubtype="32">
                                  <p:stCondLst>
                                    <p:cond delay="250"/>
                                  </p:stCondLst>
                                  <p:childTnLst>
                                    <p:set>
                                      <p:cBhvr>
                                        <p:cTn dur="1" fill="hold" id="26">
                                          <p:stCondLst>
                                            <p:cond delay="0"/>
                                          </p:stCondLst>
                                        </p:cTn>
                                        <p:tgtEl>
                                          <p:spTgt spid="43"/>
                                        </p:tgtEl>
                                        <p:attrNameLst>
                                          <p:attrName>style.visibility</p:attrName>
                                        </p:attrNameLst>
                                      </p:cBhvr>
                                      <p:to>
                                        <p:strVal val="visible"/>
                                      </p:to>
                                    </p:set>
                                    <p:anim calcmode="lin" valueType="num">
                                      <p:cBhvr>
                                        <p:cTn dur="250" fill="hold" id="27"/>
                                        <p:tgtEl>
                                          <p:spTgt spid="43"/>
                                        </p:tgtEl>
                                        <p:attrNameLst>
                                          <p:attrName>ppt_w</p:attrName>
                                        </p:attrNameLst>
                                      </p:cBhvr>
                                      <p:tavLst>
                                        <p:tav tm="0">
                                          <p:val>
                                            <p:strVal val="4*#ppt_w"/>
                                          </p:val>
                                        </p:tav>
                                        <p:tav tm="100000">
                                          <p:val>
                                            <p:strVal val="#ppt_w"/>
                                          </p:val>
                                        </p:tav>
                                      </p:tavLst>
                                    </p:anim>
                                    <p:anim calcmode="lin" valueType="num">
                                      <p:cBhvr>
                                        <p:cTn dur="250" fill="hold" id="28"/>
                                        <p:tgtEl>
                                          <p:spTgt spid="43"/>
                                        </p:tgtEl>
                                        <p:attrNameLst>
                                          <p:attrName>ppt_h</p:attrName>
                                        </p:attrNameLst>
                                      </p:cBhvr>
                                      <p:tavLst>
                                        <p:tav tm="0">
                                          <p:val>
                                            <p:strVal val="4*#ppt_h"/>
                                          </p:val>
                                        </p:tav>
                                        <p:tav tm="100000">
                                          <p:val>
                                            <p:strVal val="#ppt_h"/>
                                          </p:val>
                                        </p:tav>
                                      </p:tavLst>
                                    </p:anim>
                                  </p:childTnLst>
                                </p:cTn>
                              </p:par>
                              <p:par>
                                <p:cTn fill="hold" grpId="0" id="29" nodeType="withEffect" presetClass="entr" presetID="23" presetSubtype="32">
                                  <p:stCondLst>
                                    <p:cond delay="500"/>
                                  </p:stCondLst>
                                  <p:childTnLst>
                                    <p:set>
                                      <p:cBhvr>
                                        <p:cTn dur="1" fill="hold" id="30">
                                          <p:stCondLst>
                                            <p:cond delay="0"/>
                                          </p:stCondLst>
                                        </p:cTn>
                                        <p:tgtEl>
                                          <p:spTgt spid="44"/>
                                        </p:tgtEl>
                                        <p:attrNameLst>
                                          <p:attrName>style.visibility</p:attrName>
                                        </p:attrNameLst>
                                      </p:cBhvr>
                                      <p:to>
                                        <p:strVal val="visible"/>
                                      </p:to>
                                    </p:set>
                                    <p:anim calcmode="lin" valueType="num">
                                      <p:cBhvr>
                                        <p:cTn dur="250" fill="hold" id="31"/>
                                        <p:tgtEl>
                                          <p:spTgt spid="44"/>
                                        </p:tgtEl>
                                        <p:attrNameLst>
                                          <p:attrName>ppt_w</p:attrName>
                                        </p:attrNameLst>
                                      </p:cBhvr>
                                      <p:tavLst>
                                        <p:tav tm="0">
                                          <p:val>
                                            <p:strVal val="4*#ppt_w"/>
                                          </p:val>
                                        </p:tav>
                                        <p:tav tm="100000">
                                          <p:val>
                                            <p:strVal val="#ppt_w"/>
                                          </p:val>
                                        </p:tav>
                                      </p:tavLst>
                                    </p:anim>
                                    <p:anim calcmode="lin" valueType="num">
                                      <p:cBhvr>
                                        <p:cTn dur="250" fill="hold" id="32"/>
                                        <p:tgtEl>
                                          <p:spTgt spid="44"/>
                                        </p:tgtEl>
                                        <p:attrNameLst>
                                          <p:attrName>ppt_h</p:attrName>
                                        </p:attrNameLst>
                                      </p:cBhvr>
                                      <p:tavLst>
                                        <p:tav tm="0">
                                          <p:val>
                                            <p:strVal val="4*#ppt_h"/>
                                          </p:val>
                                        </p:tav>
                                        <p:tav tm="100000">
                                          <p:val>
                                            <p:strVal val="#ppt_h"/>
                                          </p:val>
                                        </p:tav>
                                      </p:tavLst>
                                    </p:anim>
                                  </p:childTnLst>
                                </p:cTn>
                              </p:par>
                              <p:par>
                                <p:cTn fill="hold" grpId="0" id="33" nodeType="withEffect" presetClass="entr" presetID="23" presetSubtype="32">
                                  <p:stCondLst>
                                    <p:cond delay="750"/>
                                  </p:stCondLst>
                                  <p:childTnLst>
                                    <p:set>
                                      <p:cBhvr>
                                        <p:cTn dur="1" fill="hold" id="34">
                                          <p:stCondLst>
                                            <p:cond delay="0"/>
                                          </p:stCondLst>
                                        </p:cTn>
                                        <p:tgtEl>
                                          <p:spTgt spid="42"/>
                                        </p:tgtEl>
                                        <p:attrNameLst>
                                          <p:attrName>style.visibility</p:attrName>
                                        </p:attrNameLst>
                                      </p:cBhvr>
                                      <p:to>
                                        <p:strVal val="visible"/>
                                      </p:to>
                                    </p:set>
                                    <p:anim calcmode="lin" valueType="num">
                                      <p:cBhvr>
                                        <p:cTn dur="250" fill="hold" id="35"/>
                                        <p:tgtEl>
                                          <p:spTgt spid="42"/>
                                        </p:tgtEl>
                                        <p:attrNameLst>
                                          <p:attrName>ppt_w</p:attrName>
                                        </p:attrNameLst>
                                      </p:cBhvr>
                                      <p:tavLst>
                                        <p:tav tm="0">
                                          <p:val>
                                            <p:strVal val="4*#ppt_w"/>
                                          </p:val>
                                        </p:tav>
                                        <p:tav tm="100000">
                                          <p:val>
                                            <p:strVal val="#ppt_w"/>
                                          </p:val>
                                        </p:tav>
                                      </p:tavLst>
                                    </p:anim>
                                    <p:anim calcmode="lin" valueType="num">
                                      <p:cBhvr>
                                        <p:cTn dur="250" fill="hold" id="36"/>
                                        <p:tgtEl>
                                          <p:spTgt spid="42"/>
                                        </p:tgtEl>
                                        <p:attrNameLst>
                                          <p:attrName>ppt_h</p:attrName>
                                        </p:attrNameLst>
                                      </p:cBhvr>
                                      <p:tavLst>
                                        <p:tav tm="0">
                                          <p:val>
                                            <p:strVal val="4*#ppt_h"/>
                                          </p:val>
                                        </p:tav>
                                        <p:tav tm="100000">
                                          <p:val>
                                            <p:strVal val="#ppt_h"/>
                                          </p:val>
                                        </p:tav>
                                      </p:tavLst>
                                    </p:anim>
                                  </p:childTnLst>
                                </p:cTn>
                              </p:par>
                            </p:childTnLst>
                          </p:cTn>
                        </p:par>
                        <p:par>
                          <p:cTn fill="hold" id="37" nodeType="afterGroup">
                            <p:stCondLst>
                              <p:cond delay="1800"/>
                            </p:stCondLst>
                            <p:childTnLst>
                              <p:par>
                                <p:cTn fill="hold" grpId="0" id="38" nodeType="afterEffect" presetClass="entr" presetID="10" presetSubtype="0">
                                  <p:stCondLst>
                                    <p:cond delay="0"/>
                                  </p:stCondLst>
                                  <p:childTnLst>
                                    <p:set>
                                      <p:cBhvr>
                                        <p:cTn dur="1" fill="hold" id="39">
                                          <p:stCondLst>
                                            <p:cond delay="0"/>
                                          </p:stCondLst>
                                        </p:cTn>
                                        <p:tgtEl>
                                          <p:spTgt spid="45"/>
                                        </p:tgtEl>
                                        <p:attrNameLst>
                                          <p:attrName>style.visibility</p:attrName>
                                        </p:attrNameLst>
                                      </p:cBhvr>
                                      <p:to>
                                        <p:strVal val="visible"/>
                                      </p:to>
                                    </p:set>
                                    <p:animEffect filter="fade" transition="in">
                                      <p:cBhvr>
                                        <p:cTn dur="500" id="40"/>
                                        <p:tgtEl>
                                          <p:spTgt spid="45"/>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46"/>
                                        </p:tgtEl>
                                        <p:attrNameLst>
                                          <p:attrName>style.visibility</p:attrName>
                                        </p:attrNameLst>
                                      </p:cBhvr>
                                      <p:to>
                                        <p:strVal val="visible"/>
                                      </p:to>
                                    </p:set>
                                    <p:animEffect filter="fade" transition="in">
                                      <p:cBhvr>
                                        <p:cTn dur="500" id="43"/>
                                        <p:tgtEl>
                                          <p:spTgt spid="46"/>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47"/>
                                        </p:tgtEl>
                                        <p:attrNameLst>
                                          <p:attrName>style.visibility</p:attrName>
                                        </p:attrNameLst>
                                      </p:cBhvr>
                                      <p:to>
                                        <p:strVal val="visible"/>
                                      </p:to>
                                    </p:set>
                                    <p:animEffect filter="fade" transition="in">
                                      <p:cBhvr>
                                        <p:cTn dur="500" id="46"/>
                                        <p:tgtEl>
                                          <p:spTgt spid="47"/>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48"/>
                                        </p:tgtEl>
                                        <p:attrNameLst>
                                          <p:attrName>style.visibility</p:attrName>
                                        </p:attrNameLst>
                                      </p:cBhvr>
                                      <p:to>
                                        <p:strVal val="visible"/>
                                      </p:to>
                                    </p:set>
                                    <p:animEffect filter="fade" transition="in">
                                      <p:cBhvr>
                                        <p:cTn dur="500" id="49"/>
                                        <p:tgtEl>
                                          <p:spTgt spid="48"/>
                                        </p:tgtEl>
                                      </p:cBhvr>
                                    </p:animEffect>
                                  </p:childTnLst>
                                </p:cTn>
                              </p:par>
                              <p:par>
                                <p:cTn fill="hold" id="50" nodeType="withEffect" presetClass="entr" presetID="22" presetSubtype="8">
                                  <p:stCondLst>
                                    <p:cond delay="250"/>
                                  </p:stCondLst>
                                  <p:childTnLst>
                                    <p:set>
                                      <p:cBhvr>
                                        <p:cTn dur="1" fill="hold" id="51">
                                          <p:stCondLst>
                                            <p:cond delay="0"/>
                                          </p:stCondLst>
                                        </p:cTn>
                                        <p:tgtEl>
                                          <p:spTgt spid="49"/>
                                        </p:tgtEl>
                                        <p:attrNameLst>
                                          <p:attrName>style.visibility</p:attrName>
                                        </p:attrNameLst>
                                      </p:cBhvr>
                                      <p:to>
                                        <p:strVal val="visible"/>
                                      </p:to>
                                    </p:set>
                                    <p:animEffect filter="wipe(left)" transition="in">
                                      <p:cBhvr>
                                        <p:cTn dur="500" id="52"/>
                                        <p:tgtEl>
                                          <p:spTgt spid="49"/>
                                        </p:tgtEl>
                                      </p:cBhvr>
                                    </p:animEffect>
                                  </p:childTnLst>
                                </p:cTn>
                              </p:par>
                              <p:par>
                                <p:cTn fill="hold" id="53" nodeType="withEffect" presetClass="entr" presetID="22" presetSubtype="8">
                                  <p:stCondLst>
                                    <p:cond delay="250"/>
                                  </p:stCondLst>
                                  <p:childTnLst>
                                    <p:set>
                                      <p:cBhvr>
                                        <p:cTn dur="1" fill="hold" id="54">
                                          <p:stCondLst>
                                            <p:cond delay="0"/>
                                          </p:stCondLst>
                                        </p:cTn>
                                        <p:tgtEl>
                                          <p:spTgt spid="50"/>
                                        </p:tgtEl>
                                        <p:attrNameLst>
                                          <p:attrName>style.visibility</p:attrName>
                                        </p:attrNameLst>
                                      </p:cBhvr>
                                      <p:to>
                                        <p:strVal val="visible"/>
                                      </p:to>
                                    </p:set>
                                    <p:animEffect filter="wipe(left)" transition="in">
                                      <p:cBhvr>
                                        <p:cTn dur="500" id="55"/>
                                        <p:tgtEl>
                                          <p:spTgt spid="50"/>
                                        </p:tgtEl>
                                      </p:cBhvr>
                                    </p:animEffect>
                                  </p:childTnLst>
                                </p:cTn>
                              </p:par>
                              <p:par>
                                <p:cTn fill="hold" id="56" nodeType="withEffect" presetClass="entr" presetID="22" presetSubtype="8">
                                  <p:stCondLst>
                                    <p:cond delay="250"/>
                                  </p:stCondLst>
                                  <p:childTnLst>
                                    <p:set>
                                      <p:cBhvr>
                                        <p:cTn dur="1" fill="hold" id="57">
                                          <p:stCondLst>
                                            <p:cond delay="0"/>
                                          </p:stCondLst>
                                        </p:cTn>
                                        <p:tgtEl>
                                          <p:spTgt spid="51"/>
                                        </p:tgtEl>
                                        <p:attrNameLst>
                                          <p:attrName>style.visibility</p:attrName>
                                        </p:attrNameLst>
                                      </p:cBhvr>
                                      <p:to>
                                        <p:strVal val="visible"/>
                                      </p:to>
                                    </p:set>
                                    <p:animEffect filter="wipe(left)" transition="in">
                                      <p:cBhvr>
                                        <p:cTn dur="500" id="58"/>
                                        <p:tgtEl>
                                          <p:spTgt spid="51"/>
                                        </p:tgtEl>
                                      </p:cBhvr>
                                    </p:animEffect>
                                  </p:childTnLst>
                                </p:cTn>
                              </p:par>
                              <p:par>
                                <p:cTn fill="hold" id="59" nodeType="withEffect" presetClass="entr" presetID="22" presetSubtype="8">
                                  <p:stCondLst>
                                    <p:cond delay="250"/>
                                  </p:stCondLst>
                                  <p:childTnLst>
                                    <p:set>
                                      <p:cBhvr>
                                        <p:cTn dur="1" fill="hold" id="60">
                                          <p:stCondLst>
                                            <p:cond delay="0"/>
                                          </p:stCondLst>
                                        </p:cTn>
                                        <p:tgtEl>
                                          <p:spTgt spid="52"/>
                                        </p:tgtEl>
                                        <p:attrNameLst>
                                          <p:attrName>style.visibility</p:attrName>
                                        </p:attrNameLst>
                                      </p:cBhvr>
                                      <p:to>
                                        <p:strVal val="visible"/>
                                      </p:to>
                                    </p:set>
                                    <p:animEffect filter="wipe(left)" transition="in">
                                      <p:cBhvr>
                                        <p:cTn dur="500" id="61"/>
                                        <p:tgtEl>
                                          <p:spTgt spid="52"/>
                                        </p:tgtEl>
                                      </p:cBhvr>
                                    </p:animEffect>
                                  </p:childTnLst>
                                </p:cTn>
                              </p:par>
                              <p:par>
                                <p:cTn fill="hold" grpId="0" id="62" nodeType="withEffect" presetClass="entr" presetID="41" presetSubtype="0">
                                  <p:stCondLst>
                                    <p:cond delay="0"/>
                                  </p:stCondLst>
                                  <p:iterate type="lt">
                                    <p:tmPct val="10000"/>
                                  </p:iterate>
                                  <p:childTnLst>
                                    <p:set>
                                      <p:cBhvr>
                                        <p:cTn dur="1" fill="hold" id="63">
                                          <p:stCondLst>
                                            <p:cond delay="0"/>
                                          </p:stCondLst>
                                        </p:cTn>
                                        <p:tgtEl>
                                          <p:spTgt spid="54"/>
                                        </p:tgtEl>
                                        <p:attrNameLst>
                                          <p:attrName>style.visibility</p:attrName>
                                        </p:attrNameLst>
                                      </p:cBhvr>
                                      <p:to>
                                        <p:strVal val="visible"/>
                                      </p:to>
                                    </p:set>
                                    <p:anim calcmode="lin" valueType="num">
                                      <p:cBhvr>
                                        <p:cTn dur="500" fill="hold" id="64"/>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5"/>
                                        <p:tgtEl>
                                          <p:spTgt spid="54"/>
                                        </p:tgtEl>
                                        <p:attrNameLst>
                                          <p:attrName>ppt_y</p:attrName>
                                        </p:attrNameLst>
                                      </p:cBhvr>
                                      <p:tavLst>
                                        <p:tav tm="0">
                                          <p:val>
                                            <p:strVal val="#ppt_y"/>
                                          </p:val>
                                        </p:tav>
                                        <p:tav tm="100000">
                                          <p:val>
                                            <p:strVal val="#ppt_y"/>
                                          </p:val>
                                        </p:tav>
                                      </p:tavLst>
                                    </p:anim>
                                    <p:anim calcmode="lin" valueType="num">
                                      <p:cBhvr>
                                        <p:cTn dur="500" fill="hold" id="66"/>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7"/>
                                        <p:tgtEl>
                                          <p:spTgt spid="5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8" tmFilter="0,0; .5, 1; 1, 1"/>
                                        <p:tgtEl>
                                          <p:spTgt spid="54"/>
                                        </p:tgtEl>
                                      </p:cBhvr>
                                    </p:animEffect>
                                  </p:childTnLst>
                                </p:cTn>
                              </p:par>
                              <p:par>
                                <p:cTn fill="hold" grpId="0" id="69" nodeType="withEffect" presetClass="entr" presetID="41" presetSubtype="0">
                                  <p:stCondLst>
                                    <p:cond delay="0"/>
                                  </p:stCondLst>
                                  <p:iterate type="lt">
                                    <p:tmPct val="10000"/>
                                  </p:iterate>
                                  <p:childTnLst>
                                    <p:set>
                                      <p:cBhvr>
                                        <p:cTn dur="1" fill="hold" id="70">
                                          <p:stCondLst>
                                            <p:cond delay="0"/>
                                          </p:stCondLst>
                                        </p:cTn>
                                        <p:tgtEl>
                                          <p:spTgt spid="56"/>
                                        </p:tgtEl>
                                        <p:attrNameLst>
                                          <p:attrName>style.visibility</p:attrName>
                                        </p:attrNameLst>
                                      </p:cBhvr>
                                      <p:to>
                                        <p:strVal val="visible"/>
                                      </p:to>
                                    </p:set>
                                    <p:anim calcmode="lin" valueType="num">
                                      <p:cBhvr>
                                        <p:cTn dur="500" fill="hold" id="71"/>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2"/>
                                        <p:tgtEl>
                                          <p:spTgt spid="56"/>
                                        </p:tgtEl>
                                        <p:attrNameLst>
                                          <p:attrName>ppt_y</p:attrName>
                                        </p:attrNameLst>
                                      </p:cBhvr>
                                      <p:tavLst>
                                        <p:tav tm="0">
                                          <p:val>
                                            <p:strVal val="#ppt_y"/>
                                          </p:val>
                                        </p:tav>
                                        <p:tav tm="100000">
                                          <p:val>
                                            <p:strVal val="#ppt_y"/>
                                          </p:val>
                                        </p:tav>
                                      </p:tavLst>
                                    </p:anim>
                                    <p:anim calcmode="lin" valueType="num">
                                      <p:cBhvr>
                                        <p:cTn dur="500" fill="hold" id="73"/>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4"/>
                                        <p:tgtEl>
                                          <p:spTgt spid="5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5" tmFilter="0,0; .5, 1; 1, 1"/>
                                        <p:tgtEl>
                                          <p:spTgt spid="56"/>
                                        </p:tgtEl>
                                      </p:cBhvr>
                                    </p:animEffect>
                                  </p:childTnLst>
                                </p:cTn>
                              </p:par>
                              <p:par>
                                <p:cTn fill="hold" grpId="0" id="76" nodeType="withEffect" presetClass="entr" presetID="41" presetSubtype="0">
                                  <p:stCondLst>
                                    <p:cond delay="0"/>
                                  </p:stCondLst>
                                  <p:iterate type="lt">
                                    <p:tmPct val="10000"/>
                                  </p:iterate>
                                  <p:childTnLst>
                                    <p:set>
                                      <p:cBhvr>
                                        <p:cTn dur="1" fill="hold" id="77">
                                          <p:stCondLst>
                                            <p:cond delay="0"/>
                                          </p:stCondLst>
                                        </p:cTn>
                                        <p:tgtEl>
                                          <p:spTgt spid="58"/>
                                        </p:tgtEl>
                                        <p:attrNameLst>
                                          <p:attrName>style.visibility</p:attrName>
                                        </p:attrNameLst>
                                      </p:cBhvr>
                                      <p:to>
                                        <p:strVal val="visible"/>
                                      </p:to>
                                    </p:set>
                                    <p:anim calcmode="lin" valueType="num">
                                      <p:cBhvr>
                                        <p:cTn dur="500" fill="hold" id="78"/>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9"/>
                                        <p:tgtEl>
                                          <p:spTgt spid="58"/>
                                        </p:tgtEl>
                                        <p:attrNameLst>
                                          <p:attrName>ppt_y</p:attrName>
                                        </p:attrNameLst>
                                      </p:cBhvr>
                                      <p:tavLst>
                                        <p:tav tm="0">
                                          <p:val>
                                            <p:strVal val="#ppt_y"/>
                                          </p:val>
                                        </p:tav>
                                        <p:tav tm="100000">
                                          <p:val>
                                            <p:strVal val="#ppt_y"/>
                                          </p:val>
                                        </p:tav>
                                      </p:tavLst>
                                    </p:anim>
                                    <p:anim calcmode="lin" valueType="num">
                                      <p:cBhvr>
                                        <p:cTn dur="500" fill="hold" id="80"/>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1"/>
                                        <p:tgtEl>
                                          <p:spTgt spid="5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2" tmFilter="0,0; .5, 1; 1, 1"/>
                                        <p:tgtEl>
                                          <p:spTgt spid="58"/>
                                        </p:tgtEl>
                                      </p:cBhvr>
                                    </p:animEffect>
                                  </p:childTnLst>
                                </p:cTn>
                              </p:par>
                              <p:par>
                                <p:cTn fill="hold" grpId="0" id="83" nodeType="withEffect" presetClass="entr" presetID="41" presetSubtype="0">
                                  <p:stCondLst>
                                    <p:cond delay="0"/>
                                  </p:stCondLst>
                                  <p:iterate type="lt">
                                    <p:tmPct val="10000"/>
                                  </p:iterate>
                                  <p:childTnLst>
                                    <p:set>
                                      <p:cBhvr>
                                        <p:cTn dur="1" fill="hold" id="84">
                                          <p:stCondLst>
                                            <p:cond delay="0"/>
                                          </p:stCondLst>
                                        </p:cTn>
                                        <p:tgtEl>
                                          <p:spTgt spid="60"/>
                                        </p:tgtEl>
                                        <p:attrNameLst>
                                          <p:attrName>style.visibility</p:attrName>
                                        </p:attrNameLst>
                                      </p:cBhvr>
                                      <p:to>
                                        <p:strVal val="visible"/>
                                      </p:to>
                                    </p:set>
                                    <p:anim calcmode="lin" valueType="num">
                                      <p:cBhvr>
                                        <p:cTn dur="500" fill="hold" id="85"/>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6"/>
                                        <p:tgtEl>
                                          <p:spTgt spid="60"/>
                                        </p:tgtEl>
                                        <p:attrNameLst>
                                          <p:attrName>ppt_y</p:attrName>
                                        </p:attrNameLst>
                                      </p:cBhvr>
                                      <p:tavLst>
                                        <p:tav tm="0">
                                          <p:val>
                                            <p:strVal val="#ppt_y"/>
                                          </p:val>
                                        </p:tav>
                                        <p:tav tm="100000">
                                          <p:val>
                                            <p:strVal val="#ppt_y"/>
                                          </p:val>
                                        </p:tav>
                                      </p:tavLst>
                                    </p:anim>
                                    <p:anim calcmode="lin" valueType="num">
                                      <p:cBhvr>
                                        <p:cTn dur="500" fill="hold" id="87"/>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8"/>
                                        <p:tgtEl>
                                          <p:spTgt spid="6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9" tmFilter="0,0; .5, 1; 1, 1"/>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41"/>
      <p:bldP grpId="0" spid="42"/>
      <p:bldP grpId="0" spid="43"/>
      <p:bldP grpId="0" spid="44"/>
      <p:bldP grpId="0" spid="45"/>
      <p:bldP grpId="0" spid="46"/>
      <p:bldP grpId="0" spid="47"/>
      <p:bldP grpId="0" spid="48"/>
      <p:bldP grpId="0" spid="54"/>
      <p:bldP grpId="0" spid="56"/>
      <p:bldP grpId="0" spid="58"/>
      <p:bldP grpId="0" spid="6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8" name="TextBox 67"/>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smtClean="0">
                <a:effectLst/>
                <a:latin typeface="+mn-lt"/>
                <a:ea typeface="+mn-ea"/>
                <a:cs typeface="+mn-ea"/>
                <a:sym typeface="+mn-lt"/>
              </a:rPr>
              <a:t>护士的坐姿和蹲姿</a:t>
            </a:r>
          </a:p>
        </p:txBody>
      </p:sp>
      <p:sp>
        <p:nvSpPr>
          <p:cNvPr id="3" name="Rectangle 2"/>
          <p:cNvSpPr>
            <a:spLocks noChangeArrowheads="1" noGrp="1"/>
          </p:cNvSpPr>
          <p:nvPr>
            <p:ph idx="1"/>
          </p:nvPr>
        </p:nvSpPr>
        <p:spPr bwMode="auto">
          <a:xfrm>
            <a:off x="396957" y="1697187"/>
            <a:ext cx="5399973" cy="1066792"/>
          </a:xfrm>
          <a:prstGeom prst="rect">
            <a:avLst/>
          </a:prstGeom>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Lst>
        </p:spPr>
        <p:txBody>
          <a:bodyPr wrap="square">
            <a:spAutoFit/>
          </a:bodyPr>
          <a:lstStyle/>
          <a:p>
            <a:pPr indent="0" marL="0">
              <a:spcBef>
                <a:spcPct val="0"/>
              </a:spcBef>
              <a:buNone/>
            </a:pPr>
            <a:r>
              <a:rPr kern="1200" lang="zh-CN" smtClean="0" sz="1600">
                <a:solidFill>
                  <a:schemeClr val="tx1"/>
                </a:solidFill>
                <a:latin typeface="+mn-lt"/>
                <a:cs typeface="+mn-ea"/>
                <a:sym typeface="+mn-lt"/>
              </a:rPr>
              <a:t>取站立姿态，右脚后移半步，单手或双手捋平衣裙， 轻稳落座在椅面的前2/3处，两眼平视，挺胸抬头，躯干与大腿、大腿与小腿均呈90°；双脚平稳放在地面上，足尖向前；双手掌心向下，两手相叠置于一侧大腿中部。</a:t>
            </a:r>
          </a:p>
        </p:txBody>
      </p:sp>
      <p:sp>
        <p:nvSpPr>
          <p:cNvPr id="4" name="Rectangle 3"/>
          <p:cNvSpPr>
            <a:spLocks noChangeArrowheads="1" noGrp="1"/>
          </p:cNvSpPr>
          <p:nvPr>
            <p:ph idx="4294967295" type="body"/>
          </p:nvPr>
        </p:nvSpPr>
        <p:spPr bwMode="auto">
          <a:xfrm>
            <a:off x="0" y="3706813"/>
            <a:ext cx="5307013" cy="822960"/>
          </a:xfrm>
          <a:prstGeom prst="rect">
            <a:avLst/>
          </a:prstGeom>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Lst>
        </p:spPr>
        <p:txBody>
          <a:bodyPr wrap="square">
            <a:spAutoFit/>
          </a:bodyPr>
          <a:lstStyle/>
          <a:p>
            <a:pPr indent="0" marL="0">
              <a:spcBef>
                <a:spcPct val="0"/>
              </a:spcBef>
              <a:buNone/>
            </a:pPr>
            <a:r>
              <a:rPr kern="1200" lang="zh-CN" sz="1600">
                <a:solidFill>
                  <a:schemeClr val="tx1"/>
                </a:solidFill>
                <a:latin typeface="+mn-lt"/>
                <a:cs typeface="+mn-ea"/>
                <a:sym typeface="+mn-lt"/>
              </a:rPr>
              <a:t>下蹲的姿势，多用于拾物、帮助别人或照顾自己时使用。基本方法：单膝点地式；双腿高低式主要禁忌：面对他人、背对他人、双腿平行叉开</a:t>
            </a:r>
          </a:p>
        </p:txBody>
      </p:sp>
      <p:sp>
        <p:nvSpPr>
          <p:cNvPr id="18" name="Rounded Rectangle 72"/>
          <p:cNvSpPr/>
          <p:nvPr/>
        </p:nvSpPr>
        <p:spPr>
          <a:xfrm>
            <a:off x="429732" y="1060376"/>
            <a:ext cx="1584176" cy="576779"/>
          </a:xfrm>
          <a:prstGeom prst="roundRect">
            <a:avLst>
              <a:gd fmla="val 21110" name="adj"/>
            </a:avLst>
          </a:prstGeom>
          <a:solidFill>
            <a:srgbClr val="00A2C2"/>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000" u="none">
                <a:ln>
                  <a:noFill/>
                </a:ln>
                <a:solidFill>
                  <a:srgbClr val="FFFFFF"/>
                </a:solidFill>
                <a:effectLst/>
                <a:uLnTx/>
                <a:uFillTx/>
                <a:latin typeface="+mn-lt"/>
                <a:ea typeface="+mn-ea"/>
                <a:cs typeface="+mn-ea"/>
                <a:sym typeface="+mn-lt"/>
              </a:rPr>
              <a:t>护士坐姿</a:t>
            </a:r>
          </a:p>
        </p:txBody>
      </p:sp>
      <p:sp>
        <p:nvSpPr>
          <p:cNvPr id="19" name="Rounded Rectangle 72"/>
          <p:cNvSpPr/>
          <p:nvPr/>
        </p:nvSpPr>
        <p:spPr>
          <a:xfrm>
            <a:off x="568400" y="3004592"/>
            <a:ext cx="1584176" cy="576779"/>
          </a:xfrm>
          <a:prstGeom prst="roundRect">
            <a:avLst>
              <a:gd fmla="val 21110" name="adj"/>
            </a:avLst>
          </a:prstGeom>
          <a:solidFill>
            <a:srgbClr val="FC736E"/>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000" u="none">
                <a:ln>
                  <a:noFill/>
                </a:ln>
                <a:solidFill>
                  <a:srgbClr val="FFFFFF"/>
                </a:solidFill>
                <a:effectLst/>
                <a:uLnTx/>
                <a:uFillTx/>
                <a:latin typeface="+mn-lt"/>
                <a:ea typeface="+mn-ea"/>
                <a:cs typeface="+mn-ea"/>
                <a:sym typeface="+mn-lt"/>
              </a:rPr>
              <a:t>护士蹲姿</a:t>
            </a:r>
          </a:p>
        </p:txBody>
      </p:sp>
      <p:pic>
        <p:nvPicPr>
          <p:cNvPr descr="E:\0000000我图PPT\000001扁平化图标\护士\mp17683805_1433406031682_3.jpeg" id="9220" name="Picture 4"/>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3000" contrast="5000"/>
                    </a14:imgEffect>
                  </a14:imgLayer>
                </a14:imgProps>
              </a:ext>
              <a:ext uri="{28A0092B-C50C-407E-A947-70E740481C1C}">
                <a14:useLocalDpi/>
              </a:ext>
            </a:extLst>
          </a:blip>
          <a:stretch>
            <a:fillRect/>
          </a:stretch>
        </p:blipFill>
        <p:spPr bwMode="auto">
          <a:xfrm>
            <a:off x="6017417" y="3076600"/>
            <a:ext cx="2371801" cy="1632887"/>
          </a:xfrm>
          <a:prstGeom prst="round2DiagRect">
            <a:avLst>
              <a:gd fmla="val 16667" name="adj1"/>
              <a:gd fmla="val 0" name="adj2"/>
            </a:avLst>
          </a:prstGeom>
          <a:ln cap="sq" w="88900">
            <a:solidFill>
              <a:srgbClr val="FC736E"/>
            </a:solidFill>
            <a:miter lim="800000"/>
          </a:ln>
          <a:effectLst>
            <a:outerShdw algn="tl" blurRad="114300" rotWithShape="0" sx="91000" sy="91000">
              <a:srgbClr val="000000">
                <a:alpha val="43000"/>
              </a:srgbClr>
            </a:outerShdw>
          </a:effectLst>
          <a:extLst>
            <a:ext uri="{909E8E84-426E-40DD-AFC4-6F175D3DCCD1}">
              <a14:hiddenFill>
                <a:solidFill>
                  <a:srgbClr val="FFFFFF"/>
                </a:solidFill>
              </a14:hiddenFill>
            </a:ext>
          </a:extLst>
        </p:spPr>
      </p:pic>
      <p:pic>
        <p:nvPicPr>
          <p:cNvPr descr="E:\0000000我图PPT\000001扁平化图标\护士\201404231024277486.jpg" id="9221" name="Picture 5"/>
          <p:cNvPicPr>
            <a:picLocks noChangeArrowheads="1" noChangeAspect="1"/>
          </p:cNvPicPr>
          <p:nvPr/>
        </p:nvPicPr>
        <p:blipFill>
          <a:blip r:embed="rId4">
            <a:extLst>
              <a:ext uri="{28A0092B-C50C-407E-A947-70E740481C1C}">
                <a14:useLocalDpi/>
              </a:ext>
            </a:extLst>
          </a:blip>
          <a:stretch>
            <a:fillRect/>
          </a:stretch>
        </p:blipFill>
        <p:spPr bwMode="auto">
          <a:xfrm>
            <a:off x="6012954" y="1060376"/>
            <a:ext cx="2376264" cy="1638007"/>
          </a:xfrm>
          <a:prstGeom prst="round2DiagRect">
            <a:avLst>
              <a:gd fmla="val 16667" name="adj1"/>
              <a:gd fmla="val 0" name="adj2"/>
            </a:avLst>
          </a:prstGeom>
          <a:ln cap="sq" w="88900">
            <a:solidFill>
              <a:schemeClr val="bg1"/>
            </a:solidFill>
            <a:miter lim="800000"/>
          </a:ln>
          <a:effectLst>
            <a:outerShdw algn="tl" blurRad="114300" rotWithShape="0" sx="91000" sy="91000">
              <a:srgbClr val="000000">
                <a:alpha val="43000"/>
              </a:srgbClr>
            </a:outerShdw>
          </a:effectLst>
          <a:extLst>
            <a:ext uri="{909E8E84-426E-40DD-AFC4-6F175D3DCCD1}">
              <a14:hiddenFill>
                <a:solidFill>
                  <a:srgbClr val="FFFFFF"/>
                </a:solidFill>
              </a14:hiddenFill>
            </a:ext>
          </a:extLst>
        </p:spPr>
      </p:pic>
    </p:spTree>
    <p:extLst>
      <p:ext uri="{BB962C8B-B14F-4D97-AF65-F5344CB8AC3E}">
        <p14:creationId val="2746844103"/>
      </p:ext>
    </p:extLst>
  </p:cSld>
  <p:clrMapOvr>
    <a:masterClrMapping/>
  </p:clrMapOvr>
  <mc:AlternateContent>
    <mc:Choice Requires="p14">
      <p:transition advTm="5583" spd="slow">
        <p14:gallery dir="l"/>
      </p:transition>
    </mc:Choice>
    <mc:Fallback>
      <p:transition advTm="5583"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300" fill="hold" id="7"/>
                                        <p:tgtEl>
                                          <p:spTgt spid="67"/>
                                        </p:tgtEl>
                                        <p:attrNameLst>
                                          <p:attrName>ppt_x</p:attrName>
                                        </p:attrNameLst>
                                      </p:cBhvr>
                                      <p:tavLst>
                                        <p:tav tm="0">
                                          <p:val>
                                            <p:strVal val="0-#ppt_w/2"/>
                                          </p:val>
                                        </p:tav>
                                        <p:tav tm="100000">
                                          <p:val>
                                            <p:strVal val="#ppt_x"/>
                                          </p:val>
                                        </p:tav>
                                      </p:tavLst>
                                    </p:anim>
                                    <p:anim calcmode="lin" valueType="num">
                                      <p:cBhvr additive="base">
                                        <p:cTn dur="300" fill="hold" id="8"/>
                                        <p:tgtEl>
                                          <p:spTgt spid="6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300" fill="hold" id="11"/>
                                        <p:tgtEl>
                                          <p:spTgt spid="66"/>
                                        </p:tgtEl>
                                        <p:attrNameLst>
                                          <p:attrName>ppt_x</p:attrName>
                                        </p:attrNameLst>
                                      </p:cBhvr>
                                      <p:tavLst>
                                        <p:tav tm="0">
                                          <p:val>
                                            <p:strVal val="0-#ppt_w/2"/>
                                          </p:val>
                                        </p:tav>
                                        <p:tav tm="100000">
                                          <p:val>
                                            <p:strVal val="#ppt_x"/>
                                          </p:val>
                                        </p:tav>
                                      </p:tavLst>
                                    </p:anim>
                                    <p:anim calcmode="lin" valueType="num">
                                      <p:cBhvr additive="base">
                                        <p:cTn dur="3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8"/>
                                        </p:tgtEl>
                                        <p:attrNameLst>
                                          <p:attrName>style.visibility</p:attrName>
                                        </p:attrNameLst>
                                      </p:cBhvr>
                                      <p:to>
                                        <p:strVal val="visible"/>
                                      </p:to>
                                    </p:set>
                                    <p:anim by="(-#ppt_w*2)" calcmode="lin" valueType="num">
                                      <p:cBhvr rctx="PPT">
                                        <p:cTn autoRev="1" dur="200" fill="hold" id="16">
                                          <p:stCondLst>
                                            <p:cond delay="0"/>
                                          </p:stCondLst>
                                        </p:cTn>
                                        <p:tgtEl>
                                          <p:spTgt spid="68"/>
                                        </p:tgtEl>
                                        <p:attrNameLst>
                                          <p:attrName>ppt_w</p:attrName>
                                        </p:attrNameLst>
                                      </p:cBhvr>
                                    </p:anim>
                                    <p:anim by="(#ppt_w*0.50)" calcmode="lin" valueType="num">
                                      <p:cBhvr>
                                        <p:cTn autoRev="1" decel="50000" dur="200" fill="hold" id="17">
                                          <p:stCondLst>
                                            <p:cond delay="0"/>
                                          </p:stCondLst>
                                        </p:cTn>
                                        <p:tgtEl>
                                          <p:spTgt spid="68"/>
                                        </p:tgtEl>
                                        <p:attrNameLst>
                                          <p:attrName>ppt_x</p:attrName>
                                        </p:attrNameLst>
                                      </p:cBhvr>
                                    </p:anim>
                                    <p:anim calcmode="lin" from="(-#ppt_h/2)" to="(#ppt_y)" valueType="num">
                                      <p:cBhvr>
                                        <p:cTn dur="400" fill="hold" id="18">
                                          <p:stCondLst>
                                            <p:cond delay="0"/>
                                          </p:stCondLst>
                                        </p:cTn>
                                        <p:tgtEl>
                                          <p:spTgt spid="68"/>
                                        </p:tgtEl>
                                        <p:attrNameLst>
                                          <p:attrName>ppt_y</p:attrName>
                                        </p:attrNameLst>
                                      </p:cBhvr>
                                    </p:anim>
                                    <p:animRot by="21600000">
                                      <p:cBhvr>
                                        <p:cTn dur="400" fill="hold" id="19">
                                          <p:stCondLst>
                                            <p:cond delay="0"/>
                                          </p:stCondLst>
                                        </p:cTn>
                                        <p:tgtEl>
                                          <p:spTgt spid="68"/>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53" presetSubtype="0">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p:cTn dur="500" fill="hold" id="23"/>
                                        <p:tgtEl>
                                          <p:spTgt spid="18"/>
                                        </p:tgtEl>
                                        <p:attrNameLst>
                                          <p:attrName>ppt_w</p:attrName>
                                        </p:attrNameLst>
                                      </p:cBhvr>
                                      <p:tavLst>
                                        <p:tav tm="0">
                                          <p:val>
                                            <p:fltVal val="0"/>
                                          </p:val>
                                        </p:tav>
                                        <p:tav tm="100000">
                                          <p:val>
                                            <p:strVal val="#ppt_w"/>
                                          </p:val>
                                        </p:tav>
                                      </p:tavLst>
                                    </p:anim>
                                    <p:anim calcmode="lin" valueType="num">
                                      <p:cBhvr>
                                        <p:cTn dur="500" fill="hold" id="24"/>
                                        <p:tgtEl>
                                          <p:spTgt spid="18"/>
                                        </p:tgtEl>
                                        <p:attrNameLst>
                                          <p:attrName>ppt_h</p:attrName>
                                        </p:attrNameLst>
                                      </p:cBhvr>
                                      <p:tavLst>
                                        <p:tav tm="0">
                                          <p:val>
                                            <p:fltVal val="0"/>
                                          </p:val>
                                        </p:tav>
                                        <p:tav tm="100000">
                                          <p:val>
                                            <p:strVal val="#ppt_h"/>
                                          </p:val>
                                        </p:tav>
                                      </p:tavLst>
                                    </p:anim>
                                    <p:animEffect filter="fade" transition="in">
                                      <p:cBhvr>
                                        <p:cTn dur="500" id="25"/>
                                        <p:tgtEl>
                                          <p:spTgt spid="18"/>
                                        </p:tgtEl>
                                      </p:cBhvr>
                                    </p:animEffect>
                                  </p:childTnLst>
                                </p:cTn>
                              </p:par>
                            </p:childTnLst>
                          </p:cTn>
                        </p:par>
                        <p:par>
                          <p:cTn fill="hold" id="26" nodeType="afterGroup">
                            <p:stCondLst>
                              <p:cond delay="1300"/>
                            </p:stCondLst>
                            <p:childTnLst>
                              <p:par>
                                <p:cTn fill="hold" grpId="0" id="27" nodeType="afterEffect" presetClass="entr" presetID="22" presetSubtype="8">
                                  <p:stCondLst>
                                    <p:cond delay="0"/>
                                  </p:stCondLst>
                                  <p:childTnLst>
                                    <p:set>
                                      <p:cBhvr>
                                        <p:cTn dur="1" fill="hold" id="28">
                                          <p:stCondLst>
                                            <p:cond delay="0"/>
                                          </p:stCondLst>
                                        </p:cTn>
                                        <p:tgtEl>
                                          <p:spTgt spid="3">
                                            <p:txEl>
                                              <p:pRg end="0" st="0"/>
                                            </p:txEl>
                                          </p:spTgt>
                                        </p:tgtEl>
                                        <p:attrNameLst>
                                          <p:attrName>style.visibility</p:attrName>
                                        </p:attrNameLst>
                                      </p:cBhvr>
                                      <p:to>
                                        <p:strVal val="visible"/>
                                      </p:to>
                                    </p:set>
                                    <p:animEffect filter="wipe(left)" transition="in">
                                      <p:cBhvr>
                                        <p:cTn dur="750" id="29"/>
                                        <p:tgtEl>
                                          <p:spTgt spid="3">
                                            <p:txEl>
                                              <p:pRg end="0" st="0"/>
                                            </p:txEl>
                                          </p:spTgt>
                                        </p:tgtEl>
                                      </p:cBhvr>
                                    </p:animEffect>
                                  </p:childTnLst>
                                </p:cTn>
                              </p:par>
                            </p:childTnLst>
                          </p:cTn>
                        </p:par>
                        <p:par>
                          <p:cTn fill="hold" id="30" nodeType="afterGroup">
                            <p:stCondLst>
                              <p:cond delay="2050"/>
                            </p:stCondLst>
                            <p:childTnLst>
                              <p:par>
                                <p:cTn fill="hold" id="31" nodeType="afterEffect" presetClass="entr" presetID="15" presetSubtype="0">
                                  <p:stCondLst>
                                    <p:cond delay="0"/>
                                  </p:stCondLst>
                                  <p:childTnLst>
                                    <p:set>
                                      <p:cBhvr>
                                        <p:cTn dur="1" fill="hold" id="32">
                                          <p:stCondLst>
                                            <p:cond delay="0"/>
                                          </p:stCondLst>
                                        </p:cTn>
                                        <p:tgtEl>
                                          <p:spTgt spid="9221"/>
                                        </p:tgtEl>
                                        <p:attrNameLst>
                                          <p:attrName>style.visibility</p:attrName>
                                        </p:attrNameLst>
                                      </p:cBhvr>
                                      <p:to>
                                        <p:strVal val="visible"/>
                                      </p:to>
                                    </p:set>
                                    <p:anim calcmode="lin" valueType="num">
                                      <p:cBhvr>
                                        <p:cTn dur="1000" fill="hold" id="33"/>
                                        <p:tgtEl>
                                          <p:spTgt spid="9221"/>
                                        </p:tgtEl>
                                        <p:attrNameLst>
                                          <p:attrName>ppt_w</p:attrName>
                                        </p:attrNameLst>
                                      </p:cBhvr>
                                      <p:tavLst>
                                        <p:tav tm="0">
                                          <p:val>
                                            <p:fltVal val="0"/>
                                          </p:val>
                                        </p:tav>
                                        <p:tav tm="100000">
                                          <p:val>
                                            <p:strVal val="#ppt_w"/>
                                          </p:val>
                                        </p:tav>
                                      </p:tavLst>
                                    </p:anim>
                                    <p:anim calcmode="lin" valueType="num">
                                      <p:cBhvr>
                                        <p:cTn dur="1000" fill="hold" id="34"/>
                                        <p:tgtEl>
                                          <p:spTgt spid="9221"/>
                                        </p:tgtEl>
                                        <p:attrNameLst>
                                          <p:attrName>ppt_h</p:attrName>
                                        </p:attrNameLst>
                                      </p:cBhvr>
                                      <p:tavLst>
                                        <p:tav tm="0">
                                          <p:val>
                                            <p:fltVal val="0"/>
                                          </p:val>
                                        </p:tav>
                                        <p:tav tm="100000">
                                          <p:val>
                                            <p:strVal val="#ppt_h"/>
                                          </p:val>
                                        </p:tav>
                                      </p:tavLst>
                                    </p:anim>
                                    <p:anim calcmode="lin" valueType="num">
                                      <p:cBhvr>
                                        <p:cTn dur="1000" fill="hold" id="35"/>
                                        <p:tgtEl>
                                          <p:spTgt spid="9221"/>
                                        </p:tgtEl>
                                        <p:attrNameLst>
                                          <p:attrName>ppt_x</p:attrName>
                                        </p:attrNameLst>
                                      </p:cBhvr>
                                      <p:tavLst>
                                        <p:tav fmla="#ppt_x+(cos(-2*pi*(1-$))*-#ppt_x-sin(-2*pi*(1-$))*(1-#ppt_y))*(1-$)" tm="0">
                                          <p:val>
                                            <p:fltVal val="0"/>
                                          </p:val>
                                        </p:tav>
                                        <p:tav tm="100000">
                                          <p:val>
                                            <p:fltVal val="1"/>
                                          </p:val>
                                        </p:tav>
                                      </p:tavLst>
                                    </p:anim>
                                    <p:anim calcmode="lin" valueType="num">
                                      <p:cBhvr>
                                        <p:cTn dur="1000" fill="hold" id="36"/>
                                        <p:tgtEl>
                                          <p:spTgt spid="9221"/>
                                        </p:tgtEl>
                                        <p:attrNameLst>
                                          <p:attrName>ppt_y</p:attrName>
                                        </p:attrNameLst>
                                      </p:cBhvr>
                                      <p:tavLst>
                                        <p:tav fmla="#ppt_y+(sin(-2*pi*(1-$))*-#ppt_x+cos(-2*pi*(1-$))*(1-#ppt_y))*(1-$)" tm="0">
                                          <p:val>
                                            <p:fltVal val="0"/>
                                          </p:val>
                                        </p:tav>
                                        <p:tav tm="100000">
                                          <p:val>
                                            <p:fltVal val="1"/>
                                          </p:val>
                                        </p:tav>
                                      </p:tavLst>
                                    </p:anim>
                                  </p:childTnLst>
                                </p:cTn>
                              </p:par>
                            </p:childTnLst>
                          </p:cTn>
                        </p:par>
                        <p:par>
                          <p:cTn fill="hold" id="37" nodeType="afterGroup">
                            <p:stCondLst>
                              <p:cond delay="3050"/>
                            </p:stCondLst>
                            <p:childTnLst>
                              <p:par>
                                <p:cTn fill="hold" grpId="0" id="38" nodeType="afterEffect" presetClass="entr" presetID="53" presetSubtype="0">
                                  <p:stCondLst>
                                    <p:cond delay="0"/>
                                  </p:stCondLst>
                                  <p:childTnLst>
                                    <p:set>
                                      <p:cBhvr>
                                        <p:cTn dur="1" fill="hold" id="39">
                                          <p:stCondLst>
                                            <p:cond delay="0"/>
                                          </p:stCondLst>
                                        </p:cTn>
                                        <p:tgtEl>
                                          <p:spTgt spid="19"/>
                                        </p:tgtEl>
                                        <p:attrNameLst>
                                          <p:attrName>style.visibility</p:attrName>
                                        </p:attrNameLst>
                                      </p:cBhvr>
                                      <p:to>
                                        <p:strVal val="visible"/>
                                      </p:to>
                                    </p:set>
                                    <p:anim calcmode="lin" valueType="num">
                                      <p:cBhvr>
                                        <p:cTn dur="500" fill="hold" id="40"/>
                                        <p:tgtEl>
                                          <p:spTgt spid="19"/>
                                        </p:tgtEl>
                                        <p:attrNameLst>
                                          <p:attrName>ppt_w</p:attrName>
                                        </p:attrNameLst>
                                      </p:cBhvr>
                                      <p:tavLst>
                                        <p:tav tm="0">
                                          <p:val>
                                            <p:fltVal val="0"/>
                                          </p:val>
                                        </p:tav>
                                        <p:tav tm="100000">
                                          <p:val>
                                            <p:strVal val="#ppt_w"/>
                                          </p:val>
                                        </p:tav>
                                      </p:tavLst>
                                    </p:anim>
                                    <p:anim calcmode="lin" valueType="num">
                                      <p:cBhvr>
                                        <p:cTn dur="500" fill="hold" id="41"/>
                                        <p:tgtEl>
                                          <p:spTgt spid="19"/>
                                        </p:tgtEl>
                                        <p:attrNameLst>
                                          <p:attrName>ppt_h</p:attrName>
                                        </p:attrNameLst>
                                      </p:cBhvr>
                                      <p:tavLst>
                                        <p:tav tm="0">
                                          <p:val>
                                            <p:fltVal val="0"/>
                                          </p:val>
                                        </p:tav>
                                        <p:tav tm="100000">
                                          <p:val>
                                            <p:strVal val="#ppt_h"/>
                                          </p:val>
                                        </p:tav>
                                      </p:tavLst>
                                    </p:anim>
                                    <p:animEffect filter="fade" transition="in">
                                      <p:cBhvr>
                                        <p:cTn dur="500" id="42"/>
                                        <p:tgtEl>
                                          <p:spTgt spid="19"/>
                                        </p:tgtEl>
                                      </p:cBhvr>
                                    </p:animEffect>
                                  </p:childTnLst>
                                </p:cTn>
                              </p:par>
                            </p:childTnLst>
                          </p:cTn>
                        </p:par>
                        <p:par>
                          <p:cTn fill="hold" id="43" nodeType="afterGroup">
                            <p:stCondLst>
                              <p:cond delay="3550"/>
                            </p:stCondLst>
                            <p:childTnLst>
                              <p:par>
                                <p:cTn fill="hold" grpId="0" id="44" nodeType="afterEffect" presetClass="entr" presetID="22" presetSubtype="8">
                                  <p:stCondLst>
                                    <p:cond delay="0"/>
                                  </p:stCondLst>
                                  <p:childTnLst>
                                    <p:set>
                                      <p:cBhvr>
                                        <p:cTn dur="1" fill="hold" id="45">
                                          <p:stCondLst>
                                            <p:cond delay="0"/>
                                          </p:stCondLst>
                                        </p:cTn>
                                        <p:tgtEl>
                                          <p:spTgt spid="4">
                                            <p:txEl>
                                              <p:pRg end="0" st="0"/>
                                            </p:txEl>
                                          </p:spTgt>
                                        </p:tgtEl>
                                        <p:attrNameLst>
                                          <p:attrName>style.visibility</p:attrName>
                                        </p:attrNameLst>
                                      </p:cBhvr>
                                      <p:to>
                                        <p:strVal val="visible"/>
                                      </p:to>
                                    </p:set>
                                    <p:animEffect filter="wipe(left)" transition="in">
                                      <p:cBhvr>
                                        <p:cTn dur="750" id="46"/>
                                        <p:tgtEl>
                                          <p:spTgt spid="4">
                                            <p:txEl>
                                              <p:pRg end="0" st="0"/>
                                            </p:txEl>
                                          </p:spTgt>
                                        </p:tgtEl>
                                      </p:cBhvr>
                                    </p:animEffect>
                                  </p:childTnLst>
                                </p:cTn>
                              </p:par>
                            </p:childTnLst>
                          </p:cTn>
                        </p:par>
                        <p:par>
                          <p:cTn fill="hold" id="47" nodeType="afterGroup">
                            <p:stCondLst>
                              <p:cond delay="4300"/>
                            </p:stCondLst>
                            <p:childTnLst>
                              <p:par>
                                <p:cTn fill="hold" id="48" nodeType="afterEffect" presetClass="entr" presetID="15" presetSubtype="0">
                                  <p:stCondLst>
                                    <p:cond delay="0"/>
                                  </p:stCondLst>
                                  <p:childTnLst>
                                    <p:set>
                                      <p:cBhvr>
                                        <p:cTn dur="1" fill="hold" id="49">
                                          <p:stCondLst>
                                            <p:cond delay="0"/>
                                          </p:stCondLst>
                                        </p:cTn>
                                        <p:tgtEl>
                                          <p:spTgt spid="9220"/>
                                        </p:tgtEl>
                                        <p:attrNameLst>
                                          <p:attrName>style.visibility</p:attrName>
                                        </p:attrNameLst>
                                      </p:cBhvr>
                                      <p:to>
                                        <p:strVal val="visible"/>
                                      </p:to>
                                    </p:set>
                                    <p:anim calcmode="lin" valueType="num">
                                      <p:cBhvr>
                                        <p:cTn dur="1000" fill="hold" id="50"/>
                                        <p:tgtEl>
                                          <p:spTgt spid="9220"/>
                                        </p:tgtEl>
                                        <p:attrNameLst>
                                          <p:attrName>ppt_w</p:attrName>
                                        </p:attrNameLst>
                                      </p:cBhvr>
                                      <p:tavLst>
                                        <p:tav tm="0">
                                          <p:val>
                                            <p:fltVal val="0"/>
                                          </p:val>
                                        </p:tav>
                                        <p:tav tm="100000">
                                          <p:val>
                                            <p:strVal val="#ppt_w"/>
                                          </p:val>
                                        </p:tav>
                                      </p:tavLst>
                                    </p:anim>
                                    <p:anim calcmode="lin" valueType="num">
                                      <p:cBhvr>
                                        <p:cTn dur="1000" fill="hold" id="51"/>
                                        <p:tgtEl>
                                          <p:spTgt spid="9220"/>
                                        </p:tgtEl>
                                        <p:attrNameLst>
                                          <p:attrName>ppt_h</p:attrName>
                                        </p:attrNameLst>
                                      </p:cBhvr>
                                      <p:tavLst>
                                        <p:tav tm="0">
                                          <p:val>
                                            <p:fltVal val="0"/>
                                          </p:val>
                                        </p:tav>
                                        <p:tav tm="100000">
                                          <p:val>
                                            <p:strVal val="#ppt_h"/>
                                          </p:val>
                                        </p:tav>
                                      </p:tavLst>
                                    </p:anim>
                                    <p:anim calcmode="lin" valueType="num">
                                      <p:cBhvr>
                                        <p:cTn dur="1000" fill="hold" id="52"/>
                                        <p:tgtEl>
                                          <p:spTgt spid="9220"/>
                                        </p:tgtEl>
                                        <p:attrNameLst>
                                          <p:attrName>ppt_x</p:attrName>
                                        </p:attrNameLst>
                                      </p:cBhvr>
                                      <p:tavLst>
                                        <p:tav fmla="#ppt_x+(cos(-2*pi*(1-$))*-#ppt_x-sin(-2*pi*(1-$))*(1-#ppt_y))*(1-$)" tm="0">
                                          <p:val>
                                            <p:fltVal val="0"/>
                                          </p:val>
                                        </p:tav>
                                        <p:tav tm="100000">
                                          <p:val>
                                            <p:fltVal val="1"/>
                                          </p:val>
                                        </p:tav>
                                      </p:tavLst>
                                    </p:anim>
                                    <p:anim calcmode="lin" valueType="num">
                                      <p:cBhvr>
                                        <p:cTn dur="1000" fill="hold" id="53"/>
                                        <p:tgtEl>
                                          <p:spTgt spid="9220"/>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build="p" grpId="0" spid="3"/>
      <p:bldP build="p" grpId="0" spid="4"/>
      <p:bldP grpId="0" spid="18"/>
      <p:bldP grpId="0" spid="1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0" name="Picture 3"/>
          <p:cNvPicPr>
            <a:picLocks noChangeArrowheads="1" noChangeAspect="1"/>
          </p:cNvPicPr>
          <p:nvPr/>
        </p:nvPicPr>
        <p:blipFill>
          <a:blip r:embed="rId3">
            <a:extLst>
              <a:ext uri="{28A0092B-C50C-407E-A947-70E740481C1C}">
                <a14:useLocalDpi/>
              </a:ext>
            </a:extLst>
          </a:blip>
          <a:stretch>
            <a:fillRect/>
          </a:stretch>
        </p:blipFill>
        <p:spPr bwMode="auto">
          <a:xfrm>
            <a:off x="-35678" y="0"/>
            <a:ext cx="9211170" cy="5145088"/>
          </a:xfrm>
          <a:prstGeom prst="rect">
            <a:avLst/>
          </a:prstGeom>
          <a:noFill/>
          <a:extLst>
            <a:ext uri="{909E8E84-426E-40DD-AFC4-6F175D3DCCD1}">
              <a14:hiddenFill>
                <a:solidFill>
                  <a:srgbClr val="FFFFFF"/>
                </a:solidFill>
              </a14:hiddenFill>
            </a:ext>
          </a:extLst>
        </p:spPr>
      </p:pic>
      <p:sp>
        <p:nvSpPr>
          <p:cNvPr id="10" name="矩形 9"/>
          <p:cNvSpPr/>
          <p:nvPr/>
        </p:nvSpPr>
        <p:spPr>
          <a:xfrm>
            <a:off x="-304006" y="1046956"/>
            <a:ext cx="9752806" cy="3659188"/>
          </a:xfrm>
          <a:prstGeom prst="rect">
            <a:avLst/>
          </a:prstGeom>
          <a:solidFill>
            <a:schemeClr val="bg1">
              <a:alpha val="45000"/>
            </a:schemeClr>
          </a:solidFill>
          <a:ln>
            <a:solidFill>
              <a:srgbClr val="00A2C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buFontTx/>
              <a:buNone/>
            </a:pPr>
            <a:endParaRPr altLang="en-US" b="1" lang="zh-CN">
              <a:solidFill>
                <a:prstClr val="white"/>
              </a:solidFill>
              <a:cs typeface="+mn-ea"/>
              <a:sym typeface="+mn-lt"/>
            </a:endParaRPr>
          </a:p>
        </p:txBody>
      </p:sp>
      <p:pic>
        <p:nvPicPr>
          <p:cNvPr descr="E:\我图PPT\00001PNG素材\医疗医药医生\分子组织02.png" id="32" name="Picture 3"/>
          <p:cNvPicPr>
            <a:picLocks noChangeArrowheads="1" noChangeAspect="1"/>
          </p:cNvPicPr>
          <p:nvPr/>
        </p:nvPicPr>
        <p:blipFill>
          <a:blip r:embed="rId4">
            <a:extLst>
              <a:ext uri="{28A0092B-C50C-407E-A947-70E740481C1C}">
                <a14:useLocalDpi/>
              </a:ext>
            </a:extLst>
          </a:blip>
          <a:stretch>
            <a:fillRect/>
          </a:stretch>
        </p:blipFill>
        <p:spPr bwMode="auto">
          <a:xfrm>
            <a:off x="534194" y="-712338"/>
            <a:ext cx="2413440" cy="2306704"/>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pic>
        <p:nvPicPr>
          <p:cNvPr descr="E:\我图PPT\00001PNG素材\医疗医药医生\分子组织02.png" id="34" name="Picture 3"/>
          <p:cNvPicPr>
            <a:picLocks noChangeArrowheads="1" noChangeAspect="1"/>
          </p:cNvPicPr>
          <p:nvPr/>
        </p:nvPicPr>
        <p:blipFill>
          <a:blip r:embed="rId5">
            <a:extLst>
              <a:ext uri="{28A0092B-C50C-407E-A947-70E740481C1C}">
                <a14:useLocalDpi/>
              </a:ext>
            </a:extLst>
          </a:blip>
          <a:stretch>
            <a:fillRect/>
          </a:stretch>
        </p:blipFill>
        <p:spPr bwMode="auto">
          <a:xfrm rot="2550564">
            <a:off x="-172292" y="689349"/>
            <a:ext cx="1170007" cy="1118263"/>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sp>
        <p:nvSpPr>
          <p:cNvPr id="35" name="Rectangle 11"/>
          <p:cNvSpPr>
            <a:spLocks noChangeArrowheads="1"/>
          </p:cNvSpPr>
          <p:nvPr/>
        </p:nvSpPr>
        <p:spPr bwMode="auto">
          <a:xfrm>
            <a:off x="686594" y="1593413"/>
            <a:ext cx="7703642" cy="1992814"/>
          </a:xfrm>
          <a:prstGeom prst="rect">
            <a:avLst/>
          </a:prstGeom>
          <a:noFill/>
          <a:ln cap="flat" cmpd="sng" w="9525">
            <a:noFill/>
            <a:bevel/>
          </a:ln>
          <a:effectLst/>
          <a:extLst>
            <a:ext uri="{AF507438-7753-43E0-B8FC-AC1667EBCBE1}">
              <a14:hiddenEffects>
                <a:effectLst>
                  <a:outerShdw algn="ctr" dir="2700000" dist="35921" rotWithShape="0">
                    <a:srgbClr val="808080"/>
                  </a:outerShdw>
                </a:effectLst>
              </a14:hiddenEffects>
            </a:ext>
          </a:extLst>
        </p:spPr>
        <p:txBody>
          <a:bodyPr bIns="36287" lIns="72574" rIns="72574" tIns="36287" wrap="square">
            <a:spAutoFit/>
          </a:bodyPr>
          <a:lstStyle>
            <a:defPPr>
              <a:defRPr lang="zh-CN"/>
            </a:defPPr>
            <a:lvl1pPr algn="l" fontAlgn="base" rtl="0">
              <a:spcBef>
                <a:spcPct val="0"/>
              </a:spcBef>
              <a:spcAft>
                <a:spcPct val="0"/>
              </a:spcAft>
              <a:buFont charset="0" pitchFamily="34" typeface="Arial"/>
              <a:defRPr kern="1200" sz="15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sz="15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sz="15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sz="15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sz="1500">
                <a:solidFill>
                  <a:schemeClr val="tx1"/>
                </a:solidFill>
                <a:latin charset="0" pitchFamily="34" typeface="Arial"/>
                <a:ea charset="-122" pitchFamily="2" typeface="宋体"/>
                <a:cs typeface="+mn-cs"/>
              </a:defRPr>
            </a:lvl5pPr>
            <a:lvl6pPr algn="l" defTabSz="914400" eaLnBrk="1" hangingPunct="1" latinLnBrk="0" marL="2286000" rtl="0">
              <a:defRPr kern="1200" sz="1500">
                <a:solidFill>
                  <a:schemeClr val="tx1"/>
                </a:solidFill>
                <a:latin charset="0" pitchFamily="34" typeface="Arial"/>
                <a:ea charset="-122" pitchFamily="2" typeface="宋体"/>
                <a:cs typeface="+mn-cs"/>
              </a:defRPr>
            </a:lvl6pPr>
            <a:lvl7pPr algn="l" defTabSz="914400" eaLnBrk="1" hangingPunct="1" latinLnBrk="0" marL="2743200" rtl="0">
              <a:defRPr kern="1200" sz="1500">
                <a:solidFill>
                  <a:schemeClr val="tx1"/>
                </a:solidFill>
                <a:latin charset="0" pitchFamily="34" typeface="Arial"/>
                <a:ea charset="-122" pitchFamily="2" typeface="宋体"/>
                <a:cs typeface="+mn-cs"/>
              </a:defRPr>
            </a:lvl7pPr>
            <a:lvl8pPr algn="l" defTabSz="914400" eaLnBrk="1" hangingPunct="1" latinLnBrk="0" marL="3200400" rtl="0">
              <a:defRPr kern="1200" sz="1500">
                <a:solidFill>
                  <a:schemeClr val="tx1"/>
                </a:solidFill>
                <a:latin charset="0" pitchFamily="34" typeface="Arial"/>
                <a:ea charset="-122" pitchFamily="2" typeface="宋体"/>
                <a:cs typeface="+mn-cs"/>
              </a:defRPr>
            </a:lvl8pPr>
            <a:lvl9pPr algn="l" defTabSz="914400" eaLnBrk="1" hangingPunct="1" latinLnBrk="0" marL="3657600" rtl="0">
              <a:defRPr kern="1200" sz="1500">
                <a:solidFill>
                  <a:schemeClr val="tx1"/>
                </a:solidFill>
                <a:latin charset="0" pitchFamily="34" typeface="Arial"/>
                <a:ea charset="-122" pitchFamily="2" typeface="宋体"/>
                <a:cs typeface="+mn-cs"/>
              </a:defRPr>
            </a:lvl9pPr>
          </a:lstStyle>
          <a:p>
            <a:pPr eaLnBrk="0" hangingPunct="0">
              <a:lnSpc>
                <a:spcPct val="150000"/>
              </a:lnSpc>
            </a:pPr>
            <a:r>
              <a:rPr altLang="en-US" lang="zh-CN" smtClean="0" sz="1200">
                <a:solidFill>
                  <a:srgbClr val="004D86"/>
                </a:solidFill>
                <a:latin typeface="+mn-lt"/>
                <a:ea typeface="+mn-ea"/>
                <a:cs typeface="+mn-ea"/>
                <a:sym typeface="+mn-lt"/>
              </a:rPr>
              <a:t> 我国自古就是礼仪之邦，源远流长的礼仪文明，是中国几千年文化积淀和发展而形成的，子曰：不学礼，无以立，随着当今社会的不断发展，人们之间的交往越来越广泛，各行业间的交流也日益增多，讲礼仪，重仪表，越来越受到大家的重视，成为各行业打造自身品牌的有效手段，护理人员的礼仪水平反映了医疗队伍的整体素质，是医院在医疗市场激烈的竞争中得以生存的必备条件，医疗工作不仅需要精湛的业务技术和良好的思想品德，还需要医务人员具有较高的综合素质，俗话说“有礼走遍天下，无礼寸步难行”，如果护理人员不懂礼仪，就无法处理好护患关系和医护关系，也就不能很好地完成医疗护理工作。为了塑造全新的护士职业形象，我们将服务礼仪与医院实际相结合，形成了医院护士基础礼仪规范。</a:t>
            </a:r>
          </a:p>
        </p:txBody>
      </p:sp>
      <p:pic>
        <p:nvPicPr>
          <p:cNvPr id="36" name="Picture 2"/>
          <p:cNvPicPr>
            <a:picLocks noChangeArrowheads="1" noChangeAspect="1"/>
          </p:cNvPicPr>
          <p:nvPr/>
        </p:nvPicPr>
        <p:blipFill>
          <a:blip r:embed="rId6">
            <a:extLst>
              <a:ext uri="{28A0092B-C50C-407E-A947-70E740481C1C}">
                <a14:useLocalDpi/>
              </a:ext>
            </a:extLst>
          </a:blip>
          <a:stretch>
            <a:fillRect/>
          </a:stretch>
        </p:blipFill>
        <p:spPr bwMode="auto">
          <a:xfrm>
            <a:off x="5511497" y="3867944"/>
            <a:ext cx="792746" cy="562819"/>
          </a:xfrm>
          <a:prstGeom prst="rect">
            <a:avLst/>
          </a:prstGeom>
          <a:solidFill>
            <a:srgbClr val="FFFFFF">
              <a:shade val="85000"/>
            </a:srgbClr>
          </a:solidFill>
          <a:ln cap="sq" w="6985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6350"/>
            <a:contourClr>
              <a:srgbClr val="969696"/>
            </a:contourClr>
          </a:sp3d>
          <a:extLst/>
        </p:spPr>
      </p:pic>
      <p:pic>
        <p:nvPicPr>
          <p:cNvPr id="37" name="Picture 6"/>
          <p:cNvPicPr>
            <a:picLocks noChangeArrowheads="1" noChangeAspect="1"/>
          </p:cNvPicPr>
          <p:nvPr/>
        </p:nvPicPr>
        <p:blipFill>
          <a:blip r:embed="rId7">
            <a:extLst>
              <a:ext uri="{28A0092B-C50C-407E-A947-70E740481C1C}">
                <a14:useLocalDpi/>
              </a:ext>
            </a:extLst>
          </a:blip>
          <a:stretch>
            <a:fillRect/>
          </a:stretch>
        </p:blipFill>
        <p:spPr bwMode="auto">
          <a:xfrm rot="854817">
            <a:off x="6734550" y="3859593"/>
            <a:ext cx="1342255" cy="830531"/>
          </a:xfrm>
          <a:prstGeom prst="rect">
            <a:avLst/>
          </a:prstGeom>
          <a:solidFill>
            <a:srgbClr val="FFFFFF">
              <a:shade val="85000"/>
            </a:srgbClr>
          </a:solidFill>
          <a:ln cap="sq" w="6985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sp>
        <p:nvSpPr>
          <p:cNvPr id="31" name="TextBox 18"/>
          <p:cNvSpPr>
            <a:spLocks noChangeArrowheads="1"/>
          </p:cNvSpPr>
          <p:nvPr/>
        </p:nvSpPr>
        <p:spPr bwMode="auto">
          <a:xfrm>
            <a:off x="7778801" y="295230"/>
            <a:ext cx="1148092" cy="670566"/>
          </a:xfrm>
          <a:prstGeom prst="rect">
            <a:avLst/>
          </a:prstGeom>
          <a:noFill/>
          <a:ln w="9525">
            <a:noFill/>
            <a:bevel/>
          </a:ln>
        </p:spPr>
        <p:txBody>
          <a:bodyPr bIns="45723" lIns="91446" rIns="91446" tIns="45723" wrap="none">
            <a:spAutoFit/>
          </a:bodyPr>
          <a:lstStyle/>
          <a:p>
            <a:pPr algn="ctr" fontAlgn="auto">
              <a:spcBef>
                <a:spcPct val="0"/>
              </a:spcBef>
              <a:spcAft>
                <a:spcPct val="0"/>
              </a:spcAft>
              <a:buFontTx/>
              <a:buNone/>
              <a:defRPr/>
            </a:pPr>
            <a:r>
              <a:rPr altLang="en-US" b="1" kern="0" lang="zh-CN" sz="3800">
                <a:solidFill>
                  <a:prstClr val="white"/>
                </a:solidFill>
                <a:latin typeface="+mn-lt"/>
                <a:ea typeface="+mn-ea"/>
                <a:cs typeface="+mn-ea"/>
                <a:sym typeface="+mn-lt"/>
              </a:rPr>
              <a:t>前言</a:t>
            </a:r>
          </a:p>
        </p:txBody>
      </p:sp>
      <p:sp>
        <p:nvSpPr>
          <p:cNvPr id="39" name="TextBox 18"/>
          <p:cNvSpPr>
            <a:spLocks noChangeArrowheads="1"/>
          </p:cNvSpPr>
          <p:nvPr/>
        </p:nvSpPr>
        <p:spPr bwMode="auto">
          <a:xfrm>
            <a:off x="6901855" y="627825"/>
            <a:ext cx="867104" cy="274326"/>
          </a:xfrm>
          <a:prstGeom prst="rect">
            <a:avLst/>
          </a:prstGeom>
          <a:noFill/>
          <a:ln w="9525">
            <a:noFill/>
            <a:bevel/>
          </a:ln>
        </p:spPr>
        <p:txBody>
          <a:bodyPr bIns="45723" lIns="91446" rIns="91446" tIns="45723" wrap="none">
            <a:spAutoFit/>
          </a:bodyPr>
          <a:lstStyle/>
          <a:p>
            <a:pPr algn="ctr" fontAlgn="auto">
              <a:spcBef>
                <a:spcPct val="0"/>
              </a:spcBef>
              <a:spcAft>
                <a:spcPct val="0"/>
              </a:spcAft>
              <a:buFontTx/>
              <a:buNone/>
              <a:defRPr/>
            </a:pPr>
            <a:r>
              <a:rPr altLang="zh-CN" b="1" kern="0" lang="en-US" smtClean="0" sz="1200">
                <a:solidFill>
                  <a:prstClr val="white"/>
                </a:solidFill>
                <a:latin typeface="+mn-lt"/>
                <a:ea typeface="+mn-ea"/>
                <a:cs typeface="+mn-ea"/>
                <a:sym typeface="+mn-lt"/>
              </a:rPr>
              <a:t>PREFACE</a:t>
            </a:r>
          </a:p>
        </p:txBody>
      </p:sp>
    </p:spTree>
    <p:extLst>
      <p:ext uri="{BB962C8B-B14F-4D97-AF65-F5344CB8AC3E}">
        <p14:creationId val="1307897261"/>
      </p:ext>
    </p:extLst>
  </p:cSld>
  <p:clrMapOvr>
    <a:masterClrMapping/>
  </p:clrMapOvr>
  <mc:AlternateContent>
    <mc:Choice Requires="p14">
      <p:transition advTm="6083" p14:dur="1200" spd="slow">
        <p14:flip dir="r"/>
      </p:transition>
    </mc:Choice>
    <mc:Fallback>
      <p:transition advTm="6083"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31"/>
                                        </p:tgtEl>
                                        <p:attrNameLst>
                                          <p:attrName>style.visibility</p:attrName>
                                        </p:attrNameLst>
                                      </p:cBhvr>
                                      <p:to>
                                        <p:strVal val="visible"/>
                                      </p:to>
                                    </p:set>
                                    <p:animEffect filter="barn(inVertical)" transition="in">
                                      <p:cBhvr>
                                        <p:cTn dur="500" id="11"/>
                                        <p:tgtEl>
                                          <p:spTgt spid="31"/>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39"/>
                                        </p:tgtEl>
                                        <p:attrNameLst>
                                          <p:attrName>style.visibility</p:attrName>
                                        </p:attrNameLst>
                                      </p:cBhvr>
                                      <p:to>
                                        <p:strVal val="visible"/>
                                      </p:to>
                                    </p:set>
                                    <p:animEffect filter="wipe(left)" transition="in">
                                      <p:cBhvr>
                                        <p:cTn dur="500" id="15"/>
                                        <p:tgtEl>
                                          <p:spTgt spid="39"/>
                                        </p:tgtEl>
                                      </p:cBhvr>
                                    </p:animEffect>
                                  </p:childTnLst>
                                </p:cTn>
                              </p:par>
                            </p:childTnLst>
                          </p:cTn>
                        </p:par>
                        <p:par>
                          <p:cTn fill="hold" id="16" nodeType="afterGroup">
                            <p:stCondLst>
                              <p:cond delay="1500"/>
                            </p:stCondLst>
                            <p:childTnLst>
                              <p:par>
                                <p:cTn fill="hold" id="17" nodeType="afterEffect" presetClass="entr" presetID="23" presetSubtype="16">
                                  <p:stCondLst>
                                    <p:cond delay="0"/>
                                  </p:stCondLst>
                                  <p:childTnLst>
                                    <p:set>
                                      <p:cBhvr>
                                        <p:cTn dur="1" fill="hold" id="18">
                                          <p:stCondLst>
                                            <p:cond delay="0"/>
                                          </p:stCondLst>
                                        </p:cTn>
                                        <p:tgtEl>
                                          <p:spTgt spid="32"/>
                                        </p:tgtEl>
                                        <p:attrNameLst>
                                          <p:attrName>style.visibility</p:attrName>
                                        </p:attrNameLst>
                                      </p:cBhvr>
                                      <p:to>
                                        <p:strVal val="visible"/>
                                      </p:to>
                                    </p:set>
                                    <p:anim calcmode="lin" valueType="num">
                                      <p:cBhvr>
                                        <p:cTn dur="500" fill="hold" id="19"/>
                                        <p:tgtEl>
                                          <p:spTgt spid="32"/>
                                        </p:tgtEl>
                                        <p:attrNameLst>
                                          <p:attrName>ppt_w</p:attrName>
                                        </p:attrNameLst>
                                      </p:cBhvr>
                                      <p:tavLst>
                                        <p:tav tm="0">
                                          <p:val>
                                            <p:fltVal val="0"/>
                                          </p:val>
                                        </p:tav>
                                        <p:tav tm="100000">
                                          <p:val>
                                            <p:strVal val="#ppt_w"/>
                                          </p:val>
                                        </p:tav>
                                      </p:tavLst>
                                    </p:anim>
                                    <p:anim calcmode="lin" valueType="num">
                                      <p:cBhvr>
                                        <p:cTn dur="500" fill="hold" id="20"/>
                                        <p:tgtEl>
                                          <p:spTgt spid="32"/>
                                        </p:tgtEl>
                                        <p:attrNameLst>
                                          <p:attrName>ppt_h</p:attrName>
                                        </p:attrNameLst>
                                      </p:cBhvr>
                                      <p:tavLst>
                                        <p:tav tm="0">
                                          <p:val>
                                            <p:fltVal val="0"/>
                                          </p:val>
                                        </p:tav>
                                        <p:tav tm="100000">
                                          <p:val>
                                            <p:strVal val="#ppt_h"/>
                                          </p:val>
                                        </p:tav>
                                      </p:tavLst>
                                    </p:anim>
                                  </p:childTnLst>
                                </p:cTn>
                              </p:par>
                            </p:childTnLst>
                          </p:cTn>
                        </p:par>
                        <p:par>
                          <p:cTn fill="hold" id="21" nodeType="afterGroup">
                            <p:stCondLst>
                              <p:cond delay="2000"/>
                            </p:stCondLst>
                            <p:childTnLst>
                              <p:par>
                                <p:cTn fill="hold" id="22" nodeType="afterEffect" presetClass="entr" presetID="23" presetSubtype="16">
                                  <p:stCondLst>
                                    <p:cond delay="0"/>
                                  </p:stCondLst>
                                  <p:childTnLst>
                                    <p:set>
                                      <p:cBhvr>
                                        <p:cTn dur="1" fill="hold" id="23">
                                          <p:stCondLst>
                                            <p:cond delay="0"/>
                                          </p:stCondLst>
                                        </p:cTn>
                                        <p:tgtEl>
                                          <p:spTgt spid="34"/>
                                        </p:tgtEl>
                                        <p:attrNameLst>
                                          <p:attrName>style.visibility</p:attrName>
                                        </p:attrNameLst>
                                      </p:cBhvr>
                                      <p:to>
                                        <p:strVal val="visible"/>
                                      </p:to>
                                    </p:set>
                                    <p:anim calcmode="lin" valueType="num">
                                      <p:cBhvr>
                                        <p:cTn dur="500" fill="hold" id="24"/>
                                        <p:tgtEl>
                                          <p:spTgt spid="34"/>
                                        </p:tgtEl>
                                        <p:attrNameLst>
                                          <p:attrName>ppt_w</p:attrName>
                                        </p:attrNameLst>
                                      </p:cBhvr>
                                      <p:tavLst>
                                        <p:tav tm="0">
                                          <p:val>
                                            <p:fltVal val="0"/>
                                          </p:val>
                                        </p:tav>
                                        <p:tav tm="100000">
                                          <p:val>
                                            <p:strVal val="#ppt_w"/>
                                          </p:val>
                                        </p:tav>
                                      </p:tavLst>
                                    </p:anim>
                                    <p:anim calcmode="lin" valueType="num">
                                      <p:cBhvr>
                                        <p:cTn dur="500" fill="hold" id="25"/>
                                        <p:tgtEl>
                                          <p:spTgt spid="34"/>
                                        </p:tgtEl>
                                        <p:attrNameLst>
                                          <p:attrName>ppt_h</p:attrName>
                                        </p:attrNameLst>
                                      </p:cBhvr>
                                      <p:tavLst>
                                        <p:tav tm="0">
                                          <p:val>
                                            <p:fltVal val="0"/>
                                          </p:val>
                                        </p:tav>
                                        <p:tav tm="100000">
                                          <p:val>
                                            <p:strVal val="#ppt_h"/>
                                          </p:val>
                                        </p:tav>
                                      </p:tavLst>
                                    </p:anim>
                                  </p:childTnLst>
                                </p:cTn>
                              </p:par>
                            </p:childTnLst>
                          </p:cTn>
                        </p:par>
                        <p:par>
                          <p:cTn fill="hold" id="26" nodeType="afterGroup">
                            <p:stCondLst>
                              <p:cond delay="2500"/>
                            </p:stCondLst>
                            <p:childTnLst>
                              <p:par>
                                <p:cTn fill="hold" grpId="0" id="27" nodeType="afterEffect" presetClass="entr" presetID="22" presetSubtype="1">
                                  <p:stCondLst>
                                    <p:cond delay="0"/>
                                  </p:stCondLst>
                                  <p:childTnLst>
                                    <p:set>
                                      <p:cBhvr>
                                        <p:cTn dur="1" fill="hold" id="28">
                                          <p:stCondLst>
                                            <p:cond delay="0"/>
                                          </p:stCondLst>
                                        </p:cTn>
                                        <p:tgtEl>
                                          <p:spTgt spid="35"/>
                                        </p:tgtEl>
                                        <p:attrNameLst>
                                          <p:attrName>style.visibility</p:attrName>
                                        </p:attrNameLst>
                                      </p:cBhvr>
                                      <p:to>
                                        <p:strVal val="visible"/>
                                      </p:to>
                                    </p:set>
                                    <p:animEffect filter="wipe(up)" transition="in">
                                      <p:cBhvr>
                                        <p:cTn dur="1200" id="29"/>
                                        <p:tgtEl>
                                          <p:spTgt spid="35"/>
                                        </p:tgtEl>
                                      </p:cBhvr>
                                    </p:animEffect>
                                  </p:childTnLst>
                                </p:cTn>
                              </p:par>
                            </p:childTnLst>
                          </p:cTn>
                        </p:par>
                        <p:par>
                          <p:cTn fill="hold" id="30" nodeType="afterGroup">
                            <p:stCondLst>
                              <p:cond delay="3700"/>
                            </p:stCondLst>
                            <p:childTnLst>
                              <p:par>
                                <p:cTn fill="hold" id="31" nodeType="afterEffect" presetClass="entr" presetID="52" presetSubtype="0">
                                  <p:stCondLst>
                                    <p:cond delay="0"/>
                                  </p:stCondLst>
                                  <p:childTnLst>
                                    <p:set>
                                      <p:cBhvr>
                                        <p:cTn dur="1" fill="hold" id="32">
                                          <p:stCondLst>
                                            <p:cond delay="0"/>
                                          </p:stCondLst>
                                        </p:cTn>
                                        <p:tgtEl>
                                          <p:spTgt spid="36"/>
                                        </p:tgtEl>
                                        <p:attrNameLst>
                                          <p:attrName>style.visibility</p:attrName>
                                        </p:attrNameLst>
                                      </p:cBhvr>
                                      <p:to>
                                        <p:strVal val="visible"/>
                                      </p:to>
                                    </p:set>
                                    <p:animScale>
                                      <p:cBhvr>
                                        <p:cTn decel="50000" dur="500" fill="hold" id="33">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4">
                                          <p:stCondLst>
                                            <p:cond delay="0"/>
                                          </p:stCondLst>
                                        </p:cTn>
                                        <p:tgtEl>
                                          <p:spTgt spid="36"/>
                                        </p:tgtEl>
                                        <p:attrNameLst>
                                          <p:attrName>ppt_x</p:attrName>
                                          <p:attrName>ppt_y</p:attrName>
                                        </p:attrNameLst>
                                      </p:cBhvr>
                                    </p:animMotion>
                                    <p:animEffect filter="fade" transition="in">
                                      <p:cBhvr>
                                        <p:cTn dur="500" id="35"/>
                                        <p:tgtEl>
                                          <p:spTgt spid="36"/>
                                        </p:tgtEl>
                                      </p:cBhvr>
                                    </p:animEffect>
                                  </p:childTnLst>
                                </p:cTn>
                              </p:par>
                              <p:par>
                                <p:cTn fill="hold" id="36" nodeType="withEffect" presetClass="entr" presetID="52" presetSubtype="0">
                                  <p:stCondLst>
                                    <p:cond delay="300"/>
                                  </p:stCondLst>
                                  <p:childTnLst>
                                    <p:set>
                                      <p:cBhvr>
                                        <p:cTn dur="1" fill="hold" id="37">
                                          <p:stCondLst>
                                            <p:cond delay="0"/>
                                          </p:stCondLst>
                                        </p:cTn>
                                        <p:tgtEl>
                                          <p:spTgt spid="37"/>
                                        </p:tgtEl>
                                        <p:attrNameLst>
                                          <p:attrName>style.visibility</p:attrName>
                                        </p:attrNameLst>
                                      </p:cBhvr>
                                      <p:to>
                                        <p:strVal val="visible"/>
                                      </p:to>
                                    </p:set>
                                    <p:animScale>
                                      <p:cBhvr>
                                        <p:cTn decel="50000" dur="500" fill="hold" id="38">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9">
                                          <p:stCondLst>
                                            <p:cond delay="0"/>
                                          </p:stCondLst>
                                        </p:cTn>
                                        <p:tgtEl>
                                          <p:spTgt spid="37"/>
                                        </p:tgtEl>
                                        <p:attrNameLst>
                                          <p:attrName>ppt_x</p:attrName>
                                          <p:attrName>ppt_y</p:attrName>
                                        </p:attrNameLst>
                                      </p:cBhvr>
                                    </p:animMotion>
                                    <p:animEffect filter="fade" transition="in">
                                      <p:cBhvr>
                                        <p:cTn dur="500" id="40"/>
                                        <p:tgtEl>
                                          <p:spTgt spid="37"/>
                                        </p:tgtEl>
                                      </p:cBhvr>
                                    </p:animEffect>
                                  </p:childTnLst>
                                </p:cTn>
                              </p:par>
                            </p:childTnLst>
                          </p:cTn>
                        </p:par>
                        <p:par>
                          <p:cTn fill="hold" id="41" nodeType="afterGroup">
                            <p:stCondLst>
                              <p:cond delay="4500"/>
                            </p:stCondLst>
                            <p:childTnLst>
                              <p:par>
                                <p:cTn fill="hold" id="42" nodeType="afterEffect" presetClass="emph" presetID="26" presetSubtype="0" repeatCount="3000">
                                  <p:stCondLst>
                                    <p:cond delay="0"/>
                                  </p:stCondLst>
                                  <p:childTnLst>
                                    <p:animEffect filter="fade" transition="out">
                                      <p:cBhvr>
                                        <p:cTn dur="500" id="43" tmFilter="0, 0; .2, .5; .8, .5; 1, 0"/>
                                        <p:tgtEl>
                                          <p:spTgt spid="32"/>
                                        </p:tgtEl>
                                      </p:cBhvr>
                                    </p:animEffect>
                                    <p:animScale>
                                      <p:cBhvr>
                                        <p:cTn autoRev="1" dur="250" fill="hold" id="44"/>
                                        <p:tgtEl>
                                          <p:spTgt spid="32"/>
                                        </p:tgtEl>
                                      </p:cBhvr>
                                      <p:by x="105000" y="105000"/>
                                    </p:animScale>
                                  </p:childTnLst>
                                </p:cTn>
                              </p:par>
                              <p:par>
                                <p:cTn fill="hold" id="45" nodeType="withEffect" presetClass="emph" presetID="26" presetSubtype="0" repeatCount="3000">
                                  <p:stCondLst>
                                    <p:cond delay="600"/>
                                  </p:stCondLst>
                                  <p:childTnLst>
                                    <p:animEffect filter="fade" transition="out">
                                      <p:cBhvr>
                                        <p:cTn dur="500" id="46" tmFilter="0, 0; .2, .5; .8, .5; 1, 0"/>
                                        <p:tgtEl>
                                          <p:spTgt spid="34"/>
                                        </p:tgtEl>
                                      </p:cBhvr>
                                    </p:animEffect>
                                    <p:animScale>
                                      <p:cBhvr>
                                        <p:cTn autoRev="1" dur="250" fill="hold" id="47"/>
                                        <p:tgtEl>
                                          <p:spTgt spid="34"/>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35"/>
      <p:bldP grpId="0" spid="31"/>
      <p:bldP grpId="0" spid="3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8" name="TextBox 67"/>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smtClean="0">
                <a:effectLst/>
                <a:latin typeface="+mn-lt"/>
                <a:ea typeface="+mn-ea"/>
                <a:cs typeface="+mn-ea"/>
                <a:sym typeface="+mn-lt"/>
              </a:rPr>
              <a:t>护士的行姿</a:t>
            </a:r>
          </a:p>
        </p:txBody>
      </p:sp>
      <p:sp>
        <p:nvSpPr>
          <p:cNvPr id="53" name="矩形 52"/>
          <p:cNvSpPr/>
          <p:nvPr/>
        </p:nvSpPr>
        <p:spPr>
          <a:xfrm>
            <a:off x="900386" y="772344"/>
            <a:ext cx="7056784" cy="891530"/>
          </a:xfrm>
          <a:prstGeom prst="rect">
            <a:avLst/>
          </a:prstGeom>
          <a:noFill/>
          <a:ln>
            <a:noFill/>
          </a:ln>
          <a:effectLst/>
          <a:extLst>
            <a:ext uri="{AF507438-7753-43E0-B8FC-AC1667EBCBE1}">
              <a14:hiddenEffects>
                <a:effectLst>
                  <a:outerShdw algn="ctr" dir="2700000" dist="35921" rotWithShape="0">
                    <a:srgbClr val="808080"/>
                  </a:outerShdw>
                </a:effectLst>
              </a14:hiddenEffects>
            </a:ext>
          </a:extLst>
        </p:spPr>
        <p:txBody>
          <a:bodyPr bIns="34285" lIns="68571" rIns="68571" tIns="34285" wrap="square">
            <a:spAutoFit/>
          </a:bodyPr>
          <a:lstStyle/>
          <a:p>
            <a:pPr defTabSz="725851">
              <a:defRPr sz="1800">
                <a:solidFill>
                  <a:srgbClr val="000000"/>
                </a:solidFill>
                <a:uFillTx/>
              </a:defRPr>
            </a:pPr>
            <a:r>
              <a:rPr altLang="en-US" lang="zh-CN">
                <a:solidFill>
                  <a:schemeClr val="accent3"/>
                </a:solidFill>
                <a:latin typeface="+mn-lt"/>
                <a:ea typeface="+mn-ea"/>
                <a:cs typeface="+mn-ea"/>
                <a:sym typeface="+mn-lt"/>
              </a:rPr>
              <a:t>以站姿为基础，脚尖朝向正前方，收腹挺胸，两眼平视，双肩平衡略后展，两臂自然摆动或持物在胸前，步履轻捷，弹足有力，柔步无声，充满活力。</a:t>
            </a:r>
          </a:p>
        </p:txBody>
      </p:sp>
      <p:grpSp>
        <p:nvGrpSpPr>
          <p:cNvPr id="18" name="组合 17"/>
          <p:cNvGrpSpPr/>
          <p:nvPr/>
        </p:nvGrpSpPr>
        <p:grpSpPr>
          <a:xfrm>
            <a:off x="1116410" y="1780456"/>
            <a:ext cx="3287691" cy="1355039"/>
            <a:chOff x="1819932" y="1295871"/>
            <a:chExt cx="4142000" cy="1706655"/>
          </a:xfrm>
        </p:grpSpPr>
        <p:sp>
          <p:nvSpPr>
            <p:cNvPr id="19" name="Shape 6914"/>
            <p:cNvSpPr/>
            <p:nvPr/>
          </p:nvSpPr>
          <p:spPr>
            <a:xfrm>
              <a:off x="4084340" y="1295871"/>
              <a:ext cx="1877592" cy="1706655"/>
            </a:xfrm>
            <a:custGeom>
              <a:cxnLst>
                <a:cxn ang="0">
                  <a:pos x="wd2" y="hd2"/>
                </a:cxn>
                <a:cxn ang="5400000">
                  <a:pos x="wd2" y="hd2"/>
                </a:cxn>
                <a:cxn ang="10800000">
                  <a:pos x="wd2" y="hd2"/>
                </a:cxn>
                <a:cxn ang="16200000">
                  <a:pos x="wd2" y="hd2"/>
                </a:cxn>
              </a:cxnLst>
              <a:rect b="b" l="0" r="r" t="0"/>
              <a:pathLst>
                <a:path extrusionOk="0" h="21600" w="2160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2A495A"/>
            </a:solidFill>
            <a:ln>
              <a:round/>
            </a:ln>
          </p:spPr>
          <p:txBody>
            <a:bodyPr bIns="0" lIns="0" rIns="0" tIns="0"/>
            <a:lstStyle/>
            <a:p>
              <a:pPr defTabSz="362925" eaLnBrk="1" fontAlgn="auto" hangingPunct="1" indent="0" latinLnBrk="0" lvl="0" marL="0" marR="0">
                <a:lnSpc>
                  <a:spcPct val="100000"/>
                </a:lnSpc>
                <a:spcBef>
                  <a:spcPct val="0"/>
                </a:spcBef>
                <a:spcAft>
                  <a:spcPct val="0"/>
                </a:spcAft>
                <a:buClrTx/>
                <a:buSzTx/>
                <a:buFontTx/>
                <a:buNone/>
                <a:defRPr sz="1200">
                  <a:uFillTx/>
                  <a:latin typeface="Helvetica"/>
                  <a:ea typeface="Helvetica"/>
                  <a:cs typeface="Helvetica"/>
                  <a:sym typeface="Helvetica"/>
                </a:defRPr>
              </a:pPr>
              <a:endParaRPr b="0" baseline="0" cap="none" i="0" kern="0" kumimoji="0" noProof="0" normalizeH="0" spc="0" strike="noStrike" sz="2400" u="none">
                <a:ln>
                  <a:noFill/>
                </a:ln>
                <a:solidFill>
                  <a:sysClr lastClr="000000" val="windowText"/>
                </a:solidFill>
                <a:effectLst/>
                <a:uLnTx/>
                <a:uFillTx/>
                <a:latin typeface="+mn-lt"/>
                <a:ea typeface="+mn-ea"/>
                <a:cs typeface="+mn-ea"/>
                <a:sym typeface="+mn-lt"/>
              </a:endParaRPr>
            </a:p>
          </p:txBody>
        </p:sp>
        <p:sp>
          <p:nvSpPr>
            <p:cNvPr id="21" name="Shape 6919"/>
            <p:cNvSpPr/>
            <p:nvPr/>
          </p:nvSpPr>
          <p:spPr>
            <a:xfrm>
              <a:off x="1819932" y="1516213"/>
              <a:ext cx="1793307" cy="1017313"/>
            </a:xfrm>
            <a:prstGeom prst="rect">
              <a:avLst/>
            </a:prstGeom>
            <a:ln w="12700">
              <a:round/>
            </a:ln>
            <a:extLst>
              <a:ext uri="{C572A759-6A51-4108-AA02-DFA0A04FC94B}">
                <ma14:wrappingTextBoxFlag xmlns:ma14="http://schemas.microsoft.com/office/mac/drawingml/2011/main" val="1"/>
              </a:ext>
            </a:extLst>
          </p:spPr>
          <p:txBody>
            <a:bodyPr bIns="38100" lIns="38100" rIns="38100" tIns="38100" wrap="square">
              <a:spAutoFit/>
            </a:bodyPr>
            <a:lstStyle>
              <a:lvl1pPr algn="r">
                <a:buClr>
                  <a:srgbClr val="299883"/>
                </a:buClr>
                <a:buFont typeface="ArialUnicodeMS"/>
                <a:defRPr b="1">
                  <a:solidFill>
                    <a:srgbClr val="299883"/>
                  </a:solidFill>
                  <a:uFill>
                    <a:solidFill>
                      <a:srgbClr val="299883"/>
                    </a:solidFill>
                  </a:uFill>
                  <a:latin typeface="ArialUnicodeMS"/>
                  <a:ea typeface="ArialUnicodeMS"/>
                  <a:cs typeface="ArialUnicodeMS"/>
                  <a:sym typeface="ArialUnicodeMS"/>
                </a:defRPr>
              </a:lvl1pPr>
            </a:lstStyle>
            <a:p>
              <a:pPr lvl="0">
                <a:defRPr b="0">
                  <a:solidFill>
                    <a:srgbClr val="000000"/>
                  </a:solidFill>
                  <a:uFillTx/>
                </a:defRPr>
              </a:pPr>
              <a:r>
                <a:rPr altLang="zh-CN" lang="zh-CN" sz="2400">
                  <a:solidFill>
                    <a:schemeClr val="folHlink"/>
                  </a:solidFill>
                  <a:latin typeface="+mn-lt"/>
                  <a:ea typeface="+mn-ea"/>
                  <a:cs typeface="+mn-ea"/>
                  <a:sym typeface="+mn-lt"/>
                </a:rPr>
                <a:t>以胸领动肩轴摆</a:t>
              </a:r>
            </a:p>
          </p:txBody>
        </p:sp>
        <p:sp>
          <p:nvSpPr>
            <p:cNvPr id="22" name="Shape 6926"/>
            <p:cNvSpPr/>
            <p:nvPr/>
          </p:nvSpPr>
          <p:spPr>
            <a:xfrm>
              <a:off x="3595553" y="1700856"/>
              <a:ext cx="1012661" cy="4721"/>
            </a:xfrm>
            <a:prstGeom prst="line">
              <a:avLst/>
            </a:prstGeom>
            <a:ln w="6350">
              <a:solidFill>
                <a:srgbClr val="777777"/>
              </a:solidFill>
              <a:prstDash val="dash"/>
              <a:miter lim="400000"/>
              <a:headEnd type="triangle"/>
            </a:ln>
          </p:spPr>
          <p:txBody>
            <a:bodyPr bIns="0" lIns="0" rIns="0" tIns="0"/>
            <a:lstStyle/>
            <a:p>
              <a:pPr defTabSz="362925" eaLnBrk="1" fontAlgn="auto" hangingPunct="1" indent="0" latinLnBrk="0" lvl="0" marL="0" marR="0">
                <a:lnSpc>
                  <a:spcPct val="100000"/>
                </a:lnSpc>
                <a:spcBef>
                  <a:spcPct val="0"/>
                </a:spcBef>
                <a:spcAft>
                  <a:spcPct val="0"/>
                </a:spcAft>
                <a:buClrTx/>
                <a:buSzTx/>
                <a:buFontTx/>
                <a:buNone/>
                <a:defRPr sz="1200">
                  <a:uFillTx/>
                  <a:latin typeface="Helvetica"/>
                  <a:ea typeface="Helvetica"/>
                  <a:cs typeface="Helvetica"/>
                  <a:sym typeface="Helvetica"/>
                </a:defRPr>
              </a:pPr>
              <a:endParaRPr b="0" baseline="0" cap="none" i="0" kern="0" kumimoji="0" noProof="0" normalizeH="0" spc="0" strike="noStrike" sz="2400" u="none">
                <a:ln>
                  <a:noFill/>
                </a:ln>
                <a:solidFill>
                  <a:sysClr lastClr="000000" val="windowText"/>
                </a:solidFill>
                <a:effectLst/>
                <a:uLnTx/>
                <a:uFillTx/>
                <a:latin typeface="+mn-lt"/>
                <a:ea typeface="+mn-ea"/>
                <a:cs typeface="+mn-ea"/>
                <a:sym typeface="+mn-lt"/>
              </a:endParaRPr>
            </a:p>
          </p:txBody>
        </p:sp>
      </p:grpSp>
      <p:grpSp>
        <p:nvGrpSpPr>
          <p:cNvPr id="23" name="组合 22"/>
          <p:cNvGrpSpPr/>
          <p:nvPr/>
        </p:nvGrpSpPr>
        <p:grpSpPr>
          <a:xfrm>
            <a:off x="1116410" y="3045014"/>
            <a:ext cx="3139086" cy="1491836"/>
            <a:chOff x="1819935" y="2888567"/>
            <a:chExt cx="3954780" cy="1878949"/>
          </a:xfrm>
        </p:grpSpPr>
        <p:sp>
          <p:nvSpPr>
            <p:cNvPr id="24" name="Shape 6916"/>
            <p:cNvSpPr/>
            <p:nvPr/>
          </p:nvSpPr>
          <p:spPr>
            <a:xfrm>
              <a:off x="4084340" y="2888567"/>
              <a:ext cx="1690375" cy="1878949"/>
            </a:xfrm>
            <a:custGeom>
              <a:cxnLst>
                <a:cxn ang="0">
                  <a:pos x="wd2" y="hd2"/>
                </a:cxn>
                <a:cxn ang="5400000">
                  <a:pos x="wd2" y="hd2"/>
                </a:cxn>
                <a:cxn ang="10800000">
                  <a:pos x="wd2" y="hd2"/>
                </a:cxn>
                <a:cxn ang="16200000">
                  <a:pos x="wd2" y="hd2"/>
                </a:cxn>
              </a:cxnLst>
              <a:rect b="b" l="0" r="r" t="0"/>
              <a:pathLst>
                <a:path extrusionOk="0" h="21600" w="2160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43BAB3"/>
            </a:solidFill>
            <a:ln>
              <a:round/>
            </a:ln>
          </p:spPr>
          <p:txBody>
            <a:bodyPr bIns="0" lIns="0" rIns="0" tIns="0"/>
            <a:lstStyle/>
            <a:p>
              <a:pPr defTabSz="362925" eaLnBrk="1" fontAlgn="auto" hangingPunct="1" indent="0" latinLnBrk="0" lvl="0" marL="0" marR="0">
                <a:lnSpc>
                  <a:spcPct val="100000"/>
                </a:lnSpc>
                <a:spcBef>
                  <a:spcPct val="0"/>
                </a:spcBef>
                <a:spcAft>
                  <a:spcPct val="0"/>
                </a:spcAft>
                <a:buClrTx/>
                <a:buSzTx/>
                <a:buFontTx/>
                <a:buNone/>
                <a:defRPr sz="1200">
                  <a:uFillTx/>
                  <a:latin typeface="Helvetica"/>
                  <a:ea typeface="Helvetica"/>
                  <a:cs typeface="Helvetica"/>
                  <a:sym typeface="Helvetica"/>
                </a:defRPr>
              </a:pPr>
              <a:endParaRPr b="0" baseline="0" cap="none" i="0" kern="0" kumimoji="0" noProof="0" normalizeH="0" spc="0" strike="noStrike" sz="2400" u="none">
                <a:ln>
                  <a:noFill/>
                </a:ln>
                <a:solidFill>
                  <a:sysClr lastClr="000000" val="windowText"/>
                </a:solidFill>
                <a:effectLst/>
                <a:uLnTx/>
                <a:uFillTx/>
                <a:latin typeface="+mn-lt"/>
                <a:ea typeface="+mn-ea"/>
                <a:cs typeface="+mn-ea"/>
                <a:sym typeface="+mn-lt"/>
              </a:endParaRPr>
            </a:p>
          </p:txBody>
        </p:sp>
        <p:sp>
          <p:nvSpPr>
            <p:cNvPr id="26" name="Shape 6921"/>
            <p:cNvSpPr/>
            <p:nvPr/>
          </p:nvSpPr>
          <p:spPr>
            <a:xfrm>
              <a:off x="1819935" y="3292122"/>
              <a:ext cx="1793304" cy="1017313"/>
            </a:xfrm>
            <a:prstGeom prst="rect">
              <a:avLst/>
            </a:prstGeom>
            <a:ln w="12700">
              <a:round/>
            </a:ln>
            <a:extLst>
              <a:ext uri="{C572A759-6A51-4108-AA02-DFA0A04FC94B}">
                <ma14:wrappingTextBoxFlag xmlns:ma14="http://schemas.microsoft.com/office/mac/drawingml/2011/main" val="1"/>
              </a:ext>
            </a:extLst>
          </p:spPr>
          <p:txBody>
            <a:bodyPr bIns="38100" lIns="38100" rIns="38100" tIns="38100" wrap="square">
              <a:spAutoFit/>
            </a:bodyPr>
            <a:lstStyle>
              <a:lvl1pPr algn="r">
                <a:buClr>
                  <a:srgbClr val="C5DA41"/>
                </a:buClr>
                <a:buFont typeface="ArialUnicodeMS"/>
                <a:defRPr b="1">
                  <a:solidFill>
                    <a:srgbClr val="C5DA41"/>
                  </a:solidFill>
                  <a:uFill>
                    <a:solidFill>
                      <a:srgbClr val="C5DA41"/>
                    </a:solidFill>
                  </a:uFill>
                  <a:latin typeface="ArialUnicodeMS"/>
                  <a:ea typeface="ArialUnicodeMS"/>
                  <a:cs typeface="ArialUnicodeMS"/>
                  <a:sym typeface="ArialUnicodeMS"/>
                </a:defRPr>
              </a:lvl1pPr>
            </a:lstStyle>
            <a:p>
              <a:pPr fontAlgn="auto" lvl="0">
                <a:spcBef>
                  <a:spcPct val="0"/>
                </a:spcBef>
                <a:spcAft>
                  <a:spcPct val="0"/>
                </a:spcAft>
                <a:defRPr b="0">
                  <a:solidFill>
                    <a:srgbClr val="000000"/>
                  </a:solidFill>
                  <a:uFillTx/>
                </a:defRPr>
              </a:pPr>
              <a:r>
                <a:rPr altLang="zh-CN" lang="zh-CN" sz="2400">
                  <a:solidFill>
                    <a:schemeClr val="folHlink"/>
                  </a:solidFill>
                  <a:latin typeface="+mn-lt"/>
                  <a:ea typeface="+mn-ea"/>
                  <a:cs typeface="+mn-ea"/>
                  <a:sym typeface="+mn-lt"/>
                </a:rPr>
                <a:t>跟落掌接趾推送</a:t>
              </a:r>
            </a:p>
          </p:txBody>
        </p:sp>
        <p:sp>
          <p:nvSpPr>
            <p:cNvPr id="27" name="Shape 6927"/>
            <p:cNvSpPr/>
            <p:nvPr/>
          </p:nvSpPr>
          <p:spPr>
            <a:xfrm>
              <a:off x="3595553" y="3511488"/>
              <a:ext cx="555619" cy="161"/>
            </a:xfrm>
            <a:prstGeom prst="line">
              <a:avLst/>
            </a:prstGeom>
            <a:ln w="6350">
              <a:solidFill>
                <a:srgbClr val="777777"/>
              </a:solidFill>
              <a:prstDash val="dash"/>
              <a:miter lim="400000"/>
              <a:headEnd type="triangle"/>
            </a:ln>
          </p:spPr>
          <p:txBody>
            <a:bodyPr bIns="0" lIns="0" rIns="0" tIns="0"/>
            <a:lstStyle/>
            <a:p>
              <a:pPr defTabSz="362925" eaLnBrk="1" fontAlgn="auto" hangingPunct="1" indent="0" latinLnBrk="0" lvl="0" marL="0" marR="0">
                <a:lnSpc>
                  <a:spcPct val="100000"/>
                </a:lnSpc>
                <a:spcBef>
                  <a:spcPct val="0"/>
                </a:spcBef>
                <a:spcAft>
                  <a:spcPct val="0"/>
                </a:spcAft>
                <a:buClrTx/>
                <a:buSzTx/>
                <a:buFontTx/>
                <a:buNone/>
                <a:defRPr sz="1200">
                  <a:uFillTx/>
                  <a:latin typeface="Helvetica"/>
                  <a:ea typeface="Helvetica"/>
                  <a:cs typeface="Helvetica"/>
                  <a:sym typeface="Helvetica"/>
                </a:defRPr>
              </a:pPr>
              <a:endParaRPr b="0" baseline="0" cap="none" i="0" kern="0" kumimoji="0" noProof="0" normalizeH="0" spc="0" strike="noStrike" sz="2400" u="none">
                <a:ln>
                  <a:noFill/>
                </a:ln>
                <a:solidFill>
                  <a:sysClr lastClr="000000" val="windowText"/>
                </a:solidFill>
                <a:effectLst/>
                <a:uLnTx/>
                <a:uFillTx/>
                <a:latin typeface="+mn-lt"/>
                <a:ea typeface="+mn-ea"/>
                <a:cs typeface="+mn-ea"/>
                <a:sym typeface="+mn-lt"/>
              </a:endParaRPr>
            </a:p>
          </p:txBody>
        </p:sp>
      </p:grpSp>
      <p:grpSp>
        <p:nvGrpSpPr>
          <p:cNvPr id="28" name="组合 27"/>
          <p:cNvGrpSpPr/>
          <p:nvPr/>
        </p:nvGrpSpPr>
        <p:grpSpPr>
          <a:xfrm>
            <a:off x="4316875" y="1780456"/>
            <a:ext cx="3208247" cy="1503684"/>
            <a:chOff x="5852042" y="1295871"/>
            <a:chExt cx="4041912" cy="1893872"/>
          </a:xfrm>
          <a:solidFill>
            <a:srgbClr val="00A2C2"/>
          </a:solidFill>
        </p:grpSpPr>
        <p:sp>
          <p:nvSpPr>
            <p:cNvPr id="30" name="Shape 6915"/>
            <p:cNvSpPr/>
            <p:nvPr/>
          </p:nvSpPr>
          <p:spPr>
            <a:xfrm>
              <a:off x="5852042" y="1295871"/>
              <a:ext cx="1702586" cy="1893872"/>
            </a:xfrm>
            <a:custGeom>
              <a:cxnLst>
                <a:cxn ang="0">
                  <a:pos x="wd2" y="hd2"/>
                </a:cxn>
                <a:cxn ang="5400000">
                  <a:pos x="wd2" y="hd2"/>
                </a:cxn>
                <a:cxn ang="10800000">
                  <a:pos x="wd2" y="hd2"/>
                </a:cxn>
                <a:cxn ang="16200000">
                  <a:pos x="wd2" y="hd2"/>
                </a:cxn>
              </a:cxnLst>
              <a:rect b="b" l="0" r="r" t="0"/>
              <a:pathLst>
                <a:path extrusionOk="0" h="21600" w="2160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grpFill/>
            <a:ln>
              <a:round/>
            </a:ln>
          </p:spPr>
          <p:txBody>
            <a:bodyPr bIns="0" lIns="0" rIns="0" tIns="0"/>
            <a:lstStyle/>
            <a:p>
              <a:pPr defTabSz="362925" eaLnBrk="1" fontAlgn="auto" hangingPunct="1" indent="0" latinLnBrk="0" lvl="0" marL="0" marR="0">
                <a:lnSpc>
                  <a:spcPct val="100000"/>
                </a:lnSpc>
                <a:spcBef>
                  <a:spcPct val="0"/>
                </a:spcBef>
                <a:spcAft>
                  <a:spcPct val="0"/>
                </a:spcAft>
                <a:buClrTx/>
                <a:buSzTx/>
                <a:buFontTx/>
                <a:buNone/>
                <a:defRPr sz="1200">
                  <a:uFillTx/>
                  <a:latin typeface="Helvetica"/>
                  <a:ea typeface="Helvetica"/>
                  <a:cs typeface="Helvetica"/>
                  <a:sym typeface="Helvetica"/>
                </a:defRPr>
              </a:pPr>
              <a:endParaRPr b="0" baseline="0" cap="none" i="0" kern="0" kumimoji="0" noProof="0" normalizeH="0" spc="0" strike="noStrike" sz="2400" u="none">
                <a:ln>
                  <a:noFill/>
                </a:ln>
                <a:solidFill>
                  <a:sysClr lastClr="000000" val="windowText"/>
                </a:solidFill>
                <a:effectLst/>
                <a:uLnTx/>
                <a:uFillTx/>
                <a:latin typeface="+mn-lt"/>
                <a:ea typeface="+mn-ea"/>
                <a:cs typeface="+mn-ea"/>
                <a:sym typeface="+mn-lt"/>
              </a:endParaRPr>
            </a:p>
          </p:txBody>
        </p:sp>
        <p:sp>
          <p:nvSpPr>
            <p:cNvPr id="34" name="Shape 6923"/>
            <p:cNvSpPr/>
            <p:nvPr/>
          </p:nvSpPr>
          <p:spPr>
            <a:xfrm>
              <a:off x="8170288" y="1478258"/>
              <a:ext cx="1723667" cy="1017314"/>
            </a:xfrm>
            <a:prstGeom prst="rect">
              <a:avLst/>
            </a:prstGeom>
            <a:noFill/>
            <a:ln w="12700">
              <a:round/>
            </a:ln>
            <a:extLst>
              <a:ext uri="{C572A759-6A51-4108-AA02-DFA0A04FC94B}">
                <ma14:wrappingTextBoxFlag xmlns:ma14="http://schemas.microsoft.com/office/mac/drawingml/2011/main" val="1"/>
              </a:ext>
            </a:extLst>
          </p:spPr>
          <p:txBody>
            <a:bodyPr bIns="38100" lIns="38100" rIns="38100" tIns="38100" wrap="square">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fontAlgn="auto" lvl="0">
                <a:spcBef>
                  <a:spcPct val="0"/>
                </a:spcBef>
                <a:spcAft>
                  <a:spcPct val="0"/>
                </a:spcAft>
                <a:defRPr b="0">
                  <a:solidFill>
                    <a:srgbClr val="000000"/>
                  </a:solidFill>
                  <a:uFillTx/>
                </a:defRPr>
              </a:pPr>
              <a:r>
                <a:rPr altLang="zh-CN" lang="zh-CN" sz="2400">
                  <a:solidFill>
                    <a:schemeClr val="folHlink"/>
                  </a:solidFill>
                  <a:latin typeface="+mn-lt"/>
                  <a:ea typeface="+mn-ea"/>
                  <a:cs typeface="+mn-ea"/>
                  <a:sym typeface="+mn-lt"/>
                </a:rPr>
                <a:t>提髋提膝小腿迈</a:t>
              </a:r>
            </a:p>
          </p:txBody>
        </p:sp>
        <p:sp>
          <p:nvSpPr>
            <p:cNvPr id="35" name="Shape 6928"/>
            <p:cNvSpPr/>
            <p:nvPr/>
          </p:nvSpPr>
          <p:spPr>
            <a:xfrm flipH="1">
              <a:off x="7179964" y="1700879"/>
              <a:ext cx="930282" cy="1"/>
            </a:xfrm>
            <a:prstGeom prst="line">
              <a:avLst/>
            </a:prstGeom>
            <a:grpFill/>
            <a:ln w="6350">
              <a:solidFill>
                <a:srgbClr val="777777"/>
              </a:solidFill>
              <a:prstDash val="dash"/>
              <a:miter lim="400000"/>
              <a:headEnd type="triangle"/>
            </a:ln>
          </p:spPr>
          <p:txBody>
            <a:bodyPr bIns="0" lIns="0" rIns="0" tIns="0"/>
            <a:lstStyle/>
            <a:p>
              <a:pPr defTabSz="362925" eaLnBrk="1" fontAlgn="auto" hangingPunct="1" indent="0" latinLnBrk="0" lvl="0" marL="0" marR="0">
                <a:lnSpc>
                  <a:spcPct val="100000"/>
                </a:lnSpc>
                <a:spcBef>
                  <a:spcPct val="0"/>
                </a:spcBef>
                <a:spcAft>
                  <a:spcPct val="0"/>
                </a:spcAft>
                <a:buClrTx/>
                <a:buSzTx/>
                <a:buFontTx/>
                <a:buNone/>
                <a:defRPr sz="1200">
                  <a:uFillTx/>
                  <a:latin typeface="Helvetica"/>
                  <a:ea typeface="Helvetica"/>
                  <a:cs typeface="Helvetica"/>
                  <a:sym typeface="Helvetica"/>
                </a:defRPr>
              </a:pPr>
              <a:endParaRPr b="0" baseline="0" cap="none" i="0" kern="0" kumimoji="0" noProof="0" normalizeH="0" spc="0" strike="noStrike" sz="2400" u="none">
                <a:ln>
                  <a:noFill/>
                </a:ln>
                <a:solidFill>
                  <a:sysClr lastClr="000000" val="windowText"/>
                </a:solidFill>
                <a:effectLst/>
                <a:uLnTx/>
                <a:uFillTx/>
                <a:latin typeface="+mn-lt"/>
                <a:ea typeface="+mn-ea"/>
                <a:cs typeface="+mn-ea"/>
                <a:sym typeface="+mn-lt"/>
              </a:endParaRPr>
            </a:p>
          </p:txBody>
        </p:sp>
      </p:grpSp>
      <p:grpSp>
        <p:nvGrpSpPr>
          <p:cNvPr id="36" name="组合 35"/>
          <p:cNvGrpSpPr/>
          <p:nvPr/>
        </p:nvGrpSpPr>
        <p:grpSpPr>
          <a:xfrm>
            <a:off x="4168272" y="3191506"/>
            <a:ext cx="3356850" cy="1345345"/>
            <a:chOff x="5664826" y="3073071"/>
            <a:chExt cx="4229130" cy="1694446"/>
          </a:xfrm>
        </p:grpSpPr>
        <p:sp>
          <p:nvSpPr>
            <p:cNvPr id="37" name="Shape 6917"/>
            <p:cNvSpPr/>
            <p:nvPr/>
          </p:nvSpPr>
          <p:spPr>
            <a:xfrm>
              <a:off x="5664826" y="3073071"/>
              <a:ext cx="1889802" cy="1694446"/>
            </a:xfrm>
            <a:custGeom>
              <a:cxnLst>
                <a:cxn ang="0">
                  <a:pos x="wd2" y="hd2"/>
                </a:cxn>
                <a:cxn ang="5400000">
                  <a:pos x="wd2" y="hd2"/>
                </a:cxn>
                <a:cxn ang="10800000">
                  <a:pos x="wd2" y="hd2"/>
                </a:cxn>
                <a:cxn ang="16200000">
                  <a:pos x="wd2" y="hd2"/>
                </a:cxn>
              </a:cxnLst>
              <a:rect b="b" l="0" r="r" t="0"/>
              <a:pathLst>
                <a:path extrusionOk="0" h="21600" w="2160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FC736E"/>
            </a:solidFill>
            <a:ln>
              <a:round/>
            </a:ln>
          </p:spPr>
          <p:txBody>
            <a:bodyPr bIns="0" lIns="0" rIns="0" tIns="0"/>
            <a:lstStyle/>
            <a:p>
              <a:pPr defTabSz="362925" eaLnBrk="1" fontAlgn="auto" hangingPunct="1" indent="0" latinLnBrk="0" lvl="0" marL="0" marR="0">
                <a:lnSpc>
                  <a:spcPct val="100000"/>
                </a:lnSpc>
                <a:spcBef>
                  <a:spcPct val="0"/>
                </a:spcBef>
                <a:spcAft>
                  <a:spcPct val="0"/>
                </a:spcAft>
                <a:buClrTx/>
                <a:buSzTx/>
                <a:buFontTx/>
                <a:buNone/>
                <a:defRPr sz="1200">
                  <a:uFillTx/>
                  <a:latin typeface="Helvetica"/>
                  <a:ea typeface="Helvetica"/>
                  <a:cs typeface="Helvetica"/>
                  <a:sym typeface="Helvetica"/>
                </a:defRPr>
              </a:pPr>
              <a:endParaRPr b="0" baseline="0" cap="none" i="0" kern="0" kumimoji="0" noProof="0" normalizeH="0" spc="0" strike="noStrike" sz="2400" u="none">
                <a:ln>
                  <a:noFill/>
                </a:ln>
                <a:solidFill>
                  <a:sysClr lastClr="000000" val="windowText"/>
                </a:solidFill>
                <a:effectLst/>
                <a:uLnTx/>
                <a:uFillTx/>
                <a:latin typeface="+mn-lt"/>
                <a:ea typeface="+mn-ea"/>
                <a:cs typeface="+mn-ea"/>
                <a:sym typeface="+mn-lt"/>
              </a:endParaRPr>
            </a:p>
          </p:txBody>
        </p:sp>
        <p:sp>
          <p:nvSpPr>
            <p:cNvPr id="39" name="Shape 6925"/>
            <p:cNvSpPr/>
            <p:nvPr/>
          </p:nvSpPr>
          <p:spPr>
            <a:xfrm>
              <a:off x="8169287" y="3298800"/>
              <a:ext cx="1724669" cy="1017314"/>
            </a:xfrm>
            <a:prstGeom prst="rect">
              <a:avLst/>
            </a:prstGeom>
            <a:ln w="12700">
              <a:round/>
            </a:ln>
            <a:extLst>
              <a:ext uri="{C572A759-6A51-4108-AA02-DFA0A04FC94B}">
                <ma14:wrappingTextBoxFlag xmlns:ma14="http://schemas.microsoft.com/office/mac/drawingml/2011/main" val="1"/>
              </a:ext>
            </a:extLst>
          </p:spPr>
          <p:txBody>
            <a:bodyPr bIns="38100" lIns="38100" rIns="38100" tIns="38100" wrap="square">
              <a:spAutoFit/>
            </a:bodyPr>
            <a:lstStyle>
              <a:lvl1pPr>
                <a:buClr>
                  <a:srgbClr val="DDE896"/>
                </a:buClr>
                <a:buFont typeface="ArialUnicodeMS"/>
                <a:defRPr b="1">
                  <a:solidFill>
                    <a:srgbClr val="DDE896"/>
                  </a:solidFill>
                  <a:uFill>
                    <a:solidFill>
                      <a:srgbClr val="DDE896"/>
                    </a:solidFill>
                  </a:uFill>
                  <a:latin typeface="ArialUnicodeMS"/>
                  <a:ea typeface="ArialUnicodeMS"/>
                  <a:cs typeface="ArialUnicodeMS"/>
                  <a:sym typeface="ArialUnicodeMS"/>
                </a:defRPr>
              </a:lvl1pPr>
            </a:lstStyle>
            <a:p>
              <a:pPr fontAlgn="auto" lvl="0">
                <a:spcBef>
                  <a:spcPct val="0"/>
                </a:spcBef>
                <a:spcAft>
                  <a:spcPct val="0"/>
                </a:spcAft>
                <a:defRPr b="0">
                  <a:solidFill>
                    <a:srgbClr val="000000"/>
                  </a:solidFill>
                  <a:uFillTx/>
                </a:defRPr>
              </a:pPr>
              <a:r>
                <a:rPr altLang="zh-CN" lang="zh-CN" sz="2400">
                  <a:solidFill>
                    <a:schemeClr val="folHlink"/>
                  </a:solidFill>
                  <a:latin typeface="+mn-lt"/>
                  <a:ea typeface="+mn-ea"/>
                  <a:cs typeface="+mn-ea"/>
                  <a:sym typeface="+mn-lt"/>
                </a:rPr>
                <a:t>双眼平视背放松</a:t>
              </a:r>
            </a:p>
          </p:txBody>
        </p:sp>
        <p:sp>
          <p:nvSpPr>
            <p:cNvPr id="40" name="Shape 6929"/>
            <p:cNvSpPr/>
            <p:nvPr/>
          </p:nvSpPr>
          <p:spPr>
            <a:xfrm flipH="1">
              <a:off x="7341889" y="3511490"/>
              <a:ext cx="768357" cy="1"/>
            </a:xfrm>
            <a:prstGeom prst="line">
              <a:avLst/>
            </a:prstGeom>
            <a:ln w="6350">
              <a:solidFill>
                <a:srgbClr val="777777"/>
              </a:solidFill>
              <a:prstDash val="dash"/>
              <a:miter lim="400000"/>
              <a:headEnd type="triangle"/>
            </a:ln>
          </p:spPr>
          <p:txBody>
            <a:bodyPr bIns="0" lIns="0" rIns="0" tIns="0"/>
            <a:lstStyle/>
            <a:p>
              <a:pPr defTabSz="362925" eaLnBrk="1" fontAlgn="auto" hangingPunct="1" indent="0" latinLnBrk="0" lvl="0" marL="0" marR="0">
                <a:lnSpc>
                  <a:spcPct val="100000"/>
                </a:lnSpc>
                <a:spcBef>
                  <a:spcPct val="0"/>
                </a:spcBef>
                <a:spcAft>
                  <a:spcPct val="0"/>
                </a:spcAft>
                <a:buClrTx/>
                <a:buSzTx/>
                <a:buFontTx/>
                <a:buNone/>
                <a:defRPr sz="1200">
                  <a:uFillTx/>
                  <a:latin typeface="Helvetica"/>
                  <a:ea typeface="Helvetica"/>
                  <a:cs typeface="Helvetica"/>
                  <a:sym typeface="Helvetica"/>
                </a:defRPr>
              </a:pPr>
              <a:endParaRPr b="0" baseline="0" cap="none" i="0" kern="0" kumimoji="0" noProof="0" normalizeH="0" spc="0" strike="noStrike" sz="2400" u="none">
                <a:ln>
                  <a:noFill/>
                </a:ln>
                <a:solidFill>
                  <a:sysClr lastClr="000000" val="windowText"/>
                </a:solidFill>
                <a:effectLst/>
                <a:uLnTx/>
                <a:uFillTx/>
                <a:latin typeface="+mn-lt"/>
                <a:ea typeface="+mn-ea"/>
                <a:cs typeface="+mn-ea"/>
                <a:sym typeface="+mn-lt"/>
              </a:endParaRPr>
            </a:p>
          </p:txBody>
        </p:sp>
      </p:grpSp>
      <p:sp>
        <p:nvSpPr>
          <p:cNvPr id="2" name="椭圆 1"/>
          <p:cNvSpPr/>
          <p:nvPr/>
        </p:nvSpPr>
        <p:spPr bwMode="auto">
          <a:xfrm>
            <a:off x="3584633" y="2457973"/>
            <a:ext cx="1440000" cy="1440000"/>
          </a:xfrm>
          <a:prstGeom prst="ellipse">
            <a:avLst/>
          </a:prstGeom>
          <a:blipFill>
            <a:blip r:embed="rId3">
              <a:extLst>
                <a:ext uri="{28A0092B-C50C-407E-A947-70E740481C1C}">
                  <a14:useLocalDpi/>
                </a:ext>
              </a:extLst>
            </a:blip>
            <a:stretch>
              <a:fillRect/>
            </a:stretch>
          </a:blipFill>
          <a:ln cmpd="sng" w="38100">
            <a:solidFill>
              <a:schemeClr val="bg2"/>
            </a:solidFill>
            <a:round/>
          </a:ln>
        </p:spPr>
        <p:txBody>
          <a:bodyPr anchor="ctr" bIns="34285" lIns="68571" rIns="68571" rtlCol="0" tIns="34285"/>
          <a:lstStyle/>
          <a:p>
            <a:pPr algn="ctr"/>
            <a:endParaRPr altLang="en-US" lang="zh-CN">
              <a:solidFill>
                <a:schemeClr val="bg2"/>
              </a:solidFill>
              <a:latin typeface="+mn-lt"/>
              <a:ea typeface="+mn-ea"/>
              <a:cs typeface="+mn-ea"/>
              <a:sym typeface="+mn-lt"/>
            </a:endParaRPr>
          </a:p>
        </p:txBody>
      </p:sp>
    </p:spTree>
    <p:extLst>
      <p:ext uri="{BB962C8B-B14F-4D97-AF65-F5344CB8AC3E}">
        <p14:creationId val="3075262656"/>
      </p:ext>
    </p:extLst>
  </p:cSld>
  <p:clrMapOvr>
    <a:masterClrMapping/>
  </p:clrMapOvr>
  <mc:AlternateContent>
    <mc:Choice Requires="p14">
      <p:transition advTm="4565" spd="slow">
        <p14:gallery dir="l"/>
      </p:transition>
    </mc:Choice>
    <mc:Fallback>
      <p:transition advTm="4565"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300" fill="hold" id="7"/>
                                        <p:tgtEl>
                                          <p:spTgt spid="67"/>
                                        </p:tgtEl>
                                        <p:attrNameLst>
                                          <p:attrName>ppt_x</p:attrName>
                                        </p:attrNameLst>
                                      </p:cBhvr>
                                      <p:tavLst>
                                        <p:tav tm="0">
                                          <p:val>
                                            <p:strVal val="0-#ppt_w/2"/>
                                          </p:val>
                                        </p:tav>
                                        <p:tav tm="100000">
                                          <p:val>
                                            <p:strVal val="#ppt_x"/>
                                          </p:val>
                                        </p:tav>
                                      </p:tavLst>
                                    </p:anim>
                                    <p:anim calcmode="lin" valueType="num">
                                      <p:cBhvr additive="base">
                                        <p:cTn dur="300" fill="hold" id="8"/>
                                        <p:tgtEl>
                                          <p:spTgt spid="6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300" fill="hold" id="11"/>
                                        <p:tgtEl>
                                          <p:spTgt spid="66"/>
                                        </p:tgtEl>
                                        <p:attrNameLst>
                                          <p:attrName>ppt_x</p:attrName>
                                        </p:attrNameLst>
                                      </p:cBhvr>
                                      <p:tavLst>
                                        <p:tav tm="0">
                                          <p:val>
                                            <p:strVal val="0-#ppt_w/2"/>
                                          </p:val>
                                        </p:tav>
                                        <p:tav tm="100000">
                                          <p:val>
                                            <p:strVal val="#ppt_x"/>
                                          </p:val>
                                        </p:tav>
                                      </p:tavLst>
                                    </p:anim>
                                    <p:anim calcmode="lin" valueType="num">
                                      <p:cBhvr additive="base">
                                        <p:cTn dur="3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8"/>
                                        </p:tgtEl>
                                        <p:attrNameLst>
                                          <p:attrName>style.visibility</p:attrName>
                                        </p:attrNameLst>
                                      </p:cBhvr>
                                      <p:to>
                                        <p:strVal val="visible"/>
                                      </p:to>
                                    </p:set>
                                    <p:anim by="(-#ppt_w*2)" calcmode="lin" valueType="num">
                                      <p:cBhvr rctx="PPT">
                                        <p:cTn autoRev="1" dur="200" fill="hold" id="16">
                                          <p:stCondLst>
                                            <p:cond delay="0"/>
                                          </p:stCondLst>
                                        </p:cTn>
                                        <p:tgtEl>
                                          <p:spTgt spid="68"/>
                                        </p:tgtEl>
                                        <p:attrNameLst>
                                          <p:attrName>ppt_w</p:attrName>
                                        </p:attrNameLst>
                                      </p:cBhvr>
                                    </p:anim>
                                    <p:anim by="(#ppt_w*0.50)" calcmode="lin" valueType="num">
                                      <p:cBhvr>
                                        <p:cTn autoRev="1" decel="50000" dur="200" fill="hold" id="17">
                                          <p:stCondLst>
                                            <p:cond delay="0"/>
                                          </p:stCondLst>
                                        </p:cTn>
                                        <p:tgtEl>
                                          <p:spTgt spid="68"/>
                                        </p:tgtEl>
                                        <p:attrNameLst>
                                          <p:attrName>ppt_x</p:attrName>
                                        </p:attrNameLst>
                                      </p:cBhvr>
                                    </p:anim>
                                    <p:anim calcmode="lin" from="(-#ppt_h/2)" to="(#ppt_y)" valueType="num">
                                      <p:cBhvr>
                                        <p:cTn dur="400" fill="hold" id="18">
                                          <p:stCondLst>
                                            <p:cond delay="0"/>
                                          </p:stCondLst>
                                        </p:cTn>
                                        <p:tgtEl>
                                          <p:spTgt spid="68"/>
                                        </p:tgtEl>
                                        <p:attrNameLst>
                                          <p:attrName>ppt_y</p:attrName>
                                        </p:attrNameLst>
                                      </p:cBhvr>
                                    </p:anim>
                                    <p:animRot by="21600000">
                                      <p:cBhvr>
                                        <p:cTn dur="400" fill="hold" id="19">
                                          <p:stCondLst>
                                            <p:cond delay="0"/>
                                          </p:stCondLst>
                                        </p:cTn>
                                        <p:tgtEl>
                                          <p:spTgt spid="68"/>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31" presetSubtype="0">
                                  <p:stCondLst>
                                    <p:cond delay="0"/>
                                  </p:stCondLst>
                                  <p:childTnLst>
                                    <p:set>
                                      <p:cBhvr>
                                        <p:cTn dur="1" fill="hold" id="22">
                                          <p:stCondLst>
                                            <p:cond delay="0"/>
                                          </p:stCondLst>
                                        </p:cTn>
                                        <p:tgtEl>
                                          <p:spTgt spid="53"/>
                                        </p:tgtEl>
                                        <p:attrNameLst>
                                          <p:attrName>style.visibility</p:attrName>
                                        </p:attrNameLst>
                                      </p:cBhvr>
                                      <p:to>
                                        <p:strVal val="visible"/>
                                      </p:to>
                                    </p:set>
                                    <p:anim calcmode="lin" valueType="num">
                                      <p:cBhvr>
                                        <p:cTn dur="400" fill="hold" id="23"/>
                                        <p:tgtEl>
                                          <p:spTgt spid="53"/>
                                        </p:tgtEl>
                                        <p:attrNameLst>
                                          <p:attrName>ppt_w</p:attrName>
                                        </p:attrNameLst>
                                      </p:cBhvr>
                                      <p:tavLst>
                                        <p:tav tm="0">
                                          <p:val>
                                            <p:fltVal val="0"/>
                                          </p:val>
                                        </p:tav>
                                        <p:tav tm="100000">
                                          <p:val>
                                            <p:strVal val="#ppt_w"/>
                                          </p:val>
                                        </p:tav>
                                      </p:tavLst>
                                    </p:anim>
                                    <p:anim calcmode="lin" valueType="num">
                                      <p:cBhvr>
                                        <p:cTn dur="400" fill="hold" id="24"/>
                                        <p:tgtEl>
                                          <p:spTgt spid="53"/>
                                        </p:tgtEl>
                                        <p:attrNameLst>
                                          <p:attrName>ppt_h</p:attrName>
                                        </p:attrNameLst>
                                      </p:cBhvr>
                                      <p:tavLst>
                                        <p:tav tm="0">
                                          <p:val>
                                            <p:fltVal val="0"/>
                                          </p:val>
                                        </p:tav>
                                        <p:tav tm="100000">
                                          <p:val>
                                            <p:strVal val="#ppt_h"/>
                                          </p:val>
                                        </p:tav>
                                      </p:tavLst>
                                    </p:anim>
                                    <p:anim calcmode="lin" valueType="num">
                                      <p:cBhvr>
                                        <p:cTn dur="400" fill="hold" id="25"/>
                                        <p:tgtEl>
                                          <p:spTgt spid="53"/>
                                        </p:tgtEl>
                                        <p:attrNameLst>
                                          <p:attrName>style.rotation</p:attrName>
                                        </p:attrNameLst>
                                      </p:cBhvr>
                                      <p:tavLst>
                                        <p:tav tm="0">
                                          <p:val>
                                            <p:fltVal val="90"/>
                                          </p:val>
                                        </p:tav>
                                        <p:tav tm="100000">
                                          <p:val>
                                            <p:fltVal val="0"/>
                                          </p:val>
                                        </p:tav>
                                      </p:tavLst>
                                    </p:anim>
                                    <p:animEffect filter="fade" transition="in">
                                      <p:cBhvr>
                                        <p:cTn dur="400" id="26"/>
                                        <p:tgtEl>
                                          <p:spTgt spid="53"/>
                                        </p:tgtEl>
                                      </p:cBhvr>
                                    </p:animEffect>
                                  </p:childTnLst>
                                </p:cTn>
                              </p:par>
                            </p:childTnLst>
                          </p:cTn>
                        </p:par>
                        <p:par>
                          <p:cTn fill="hold" id="27" nodeType="afterGroup">
                            <p:stCondLst>
                              <p:cond delay="1200"/>
                            </p:stCondLst>
                            <p:childTnLst>
                              <p:par>
                                <p:cTn fill="hold" grpId="0" id="28" nodeType="afterEffect" presetClass="entr" presetID="21" presetSubtype="1">
                                  <p:stCondLst>
                                    <p:cond delay="0"/>
                                  </p:stCondLst>
                                  <p:childTnLst>
                                    <p:set>
                                      <p:cBhvr>
                                        <p:cTn dur="1" fill="hold" id="29">
                                          <p:stCondLst>
                                            <p:cond delay="0"/>
                                          </p:stCondLst>
                                        </p:cTn>
                                        <p:tgtEl>
                                          <p:spTgt spid="2"/>
                                        </p:tgtEl>
                                        <p:attrNameLst>
                                          <p:attrName>style.visibility</p:attrName>
                                        </p:attrNameLst>
                                      </p:cBhvr>
                                      <p:to>
                                        <p:strVal val="visible"/>
                                      </p:to>
                                    </p:set>
                                    <p:animEffect filter="wheel(1)" transition="in">
                                      <p:cBhvr>
                                        <p:cTn dur="2000" id="30"/>
                                        <p:tgtEl>
                                          <p:spTgt spid="2"/>
                                        </p:tgtEl>
                                      </p:cBhvr>
                                    </p:animEffect>
                                  </p:childTnLst>
                                </p:cTn>
                              </p:par>
                            </p:childTnLst>
                          </p:cTn>
                        </p:par>
                        <p:par>
                          <p:cTn fill="hold" id="31" nodeType="afterGroup">
                            <p:stCondLst>
                              <p:cond delay="3200"/>
                            </p:stCondLst>
                            <p:childTnLst>
                              <p:par>
                                <p:cTn fill="hold" id="32" nodeType="afterEffect" presetClass="entr" presetID="42" presetSubtype="0">
                                  <p:stCondLst>
                                    <p:cond delay="0"/>
                                  </p:stCondLst>
                                  <p:childTnLst>
                                    <p:set>
                                      <p:cBhvr>
                                        <p:cTn dur="1" fill="hold" id="33">
                                          <p:stCondLst>
                                            <p:cond delay="0"/>
                                          </p:stCondLst>
                                        </p:cTn>
                                        <p:tgtEl>
                                          <p:spTgt spid="18"/>
                                        </p:tgtEl>
                                        <p:attrNameLst>
                                          <p:attrName>style.visibility</p:attrName>
                                        </p:attrNameLst>
                                      </p:cBhvr>
                                      <p:to>
                                        <p:strVal val="visible"/>
                                      </p:to>
                                    </p:set>
                                    <p:animEffect filter="fade" transition="in">
                                      <p:cBhvr>
                                        <p:cTn dur="300" id="34"/>
                                        <p:tgtEl>
                                          <p:spTgt spid="18"/>
                                        </p:tgtEl>
                                      </p:cBhvr>
                                    </p:animEffect>
                                    <p:anim calcmode="lin" valueType="num">
                                      <p:cBhvr>
                                        <p:cTn dur="300" fill="hold" id="35"/>
                                        <p:tgtEl>
                                          <p:spTgt spid="18"/>
                                        </p:tgtEl>
                                        <p:attrNameLst>
                                          <p:attrName>ppt_x</p:attrName>
                                        </p:attrNameLst>
                                      </p:cBhvr>
                                      <p:tavLst>
                                        <p:tav tm="0">
                                          <p:val>
                                            <p:strVal val="#ppt_x"/>
                                          </p:val>
                                        </p:tav>
                                        <p:tav tm="100000">
                                          <p:val>
                                            <p:strVal val="#ppt_x"/>
                                          </p:val>
                                        </p:tav>
                                      </p:tavLst>
                                    </p:anim>
                                    <p:anim calcmode="lin" valueType="num">
                                      <p:cBhvr>
                                        <p:cTn dur="300" fill="hold" id="36"/>
                                        <p:tgtEl>
                                          <p:spTgt spid="18"/>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500"/>
                            </p:stCondLst>
                            <p:childTnLst>
                              <p:par>
                                <p:cTn fill="hold" id="38" nodeType="afterEffect" presetClass="entr" presetID="42" presetSubtype="0">
                                  <p:stCondLst>
                                    <p:cond delay="0"/>
                                  </p:stCondLst>
                                  <p:childTnLst>
                                    <p:set>
                                      <p:cBhvr>
                                        <p:cTn dur="1" fill="hold" id="39">
                                          <p:stCondLst>
                                            <p:cond delay="0"/>
                                          </p:stCondLst>
                                        </p:cTn>
                                        <p:tgtEl>
                                          <p:spTgt spid="28"/>
                                        </p:tgtEl>
                                        <p:attrNameLst>
                                          <p:attrName>style.visibility</p:attrName>
                                        </p:attrNameLst>
                                      </p:cBhvr>
                                      <p:to>
                                        <p:strVal val="visible"/>
                                      </p:to>
                                    </p:set>
                                    <p:animEffect filter="fade" transition="in">
                                      <p:cBhvr>
                                        <p:cTn dur="300" id="40"/>
                                        <p:tgtEl>
                                          <p:spTgt spid="28"/>
                                        </p:tgtEl>
                                      </p:cBhvr>
                                    </p:animEffect>
                                    <p:anim calcmode="lin" valueType="num">
                                      <p:cBhvr>
                                        <p:cTn dur="300" fill="hold" id="41"/>
                                        <p:tgtEl>
                                          <p:spTgt spid="28"/>
                                        </p:tgtEl>
                                        <p:attrNameLst>
                                          <p:attrName>ppt_x</p:attrName>
                                        </p:attrNameLst>
                                      </p:cBhvr>
                                      <p:tavLst>
                                        <p:tav tm="0">
                                          <p:val>
                                            <p:strVal val="#ppt_x"/>
                                          </p:val>
                                        </p:tav>
                                        <p:tav tm="100000">
                                          <p:val>
                                            <p:strVal val="#ppt_x"/>
                                          </p:val>
                                        </p:tav>
                                      </p:tavLst>
                                    </p:anim>
                                    <p:anim calcmode="lin" valueType="num">
                                      <p:cBhvr>
                                        <p:cTn dur="300" fill="hold" id="42"/>
                                        <p:tgtEl>
                                          <p:spTgt spid="28"/>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800"/>
                            </p:stCondLst>
                            <p:childTnLst>
                              <p:par>
                                <p:cTn fill="hold" id="44" nodeType="afterEffect" presetClass="entr" presetID="42" presetSubtype="0">
                                  <p:stCondLst>
                                    <p:cond delay="0"/>
                                  </p:stCondLst>
                                  <p:childTnLst>
                                    <p:set>
                                      <p:cBhvr>
                                        <p:cTn dur="1" fill="hold" id="45">
                                          <p:stCondLst>
                                            <p:cond delay="0"/>
                                          </p:stCondLst>
                                        </p:cTn>
                                        <p:tgtEl>
                                          <p:spTgt spid="23"/>
                                        </p:tgtEl>
                                        <p:attrNameLst>
                                          <p:attrName>style.visibility</p:attrName>
                                        </p:attrNameLst>
                                      </p:cBhvr>
                                      <p:to>
                                        <p:strVal val="visible"/>
                                      </p:to>
                                    </p:set>
                                    <p:animEffect filter="fade" transition="in">
                                      <p:cBhvr>
                                        <p:cTn dur="300" id="46"/>
                                        <p:tgtEl>
                                          <p:spTgt spid="23"/>
                                        </p:tgtEl>
                                      </p:cBhvr>
                                    </p:animEffect>
                                    <p:anim calcmode="lin" valueType="num">
                                      <p:cBhvr>
                                        <p:cTn dur="300" fill="hold" id="47"/>
                                        <p:tgtEl>
                                          <p:spTgt spid="23"/>
                                        </p:tgtEl>
                                        <p:attrNameLst>
                                          <p:attrName>ppt_x</p:attrName>
                                        </p:attrNameLst>
                                      </p:cBhvr>
                                      <p:tavLst>
                                        <p:tav tm="0">
                                          <p:val>
                                            <p:strVal val="#ppt_x"/>
                                          </p:val>
                                        </p:tav>
                                        <p:tav tm="100000">
                                          <p:val>
                                            <p:strVal val="#ppt_x"/>
                                          </p:val>
                                        </p:tav>
                                      </p:tavLst>
                                    </p:anim>
                                    <p:anim calcmode="lin" valueType="num">
                                      <p:cBhvr>
                                        <p:cTn dur="300" fill="hold" id="48"/>
                                        <p:tgtEl>
                                          <p:spTgt spid="23"/>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4100"/>
                            </p:stCondLst>
                            <p:childTnLst>
                              <p:par>
                                <p:cTn fill="hold" id="50" nodeType="afterEffect" presetClass="entr" presetID="42" presetSubtype="0">
                                  <p:stCondLst>
                                    <p:cond delay="0"/>
                                  </p:stCondLst>
                                  <p:childTnLst>
                                    <p:set>
                                      <p:cBhvr>
                                        <p:cTn dur="1" fill="hold" id="51">
                                          <p:stCondLst>
                                            <p:cond delay="0"/>
                                          </p:stCondLst>
                                        </p:cTn>
                                        <p:tgtEl>
                                          <p:spTgt spid="36"/>
                                        </p:tgtEl>
                                        <p:attrNameLst>
                                          <p:attrName>style.visibility</p:attrName>
                                        </p:attrNameLst>
                                      </p:cBhvr>
                                      <p:to>
                                        <p:strVal val="visible"/>
                                      </p:to>
                                    </p:set>
                                    <p:animEffect filter="fade" transition="in">
                                      <p:cBhvr>
                                        <p:cTn dur="300" id="52"/>
                                        <p:tgtEl>
                                          <p:spTgt spid="36"/>
                                        </p:tgtEl>
                                      </p:cBhvr>
                                    </p:animEffect>
                                    <p:anim calcmode="lin" valueType="num">
                                      <p:cBhvr>
                                        <p:cTn dur="300" fill="hold" id="53"/>
                                        <p:tgtEl>
                                          <p:spTgt spid="36"/>
                                        </p:tgtEl>
                                        <p:attrNameLst>
                                          <p:attrName>ppt_x</p:attrName>
                                        </p:attrNameLst>
                                      </p:cBhvr>
                                      <p:tavLst>
                                        <p:tav tm="0">
                                          <p:val>
                                            <p:strVal val="#ppt_x"/>
                                          </p:val>
                                        </p:tav>
                                        <p:tav tm="100000">
                                          <p:val>
                                            <p:strVal val="#ppt_x"/>
                                          </p:val>
                                        </p:tav>
                                      </p:tavLst>
                                    </p:anim>
                                    <p:anim calcmode="lin" valueType="num">
                                      <p:cBhvr>
                                        <p:cTn dur="300" fill="hold" id="54"/>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53"/>
      <p:bldP grpId="0" spid="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8" name="TextBox 67"/>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smtClean="0">
                <a:effectLst/>
                <a:latin typeface="+mn-lt"/>
                <a:ea typeface="+mn-ea"/>
                <a:cs typeface="+mn-ea"/>
                <a:sym typeface="+mn-lt"/>
              </a:rPr>
              <a:t>护士标准持物姿势</a:t>
            </a:r>
          </a:p>
        </p:txBody>
      </p:sp>
      <p:sp>
        <p:nvSpPr>
          <p:cNvPr id="8" name="矩形 7"/>
          <p:cNvSpPr/>
          <p:nvPr/>
        </p:nvSpPr>
        <p:spPr>
          <a:xfrm>
            <a:off x="-1108916" y="1173566"/>
            <a:ext cx="11231960" cy="3242747"/>
          </a:xfrm>
          <a:prstGeom prst="rect">
            <a:avLst/>
          </a:prstGeom>
          <a:ln>
            <a:noFill/>
          </a:ln>
        </p:spPr>
        <p:txBody>
          <a:bodyPr/>
          <a:lstStyle/>
          <a:p>
            <a:endParaRPr altLang="en-US" lang="zh-CN">
              <a:latin typeface="+mn-lt"/>
              <a:ea typeface="+mn-ea"/>
              <a:cs typeface="+mn-ea"/>
              <a:sym typeface="+mn-lt"/>
            </a:endParaRPr>
          </a:p>
        </p:txBody>
      </p:sp>
      <p:sp>
        <p:nvSpPr>
          <p:cNvPr id="10" name="同心圆 9"/>
          <p:cNvSpPr/>
          <p:nvPr/>
        </p:nvSpPr>
        <p:spPr>
          <a:xfrm>
            <a:off x="3614041" y="1132384"/>
            <a:ext cx="554541" cy="554185"/>
          </a:xfrm>
          <a:prstGeom prst="donut">
            <a:avLst>
              <a:gd fmla="val 7460" name="adj"/>
            </a:avLst>
          </a:prstGeom>
          <a:solidFill>
            <a:srgbClr val="FC736E"/>
          </a:solidFill>
          <a:ln>
            <a:solidFill>
              <a:srgbClr val="FC736E"/>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lstStyle/>
          <a:p>
            <a:endParaRPr altLang="en-US" lang="zh-CN">
              <a:cs typeface="+mn-ea"/>
              <a:sym typeface="+mn-lt"/>
            </a:endParaRPr>
          </a:p>
        </p:txBody>
      </p:sp>
      <p:grpSp>
        <p:nvGrpSpPr>
          <p:cNvPr id="38" name="组合 37"/>
          <p:cNvGrpSpPr/>
          <p:nvPr/>
        </p:nvGrpSpPr>
        <p:grpSpPr>
          <a:xfrm>
            <a:off x="2423064" y="2507633"/>
            <a:ext cx="1867189" cy="1867497"/>
            <a:chOff x="2423064" y="2507633"/>
            <a:chExt cx="1867189" cy="1867497"/>
          </a:xfrm>
        </p:grpSpPr>
        <p:sp>
          <p:nvSpPr>
            <p:cNvPr id="9" name="椭圆 8"/>
            <p:cNvSpPr/>
            <p:nvPr/>
          </p:nvSpPr>
          <p:spPr>
            <a:xfrm>
              <a:off x="2423064" y="2507633"/>
              <a:ext cx="1867189" cy="1867497"/>
            </a:xfrm>
            <a:prstGeom prst="ellipse">
              <a:avLst/>
            </a:prstGeom>
            <a:solidFill>
              <a:srgbClr val="00A2C2"/>
            </a:solidFill>
            <a:ln>
              <a:solidFill>
                <a:srgbClr val="00A2C2"/>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lstStyle/>
            <a:p>
              <a:endParaRPr altLang="en-US" lang="zh-CN">
                <a:cs typeface="+mn-ea"/>
                <a:sym typeface="+mn-lt"/>
              </a:endParaRPr>
            </a:p>
          </p:txBody>
        </p:sp>
        <p:sp>
          <p:nvSpPr>
            <p:cNvPr descr="E:\0000000我图PPT\000001扁平化图标\护士\1375931766749cxobd.jpg" id="11" name="椭圆 10"/>
            <p:cNvSpPr/>
            <p:nvPr/>
          </p:nvSpPr>
          <p:spPr>
            <a:xfrm>
              <a:off x="2494819" y="2579297"/>
              <a:ext cx="1724459" cy="1724168"/>
            </a:xfrm>
            <a:prstGeom prst="ellipse">
              <a:avLst/>
            </a:prstGeom>
            <a:blipFill>
              <a:blip r:embed="rId3">
                <a:extLst>
                  <a:ext uri="{BEBA8EAE-BF5A-486C-A8C5-ECC9F3942E4B}">
                    <a14:imgProps>
                      <a14:imgLayer xmlns:d3p1="http://schemas.openxmlformats.org/officeDocument/2006/relationships" d3p1:embed="">
                        <a14:imgEffect>
                          <a14:brightnessContrast bright="18000" contrast="7000"/>
                        </a14:imgEffect>
                      </a14:imgLayer>
                    </a14:imgProps>
                  </a:ext>
                  <a:ext uri="{28A0092B-C50C-407E-A947-70E740481C1C}">
                    <a14:useLocalDpi/>
                  </a:ext>
                </a:extLst>
              </a:blip>
              <a:stretch>
                <a:fillRect/>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ltLang="en-US" lang="zh-CN">
                <a:cs typeface="+mn-ea"/>
                <a:sym typeface="+mn-lt"/>
              </a:endParaRPr>
            </a:p>
          </p:txBody>
        </p:sp>
      </p:grpSp>
      <p:grpSp>
        <p:nvGrpSpPr>
          <p:cNvPr id="42" name="组合 41"/>
          <p:cNvGrpSpPr/>
          <p:nvPr/>
        </p:nvGrpSpPr>
        <p:grpSpPr>
          <a:xfrm>
            <a:off x="4425964" y="2860443"/>
            <a:ext cx="977271" cy="977039"/>
            <a:chOff x="4425964" y="2860443"/>
            <a:chExt cx="977271" cy="977039"/>
          </a:xfrm>
        </p:grpSpPr>
        <p:sp>
          <p:nvSpPr>
            <p:cNvPr id="12" name="椭圆 11"/>
            <p:cNvSpPr/>
            <p:nvPr/>
          </p:nvSpPr>
          <p:spPr>
            <a:xfrm>
              <a:off x="4425964" y="2860443"/>
              <a:ext cx="977271" cy="977039"/>
            </a:xfrm>
            <a:prstGeom prst="ellipse">
              <a:avLst/>
            </a:prstGeom>
            <a:solidFill>
              <a:srgbClr val="00A2C2"/>
            </a:solidFill>
            <a:ln>
              <a:solidFill>
                <a:srgbClr val="00A2C2"/>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lstStyle/>
            <a:p>
              <a:endParaRPr altLang="en-US" lang="zh-CN">
                <a:cs typeface="+mn-ea"/>
                <a:sym typeface="+mn-lt"/>
              </a:endParaRPr>
            </a:p>
          </p:txBody>
        </p:sp>
        <p:sp>
          <p:nvSpPr>
            <p:cNvPr descr="E:\0000000我图PPT\000001扁平化图标\护士\1375931766749cxobd副本.png" id="13" name="椭圆 12"/>
            <p:cNvSpPr/>
            <p:nvPr/>
          </p:nvSpPr>
          <p:spPr>
            <a:xfrm>
              <a:off x="4483680" y="2918164"/>
              <a:ext cx="861839" cy="861922"/>
            </a:xfrm>
            <a:prstGeom prst="ellipse">
              <a:avLst/>
            </a:prstGeom>
            <a:blipFill>
              <a:blip r:embed="rId4">
                <a:extLst>
                  <a:ext uri="{28A0092B-C50C-407E-A947-70E740481C1C}">
                    <a14:useLocalDpi/>
                  </a:ext>
                </a:extLst>
              </a:blip>
              <a:stretch>
                <a:fillRect/>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ltLang="en-US" lang="zh-CN">
                <a:cs typeface="+mn-ea"/>
                <a:sym typeface="+mn-lt"/>
              </a:endParaRPr>
            </a:p>
          </p:txBody>
        </p:sp>
      </p:grpSp>
      <p:sp>
        <p:nvSpPr>
          <p:cNvPr id="15" name="同心圆 14"/>
          <p:cNvSpPr/>
          <p:nvPr/>
        </p:nvSpPr>
        <p:spPr>
          <a:xfrm>
            <a:off x="5091257" y="1173566"/>
            <a:ext cx="410251" cy="410531"/>
          </a:xfrm>
          <a:prstGeom prst="donut">
            <a:avLst>
              <a:gd fmla="val 7460" name="adj"/>
            </a:avLst>
          </a:prstGeom>
          <a:ln>
            <a:solidFill>
              <a:srgbClr val="00A2C2"/>
            </a:solid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ltLang="en-US" lang="zh-CN">
              <a:cs typeface="+mn-ea"/>
              <a:sym typeface="+mn-lt"/>
            </a:endParaRPr>
          </a:p>
        </p:txBody>
      </p:sp>
      <p:sp>
        <p:nvSpPr>
          <p:cNvPr id="16" name="同心圆 15"/>
          <p:cNvSpPr/>
          <p:nvPr/>
        </p:nvSpPr>
        <p:spPr>
          <a:xfrm>
            <a:off x="5502289" y="3841699"/>
            <a:ext cx="308078" cy="307736"/>
          </a:xfrm>
          <a:prstGeom prst="donut">
            <a:avLst>
              <a:gd fmla="val 7460" name="adj"/>
            </a:avLst>
          </a:prstGeom>
          <a:solidFill>
            <a:srgbClr val="2A495A"/>
          </a:solidFill>
          <a:ln>
            <a:solidFill>
              <a:srgbClr val="FC736E"/>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lstStyle/>
          <a:p>
            <a:endParaRPr altLang="en-US" lang="zh-CN">
              <a:cs typeface="+mn-ea"/>
              <a:sym typeface="+mn-lt"/>
            </a:endParaRPr>
          </a:p>
        </p:txBody>
      </p:sp>
      <p:grpSp>
        <p:nvGrpSpPr>
          <p:cNvPr id="41" name="组合 40"/>
          <p:cNvGrpSpPr/>
          <p:nvPr/>
        </p:nvGrpSpPr>
        <p:grpSpPr>
          <a:xfrm>
            <a:off x="4043791" y="1481303"/>
            <a:ext cx="1252592" cy="1252997"/>
            <a:chOff x="4043791" y="1481303"/>
            <a:chExt cx="1252592" cy="1252997"/>
          </a:xfrm>
        </p:grpSpPr>
        <p:sp>
          <p:nvSpPr>
            <p:cNvPr id="14" name="椭圆 13"/>
            <p:cNvSpPr/>
            <p:nvPr/>
          </p:nvSpPr>
          <p:spPr>
            <a:xfrm>
              <a:off x="4043791" y="1481303"/>
              <a:ext cx="1252592" cy="1252997"/>
            </a:xfrm>
            <a:prstGeom prst="ellipse">
              <a:avLst/>
            </a:prstGeom>
            <a:solidFill>
              <a:srgbClr val="00A2C2"/>
            </a:solidFill>
            <a:ln>
              <a:solidFill>
                <a:srgbClr val="00A2C2"/>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lstStyle/>
            <a:p>
              <a:endParaRPr altLang="en-US" lang="zh-CN">
                <a:cs typeface="+mn-ea"/>
                <a:sym typeface="+mn-lt"/>
              </a:endParaRPr>
            </a:p>
          </p:txBody>
        </p:sp>
        <p:sp>
          <p:nvSpPr>
            <p:cNvPr descr="E:\0000000我图PPT\000001扁平化图标\护士\1.png" id="17" name="椭圆 16"/>
            <p:cNvSpPr/>
            <p:nvPr/>
          </p:nvSpPr>
          <p:spPr>
            <a:xfrm>
              <a:off x="4110086" y="1547455"/>
              <a:ext cx="1120781" cy="1120693"/>
            </a:xfrm>
            <a:prstGeom prst="ellipse">
              <a:avLst/>
            </a:prstGeom>
            <a:blipFill>
              <a:blip r:embed="rId5">
                <a:extLst>
                  <a:ext uri="{28A0092B-C50C-407E-A947-70E740481C1C}">
                    <a14:useLocalDpi/>
                  </a:ext>
                </a:extLst>
              </a:blip>
              <a:stretch>
                <a:fillRect/>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ltLang="en-US" lang="zh-CN">
                <a:cs typeface="+mn-ea"/>
                <a:sym typeface="+mn-lt"/>
              </a:endParaRPr>
            </a:p>
          </p:txBody>
        </p:sp>
      </p:grpSp>
      <p:sp>
        <p:nvSpPr>
          <p:cNvPr id="20" name="任意多边形 19"/>
          <p:cNvSpPr/>
          <p:nvPr/>
        </p:nvSpPr>
        <p:spPr>
          <a:xfrm>
            <a:off x="576153" y="1547455"/>
            <a:ext cx="2771146" cy="899862"/>
          </a:xfrm>
          <a:custGeom>
            <a:gdLst>
              <a:gd fmla="*/ 0 w 2771146" name="connsiteX0"/>
              <a:gd fmla="*/ 0 h 899862" name="connsiteY0"/>
              <a:gd fmla="*/ 2771146 w 2771146" name="connsiteX1"/>
              <a:gd fmla="*/ 0 h 899862" name="connsiteY1"/>
              <a:gd fmla="*/ 2771146 w 2771146" name="connsiteX2"/>
              <a:gd fmla="*/ 899862 h 899862" name="connsiteY2"/>
              <a:gd fmla="*/ 0 w 2771146" name="connsiteX3"/>
              <a:gd fmla="*/ 899862 h 899862" name="connsiteY3"/>
              <a:gd fmla="*/ 0 w 2771146" name="connsiteX4"/>
              <a:gd fmla="*/ 0 h 89986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862" w="2771146">
                <a:moveTo>
                  <a:pt x="0" y="0"/>
                </a:moveTo>
                <a:lnTo>
                  <a:pt x="2771146" y="0"/>
                </a:lnTo>
                <a:lnTo>
                  <a:pt x="2771146" y="899862"/>
                </a:lnTo>
                <a:lnTo>
                  <a:pt x="0" y="8998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b" anchorCtr="0" bIns="2032" lIns="20320" numCol="1" rIns="20320" spcCol="1270" spcFirstLastPara="0" tIns="20320" vert="horz" wrap="square">
            <a:noAutofit/>
          </a:bodyPr>
          <a:lstStyle/>
          <a:p>
            <a:pPr algn="l" defTabSz="711200" lvl="0">
              <a:lnSpc>
                <a:spcPct val="90000"/>
              </a:lnSpc>
              <a:spcBef>
                <a:spcPct val="0"/>
              </a:spcBef>
              <a:spcAft>
                <a:spcPct val="35000"/>
              </a:spcAft>
            </a:pPr>
            <a:r>
              <a:rPr b="1" kern="1200" lang="zh-CN" smtClean="0" sz="1600">
                <a:solidFill>
                  <a:schemeClr val="accent6">
                    <a:lumMod val="50000"/>
                  </a:schemeClr>
                </a:solidFill>
                <a:cs typeface="+mn-ea"/>
                <a:sym typeface="+mn-lt"/>
              </a:rPr>
              <a:t>双手持盘，肘关节为90°屈曲，自然贴近躯干，距胸骨柄前方约5cm，用肩部侧身开门。</a:t>
            </a:r>
          </a:p>
        </p:txBody>
      </p:sp>
      <p:sp>
        <p:nvSpPr>
          <p:cNvPr id="25" name="任意多边形 24"/>
          <p:cNvSpPr/>
          <p:nvPr/>
        </p:nvSpPr>
        <p:spPr>
          <a:xfrm>
            <a:off x="5604462" y="2865544"/>
            <a:ext cx="2771146" cy="861922"/>
          </a:xfrm>
          <a:custGeom>
            <a:gdLst>
              <a:gd fmla="*/ 0 w 2771146" name="connsiteX0"/>
              <a:gd fmla="*/ 0 h 861922" name="connsiteY0"/>
              <a:gd fmla="*/ 2771146 w 2771146" name="connsiteX1"/>
              <a:gd fmla="*/ 0 h 861922" name="connsiteY1"/>
              <a:gd fmla="*/ 2771146 w 2771146" name="connsiteX2"/>
              <a:gd fmla="*/ 861922 h 861922" name="connsiteY2"/>
              <a:gd fmla="*/ 0 w 2771146" name="connsiteX3"/>
              <a:gd fmla="*/ 861922 h 861922" name="connsiteY3"/>
              <a:gd fmla="*/ 0 w 2771146" name="connsiteX4"/>
              <a:gd fmla="*/ 0 h 8619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61922" w="2771146">
                <a:moveTo>
                  <a:pt x="0" y="0"/>
                </a:moveTo>
                <a:lnTo>
                  <a:pt x="2771146" y="0"/>
                </a:lnTo>
                <a:lnTo>
                  <a:pt x="2771146" y="861922"/>
                </a:lnTo>
                <a:lnTo>
                  <a:pt x="0" y="8619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20320" lIns="20320" numCol="1" rIns="20320" spcCol="1270" spcFirstLastPara="0" tIns="20320" vert="horz" wrap="square">
            <a:noAutofit/>
          </a:bodyPr>
          <a:lstStyle/>
          <a:p>
            <a:pPr algn="l" defTabSz="711200" lvl="0">
              <a:lnSpc>
                <a:spcPct val="90000"/>
              </a:lnSpc>
              <a:spcBef>
                <a:spcPct val="0"/>
              </a:spcBef>
              <a:spcAft>
                <a:spcPct val="35000"/>
              </a:spcAft>
            </a:pPr>
            <a:r>
              <a:rPr b="1" kern="1200" lang="zh-CN" smtClean="0" sz="1600">
                <a:solidFill>
                  <a:schemeClr val="accent6">
                    <a:lumMod val="50000"/>
                  </a:schemeClr>
                </a:solidFill>
                <a:cs typeface="+mn-ea"/>
                <a:sym typeface="+mn-lt"/>
              </a:rPr>
              <a:t>持文件夹或记录本，左手持本放在侧胸上部1/3处，右手自然摆动或托本的右下角。</a:t>
            </a:r>
          </a:p>
        </p:txBody>
      </p:sp>
      <p:sp>
        <p:nvSpPr>
          <p:cNvPr id="33" name="任意多边形 32"/>
          <p:cNvSpPr/>
          <p:nvPr/>
        </p:nvSpPr>
        <p:spPr>
          <a:xfrm>
            <a:off x="5508108" y="1451849"/>
            <a:ext cx="3072536" cy="1120693"/>
          </a:xfrm>
          <a:custGeom>
            <a:gdLst>
              <a:gd fmla="*/ 0 w 3072536" name="connsiteX0"/>
              <a:gd fmla="*/ 0 h 1120693" name="connsiteY0"/>
              <a:gd fmla="*/ 3072536 w 3072536" name="connsiteX1"/>
              <a:gd fmla="*/ 0 h 1120693" name="connsiteY1"/>
              <a:gd fmla="*/ 3072536 w 3072536" name="connsiteX2"/>
              <a:gd fmla="*/ 1120693 h 1120693" name="connsiteY2"/>
              <a:gd fmla="*/ 0 w 3072536" name="connsiteX3"/>
              <a:gd fmla="*/ 1120693 h 1120693" name="connsiteY3"/>
              <a:gd fmla="*/ 0 w 3072536" name="connsiteX4"/>
              <a:gd fmla="*/ 0 h 11206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20693" w="3072536">
                <a:moveTo>
                  <a:pt x="0" y="0"/>
                </a:moveTo>
                <a:lnTo>
                  <a:pt x="3072536" y="0"/>
                </a:lnTo>
                <a:lnTo>
                  <a:pt x="3072536" y="1120693"/>
                </a:lnTo>
                <a:lnTo>
                  <a:pt x="0" y="11206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20320" lIns="20320" numCol="1" rIns="20320" spcCol="1270" spcFirstLastPara="0" tIns="20320" vert="horz" wrap="square">
            <a:noAutofit/>
          </a:bodyPr>
          <a:lstStyle/>
          <a:p>
            <a:pPr algn="l" defTabSz="711200" lvl="0">
              <a:lnSpc>
                <a:spcPct val="90000"/>
              </a:lnSpc>
              <a:spcBef>
                <a:spcPct val="0"/>
              </a:spcBef>
              <a:spcAft>
                <a:spcPct val="35000"/>
              </a:spcAft>
            </a:pPr>
            <a:r>
              <a:rPr altLang="en-US" b="1" kern="1200" lang="zh-CN" smtClean="0" sz="1600">
                <a:solidFill>
                  <a:schemeClr val="accent6">
                    <a:lumMod val="50000"/>
                  </a:schemeClr>
                </a:solidFill>
                <a:cs typeface="+mn-ea"/>
                <a:sym typeface="+mn-lt"/>
              </a:rPr>
              <a:t>双手扶把，躯干略前倾，入病室先停车，用手开门，后推车入室</a:t>
            </a:r>
          </a:p>
        </p:txBody>
      </p:sp>
    </p:spTree>
    <p:extLst>
      <p:ext uri="{BB962C8B-B14F-4D97-AF65-F5344CB8AC3E}">
        <p14:creationId val="3075262656"/>
      </p:ext>
    </p:extLst>
  </p:cSld>
  <p:clrMapOvr>
    <a:masterClrMapping/>
  </p:clrMapOvr>
  <mc:AlternateContent>
    <mc:Choice Requires="p14">
      <p:transition advTm="5285" spd="slow">
        <p14:gallery dir="l"/>
      </p:transition>
    </mc:Choice>
    <mc:Fallback>
      <p:transition advTm="5285"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300" fill="hold" id="7"/>
                                        <p:tgtEl>
                                          <p:spTgt spid="67"/>
                                        </p:tgtEl>
                                        <p:attrNameLst>
                                          <p:attrName>ppt_x</p:attrName>
                                        </p:attrNameLst>
                                      </p:cBhvr>
                                      <p:tavLst>
                                        <p:tav tm="0">
                                          <p:val>
                                            <p:strVal val="0-#ppt_w/2"/>
                                          </p:val>
                                        </p:tav>
                                        <p:tav tm="100000">
                                          <p:val>
                                            <p:strVal val="#ppt_x"/>
                                          </p:val>
                                        </p:tav>
                                      </p:tavLst>
                                    </p:anim>
                                    <p:anim calcmode="lin" valueType="num">
                                      <p:cBhvr additive="base">
                                        <p:cTn dur="300" fill="hold" id="8"/>
                                        <p:tgtEl>
                                          <p:spTgt spid="6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300" fill="hold" id="11"/>
                                        <p:tgtEl>
                                          <p:spTgt spid="66"/>
                                        </p:tgtEl>
                                        <p:attrNameLst>
                                          <p:attrName>ppt_x</p:attrName>
                                        </p:attrNameLst>
                                      </p:cBhvr>
                                      <p:tavLst>
                                        <p:tav tm="0">
                                          <p:val>
                                            <p:strVal val="0-#ppt_w/2"/>
                                          </p:val>
                                        </p:tav>
                                        <p:tav tm="100000">
                                          <p:val>
                                            <p:strVal val="#ppt_x"/>
                                          </p:val>
                                        </p:tav>
                                      </p:tavLst>
                                    </p:anim>
                                    <p:anim calcmode="lin" valueType="num">
                                      <p:cBhvr additive="base">
                                        <p:cTn dur="3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8"/>
                                        </p:tgtEl>
                                        <p:attrNameLst>
                                          <p:attrName>style.visibility</p:attrName>
                                        </p:attrNameLst>
                                      </p:cBhvr>
                                      <p:to>
                                        <p:strVal val="visible"/>
                                      </p:to>
                                    </p:set>
                                    <p:anim by="(-#ppt_w*2)" calcmode="lin" valueType="num">
                                      <p:cBhvr rctx="PPT">
                                        <p:cTn autoRev="1" dur="200" fill="hold" id="16">
                                          <p:stCondLst>
                                            <p:cond delay="0"/>
                                          </p:stCondLst>
                                        </p:cTn>
                                        <p:tgtEl>
                                          <p:spTgt spid="68"/>
                                        </p:tgtEl>
                                        <p:attrNameLst>
                                          <p:attrName>ppt_w</p:attrName>
                                        </p:attrNameLst>
                                      </p:cBhvr>
                                    </p:anim>
                                    <p:anim by="(#ppt_w*0.50)" calcmode="lin" valueType="num">
                                      <p:cBhvr>
                                        <p:cTn autoRev="1" decel="50000" dur="200" fill="hold" id="17">
                                          <p:stCondLst>
                                            <p:cond delay="0"/>
                                          </p:stCondLst>
                                        </p:cTn>
                                        <p:tgtEl>
                                          <p:spTgt spid="68"/>
                                        </p:tgtEl>
                                        <p:attrNameLst>
                                          <p:attrName>ppt_x</p:attrName>
                                        </p:attrNameLst>
                                      </p:cBhvr>
                                    </p:anim>
                                    <p:anim calcmode="lin" from="(-#ppt_h/2)" to="(#ppt_y)" valueType="num">
                                      <p:cBhvr>
                                        <p:cTn dur="400" fill="hold" id="18">
                                          <p:stCondLst>
                                            <p:cond delay="0"/>
                                          </p:stCondLst>
                                        </p:cTn>
                                        <p:tgtEl>
                                          <p:spTgt spid="68"/>
                                        </p:tgtEl>
                                        <p:attrNameLst>
                                          <p:attrName>ppt_y</p:attrName>
                                        </p:attrNameLst>
                                      </p:cBhvr>
                                    </p:anim>
                                    <p:animRot by="21600000">
                                      <p:cBhvr>
                                        <p:cTn dur="400" fill="hold" id="19">
                                          <p:stCondLst>
                                            <p:cond delay="0"/>
                                          </p:stCondLst>
                                        </p:cTn>
                                        <p:tgtEl>
                                          <p:spTgt spid="68"/>
                                        </p:tgtEl>
                                        <p:attrNameLst>
                                          <p:attrName>r</p:attrName>
                                        </p:attrNameLst>
                                      </p:cBhvr>
                                    </p:animRot>
                                  </p:childTnLst>
                                </p:cTn>
                              </p:par>
                            </p:childTnLst>
                          </p:cTn>
                        </p:par>
                        <p:par>
                          <p:cTn fill="hold" id="20" nodeType="afterGroup">
                            <p:stCondLst>
                              <p:cond delay="800"/>
                            </p:stCondLst>
                            <p:childTnLst>
                              <p:par>
                                <p:cTn fill="hold" id="21" nodeType="afterEffect" presetClass="entr" presetID="23" presetSubtype="36">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p:cTn dur="500" fill="hold" id="23"/>
                                        <p:tgtEl>
                                          <p:spTgt spid="10"/>
                                        </p:tgtEl>
                                        <p:attrNameLst>
                                          <p:attrName>ppt_w</p:attrName>
                                        </p:attrNameLst>
                                      </p:cBhvr>
                                      <p:tavLst>
                                        <p:tav tm="0">
                                          <p:val>
                                            <p:strVal val="(6*min(max(#ppt_w*#ppt_h,.3),1)-7.4)/-.7*#ppt_w"/>
                                          </p:val>
                                        </p:tav>
                                        <p:tav tm="100000">
                                          <p:val>
                                            <p:strVal val="#ppt_w"/>
                                          </p:val>
                                        </p:tav>
                                      </p:tavLst>
                                    </p:anim>
                                    <p:anim calcmode="lin" valueType="num">
                                      <p:cBhvr>
                                        <p:cTn dur="500" fill="hold" id="24"/>
                                        <p:tgtEl>
                                          <p:spTgt spid="10"/>
                                        </p:tgtEl>
                                        <p:attrNameLst>
                                          <p:attrName>ppt_h</p:attrName>
                                        </p:attrNameLst>
                                      </p:cBhvr>
                                      <p:tavLst>
                                        <p:tav tm="0">
                                          <p:val>
                                            <p:strVal val="(6*min(max(#ppt_w*#ppt_h,.3),1)-7.4)/-.7*#ppt_h"/>
                                          </p:val>
                                        </p:tav>
                                        <p:tav tm="100000">
                                          <p:val>
                                            <p:strVal val="#ppt_h"/>
                                          </p:val>
                                        </p:tav>
                                      </p:tavLst>
                                    </p:anim>
                                    <p:anim calcmode="lin" valueType="num">
                                      <p:cBhvr>
                                        <p:cTn dur="500" fill="hold" id="25"/>
                                        <p:tgtEl>
                                          <p:spTgt spid="10"/>
                                        </p:tgtEl>
                                        <p:attrNameLst>
                                          <p:attrName>ppt_x</p:attrName>
                                        </p:attrNameLst>
                                      </p:cBhvr>
                                      <p:tavLst>
                                        <p:tav tm="0">
                                          <p:val>
                                            <p:fltVal val="0.5"/>
                                          </p:val>
                                        </p:tav>
                                        <p:tav tm="100000">
                                          <p:val>
                                            <p:strVal val="#ppt_x"/>
                                          </p:val>
                                        </p:tav>
                                      </p:tavLst>
                                    </p:anim>
                                    <p:anim calcmode="lin" valueType="num">
                                      <p:cBhvr>
                                        <p:cTn dur="500" fill="hold" id="26"/>
                                        <p:tgtEl>
                                          <p:spTgt spid="10"/>
                                        </p:tgtEl>
                                        <p:attrNameLst>
                                          <p:attrName>ppt_y</p:attrName>
                                        </p:attrNameLst>
                                      </p:cBhvr>
                                      <p:tavLst>
                                        <p:tav tm="0">
                                          <p:val>
                                            <p:strVal val="1+(6*min(max(#ppt_w*#ppt_h,.3),1)-7.4)/-.7*#ppt_h/2"/>
                                          </p:val>
                                        </p:tav>
                                        <p:tav tm="100000">
                                          <p:val>
                                            <p:strVal val="#ppt_y"/>
                                          </p:val>
                                        </p:tav>
                                      </p:tavLst>
                                    </p:anim>
                                  </p:childTnLst>
                                </p:cTn>
                              </p:par>
                              <p:par>
                                <p:cTn fill="hold" id="27" nodeType="withEffect" presetClass="entr" presetID="23" presetSubtype="36">
                                  <p:stCondLst>
                                    <p:cond delay="250"/>
                                  </p:stCondLst>
                                  <p:childTnLst>
                                    <p:set>
                                      <p:cBhvr>
                                        <p:cTn dur="1" fill="hold" id="28">
                                          <p:stCondLst>
                                            <p:cond delay="0"/>
                                          </p:stCondLst>
                                        </p:cTn>
                                        <p:tgtEl>
                                          <p:spTgt spid="38"/>
                                        </p:tgtEl>
                                        <p:attrNameLst>
                                          <p:attrName>style.visibility</p:attrName>
                                        </p:attrNameLst>
                                      </p:cBhvr>
                                      <p:to>
                                        <p:strVal val="visible"/>
                                      </p:to>
                                    </p:set>
                                    <p:anim calcmode="lin" valueType="num">
                                      <p:cBhvr>
                                        <p:cTn dur="500" fill="hold" id="29"/>
                                        <p:tgtEl>
                                          <p:spTgt spid="38"/>
                                        </p:tgtEl>
                                        <p:attrNameLst>
                                          <p:attrName>ppt_w</p:attrName>
                                        </p:attrNameLst>
                                      </p:cBhvr>
                                      <p:tavLst>
                                        <p:tav tm="0">
                                          <p:val>
                                            <p:strVal val="(6*min(max(#ppt_w*#ppt_h,.3),1)-7.4)/-.7*#ppt_w"/>
                                          </p:val>
                                        </p:tav>
                                        <p:tav tm="100000">
                                          <p:val>
                                            <p:strVal val="#ppt_w"/>
                                          </p:val>
                                        </p:tav>
                                      </p:tavLst>
                                    </p:anim>
                                    <p:anim calcmode="lin" valueType="num">
                                      <p:cBhvr>
                                        <p:cTn dur="500" fill="hold" id="30"/>
                                        <p:tgtEl>
                                          <p:spTgt spid="38"/>
                                        </p:tgtEl>
                                        <p:attrNameLst>
                                          <p:attrName>ppt_h</p:attrName>
                                        </p:attrNameLst>
                                      </p:cBhvr>
                                      <p:tavLst>
                                        <p:tav tm="0">
                                          <p:val>
                                            <p:strVal val="(6*min(max(#ppt_w*#ppt_h,.3),1)-7.4)/-.7*#ppt_h"/>
                                          </p:val>
                                        </p:tav>
                                        <p:tav tm="100000">
                                          <p:val>
                                            <p:strVal val="#ppt_h"/>
                                          </p:val>
                                        </p:tav>
                                      </p:tavLst>
                                    </p:anim>
                                    <p:anim calcmode="lin" valueType="num">
                                      <p:cBhvr>
                                        <p:cTn dur="500" fill="hold" id="31"/>
                                        <p:tgtEl>
                                          <p:spTgt spid="38"/>
                                        </p:tgtEl>
                                        <p:attrNameLst>
                                          <p:attrName>ppt_x</p:attrName>
                                        </p:attrNameLst>
                                      </p:cBhvr>
                                      <p:tavLst>
                                        <p:tav tm="0">
                                          <p:val>
                                            <p:fltVal val="0.5"/>
                                          </p:val>
                                        </p:tav>
                                        <p:tav tm="100000">
                                          <p:val>
                                            <p:strVal val="#ppt_x"/>
                                          </p:val>
                                        </p:tav>
                                      </p:tavLst>
                                    </p:anim>
                                    <p:anim calcmode="lin" valueType="num">
                                      <p:cBhvr>
                                        <p:cTn dur="500" fill="hold" id="32"/>
                                        <p:tgtEl>
                                          <p:spTgt spid="38"/>
                                        </p:tgtEl>
                                        <p:attrNameLst>
                                          <p:attrName>ppt_y</p:attrName>
                                        </p:attrNameLst>
                                      </p:cBhvr>
                                      <p:tavLst>
                                        <p:tav tm="0">
                                          <p:val>
                                            <p:strVal val="1+(6*min(max(#ppt_w*#ppt_h,.3),1)-7.4)/-.7*#ppt_h/2"/>
                                          </p:val>
                                        </p:tav>
                                        <p:tav tm="100000">
                                          <p:val>
                                            <p:strVal val="#ppt_y"/>
                                          </p:val>
                                        </p:tav>
                                      </p:tavLst>
                                    </p:anim>
                                  </p:childTnLst>
                                </p:cTn>
                              </p:par>
                              <p:par>
                                <p:cTn fill="hold" id="33" nodeType="withEffect" presetClass="entr" presetID="23" presetSubtype="36">
                                  <p:stCondLst>
                                    <p:cond delay="500"/>
                                  </p:stCondLst>
                                  <p:childTnLst>
                                    <p:set>
                                      <p:cBhvr>
                                        <p:cTn dur="1" fill="hold" id="34">
                                          <p:stCondLst>
                                            <p:cond delay="0"/>
                                          </p:stCondLst>
                                        </p:cTn>
                                        <p:tgtEl>
                                          <p:spTgt spid="42"/>
                                        </p:tgtEl>
                                        <p:attrNameLst>
                                          <p:attrName>style.visibility</p:attrName>
                                        </p:attrNameLst>
                                      </p:cBhvr>
                                      <p:to>
                                        <p:strVal val="visible"/>
                                      </p:to>
                                    </p:set>
                                    <p:anim calcmode="lin" valueType="num">
                                      <p:cBhvr>
                                        <p:cTn dur="500" fill="hold" id="35"/>
                                        <p:tgtEl>
                                          <p:spTgt spid="42"/>
                                        </p:tgtEl>
                                        <p:attrNameLst>
                                          <p:attrName>ppt_w</p:attrName>
                                        </p:attrNameLst>
                                      </p:cBhvr>
                                      <p:tavLst>
                                        <p:tav tm="0">
                                          <p:val>
                                            <p:strVal val="(6*min(max(#ppt_w*#ppt_h,.3),1)-7.4)/-.7*#ppt_w"/>
                                          </p:val>
                                        </p:tav>
                                        <p:tav tm="100000">
                                          <p:val>
                                            <p:strVal val="#ppt_w"/>
                                          </p:val>
                                        </p:tav>
                                      </p:tavLst>
                                    </p:anim>
                                    <p:anim calcmode="lin" valueType="num">
                                      <p:cBhvr>
                                        <p:cTn dur="500" fill="hold" id="36"/>
                                        <p:tgtEl>
                                          <p:spTgt spid="42"/>
                                        </p:tgtEl>
                                        <p:attrNameLst>
                                          <p:attrName>ppt_h</p:attrName>
                                        </p:attrNameLst>
                                      </p:cBhvr>
                                      <p:tavLst>
                                        <p:tav tm="0">
                                          <p:val>
                                            <p:strVal val="(6*min(max(#ppt_w*#ppt_h,.3),1)-7.4)/-.7*#ppt_h"/>
                                          </p:val>
                                        </p:tav>
                                        <p:tav tm="100000">
                                          <p:val>
                                            <p:strVal val="#ppt_h"/>
                                          </p:val>
                                        </p:tav>
                                      </p:tavLst>
                                    </p:anim>
                                    <p:anim calcmode="lin" valueType="num">
                                      <p:cBhvr>
                                        <p:cTn dur="500" fill="hold" id="37"/>
                                        <p:tgtEl>
                                          <p:spTgt spid="42"/>
                                        </p:tgtEl>
                                        <p:attrNameLst>
                                          <p:attrName>ppt_x</p:attrName>
                                        </p:attrNameLst>
                                      </p:cBhvr>
                                      <p:tavLst>
                                        <p:tav tm="0">
                                          <p:val>
                                            <p:fltVal val="0.5"/>
                                          </p:val>
                                        </p:tav>
                                        <p:tav tm="100000">
                                          <p:val>
                                            <p:strVal val="#ppt_x"/>
                                          </p:val>
                                        </p:tav>
                                      </p:tavLst>
                                    </p:anim>
                                    <p:anim calcmode="lin" valueType="num">
                                      <p:cBhvr>
                                        <p:cTn dur="500" fill="hold" id="38"/>
                                        <p:tgtEl>
                                          <p:spTgt spid="42"/>
                                        </p:tgtEl>
                                        <p:attrNameLst>
                                          <p:attrName>ppt_y</p:attrName>
                                        </p:attrNameLst>
                                      </p:cBhvr>
                                      <p:tavLst>
                                        <p:tav tm="0">
                                          <p:val>
                                            <p:strVal val="1+(6*min(max(#ppt_w*#ppt_h,.3),1)-7.4)/-.7*#ppt_h/2"/>
                                          </p:val>
                                        </p:tav>
                                        <p:tav tm="100000">
                                          <p:val>
                                            <p:strVal val="#ppt_y"/>
                                          </p:val>
                                        </p:tav>
                                      </p:tavLst>
                                    </p:anim>
                                  </p:childTnLst>
                                </p:cTn>
                              </p:par>
                              <p:par>
                                <p:cTn fill="hold" id="39" nodeType="withEffect" presetClass="entr" presetID="23" presetSubtype="36">
                                  <p:stCondLst>
                                    <p:cond delay="750"/>
                                  </p:stCondLst>
                                  <p:childTnLst>
                                    <p:set>
                                      <p:cBhvr>
                                        <p:cTn dur="1" fill="hold" id="40">
                                          <p:stCondLst>
                                            <p:cond delay="0"/>
                                          </p:stCondLst>
                                        </p:cTn>
                                        <p:tgtEl>
                                          <p:spTgt spid="15"/>
                                        </p:tgtEl>
                                        <p:attrNameLst>
                                          <p:attrName>style.visibility</p:attrName>
                                        </p:attrNameLst>
                                      </p:cBhvr>
                                      <p:to>
                                        <p:strVal val="visible"/>
                                      </p:to>
                                    </p:set>
                                    <p:anim calcmode="lin" valueType="num">
                                      <p:cBhvr>
                                        <p:cTn dur="500" fill="hold" id="41"/>
                                        <p:tgtEl>
                                          <p:spTgt spid="15"/>
                                        </p:tgtEl>
                                        <p:attrNameLst>
                                          <p:attrName>ppt_w</p:attrName>
                                        </p:attrNameLst>
                                      </p:cBhvr>
                                      <p:tavLst>
                                        <p:tav tm="0">
                                          <p:val>
                                            <p:strVal val="(6*min(max(#ppt_w*#ppt_h,.3),1)-7.4)/-.7*#ppt_w"/>
                                          </p:val>
                                        </p:tav>
                                        <p:tav tm="100000">
                                          <p:val>
                                            <p:strVal val="#ppt_w"/>
                                          </p:val>
                                        </p:tav>
                                      </p:tavLst>
                                    </p:anim>
                                    <p:anim calcmode="lin" valueType="num">
                                      <p:cBhvr>
                                        <p:cTn dur="500" fill="hold" id="42"/>
                                        <p:tgtEl>
                                          <p:spTgt spid="15"/>
                                        </p:tgtEl>
                                        <p:attrNameLst>
                                          <p:attrName>ppt_h</p:attrName>
                                        </p:attrNameLst>
                                      </p:cBhvr>
                                      <p:tavLst>
                                        <p:tav tm="0">
                                          <p:val>
                                            <p:strVal val="(6*min(max(#ppt_w*#ppt_h,.3),1)-7.4)/-.7*#ppt_h"/>
                                          </p:val>
                                        </p:tav>
                                        <p:tav tm="100000">
                                          <p:val>
                                            <p:strVal val="#ppt_h"/>
                                          </p:val>
                                        </p:tav>
                                      </p:tavLst>
                                    </p:anim>
                                    <p:anim calcmode="lin" valueType="num">
                                      <p:cBhvr>
                                        <p:cTn dur="500" fill="hold" id="43"/>
                                        <p:tgtEl>
                                          <p:spTgt spid="15"/>
                                        </p:tgtEl>
                                        <p:attrNameLst>
                                          <p:attrName>ppt_x</p:attrName>
                                        </p:attrNameLst>
                                      </p:cBhvr>
                                      <p:tavLst>
                                        <p:tav tm="0">
                                          <p:val>
                                            <p:fltVal val="0.5"/>
                                          </p:val>
                                        </p:tav>
                                        <p:tav tm="100000">
                                          <p:val>
                                            <p:strVal val="#ppt_x"/>
                                          </p:val>
                                        </p:tav>
                                      </p:tavLst>
                                    </p:anim>
                                    <p:anim calcmode="lin" valueType="num">
                                      <p:cBhvr>
                                        <p:cTn dur="500" fill="hold" id="44"/>
                                        <p:tgtEl>
                                          <p:spTgt spid="15"/>
                                        </p:tgtEl>
                                        <p:attrNameLst>
                                          <p:attrName>ppt_y</p:attrName>
                                        </p:attrNameLst>
                                      </p:cBhvr>
                                      <p:tavLst>
                                        <p:tav tm="0">
                                          <p:val>
                                            <p:strVal val="1+(6*min(max(#ppt_w*#ppt_h,.3),1)-7.4)/-.7*#ppt_h/2"/>
                                          </p:val>
                                        </p:tav>
                                        <p:tav tm="100000">
                                          <p:val>
                                            <p:strVal val="#ppt_y"/>
                                          </p:val>
                                        </p:tav>
                                      </p:tavLst>
                                    </p:anim>
                                  </p:childTnLst>
                                </p:cTn>
                              </p:par>
                              <p:par>
                                <p:cTn fill="hold" id="45" nodeType="withEffect" presetClass="entr" presetID="23" presetSubtype="36">
                                  <p:stCondLst>
                                    <p:cond delay="1000"/>
                                  </p:stCondLst>
                                  <p:childTnLst>
                                    <p:set>
                                      <p:cBhvr>
                                        <p:cTn dur="1" fill="hold" id="46">
                                          <p:stCondLst>
                                            <p:cond delay="0"/>
                                          </p:stCondLst>
                                        </p:cTn>
                                        <p:tgtEl>
                                          <p:spTgt spid="16"/>
                                        </p:tgtEl>
                                        <p:attrNameLst>
                                          <p:attrName>style.visibility</p:attrName>
                                        </p:attrNameLst>
                                      </p:cBhvr>
                                      <p:to>
                                        <p:strVal val="visible"/>
                                      </p:to>
                                    </p:set>
                                    <p:anim calcmode="lin" valueType="num">
                                      <p:cBhvr>
                                        <p:cTn dur="500" fill="hold" id="47"/>
                                        <p:tgtEl>
                                          <p:spTgt spid="16"/>
                                        </p:tgtEl>
                                        <p:attrNameLst>
                                          <p:attrName>ppt_w</p:attrName>
                                        </p:attrNameLst>
                                      </p:cBhvr>
                                      <p:tavLst>
                                        <p:tav tm="0">
                                          <p:val>
                                            <p:strVal val="(6*min(max(#ppt_w*#ppt_h,.3),1)-7.4)/-.7*#ppt_w"/>
                                          </p:val>
                                        </p:tav>
                                        <p:tav tm="100000">
                                          <p:val>
                                            <p:strVal val="#ppt_w"/>
                                          </p:val>
                                        </p:tav>
                                      </p:tavLst>
                                    </p:anim>
                                    <p:anim calcmode="lin" valueType="num">
                                      <p:cBhvr>
                                        <p:cTn dur="500" fill="hold" id="48"/>
                                        <p:tgtEl>
                                          <p:spTgt spid="16"/>
                                        </p:tgtEl>
                                        <p:attrNameLst>
                                          <p:attrName>ppt_h</p:attrName>
                                        </p:attrNameLst>
                                      </p:cBhvr>
                                      <p:tavLst>
                                        <p:tav tm="0">
                                          <p:val>
                                            <p:strVal val="(6*min(max(#ppt_w*#ppt_h,.3),1)-7.4)/-.7*#ppt_h"/>
                                          </p:val>
                                        </p:tav>
                                        <p:tav tm="100000">
                                          <p:val>
                                            <p:strVal val="#ppt_h"/>
                                          </p:val>
                                        </p:tav>
                                      </p:tavLst>
                                    </p:anim>
                                    <p:anim calcmode="lin" valueType="num">
                                      <p:cBhvr>
                                        <p:cTn dur="500" fill="hold" id="49"/>
                                        <p:tgtEl>
                                          <p:spTgt spid="16"/>
                                        </p:tgtEl>
                                        <p:attrNameLst>
                                          <p:attrName>ppt_x</p:attrName>
                                        </p:attrNameLst>
                                      </p:cBhvr>
                                      <p:tavLst>
                                        <p:tav tm="0">
                                          <p:val>
                                            <p:fltVal val="0.5"/>
                                          </p:val>
                                        </p:tav>
                                        <p:tav tm="100000">
                                          <p:val>
                                            <p:strVal val="#ppt_x"/>
                                          </p:val>
                                        </p:tav>
                                      </p:tavLst>
                                    </p:anim>
                                    <p:anim calcmode="lin" valueType="num">
                                      <p:cBhvr>
                                        <p:cTn dur="500" fill="hold" id="50"/>
                                        <p:tgtEl>
                                          <p:spTgt spid="16"/>
                                        </p:tgtEl>
                                        <p:attrNameLst>
                                          <p:attrName>ppt_y</p:attrName>
                                        </p:attrNameLst>
                                      </p:cBhvr>
                                      <p:tavLst>
                                        <p:tav tm="0">
                                          <p:val>
                                            <p:strVal val="1+(6*min(max(#ppt_w*#ppt_h,.3),1)-7.4)/-.7*#ppt_h/2"/>
                                          </p:val>
                                        </p:tav>
                                        <p:tav tm="100000">
                                          <p:val>
                                            <p:strVal val="#ppt_y"/>
                                          </p:val>
                                        </p:tav>
                                      </p:tavLst>
                                    </p:anim>
                                  </p:childTnLst>
                                </p:cTn>
                              </p:par>
                              <p:par>
                                <p:cTn fill="hold" id="51" nodeType="withEffect" presetClass="entr" presetID="23" presetSubtype="36">
                                  <p:stCondLst>
                                    <p:cond delay="1250"/>
                                  </p:stCondLst>
                                  <p:childTnLst>
                                    <p:set>
                                      <p:cBhvr>
                                        <p:cTn dur="1" fill="hold" id="52">
                                          <p:stCondLst>
                                            <p:cond delay="0"/>
                                          </p:stCondLst>
                                        </p:cTn>
                                        <p:tgtEl>
                                          <p:spTgt spid="41"/>
                                        </p:tgtEl>
                                        <p:attrNameLst>
                                          <p:attrName>style.visibility</p:attrName>
                                        </p:attrNameLst>
                                      </p:cBhvr>
                                      <p:to>
                                        <p:strVal val="visible"/>
                                      </p:to>
                                    </p:set>
                                    <p:anim calcmode="lin" valueType="num">
                                      <p:cBhvr>
                                        <p:cTn dur="500" fill="hold" id="53"/>
                                        <p:tgtEl>
                                          <p:spTgt spid="41"/>
                                        </p:tgtEl>
                                        <p:attrNameLst>
                                          <p:attrName>ppt_w</p:attrName>
                                        </p:attrNameLst>
                                      </p:cBhvr>
                                      <p:tavLst>
                                        <p:tav tm="0">
                                          <p:val>
                                            <p:strVal val="(6*min(max(#ppt_w*#ppt_h,.3),1)-7.4)/-.7*#ppt_w"/>
                                          </p:val>
                                        </p:tav>
                                        <p:tav tm="100000">
                                          <p:val>
                                            <p:strVal val="#ppt_w"/>
                                          </p:val>
                                        </p:tav>
                                      </p:tavLst>
                                    </p:anim>
                                    <p:anim calcmode="lin" valueType="num">
                                      <p:cBhvr>
                                        <p:cTn dur="500" fill="hold" id="54"/>
                                        <p:tgtEl>
                                          <p:spTgt spid="41"/>
                                        </p:tgtEl>
                                        <p:attrNameLst>
                                          <p:attrName>ppt_h</p:attrName>
                                        </p:attrNameLst>
                                      </p:cBhvr>
                                      <p:tavLst>
                                        <p:tav tm="0">
                                          <p:val>
                                            <p:strVal val="(6*min(max(#ppt_w*#ppt_h,.3),1)-7.4)/-.7*#ppt_h"/>
                                          </p:val>
                                        </p:tav>
                                        <p:tav tm="100000">
                                          <p:val>
                                            <p:strVal val="#ppt_h"/>
                                          </p:val>
                                        </p:tav>
                                      </p:tavLst>
                                    </p:anim>
                                    <p:anim calcmode="lin" valueType="num">
                                      <p:cBhvr>
                                        <p:cTn dur="500" fill="hold" id="55"/>
                                        <p:tgtEl>
                                          <p:spTgt spid="41"/>
                                        </p:tgtEl>
                                        <p:attrNameLst>
                                          <p:attrName>ppt_x</p:attrName>
                                        </p:attrNameLst>
                                      </p:cBhvr>
                                      <p:tavLst>
                                        <p:tav tm="0">
                                          <p:val>
                                            <p:fltVal val="0.5"/>
                                          </p:val>
                                        </p:tav>
                                        <p:tav tm="100000">
                                          <p:val>
                                            <p:strVal val="#ppt_x"/>
                                          </p:val>
                                        </p:tav>
                                      </p:tavLst>
                                    </p:anim>
                                    <p:anim calcmode="lin" valueType="num">
                                      <p:cBhvr>
                                        <p:cTn dur="500" fill="hold" id="56"/>
                                        <p:tgtEl>
                                          <p:spTgt spid="41"/>
                                        </p:tgtEl>
                                        <p:attrNameLst>
                                          <p:attrName>ppt_y</p:attrName>
                                        </p:attrNameLst>
                                      </p:cBhvr>
                                      <p:tavLst>
                                        <p:tav tm="0">
                                          <p:val>
                                            <p:strVal val="1+(6*min(max(#ppt_w*#ppt_h,.3),1)-7.4)/-.7*#ppt_h/2"/>
                                          </p:val>
                                        </p:tav>
                                        <p:tav tm="100000">
                                          <p:val>
                                            <p:strVal val="#ppt_y"/>
                                          </p:val>
                                        </p:tav>
                                      </p:tavLst>
                                    </p:anim>
                                  </p:childTnLst>
                                </p:cTn>
                              </p:par>
                            </p:childTnLst>
                          </p:cTn>
                        </p:par>
                        <p:par>
                          <p:cTn fill="hold" id="57" nodeType="afterGroup">
                            <p:stCondLst>
                              <p:cond delay="2550"/>
                            </p:stCondLst>
                            <p:childTnLst>
                              <p:par>
                                <p:cTn fill="hold" grpId="0" id="58" nodeType="afterEffect" presetClass="entr" presetID="22" presetSubtype="2">
                                  <p:stCondLst>
                                    <p:cond delay="0"/>
                                  </p:stCondLst>
                                  <p:childTnLst>
                                    <p:set>
                                      <p:cBhvr>
                                        <p:cTn dur="1" fill="hold" id="59">
                                          <p:stCondLst>
                                            <p:cond delay="0"/>
                                          </p:stCondLst>
                                        </p:cTn>
                                        <p:tgtEl>
                                          <p:spTgt spid="20"/>
                                        </p:tgtEl>
                                        <p:attrNameLst>
                                          <p:attrName>style.visibility</p:attrName>
                                        </p:attrNameLst>
                                      </p:cBhvr>
                                      <p:to>
                                        <p:strVal val="visible"/>
                                      </p:to>
                                    </p:set>
                                    <p:animEffect filter="wipe(right)" transition="in">
                                      <p:cBhvr>
                                        <p:cTn dur="500" id="60"/>
                                        <p:tgtEl>
                                          <p:spTgt spid="20"/>
                                        </p:tgtEl>
                                      </p:cBhvr>
                                    </p:animEffect>
                                  </p:childTnLst>
                                </p:cTn>
                              </p:par>
                            </p:childTnLst>
                          </p:cTn>
                        </p:par>
                        <p:par>
                          <p:cTn fill="hold" id="61" nodeType="afterGroup">
                            <p:stCondLst>
                              <p:cond delay="3050"/>
                            </p:stCondLst>
                            <p:childTnLst>
                              <p:par>
                                <p:cTn fill="hold" grpId="0" id="62" nodeType="afterEffect" presetClass="entr" presetID="22" presetSubtype="8">
                                  <p:stCondLst>
                                    <p:cond delay="0"/>
                                  </p:stCondLst>
                                  <p:childTnLst>
                                    <p:set>
                                      <p:cBhvr>
                                        <p:cTn dur="1" fill="hold" id="63">
                                          <p:stCondLst>
                                            <p:cond delay="0"/>
                                          </p:stCondLst>
                                        </p:cTn>
                                        <p:tgtEl>
                                          <p:spTgt spid="33"/>
                                        </p:tgtEl>
                                        <p:attrNameLst>
                                          <p:attrName>style.visibility</p:attrName>
                                        </p:attrNameLst>
                                      </p:cBhvr>
                                      <p:to>
                                        <p:strVal val="visible"/>
                                      </p:to>
                                    </p:set>
                                    <p:animEffect filter="wipe(left)" transition="in">
                                      <p:cBhvr>
                                        <p:cTn dur="500" id="64"/>
                                        <p:tgtEl>
                                          <p:spTgt spid="33"/>
                                        </p:tgtEl>
                                      </p:cBhvr>
                                    </p:animEffect>
                                  </p:childTnLst>
                                </p:cTn>
                              </p:par>
                            </p:childTnLst>
                          </p:cTn>
                        </p:par>
                        <p:par>
                          <p:cTn fill="hold" id="65" nodeType="afterGroup">
                            <p:stCondLst>
                              <p:cond delay="3550"/>
                            </p:stCondLst>
                            <p:childTnLst>
                              <p:par>
                                <p:cTn fill="hold" grpId="0" id="66" nodeType="afterEffect" presetClass="entr" presetID="22" presetSubtype="8">
                                  <p:stCondLst>
                                    <p:cond delay="0"/>
                                  </p:stCondLst>
                                  <p:childTnLst>
                                    <p:set>
                                      <p:cBhvr>
                                        <p:cTn dur="1" fill="hold" id="67">
                                          <p:stCondLst>
                                            <p:cond delay="0"/>
                                          </p:stCondLst>
                                        </p:cTn>
                                        <p:tgtEl>
                                          <p:spTgt spid="25"/>
                                        </p:tgtEl>
                                        <p:attrNameLst>
                                          <p:attrName>style.visibility</p:attrName>
                                        </p:attrNameLst>
                                      </p:cBhvr>
                                      <p:to>
                                        <p:strVal val="visible"/>
                                      </p:to>
                                    </p:set>
                                    <p:animEffect filter="wipe(left)" transition="in">
                                      <p:cBhvr>
                                        <p:cTn dur="500" id="68"/>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20"/>
      <p:bldP grpId="0" spid="25"/>
      <p:bldP grpId="0" spid="3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0000000我图PPT\04.16\护士礼仪\图片11.png" id="1028" name="Picture 4"/>
          <p:cNvPicPr>
            <a:picLocks noChangeArrowheads="1" noChangeAspect="1"/>
          </p:cNvPicPr>
          <p:nvPr/>
        </p:nvPicPr>
        <p:blipFill>
          <a:blip r:embed="rId3">
            <a:extLst>
              <a:ext uri="{28A0092B-C50C-407E-A947-70E740481C1C}">
                <a14:useLocalDpi/>
              </a:ext>
            </a:extLst>
          </a:blip>
          <a:stretch>
            <a:fillRect/>
          </a:stretch>
        </p:blipFill>
        <p:spPr bwMode="auto">
          <a:xfrm>
            <a:off x="0" y="-11113"/>
            <a:ext cx="9144000" cy="5168901"/>
          </a:xfrm>
          <a:prstGeom prst="rect">
            <a:avLst/>
          </a:prstGeom>
          <a:noFill/>
          <a:extLst>
            <a:ext uri="{909E8E84-426E-40DD-AFC4-6F175D3DCCD1}">
              <a14:hiddenFill>
                <a:solidFill>
                  <a:srgbClr val="FFFFFF"/>
                </a:solidFill>
              </a14:hiddenFill>
            </a:ext>
          </a:extLst>
        </p:spPr>
      </p:pic>
      <p:sp>
        <p:nvSpPr>
          <p:cNvPr id="9" name="Rectangle 9"/>
          <p:cNvSpPr>
            <a:spLocks noChangeArrowheads="1"/>
          </p:cNvSpPr>
          <p:nvPr/>
        </p:nvSpPr>
        <p:spPr bwMode="auto">
          <a:xfrm>
            <a:off x="2011567" y="1699389"/>
            <a:ext cx="806450" cy="1569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defTabSz="685709"/>
            <a:r>
              <a:rPr altLang="zh-CN" b="1" lang="en-US" smtClean="0" sz="10300">
                <a:solidFill>
                  <a:schemeClr val="bg2"/>
                </a:solidFill>
                <a:latin typeface="+mn-lt"/>
                <a:ea typeface="+mn-ea"/>
                <a:cs typeface="+mn-ea"/>
                <a:sym typeface="+mn-lt"/>
              </a:rPr>
              <a:t>3</a:t>
            </a:r>
          </a:p>
        </p:txBody>
      </p:sp>
      <p:sp>
        <p:nvSpPr>
          <p:cNvPr id="11" name="矩形 10"/>
          <p:cNvSpPr/>
          <p:nvPr/>
        </p:nvSpPr>
        <p:spPr>
          <a:xfrm>
            <a:off x="3429839" y="1692569"/>
            <a:ext cx="3807623" cy="685800"/>
          </a:xfrm>
          <a:prstGeom prst="rect">
            <a:avLst/>
          </a:prstGeom>
          <a:noFill/>
          <a:ln>
            <a:noFill/>
          </a:ln>
        </p:spPr>
        <p:txBody>
          <a:bodyPr anchor="t" anchorCtr="0" bIns="0" compatLnSpc="1" lIns="0" numCol="1" rIns="0" tIns="0" vert="horz" wrap="square">
            <a:prstTxWarp prst="textNoShape">
              <a:avLst/>
            </a:prstTxWarp>
            <a:spAutoFit/>
          </a:bodyPr>
          <a:lstStyle/>
          <a:p>
            <a:pPr>
              <a:buFontTx/>
              <a:buNone/>
            </a:pPr>
            <a:r>
              <a:rPr altLang="en-US" b="1" lang="zh-CN" sz="4500">
                <a:solidFill>
                  <a:srgbClr val="FFFFFF"/>
                </a:solidFill>
                <a:latin typeface="+mn-lt"/>
                <a:ea typeface="+mn-ea"/>
                <a:cs typeface="+mn-ea"/>
                <a:sym typeface="+mn-lt"/>
              </a:rPr>
              <a:t>护士语言礼仪</a:t>
            </a:r>
          </a:p>
        </p:txBody>
      </p:sp>
      <p:sp>
        <p:nvSpPr>
          <p:cNvPr id="12" name="Freeform 5"/>
          <p:cNvSpPr/>
          <p:nvPr/>
        </p:nvSpPr>
        <p:spPr bwMode="auto">
          <a:xfrm>
            <a:off x="1692475" y="1769603"/>
            <a:ext cx="1444632" cy="1446834"/>
          </a:xfrm>
          <a:custGeom>
            <a:gdLst>
              <a:gd fmla="*/ 0 w 2342" name="T0"/>
              <a:gd fmla="*/ 0 h 2342" name="T1"/>
              <a:gd fmla="*/ 2342 w 2342" name="T2"/>
              <a:gd fmla="*/ 0 h 2342" name="T3"/>
              <a:gd fmla="*/ 2342 w 2342" name="T4"/>
              <a:gd fmla="*/ 560 h 2342" name="T5"/>
              <a:gd fmla="*/ 2295 w 2342" name="T6"/>
              <a:gd fmla="*/ 560 h 2342" name="T7"/>
              <a:gd fmla="*/ 2295 w 2342" name="T8"/>
              <a:gd fmla="*/ 47 h 2342" name="T9"/>
              <a:gd fmla="*/ 47 w 2342" name="T10"/>
              <a:gd fmla="*/ 47 h 2342" name="T11"/>
              <a:gd fmla="*/ 47 w 2342" name="T12"/>
              <a:gd fmla="*/ 2295 h 2342" name="T13"/>
              <a:gd fmla="*/ 2295 w 2342" name="T14"/>
              <a:gd fmla="*/ 2295 h 2342" name="T15"/>
              <a:gd fmla="*/ 2295 w 2342" name="T16"/>
              <a:gd fmla="*/ 1631 h 2342" name="T17"/>
              <a:gd fmla="*/ 2342 w 2342" name="T18"/>
              <a:gd fmla="*/ 1631 h 2342" name="T19"/>
              <a:gd fmla="*/ 2342 w 2342" name="T20"/>
              <a:gd fmla="*/ 2342 h 2342" name="T21"/>
              <a:gd fmla="*/ 0 w 2342" name="T22"/>
              <a:gd fmla="*/ 2342 h 2342" name="T23"/>
              <a:gd fmla="*/ 0 w 2342" name="T24"/>
              <a:gd fmla="*/ 0 h 23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42" w="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14" name="Oval 39"/>
          <p:cNvSpPr>
            <a:spLocks noChangeArrowheads="1" noChangeAspect="1"/>
          </p:cNvSpPr>
          <p:nvPr/>
        </p:nvSpPr>
        <p:spPr bwMode="auto">
          <a:xfrm>
            <a:off x="3497866" y="2606537"/>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15" name="Oval 40"/>
          <p:cNvSpPr>
            <a:spLocks noChangeArrowheads="1" noChangeAspect="1"/>
          </p:cNvSpPr>
          <p:nvPr/>
        </p:nvSpPr>
        <p:spPr bwMode="auto">
          <a:xfrm>
            <a:off x="3497866" y="2964048"/>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16" name="Oval 42"/>
          <p:cNvSpPr>
            <a:spLocks noChangeArrowheads="1" noChangeAspect="1"/>
          </p:cNvSpPr>
          <p:nvPr/>
        </p:nvSpPr>
        <p:spPr bwMode="auto">
          <a:xfrm>
            <a:off x="5377199" y="2606537"/>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17" name="TextBox 16"/>
          <p:cNvSpPr txBox="1"/>
          <p:nvPr/>
        </p:nvSpPr>
        <p:spPr>
          <a:xfrm>
            <a:off x="3659831" y="2537934"/>
            <a:ext cx="1698298" cy="281930"/>
          </a:xfrm>
          <a:prstGeom prst="rect">
            <a:avLst/>
          </a:prstGeom>
          <a:noFill/>
        </p:spPr>
        <p:txBody>
          <a:bodyPr bIns="34285" lIns="68571" rIns="68571" rtlCol="0" tIns="34285" wrap="square">
            <a:spAutoFit/>
          </a:bodyPr>
          <a:lstStyle/>
          <a:p>
            <a:r>
              <a:rPr altLang="en-US" lang="zh-CN" smtClean="0" sz="1400">
                <a:solidFill>
                  <a:schemeClr val="bg2"/>
                </a:solidFill>
                <a:latin typeface="+mn-lt"/>
                <a:ea typeface="+mn-ea"/>
                <a:cs typeface="+mn-ea"/>
                <a:sym typeface="+mn-lt"/>
              </a:rPr>
              <a:t>工作中的言谈礼仪</a:t>
            </a:r>
          </a:p>
        </p:txBody>
      </p:sp>
      <p:sp>
        <p:nvSpPr>
          <p:cNvPr id="18" name="TextBox 17"/>
          <p:cNvSpPr txBox="1"/>
          <p:nvPr/>
        </p:nvSpPr>
        <p:spPr>
          <a:xfrm>
            <a:off x="3659831" y="2895445"/>
            <a:ext cx="1698298" cy="281930"/>
          </a:xfrm>
          <a:prstGeom prst="rect">
            <a:avLst/>
          </a:prstGeom>
          <a:noFill/>
        </p:spPr>
        <p:txBody>
          <a:bodyPr bIns="34285" lIns="68571" rIns="68571" rtlCol="0" tIns="34285" wrap="square">
            <a:spAutoFit/>
          </a:bodyPr>
          <a:lstStyle>
            <a:defPPr>
              <a:defRPr lang="zh-CN"/>
            </a:defPPr>
            <a:lvl1pPr>
              <a:defRPr sz="2000">
                <a:solidFill>
                  <a:schemeClr val="accent2"/>
                </a:solidFill>
                <a:latin typeface="+mn-ea"/>
                <a:ea typeface="+mn-ea"/>
              </a:defRPr>
            </a:lvl1pPr>
          </a:lstStyle>
          <a:p>
            <a:r>
              <a:rPr altLang="en-US" lang="zh-CN" sz="1400">
                <a:solidFill>
                  <a:schemeClr val="bg2"/>
                </a:solidFill>
                <a:latin typeface="+mn-lt"/>
                <a:cs typeface="+mn-ea"/>
                <a:sym typeface="+mn-lt"/>
              </a:rPr>
              <a:t>护理专业性交谈</a:t>
            </a:r>
          </a:p>
        </p:txBody>
      </p:sp>
      <p:sp>
        <p:nvSpPr>
          <p:cNvPr id="19" name="Oval 42"/>
          <p:cNvSpPr>
            <a:spLocks noChangeArrowheads="1" noChangeAspect="1"/>
          </p:cNvSpPr>
          <p:nvPr/>
        </p:nvSpPr>
        <p:spPr bwMode="auto">
          <a:xfrm>
            <a:off x="5377199" y="2964048"/>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20" name="TextBox 19"/>
          <p:cNvSpPr txBox="1"/>
          <p:nvPr/>
        </p:nvSpPr>
        <p:spPr>
          <a:xfrm>
            <a:off x="5539163" y="2537934"/>
            <a:ext cx="1913951" cy="281930"/>
          </a:xfrm>
          <a:prstGeom prst="rect">
            <a:avLst/>
          </a:prstGeom>
          <a:noFill/>
        </p:spPr>
        <p:txBody>
          <a:bodyPr bIns="34285" lIns="68571" rIns="68571" rtlCol="0" tIns="34285" wrap="square">
            <a:spAutoFit/>
          </a:bodyPr>
          <a:lstStyle/>
          <a:p>
            <a:r>
              <a:rPr altLang="en-US" lang="zh-CN" sz="1400">
                <a:solidFill>
                  <a:schemeClr val="bg2"/>
                </a:solidFill>
                <a:latin typeface="+mn-lt"/>
                <a:ea typeface="+mn-ea"/>
                <a:cs typeface="+mn-ea"/>
                <a:sym typeface="+mn-lt"/>
              </a:rPr>
              <a:t>使用礼貌准确的语言</a:t>
            </a:r>
          </a:p>
        </p:txBody>
      </p:sp>
      <p:sp>
        <p:nvSpPr>
          <p:cNvPr id="21" name="TextBox 20"/>
          <p:cNvSpPr txBox="1"/>
          <p:nvPr/>
        </p:nvSpPr>
        <p:spPr>
          <a:xfrm>
            <a:off x="5539164" y="2895445"/>
            <a:ext cx="1698298" cy="281930"/>
          </a:xfrm>
          <a:prstGeom prst="rect">
            <a:avLst/>
          </a:prstGeom>
          <a:noFill/>
        </p:spPr>
        <p:txBody>
          <a:bodyPr bIns="34285" lIns="68571" rIns="68571" rtlCol="0" tIns="34285" wrap="square">
            <a:spAutoFit/>
          </a:bodyPr>
          <a:lstStyle/>
          <a:p>
            <a:r>
              <a:rPr altLang="en-US" lang="zh-CN" sz="1400">
                <a:solidFill>
                  <a:schemeClr val="bg2"/>
                </a:solidFill>
                <a:latin typeface="+mn-lt"/>
                <a:ea typeface="+mn-ea"/>
                <a:cs typeface="+mn-ea"/>
                <a:sym typeface="+mn-lt"/>
              </a:rPr>
              <a:t>文明服务五声</a:t>
            </a:r>
          </a:p>
        </p:txBody>
      </p:sp>
      <p:pic>
        <p:nvPicPr>
          <p:cNvPr descr="E:\0000000我图PPT\00001PNG素材\医疗医药医生\医院标志01211.png" id="22" name="Picture 5"/>
          <p:cNvPicPr>
            <a:picLocks noChangeArrowheads="1" noChangeAspect="1"/>
          </p:cNvPicPr>
          <p:nvPr/>
        </p:nvPicPr>
        <p:blipFill>
          <a:blip r:embed="rId4">
            <a:extLst>
              <a:ext uri="{28A0092B-C50C-407E-A947-70E740481C1C}">
                <a14:useLocalDpi/>
              </a:ext>
            </a:extLst>
          </a:blip>
          <a:stretch>
            <a:fillRect/>
          </a:stretch>
        </p:blipFill>
        <p:spPr bwMode="auto">
          <a:xfrm>
            <a:off x="1856036" y="52264"/>
            <a:ext cx="5237038" cy="5062734"/>
          </a:xfrm>
          <a:prstGeom prst="rect">
            <a:avLst/>
          </a:prstGeom>
          <a:noFill/>
          <a:extLst>
            <a:ext uri="{909E8E84-426E-40DD-AFC4-6F175D3DCCD1}">
              <a14:hiddenFill>
                <a:solidFill>
                  <a:srgbClr val="FFFFFF"/>
                </a:solidFill>
              </a14:hiddenFill>
            </a:ext>
          </a:extLst>
        </p:spPr>
      </p:pic>
    </p:spTree>
    <p:extLst>
      <p:ext uri="{BB962C8B-B14F-4D97-AF65-F5344CB8AC3E}">
        <p14:creationId val="878652878"/>
      </p:ext>
    </p:extLst>
  </p:cSld>
  <p:clrMapOvr>
    <a:masterClrMapping/>
  </p:clrMapOvr>
  <p:transition advTm="3333"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12"/>
                                        </p:tgtEl>
                                        <p:attrNameLst>
                                          <p:attrName>style.visibility</p:attrName>
                                        </p:attrNameLst>
                                      </p:cBhvr>
                                      <p:to>
                                        <p:strVal val="visible"/>
                                      </p:to>
                                    </p:set>
                                    <p:animEffect filter="barn(outHorizont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31"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400" fill="hold" id="11"/>
                                        <p:tgtEl>
                                          <p:spTgt spid="9"/>
                                        </p:tgtEl>
                                        <p:attrNameLst>
                                          <p:attrName>ppt_w</p:attrName>
                                        </p:attrNameLst>
                                      </p:cBhvr>
                                      <p:tavLst>
                                        <p:tav tm="0">
                                          <p:val>
                                            <p:fltVal val="0"/>
                                          </p:val>
                                        </p:tav>
                                        <p:tav tm="100000">
                                          <p:val>
                                            <p:strVal val="#ppt_w"/>
                                          </p:val>
                                        </p:tav>
                                      </p:tavLst>
                                    </p:anim>
                                    <p:anim calcmode="lin" valueType="num">
                                      <p:cBhvr>
                                        <p:cTn dur="400" fill="hold" id="12"/>
                                        <p:tgtEl>
                                          <p:spTgt spid="9"/>
                                        </p:tgtEl>
                                        <p:attrNameLst>
                                          <p:attrName>ppt_h</p:attrName>
                                        </p:attrNameLst>
                                      </p:cBhvr>
                                      <p:tavLst>
                                        <p:tav tm="0">
                                          <p:val>
                                            <p:fltVal val="0"/>
                                          </p:val>
                                        </p:tav>
                                        <p:tav tm="100000">
                                          <p:val>
                                            <p:strVal val="#ppt_h"/>
                                          </p:val>
                                        </p:tav>
                                      </p:tavLst>
                                    </p:anim>
                                    <p:anim calcmode="lin" valueType="num">
                                      <p:cBhvr>
                                        <p:cTn dur="400" fill="hold" id="13"/>
                                        <p:tgtEl>
                                          <p:spTgt spid="9"/>
                                        </p:tgtEl>
                                        <p:attrNameLst>
                                          <p:attrName>style.rotation</p:attrName>
                                        </p:attrNameLst>
                                      </p:cBhvr>
                                      <p:tavLst>
                                        <p:tav tm="0">
                                          <p:val>
                                            <p:fltVal val="90"/>
                                          </p:val>
                                        </p:tav>
                                        <p:tav tm="100000">
                                          <p:val>
                                            <p:fltVal val="0"/>
                                          </p:val>
                                        </p:tav>
                                      </p:tavLst>
                                    </p:anim>
                                    <p:animEffect filter="fade" transition="in">
                                      <p:cBhvr>
                                        <p:cTn dur="400" id="14"/>
                                        <p:tgtEl>
                                          <p:spTgt spid="9"/>
                                        </p:tgtEl>
                                      </p:cBhvr>
                                    </p:animEffect>
                                  </p:childTnLst>
                                </p:cTn>
                              </p:par>
                            </p:childTnLst>
                          </p:cTn>
                        </p:par>
                        <p:par>
                          <p:cTn fill="hold" id="15" nodeType="afterGroup">
                            <p:stCondLst>
                              <p:cond delay="900"/>
                            </p:stCondLst>
                            <p:childTnLst>
                              <p:par>
                                <p:cTn fill="hold" grpId="0" id="16" nodeType="afterEffect" presetClass="entr" presetID="56" presetSubtype="0">
                                  <p:stCondLst>
                                    <p:cond delay="0"/>
                                  </p:stCondLst>
                                  <p:iterate type="lt">
                                    <p:tmPct val="10000"/>
                                  </p:iterate>
                                  <p:childTnLst>
                                    <p:set>
                                      <p:cBhvr>
                                        <p:cTn dur="1" fill="hold" id="17">
                                          <p:stCondLst>
                                            <p:cond delay="0"/>
                                          </p:stCondLst>
                                        </p:cTn>
                                        <p:tgtEl>
                                          <p:spTgt spid="11"/>
                                        </p:tgtEl>
                                        <p:attrNameLst>
                                          <p:attrName>style.visibility</p:attrName>
                                        </p:attrNameLst>
                                      </p:cBhvr>
                                      <p:to>
                                        <p:strVal val="visible"/>
                                      </p:to>
                                    </p:set>
                                    <p:anim by="(-#ppt_w*2)" calcmode="lin" valueType="num">
                                      <p:cBhvr rctx="PPT">
                                        <p:cTn autoRev="1" dur="300" fill="hold" id="18">
                                          <p:stCondLst>
                                            <p:cond delay="0"/>
                                          </p:stCondLst>
                                        </p:cTn>
                                        <p:tgtEl>
                                          <p:spTgt spid="11"/>
                                        </p:tgtEl>
                                        <p:attrNameLst>
                                          <p:attrName>ppt_w</p:attrName>
                                        </p:attrNameLst>
                                      </p:cBhvr>
                                    </p:anim>
                                    <p:anim by="(#ppt_w*0.50)" calcmode="lin" valueType="num">
                                      <p:cBhvr>
                                        <p:cTn autoRev="1" decel="50000" dur="300" fill="hold" id="19">
                                          <p:stCondLst>
                                            <p:cond delay="0"/>
                                          </p:stCondLst>
                                        </p:cTn>
                                        <p:tgtEl>
                                          <p:spTgt spid="11"/>
                                        </p:tgtEl>
                                        <p:attrNameLst>
                                          <p:attrName>ppt_x</p:attrName>
                                        </p:attrNameLst>
                                      </p:cBhvr>
                                    </p:anim>
                                    <p:anim calcmode="lin" from="(-#ppt_h/2)" to="(#ppt_y)" valueType="num">
                                      <p:cBhvr>
                                        <p:cTn dur="600" fill="hold" id="20">
                                          <p:stCondLst>
                                            <p:cond delay="0"/>
                                          </p:stCondLst>
                                        </p:cTn>
                                        <p:tgtEl>
                                          <p:spTgt spid="11"/>
                                        </p:tgtEl>
                                        <p:attrNameLst>
                                          <p:attrName>ppt_y</p:attrName>
                                        </p:attrNameLst>
                                      </p:cBhvr>
                                    </p:anim>
                                    <p:animRot by="21600000">
                                      <p:cBhvr>
                                        <p:cTn dur="600" fill="hold" id="21">
                                          <p:stCondLst>
                                            <p:cond delay="0"/>
                                          </p:stCondLst>
                                        </p:cTn>
                                        <p:tgtEl>
                                          <p:spTgt spid="11"/>
                                        </p:tgtEl>
                                        <p:attrNameLst>
                                          <p:attrName>r</p:attrName>
                                        </p:attrNameLst>
                                      </p:cBhvr>
                                    </p:animRot>
                                  </p:childTnLst>
                                </p:cTn>
                              </p:par>
                              <p:par>
                                <p:cTn fill="hold" id="22" nodeType="withEffect" presetClass="entr" presetID="21" presetSubtype="4">
                                  <p:stCondLst>
                                    <p:cond delay="0"/>
                                  </p:stCondLst>
                                  <p:childTnLst>
                                    <p:set>
                                      <p:cBhvr>
                                        <p:cTn dur="1" fill="hold" id="23">
                                          <p:stCondLst>
                                            <p:cond delay="0"/>
                                          </p:stCondLst>
                                        </p:cTn>
                                        <p:tgtEl>
                                          <p:spTgt spid="22"/>
                                        </p:tgtEl>
                                        <p:attrNameLst>
                                          <p:attrName>style.visibility</p:attrName>
                                        </p:attrNameLst>
                                      </p:cBhvr>
                                      <p:to>
                                        <p:strVal val="visible"/>
                                      </p:to>
                                    </p:set>
                                    <p:animEffect filter="wheel(4)" transition="in">
                                      <p:cBhvr>
                                        <p:cTn dur="1500" id="24"/>
                                        <p:tgtEl>
                                          <p:spTgt spid="22"/>
                                        </p:tgtEl>
                                      </p:cBhvr>
                                    </p:animEffect>
                                  </p:childTnLst>
                                </p:cTn>
                              </p:par>
                              <p:par>
                                <p:cTn fill="hold" grpId="0" id="25" nodeType="withEffect" presetClass="entr" presetID="2" presetSubtype="12">
                                  <p:stCondLst>
                                    <p:cond delay="25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fill="hold" id="27"/>
                                        <p:tgtEl>
                                          <p:spTgt spid="14"/>
                                        </p:tgtEl>
                                        <p:attrNameLst>
                                          <p:attrName>ppt_x</p:attrName>
                                        </p:attrNameLst>
                                      </p:cBhvr>
                                      <p:tavLst>
                                        <p:tav tm="0">
                                          <p:val>
                                            <p:strVal val="0-#ppt_w/2"/>
                                          </p:val>
                                        </p:tav>
                                        <p:tav tm="100000">
                                          <p:val>
                                            <p:strVal val="#ppt_x"/>
                                          </p:val>
                                        </p:tav>
                                      </p:tavLst>
                                    </p:anim>
                                    <p:anim calcmode="lin" valueType="num">
                                      <p:cBhvr additive="base">
                                        <p:cTn dur="500" fill="hold" id="28"/>
                                        <p:tgtEl>
                                          <p:spTgt spid="14"/>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12">
                                  <p:stCondLst>
                                    <p:cond delay="50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500" fill="hold" id="31"/>
                                        <p:tgtEl>
                                          <p:spTgt spid="15"/>
                                        </p:tgtEl>
                                        <p:attrNameLst>
                                          <p:attrName>ppt_x</p:attrName>
                                        </p:attrNameLst>
                                      </p:cBhvr>
                                      <p:tavLst>
                                        <p:tav tm="0">
                                          <p:val>
                                            <p:strVal val="0-#ppt_w/2"/>
                                          </p:val>
                                        </p:tav>
                                        <p:tav tm="100000">
                                          <p:val>
                                            <p:strVal val="#ppt_x"/>
                                          </p:val>
                                        </p:tav>
                                      </p:tavLst>
                                    </p:anim>
                                    <p:anim calcmode="lin" valueType="num">
                                      <p:cBhvr additive="base">
                                        <p:cTn dur="500" fill="hold" id="32"/>
                                        <p:tgtEl>
                                          <p:spTgt spid="15"/>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12">
                                  <p:stCondLst>
                                    <p:cond delay="750"/>
                                  </p:stCondLst>
                                  <p:childTnLst>
                                    <p:set>
                                      <p:cBhvr>
                                        <p:cTn dur="1" fill="hold" id="34">
                                          <p:stCondLst>
                                            <p:cond delay="0"/>
                                          </p:stCondLst>
                                        </p:cTn>
                                        <p:tgtEl>
                                          <p:spTgt spid="16"/>
                                        </p:tgtEl>
                                        <p:attrNameLst>
                                          <p:attrName>style.visibility</p:attrName>
                                        </p:attrNameLst>
                                      </p:cBhvr>
                                      <p:to>
                                        <p:strVal val="visible"/>
                                      </p:to>
                                    </p:set>
                                    <p:anim calcmode="lin" valueType="num">
                                      <p:cBhvr additive="base">
                                        <p:cTn dur="500" fill="hold" id="35"/>
                                        <p:tgtEl>
                                          <p:spTgt spid="16"/>
                                        </p:tgtEl>
                                        <p:attrNameLst>
                                          <p:attrName>ppt_x</p:attrName>
                                        </p:attrNameLst>
                                      </p:cBhvr>
                                      <p:tavLst>
                                        <p:tav tm="0">
                                          <p:val>
                                            <p:strVal val="0-#ppt_w/2"/>
                                          </p:val>
                                        </p:tav>
                                        <p:tav tm="100000">
                                          <p:val>
                                            <p:strVal val="#ppt_x"/>
                                          </p:val>
                                        </p:tav>
                                      </p:tavLst>
                                    </p:anim>
                                    <p:anim calcmode="lin" valueType="num">
                                      <p:cBhvr additive="base">
                                        <p:cTn dur="500" fill="hold" id="36"/>
                                        <p:tgtEl>
                                          <p:spTgt spid="16"/>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12">
                                  <p:stCondLst>
                                    <p:cond delay="1000"/>
                                  </p:stCondLst>
                                  <p:childTnLst>
                                    <p:set>
                                      <p:cBhvr>
                                        <p:cTn dur="1" fill="hold" id="38">
                                          <p:stCondLst>
                                            <p:cond delay="0"/>
                                          </p:stCondLst>
                                        </p:cTn>
                                        <p:tgtEl>
                                          <p:spTgt spid="19"/>
                                        </p:tgtEl>
                                        <p:attrNameLst>
                                          <p:attrName>style.visibility</p:attrName>
                                        </p:attrNameLst>
                                      </p:cBhvr>
                                      <p:to>
                                        <p:strVal val="visible"/>
                                      </p:to>
                                    </p:set>
                                    <p:anim calcmode="lin" valueType="num">
                                      <p:cBhvr additive="base">
                                        <p:cTn dur="500" fill="hold" id="39"/>
                                        <p:tgtEl>
                                          <p:spTgt spid="19"/>
                                        </p:tgtEl>
                                        <p:attrNameLst>
                                          <p:attrName>ppt_x</p:attrName>
                                        </p:attrNameLst>
                                      </p:cBhvr>
                                      <p:tavLst>
                                        <p:tav tm="0">
                                          <p:val>
                                            <p:strVal val="0-#ppt_w/2"/>
                                          </p:val>
                                        </p:tav>
                                        <p:tav tm="100000">
                                          <p:val>
                                            <p:strVal val="#ppt_x"/>
                                          </p:val>
                                        </p:tav>
                                      </p:tavLst>
                                    </p:anim>
                                    <p:anim calcmode="lin" valueType="num">
                                      <p:cBhvr additive="base">
                                        <p:cTn dur="500" fill="hold" id="40"/>
                                        <p:tgtEl>
                                          <p:spTgt spid="19"/>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2400"/>
                            </p:stCondLst>
                            <p:childTnLst>
                              <p:par>
                                <p:cTn fill="hold" grpId="0" id="42" nodeType="afterEffect" presetClass="entr" presetID="22" presetSubtype="8">
                                  <p:stCondLst>
                                    <p:cond delay="0"/>
                                  </p:stCondLst>
                                  <p:childTnLst>
                                    <p:set>
                                      <p:cBhvr>
                                        <p:cTn dur="1" fill="hold" id="43">
                                          <p:stCondLst>
                                            <p:cond delay="0"/>
                                          </p:stCondLst>
                                        </p:cTn>
                                        <p:tgtEl>
                                          <p:spTgt spid="17"/>
                                        </p:tgtEl>
                                        <p:attrNameLst>
                                          <p:attrName>style.visibility</p:attrName>
                                        </p:attrNameLst>
                                      </p:cBhvr>
                                      <p:to>
                                        <p:strVal val="visible"/>
                                      </p:to>
                                    </p:set>
                                    <p:animEffect filter="wipe(left)" transition="in">
                                      <p:cBhvr>
                                        <p:cTn dur="500" id="44"/>
                                        <p:tgtEl>
                                          <p:spTgt spid="17"/>
                                        </p:tgtEl>
                                      </p:cBhvr>
                                    </p:animEffect>
                                  </p:childTnLst>
                                </p:cTn>
                              </p:par>
                              <p:par>
                                <p:cTn fill="hold" grpId="0" id="45" nodeType="withEffect" presetClass="entr" presetID="22" presetSubtype="8">
                                  <p:stCondLst>
                                    <p:cond delay="100"/>
                                  </p:stCondLst>
                                  <p:childTnLst>
                                    <p:set>
                                      <p:cBhvr>
                                        <p:cTn dur="1" fill="hold" id="46">
                                          <p:stCondLst>
                                            <p:cond delay="0"/>
                                          </p:stCondLst>
                                        </p:cTn>
                                        <p:tgtEl>
                                          <p:spTgt spid="18"/>
                                        </p:tgtEl>
                                        <p:attrNameLst>
                                          <p:attrName>style.visibility</p:attrName>
                                        </p:attrNameLst>
                                      </p:cBhvr>
                                      <p:to>
                                        <p:strVal val="visible"/>
                                      </p:to>
                                    </p:set>
                                    <p:animEffect filter="wipe(left)" transition="in">
                                      <p:cBhvr>
                                        <p:cTn dur="500" id="47"/>
                                        <p:tgtEl>
                                          <p:spTgt spid="18"/>
                                        </p:tgtEl>
                                      </p:cBhvr>
                                    </p:animEffect>
                                  </p:childTnLst>
                                </p:cTn>
                              </p:par>
                              <p:par>
                                <p:cTn fill="hold" grpId="0" id="48" nodeType="withEffect" presetClass="entr" presetID="22" presetSubtype="8">
                                  <p:stCondLst>
                                    <p:cond delay="300"/>
                                  </p:stCondLst>
                                  <p:childTnLst>
                                    <p:set>
                                      <p:cBhvr>
                                        <p:cTn dur="1" fill="hold" id="49">
                                          <p:stCondLst>
                                            <p:cond delay="0"/>
                                          </p:stCondLst>
                                        </p:cTn>
                                        <p:tgtEl>
                                          <p:spTgt spid="20"/>
                                        </p:tgtEl>
                                        <p:attrNameLst>
                                          <p:attrName>style.visibility</p:attrName>
                                        </p:attrNameLst>
                                      </p:cBhvr>
                                      <p:to>
                                        <p:strVal val="visible"/>
                                      </p:to>
                                    </p:set>
                                    <p:animEffect filter="wipe(left)" transition="in">
                                      <p:cBhvr>
                                        <p:cTn dur="500" id="50"/>
                                        <p:tgtEl>
                                          <p:spTgt spid="20"/>
                                        </p:tgtEl>
                                      </p:cBhvr>
                                    </p:animEffect>
                                  </p:childTnLst>
                                </p:cTn>
                              </p:par>
                              <p:par>
                                <p:cTn fill="hold" grpId="0" id="51" nodeType="withEffect" presetClass="entr" presetID="22" presetSubtype="8">
                                  <p:stCondLst>
                                    <p:cond delay="400"/>
                                  </p:stCondLst>
                                  <p:childTnLst>
                                    <p:set>
                                      <p:cBhvr>
                                        <p:cTn dur="1" fill="hold" id="52">
                                          <p:stCondLst>
                                            <p:cond delay="0"/>
                                          </p:stCondLst>
                                        </p:cTn>
                                        <p:tgtEl>
                                          <p:spTgt spid="21"/>
                                        </p:tgtEl>
                                        <p:attrNameLst>
                                          <p:attrName>style.visibility</p:attrName>
                                        </p:attrNameLst>
                                      </p:cBhvr>
                                      <p:to>
                                        <p:strVal val="visible"/>
                                      </p:to>
                                    </p:set>
                                    <p:animEffect filter="wipe(left)" transition="in">
                                      <p:cBhvr>
                                        <p:cTn dur="500" id="5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4"/>
      <p:bldP grpId="0" spid="15"/>
      <p:bldP grpId="0" spid="16"/>
      <p:bldP grpId="0" spid="17"/>
      <p:bldP grpId="0" spid="18"/>
      <p:bldP grpId="0" spid="19"/>
      <p:bldP grpId="0" spid="20"/>
      <p:bldP grpId="0" spid="2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8" name="TextBox 67"/>
          <p:cNvSpPr txBox="1"/>
          <p:nvPr/>
        </p:nvSpPr>
        <p:spPr>
          <a:xfrm>
            <a:off x="361238" y="117148"/>
            <a:ext cx="4571595"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smtClean="0">
                <a:solidFill>
                  <a:schemeClr val="accent3"/>
                </a:solidFill>
                <a:latin typeface="+mn-lt"/>
                <a:ea typeface="+mn-ea"/>
                <a:cs typeface="+mn-ea"/>
                <a:sym typeface="+mn-lt"/>
              </a:rPr>
              <a:t>工作中的言谈礼仪</a:t>
            </a:r>
          </a:p>
        </p:txBody>
      </p:sp>
      <p:sp>
        <p:nvSpPr>
          <p:cNvPr id="50" name="文本框 19"/>
          <p:cNvSpPr txBox="1"/>
          <p:nvPr/>
        </p:nvSpPr>
        <p:spPr>
          <a:xfrm>
            <a:off x="795660" y="1505744"/>
            <a:ext cx="2040967" cy="944880"/>
          </a:xfrm>
          <a:prstGeom prst="rect">
            <a:avLst/>
          </a:prstGeom>
          <a:noFill/>
        </p:spPr>
        <p:txBody>
          <a:bodyPr rtlCol="0" wrap="square">
            <a:spAutoFit/>
          </a:bodyPr>
          <a:lstStyle/>
          <a:p>
            <a:r>
              <a:rPr altLang="zh-CN" b="1" lang="zh-CN" sz="2800">
                <a:latin typeface="+mn-lt"/>
                <a:ea typeface="+mn-ea"/>
                <a:cs typeface="+mn-ea"/>
                <a:sym typeface="+mn-lt"/>
              </a:rPr>
              <a:t>使用礼貌准确的语言</a:t>
            </a:r>
          </a:p>
        </p:txBody>
      </p:sp>
      <p:cxnSp>
        <p:nvCxnSpPr>
          <p:cNvPr id="51" name="肘形连接符 50"/>
          <p:cNvCxnSpPr/>
          <p:nvPr/>
        </p:nvCxnSpPr>
        <p:spPr>
          <a:xfrm flipV="1">
            <a:off x="923842" y="1333762"/>
            <a:ext cx="2441635" cy="103766"/>
          </a:xfrm>
          <a:prstGeom prst="bentConnector4">
            <a:avLst>
              <a:gd fmla="val 550" name="adj1"/>
              <a:gd fmla="val 320303" name="adj2"/>
            </a:avLst>
          </a:prstGeom>
          <a:noFill/>
          <a:ln algn="ctr" cap="flat" cmpd="sng" w="19050">
            <a:solidFill>
              <a:sysClr lastClr="000000" val="windowText">
                <a:lumMod val="75000"/>
                <a:lumOff val="25000"/>
              </a:sysClr>
            </a:solidFill>
            <a:prstDash val="solid"/>
          </a:ln>
          <a:effectLst/>
        </p:spPr>
      </p:cxnSp>
      <p:cxnSp>
        <p:nvCxnSpPr>
          <p:cNvPr id="52" name="肘形连接符 51"/>
          <p:cNvCxnSpPr>
            <a:stCxn id="56" idx="0"/>
          </p:cNvCxnSpPr>
          <p:nvPr/>
        </p:nvCxnSpPr>
        <p:spPr>
          <a:xfrm flipV="1">
            <a:off x="6219740" y="1581944"/>
            <a:ext cx="1760434" cy="1361810"/>
          </a:xfrm>
          <a:prstGeom prst="bentConnector3">
            <a:avLst>
              <a:gd fmla="val 118534" name="adj1"/>
            </a:avLst>
          </a:prstGeom>
          <a:noFill/>
          <a:ln algn="ctr" cap="flat" cmpd="sng" w="19050">
            <a:solidFill>
              <a:sysClr lastClr="000000" val="windowText">
                <a:lumMod val="75000"/>
                <a:lumOff val="25000"/>
              </a:sysClr>
            </a:solidFill>
            <a:prstDash val="solid"/>
          </a:ln>
          <a:effectLst/>
        </p:spPr>
      </p:cxnSp>
      <p:cxnSp>
        <p:nvCxnSpPr>
          <p:cNvPr id="53" name="肘形连接符 52"/>
          <p:cNvCxnSpPr/>
          <p:nvPr/>
        </p:nvCxnSpPr>
        <p:spPr>
          <a:xfrm flipV="1">
            <a:off x="923842" y="3182144"/>
            <a:ext cx="2415872" cy="461664"/>
          </a:xfrm>
          <a:prstGeom prst="bentConnector3">
            <a:avLst>
              <a:gd fmla="val 1505" name="adj1"/>
            </a:avLst>
          </a:prstGeom>
          <a:noFill/>
          <a:ln algn="ctr" cap="flat" cmpd="sng" w="19050">
            <a:solidFill>
              <a:sysClr lastClr="000000" val="windowText">
                <a:lumMod val="75000"/>
                <a:lumOff val="25000"/>
              </a:sysClr>
            </a:solidFill>
            <a:prstDash val="solid"/>
          </a:ln>
          <a:effectLst/>
        </p:spPr>
      </p:cxnSp>
      <p:sp>
        <p:nvSpPr>
          <p:cNvPr id="54" name="文本框 19"/>
          <p:cNvSpPr txBox="1"/>
          <p:nvPr/>
        </p:nvSpPr>
        <p:spPr>
          <a:xfrm>
            <a:off x="865703" y="3602306"/>
            <a:ext cx="2040967" cy="944880"/>
          </a:xfrm>
          <a:prstGeom prst="rect">
            <a:avLst/>
          </a:prstGeom>
          <a:noFill/>
        </p:spPr>
        <p:txBody>
          <a:bodyPr rtlCol="0" wrap="square">
            <a:spAutoFit/>
          </a:bodyPr>
          <a:lstStyle>
            <a:defPPr>
              <a:defRPr lang="zh-CN"/>
            </a:defPPr>
            <a:lvl1pPr>
              <a:defRPr b="1" sz="2800">
                <a:latin typeface="+mj-ea"/>
                <a:ea typeface="+mj-ea"/>
              </a:defRPr>
            </a:lvl1pPr>
          </a:lstStyle>
          <a:p>
            <a:r>
              <a:rPr altLang="zh-CN" lang="zh-CN">
                <a:latin typeface="+mn-lt"/>
                <a:ea typeface="+mn-ea"/>
                <a:cs typeface="+mn-ea"/>
                <a:sym typeface="+mn-lt"/>
              </a:rPr>
              <a:t>运用有效的沟通技巧</a:t>
            </a:r>
          </a:p>
        </p:txBody>
      </p:sp>
      <p:grpSp>
        <p:nvGrpSpPr>
          <p:cNvPr id="55" name="组合 54"/>
          <p:cNvGrpSpPr/>
          <p:nvPr/>
        </p:nvGrpSpPr>
        <p:grpSpPr>
          <a:xfrm>
            <a:off x="4488935" y="2190853"/>
            <a:ext cx="1730805" cy="1505801"/>
            <a:chOff x="4701102" y="2190853"/>
            <a:chExt cx="1730805" cy="1505801"/>
          </a:xfrm>
        </p:grpSpPr>
        <p:sp>
          <p:nvSpPr>
            <p:cNvPr id="56" name="六边形 55"/>
            <p:cNvSpPr/>
            <p:nvPr/>
          </p:nvSpPr>
          <p:spPr>
            <a:xfrm>
              <a:off x="4701102" y="2190853"/>
              <a:ext cx="1730805" cy="1505801"/>
            </a:xfrm>
            <a:prstGeom prst="hexagon">
              <a:avLst>
                <a:gd fmla="val 25000" name="adj"/>
                <a:gd fmla="val 115470" name="vf"/>
              </a:avLst>
            </a:prstGeom>
            <a:solidFill>
              <a:srgbClr val="FC736E"/>
            </a:solidFill>
            <a:ln algn="ctr" cap="flat" cmpd="sng" w="57150">
              <a:noFill/>
              <a:prstDash val="solid"/>
            </a:ln>
            <a:effectLst/>
          </p:spPr>
          <p:txBody>
            <a:bodyPr/>
            <a:lstStyle/>
            <a:p>
              <a:endParaRPr altLang="en-US" lang="zh-CN">
                <a:latin typeface="+mn-lt"/>
                <a:ea typeface="+mn-ea"/>
                <a:cs typeface="+mn-ea"/>
                <a:sym typeface="+mn-lt"/>
              </a:endParaRPr>
            </a:p>
          </p:txBody>
        </p:sp>
        <p:sp>
          <p:nvSpPr>
            <p:cNvPr id="57" name="Freeform 218"/>
            <p:cNvSpPr>
              <a:spLocks noChangeAspect="1" noEditPoints="1"/>
            </p:cNvSpPr>
            <p:nvPr/>
          </p:nvSpPr>
          <p:spPr bwMode="auto">
            <a:xfrm>
              <a:off x="5221728" y="2572544"/>
              <a:ext cx="646466" cy="679618"/>
            </a:xfrm>
            <a:custGeom>
              <a:gdLst>
                <a:gd fmla="*/ 61 w 117" name="T0"/>
                <a:gd fmla="*/ 38 h 123" name="T1"/>
                <a:gd fmla="*/ 72 w 117" name="T2"/>
                <a:gd fmla="*/ 43 h 123" name="T3"/>
                <a:gd fmla="*/ 76 w 117" name="T4"/>
                <a:gd fmla="*/ 47 h 123" name="T5"/>
                <a:gd fmla="*/ 63 w 117" name="T6"/>
                <a:gd fmla="*/ 62 h 123" name="T7"/>
                <a:gd fmla="*/ 61 w 117" name="T8"/>
                <a:gd fmla="*/ 59 h 123" name="T9"/>
                <a:gd fmla="*/ 54 w 117" name="T10"/>
                <a:gd fmla="*/ 57 h 123" name="T11"/>
                <a:gd fmla="*/ 49 w 117" name="T12"/>
                <a:gd fmla="*/ 59 h 123" name="T13"/>
                <a:gd fmla="*/ 24 w 117" name="T14"/>
                <a:gd fmla="*/ 83 h 123" name="T15"/>
                <a:gd fmla="*/ 20 w 117" name="T16"/>
                <a:gd fmla="*/ 88 h 123" name="T17"/>
                <a:gd fmla="*/ 20 w 117" name="T18"/>
                <a:gd fmla="*/ 94 h 123" name="T19"/>
                <a:gd fmla="*/ 24 w 117" name="T20"/>
                <a:gd fmla="*/ 100 h 123" name="T21"/>
                <a:gd fmla="*/ 27 w 117" name="T22"/>
                <a:gd fmla="*/ 102 h 123" name="T23"/>
                <a:gd fmla="*/ 33 w 117" name="T24"/>
                <a:gd fmla="*/ 104 h 123" name="T25"/>
                <a:gd fmla="*/ 38 w 117" name="T26"/>
                <a:gd fmla="*/ 102 h 123" name="T27"/>
                <a:gd fmla="*/ 51 w 117" name="T28"/>
                <a:gd fmla="*/ 91 h 123" name="T29"/>
                <a:gd fmla="*/ 58 w 117" name="T30"/>
                <a:gd fmla="*/ 88 h 123" name="T31"/>
                <a:gd fmla="*/ 65 w 117" name="T32"/>
                <a:gd fmla="*/ 91 h 123" name="T33"/>
                <a:gd fmla="*/ 67 w 117" name="T34"/>
                <a:gd fmla="*/ 97 h 123" name="T35"/>
                <a:gd fmla="*/ 65 w 117" name="T36"/>
                <a:gd fmla="*/ 104 h 123" name="T37"/>
                <a:gd fmla="*/ 45 w 117" name="T38"/>
                <a:gd fmla="*/ 121 h 123" name="T39"/>
                <a:gd fmla="*/ 33 w 117" name="T40"/>
                <a:gd fmla="*/ 123 h 123" name="T41"/>
                <a:gd fmla="*/ 11 w 117" name="T42"/>
                <a:gd fmla="*/ 114 h 123" name="T43"/>
                <a:gd fmla="*/ 3 w 117" name="T44"/>
                <a:gd fmla="*/ 102 h 123" name="T45"/>
                <a:gd fmla="*/ 3 w 117" name="T46"/>
                <a:gd fmla="*/ 79 h 123" name="T47"/>
                <a:gd fmla="*/ 32 w 117" name="T48"/>
                <a:gd fmla="*/ 47 h 123" name="T49"/>
                <a:gd fmla="*/ 54 w 117" name="T50"/>
                <a:gd fmla="*/ 38 h 123" name="T51"/>
                <a:gd fmla="*/ 97 w 117" name="T52"/>
                <a:gd fmla="*/ 3 h 123" name="T53"/>
                <a:gd fmla="*/ 108 w 117" name="T54"/>
                <a:gd fmla="*/ 9 h 123" name="T55"/>
                <a:gd fmla="*/ 117 w 117" name="T56"/>
                <a:gd fmla="*/ 32 h 123" name="T57"/>
                <a:gd fmla="*/ 108 w 117" name="T58"/>
                <a:gd fmla="*/ 54 h 123" name="T59"/>
                <a:gd fmla="*/ 75 w 117" name="T60"/>
                <a:gd fmla="*/ 83 h 123" name="T61"/>
                <a:gd fmla="*/ 63 w 117" name="T62"/>
                <a:gd fmla="*/ 85 h 123" name="T63"/>
                <a:gd fmla="*/ 42 w 117" name="T64"/>
                <a:gd fmla="*/ 76 h 123" name="T65"/>
                <a:gd fmla="*/ 54 w 117" name="T66"/>
                <a:gd fmla="*/ 62 h 123" name="T67"/>
                <a:gd fmla="*/ 58 w 117" name="T68"/>
                <a:gd fmla="*/ 64 h 123" name="T69"/>
                <a:gd fmla="*/ 63 w 117" name="T70"/>
                <a:gd fmla="*/ 66 h 123" name="T71"/>
                <a:gd fmla="*/ 70 w 117" name="T72"/>
                <a:gd fmla="*/ 64 h 123" name="T73"/>
                <a:gd fmla="*/ 95 w 117" name="T74"/>
                <a:gd fmla="*/ 41 h 123" name="T75"/>
                <a:gd fmla="*/ 97 w 117" name="T76"/>
                <a:gd fmla="*/ 36 h 123" name="T77"/>
                <a:gd fmla="*/ 97 w 117" name="T78"/>
                <a:gd fmla="*/ 29 h 123" name="T79"/>
                <a:gd fmla="*/ 95 w 117" name="T80"/>
                <a:gd fmla="*/ 24 h 123" name="T81"/>
                <a:gd fmla="*/ 91 w 117" name="T82"/>
                <a:gd fmla="*/ 21 h 123" name="T83"/>
                <a:gd fmla="*/ 86 w 117" name="T84"/>
                <a:gd fmla="*/ 19 h 123" name="T85"/>
                <a:gd fmla="*/ 79 w 117" name="T86"/>
                <a:gd fmla="*/ 21 h 123" name="T87"/>
                <a:gd fmla="*/ 67 w 117" name="T88"/>
                <a:gd fmla="*/ 32 h 123" name="T89"/>
                <a:gd fmla="*/ 61 w 117" name="T90"/>
                <a:gd fmla="*/ 34 h 123" name="T91"/>
                <a:gd fmla="*/ 54 w 117" name="T92"/>
                <a:gd fmla="*/ 32 h 123" name="T93"/>
                <a:gd fmla="*/ 51 w 117" name="T94"/>
                <a:gd fmla="*/ 25 h 123" name="T95"/>
                <a:gd fmla="*/ 54 w 117" name="T96"/>
                <a:gd fmla="*/ 19 h 123" name="T97"/>
                <a:gd fmla="*/ 74 w 117" name="T98"/>
                <a:gd fmla="*/ 3 h 12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23" w="117">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ysClr lastClr="FFFFFF" val="window"/>
            </a:solid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n-lt"/>
                <a:ea typeface="+mn-ea"/>
                <a:cs typeface="+mn-ea"/>
                <a:sym typeface="+mn-lt"/>
              </a:endParaRPr>
            </a:p>
          </p:txBody>
        </p:sp>
      </p:grpSp>
      <p:grpSp>
        <p:nvGrpSpPr>
          <p:cNvPr id="58" name="组合 57"/>
          <p:cNvGrpSpPr/>
          <p:nvPr/>
        </p:nvGrpSpPr>
        <p:grpSpPr>
          <a:xfrm>
            <a:off x="2989027" y="3047943"/>
            <a:ext cx="1730805" cy="1505801"/>
            <a:chOff x="3201194" y="3047943"/>
            <a:chExt cx="1730805" cy="1505801"/>
          </a:xfrm>
        </p:grpSpPr>
        <p:sp>
          <p:nvSpPr>
            <p:cNvPr id="59" name="六边形 58"/>
            <p:cNvSpPr/>
            <p:nvPr/>
          </p:nvSpPr>
          <p:spPr>
            <a:xfrm>
              <a:off x="3201194" y="3047943"/>
              <a:ext cx="1730805" cy="1505801"/>
            </a:xfrm>
            <a:prstGeom prst="hexagon">
              <a:avLst>
                <a:gd fmla="val 25000" name="adj"/>
                <a:gd fmla="val 115470" name="vf"/>
              </a:avLst>
            </a:prstGeom>
            <a:solidFill>
              <a:srgbClr val="00A2C2"/>
            </a:solidFill>
            <a:ln algn="ctr" cap="flat" cmpd="sng" w="57150">
              <a:noFill/>
              <a:prstDash val="solid"/>
            </a:ln>
            <a:effectLst/>
          </p:spPr>
          <p:txBody>
            <a:bodyPr/>
            <a:lstStyle/>
            <a:p>
              <a:endParaRPr altLang="en-US" lang="zh-CN">
                <a:latin typeface="+mn-lt"/>
                <a:ea typeface="+mn-ea"/>
                <a:cs typeface="+mn-ea"/>
                <a:sym typeface="+mn-lt"/>
              </a:endParaRPr>
            </a:p>
          </p:txBody>
        </p:sp>
        <p:sp>
          <p:nvSpPr>
            <p:cNvPr id="60" name="Freeform 219"/>
            <p:cNvSpPr>
              <a:spLocks noChangeAspect="1" noEditPoints="1"/>
            </p:cNvSpPr>
            <p:nvPr/>
          </p:nvSpPr>
          <p:spPr bwMode="auto">
            <a:xfrm>
              <a:off x="3810794" y="3482634"/>
              <a:ext cx="478561" cy="613910"/>
            </a:xfrm>
            <a:custGeom>
              <a:gdLst>
                <a:gd fmla="*/ 49 w 99" name="T0"/>
                <a:gd fmla="*/ 17 h 127" name="T1"/>
                <a:gd fmla="*/ 36 w 99" name="T2"/>
                <a:gd fmla="*/ 21 h 127" name="T3"/>
                <a:gd fmla="*/ 26 w 99" name="T4"/>
                <a:gd fmla="*/ 31 h 127" name="T5"/>
                <a:gd fmla="*/ 22 w 99" name="T6"/>
                <a:gd fmla="*/ 46 h 127" name="T7"/>
                <a:gd fmla="*/ 26 w 99" name="T8"/>
                <a:gd fmla="*/ 60 h 127" name="T9"/>
                <a:gd fmla="*/ 36 w 99" name="T10"/>
                <a:gd fmla="*/ 69 h 127" name="T11"/>
                <a:gd fmla="*/ 49 w 99" name="T12"/>
                <a:gd fmla="*/ 73 h 127" name="T13"/>
                <a:gd fmla="*/ 64 w 99" name="T14"/>
                <a:gd fmla="*/ 69 h 127" name="T15"/>
                <a:gd fmla="*/ 74 w 99" name="T16"/>
                <a:gd fmla="*/ 60 h 127" name="T17"/>
                <a:gd fmla="*/ 78 w 99" name="T18"/>
                <a:gd fmla="*/ 46 h 127" name="T19"/>
                <a:gd fmla="*/ 74 w 99" name="T20"/>
                <a:gd fmla="*/ 31 h 127" name="T21"/>
                <a:gd fmla="*/ 64 w 99" name="T22"/>
                <a:gd fmla="*/ 21 h 127" name="T23"/>
                <a:gd fmla="*/ 49 w 99" name="T24"/>
                <a:gd fmla="*/ 17 h 127" name="T25"/>
                <a:gd fmla="*/ 49 w 99" name="T26"/>
                <a:gd fmla="*/ 0 h 127" name="T27"/>
                <a:gd fmla="*/ 69 w 99" name="T28"/>
                <a:gd fmla="*/ 4 h 127" name="T29"/>
                <a:gd fmla="*/ 85 w 99" name="T30"/>
                <a:gd fmla="*/ 14 h 127" name="T31"/>
                <a:gd fmla="*/ 95 w 99" name="T32"/>
                <a:gd fmla="*/ 30 h 127" name="T33"/>
                <a:gd fmla="*/ 99 w 99" name="T34"/>
                <a:gd fmla="*/ 50 h 127" name="T35"/>
                <a:gd fmla="*/ 99 w 99" name="T36"/>
                <a:gd fmla="*/ 55 h 127" name="T37"/>
                <a:gd fmla="*/ 97 w 99" name="T38"/>
                <a:gd fmla="*/ 72 h 127" name="T39"/>
                <a:gd fmla="*/ 89 w 99" name="T40"/>
                <a:gd fmla="*/ 89 h 127" name="T41"/>
                <a:gd fmla="*/ 80 w 99" name="T42"/>
                <a:gd fmla="*/ 102 h 127" name="T43"/>
                <a:gd fmla="*/ 69 w 99" name="T44"/>
                <a:gd fmla="*/ 113 h 127" name="T45"/>
                <a:gd fmla="*/ 60 w 99" name="T46"/>
                <a:gd fmla="*/ 120 h 127" name="T47"/>
                <a:gd fmla="*/ 53 w 99" name="T48"/>
                <a:gd fmla="*/ 126 h 127" name="T49"/>
                <a:gd fmla="*/ 51 w 99" name="T50"/>
                <a:gd fmla="*/ 127 h 127" name="T51"/>
                <a:gd fmla="*/ 48 w 99" name="T52"/>
                <a:gd fmla="*/ 126 h 127" name="T53"/>
                <a:gd fmla="*/ 43 w 99" name="T54"/>
                <a:gd fmla="*/ 122 h 127" name="T55"/>
                <a:gd fmla="*/ 34 w 99" name="T56"/>
                <a:gd fmla="*/ 115 h 127" name="T57"/>
                <a:gd fmla="*/ 25 w 99" name="T58"/>
                <a:gd fmla="*/ 106 h 127" name="T59"/>
                <a:gd fmla="*/ 15 w 99" name="T60"/>
                <a:gd fmla="*/ 94 h 127" name="T61"/>
                <a:gd fmla="*/ 8 w 99" name="T62"/>
                <a:gd fmla="*/ 80 h 127" name="T63"/>
                <a:gd fmla="*/ 2 w 99" name="T64"/>
                <a:gd fmla="*/ 65 h 127" name="T65"/>
                <a:gd fmla="*/ 1 w 99" name="T66"/>
                <a:gd fmla="*/ 58 h 127" name="T67"/>
                <a:gd fmla="*/ 0 w 99" name="T68"/>
                <a:gd fmla="*/ 50 h 127" name="T69"/>
                <a:gd fmla="*/ 4 w 99" name="T70"/>
                <a:gd fmla="*/ 30 h 127" name="T71"/>
                <a:gd fmla="*/ 14 w 99" name="T72"/>
                <a:gd fmla="*/ 14 h 127" name="T73"/>
                <a:gd fmla="*/ 30 w 99" name="T74"/>
                <a:gd fmla="*/ 4 h 127" name="T75"/>
                <a:gd fmla="*/ 49 w 99" name="T76"/>
                <a:gd fmla="*/ 0 h 12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27" w="99">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ysClr lastClr="FFFFFF" val="window"/>
            </a:solid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n-lt"/>
                <a:ea typeface="+mn-ea"/>
                <a:cs typeface="+mn-ea"/>
                <a:sym typeface="+mn-lt"/>
              </a:endParaRPr>
            </a:p>
          </p:txBody>
        </p:sp>
      </p:grpSp>
      <p:grpSp>
        <p:nvGrpSpPr>
          <p:cNvPr id="61" name="组合 60"/>
          <p:cNvGrpSpPr/>
          <p:nvPr/>
        </p:nvGrpSpPr>
        <p:grpSpPr>
          <a:xfrm>
            <a:off x="2989027" y="1333762"/>
            <a:ext cx="1730805" cy="1505801"/>
            <a:chOff x="3201194" y="1333762"/>
            <a:chExt cx="1730805" cy="1505801"/>
          </a:xfrm>
        </p:grpSpPr>
        <p:sp>
          <p:nvSpPr>
            <p:cNvPr id="62" name="六边形 61"/>
            <p:cNvSpPr/>
            <p:nvPr/>
          </p:nvSpPr>
          <p:spPr>
            <a:xfrm>
              <a:off x="3201194" y="1333762"/>
              <a:ext cx="1730805" cy="1505801"/>
            </a:xfrm>
            <a:prstGeom prst="hexagon">
              <a:avLst>
                <a:gd fmla="val 25000" name="adj"/>
                <a:gd fmla="val 115470" name="vf"/>
              </a:avLst>
            </a:prstGeom>
            <a:solidFill>
              <a:srgbClr val="00A2C2"/>
            </a:solidFill>
            <a:ln algn="ctr" cap="flat" cmpd="sng" w="57150">
              <a:noFill/>
              <a:prstDash val="solid"/>
            </a:ln>
            <a:effectLst/>
          </p:spPr>
          <p:txBody>
            <a:bodyPr/>
            <a:lstStyle/>
            <a:p>
              <a:endParaRPr altLang="en-US" lang="zh-CN">
                <a:latin typeface="+mn-lt"/>
                <a:ea typeface="+mn-ea"/>
                <a:cs typeface="+mn-ea"/>
                <a:sym typeface="+mn-lt"/>
              </a:endParaRPr>
            </a:p>
          </p:txBody>
        </p:sp>
        <p:sp>
          <p:nvSpPr>
            <p:cNvPr id="63" name="Freeform 221"/>
            <p:cNvSpPr>
              <a:spLocks noChangeAspect="1"/>
            </p:cNvSpPr>
            <p:nvPr/>
          </p:nvSpPr>
          <p:spPr bwMode="auto">
            <a:xfrm>
              <a:off x="3734594" y="1734344"/>
              <a:ext cx="639702" cy="613910"/>
            </a:xfrm>
            <a:custGeom>
              <a:gdLst>
                <a:gd fmla="*/ 61 w 124" name="T0"/>
                <a:gd fmla="*/ 0 h 119" name="T1"/>
                <a:gd fmla="*/ 82 w 124" name="T2"/>
                <a:gd fmla="*/ 38 h 119" name="T3"/>
                <a:gd fmla="*/ 124 w 124" name="T4"/>
                <a:gd fmla="*/ 45 h 119" name="T5"/>
                <a:gd fmla="*/ 95 w 124" name="T6"/>
                <a:gd fmla="*/ 77 h 119" name="T7"/>
                <a:gd fmla="*/ 101 w 124" name="T8"/>
                <a:gd fmla="*/ 119 h 119" name="T9"/>
                <a:gd fmla="*/ 61 w 124" name="T10"/>
                <a:gd fmla="*/ 100 h 119" name="T11"/>
                <a:gd fmla="*/ 23 w 124" name="T12"/>
                <a:gd fmla="*/ 119 h 119" name="T13"/>
                <a:gd fmla="*/ 29 w 124" name="T14"/>
                <a:gd fmla="*/ 77 h 119" name="T15"/>
                <a:gd fmla="*/ 0 w 124" name="T16"/>
                <a:gd fmla="*/ 45 h 119" name="T17"/>
                <a:gd fmla="*/ 42 w 124" name="T18"/>
                <a:gd fmla="*/ 38 h 119" name="T19"/>
                <a:gd fmla="*/ 61 w 124" name="T20"/>
                <a:gd fmla="*/ 0 h 11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9" w="124">
                  <a:moveTo>
                    <a:pt x="61" y="0"/>
                  </a:moveTo>
                  <a:lnTo>
                    <a:pt x="82" y="38"/>
                  </a:lnTo>
                  <a:lnTo>
                    <a:pt x="124" y="45"/>
                  </a:lnTo>
                  <a:lnTo>
                    <a:pt x="95" y="77"/>
                  </a:lnTo>
                  <a:lnTo>
                    <a:pt x="101" y="119"/>
                  </a:lnTo>
                  <a:lnTo>
                    <a:pt x="61" y="100"/>
                  </a:lnTo>
                  <a:lnTo>
                    <a:pt x="23" y="119"/>
                  </a:lnTo>
                  <a:lnTo>
                    <a:pt x="29" y="77"/>
                  </a:lnTo>
                  <a:lnTo>
                    <a:pt x="0" y="45"/>
                  </a:lnTo>
                  <a:lnTo>
                    <a:pt x="42" y="38"/>
                  </a:lnTo>
                  <a:lnTo>
                    <a:pt x="61" y="0"/>
                  </a:lnTo>
                  <a:close/>
                </a:path>
              </a:pathLst>
            </a:custGeom>
            <a:solidFill>
              <a:sysClr lastClr="FFFFFF" val="window"/>
            </a:solid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n-lt"/>
                <a:ea typeface="+mn-ea"/>
                <a:cs typeface="+mn-ea"/>
                <a:sym typeface="+mn-lt"/>
              </a:endParaRPr>
            </a:p>
          </p:txBody>
        </p:sp>
      </p:grpSp>
      <p:sp>
        <p:nvSpPr>
          <p:cNvPr id="64" name="文本框 19"/>
          <p:cNvSpPr txBox="1"/>
          <p:nvPr/>
        </p:nvSpPr>
        <p:spPr>
          <a:xfrm>
            <a:off x="6037027" y="1353344"/>
            <a:ext cx="2040967" cy="944880"/>
          </a:xfrm>
          <a:prstGeom prst="rect">
            <a:avLst/>
          </a:prstGeom>
          <a:noFill/>
        </p:spPr>
        <p:txBody>
          <a:bodyPr rtlCol="0" wrap="square">
            <a:spAutoFit/>
          </a:bodyPr>
          <a:lstStyle>
            <a:defPPr>
              <a:defRPr lang="zh-CN"/>
            </a:defPPr>
            <a:lvl1pPr>
              <a:defRPr b="1" sz="2800">
                <a:latin typeface="+mj-ea"/>
                <a:ea typeface="+mj-ea"/>
              </a:defRPr>
            </a:lvl1pPr>
          </a:lstStyle>
          <a:p>
            <a:r>
              <a:rPr altLang="zh-CN" lang="zh-CN">
                <a:latin typeface="+mn-lt"/>
                <a:ea typeface="+mn-ea"/>
                <a:cs typeface="+mn-ea"/>
                <a:sym typeface="+mn-lt"/>
              </a:rPr>
              <a:t>选择恰当的谈话内容</a:t>
            </a:r>
          </a:p>
        </p:txBody>
      </p:sp>
    </p:spTree>
    <p:extLst>
      <p:ext uri="{BB962C8B-B14F-4D97-AF65-F5344CB8AC3E}">
        <p14:creationId val="2098745024"/>
      </p:ext>
    </p:extLst>
  </p:cSld>
  <p:clrMapOvr>
    <a:masterClrMapping/>
  </p:clrMapOvr>
  <mc:AlternateContent>
    <mc:Choice Requires="p14">
      <p:transition advTm="3082" spd="slow">
        <p14:gallery dir="l"/>
      </p:transition>
    </mc:Choice>
    <mc:Fallback>
      <p:transition advTm="3082"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300" fill="hold" id="7"/>
                                        <p:tgtEl>
                                          <p:spTgt spid="67"/>
                                        </p:tgtEl>
                                        <p:attrNameLst>
                                          <p:attrName>ppt_x</p:attrName>
                                        </p:attrNameLst>
                                      </p:cBhvr>
                                      <p:tavLst>
                                        <p:tav tm="0">
                                          <p:val>
                                            <p:strVal val="0-#ppt_w/2"/>
                                          </p:val>
                                        </p:tav>
                                        <p:tav tm="100000">
                                          <p:val>
                                            <p:strVal val="#ppt_x"/>
                                          </p:val>
                                        </p:tav>
                                      </p:tavLst>
                                    </p:anim>
                                    <p:anim calcmode="lin" valueType="num">
                                      <p:cBhvr additive="base">
                                        <p:cTn dur="300" fill="hold" id="8"/>
                                        <p:tgtEl>
                                          <p:spTgt spid="6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300" fill="hold" id="11"/>
                                        <p:tgtEl>
                                          <p:spTgt spid="66"/>
                                        </p:tgtEl>
                                        <p:attrNameLst>
                                          <p:attrName>ppt_x</p:attrName>
                                        </p:attrNameLst>
                                      </p:cBhvr>
                                      <p:tavLst>
                                        <p:tav tm="0">
                                          <p:val>
                                            <p:strVal val="0-#ppt_w/2"/>
                                          </p:val>
                                        </p:tav>
                                        <p:tav tm="100000">
                                          <p:val>
                                            <p:strVal val="#ppt_x"/>
                                          </p:val>
                                        </p:tav>
                                      </p:tavLst>
                                    </p:anim>
                                    <p:anim calcmode="lin" valueType="num">
                                      <p:cBhvr additive="base">
                                        <p:cTn dur="3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8"/>
                                        </p:tgtEl>
                                        <p:attrNameLst>
                                          <p:attrName>style.visibility</p:attrName>
                                        </p:attrNameLst>
                                      </p:cBhvr>
                                      <p:to>
                                        <p:strVal val="visible"/>
                                      </p:to>
                                    </p:set>
                                    <p:anim by="(-#ppt_w*2)" calcmode="lin" valueType="num">
                                      <p:cBhvr rctx="PPT">
                                        <p:cTn autoRev="1" dur="200" fill="hold" id="16">
                                          <p:stCondLst>
                                            <p:cond delay="0"/>
                                          </p:stCondLst>
                                        </p:cTn>
                                        <p:tgtEl>
                                          <p:spTgt spid="68"/>
                                        </p:tgtEl>
                                        <p:attrNameLst>
                                          <p:attrName>ppt_w</p:attrName>
                                        </p:attrNameLst>
                                      </p:cBhvr>
                                    </p:anim>
                                    <p:anim by="(#ppt_w*0.50)" calcmode="lin" valueType="num">
                                      <p:cBhvr>
                                        <p:cTn autoRev="1" decel="50000" dur="200" fill="hold" id="17">
                                          <p:stCondLst>
                                            <p:cond delay="0"/>
                                          </p:stCondLst>
                                        </p:cTn>
                                        <p:tgtEl>
                                          <p:spTgt spid="68"/>
                                        </p:tgtEl>
                                        <p:attrNameLst>
                                          <p:attrName>ppt_x</p:attrName>
                                        </p:attrNameLst>
                                      </p:cBhvr>
                                    </p:anim>
                                    <p:anim calcmode="lin" from="(-#ppt_h/2)" to="(#ppt_y)" valueType="num">
                                      <p:cBhvr>
                                        <p:cTn dur="400" fill="hold" id="18">
                                          <p:stCondLst>
                                            <p:cond delay="0"/>
                                          </p:stCondLst>
                                        </p:cTn>
                                        <p:tgtEl>
                                          <p:spTgt spid="68"/>
                                        </p:tgtEl>
                                        <p:attrNameLst>
                                          <p:attrName>ppt_y</p:attrName>
                                        </p:attrNameLst>
                                      </p:cBhvr>
                                    </p:anim>
                                    <p:animRot by="21600000">
                                      <p:cBhvr>
                                        <p:cTn dur="400" fill="hold" id="19">
                                          <p:stCondLst>
                                            <p:cond delay="0"/>
                                          </p:stCondLst>
                                        </p:cTn>
                                        <p:tgtEl>
                                          <p:spTgt spid="68"/>
                                        </p:tgtEl>
                                        <p:attrNameLst>
                                          <p:attrName>r</p:attrName>
                                        </p:attrNameLst>
                                      </p:cBhvr>
                                    </p:animRot>
                                  </p:childTnLst>
                                </p:cTn>
                              </p:par>
                            </p:childTnLst>
                          </p:cTn>
                        </p:par>
                        <p:par>
                          <p:cTn fill="hold" id="20" nodeType="afterGroup">
                            <p:stCondLst>
                              <p:cond delay="800"/>
                            </p:stCondLst>
                            <p:childTnLst>
                              <p:par>
                                <p:cTn fill="hold" id="21" nodeType="afterEffect" presetClass="entr" presetID="2" presetSubtype="9">
                                  <p:stCondLst>
                                    <p:cond delay="0"/>
                                  </p:stCondLst>
                                  <p:childTnLst>
                                    <p:set>
                                      <p:cBhvr>
                                        <p:cTn dur="1" fill="hold" id="22">
                                          <p:stCondLst>
                                            <p:cond delay="0"/>
                                          </p:stCondLst>
                                        </p:cTn>
                                        <p:tgtEl>
                                          <p:spTgt spid="61"/>
                                        </p:tgtEl>
                                        <p:attrNameLst>
                                          <p:attrName>style.visibility</p:attrName>
                                        </p:attrNameLst>
                                      </p:cBhvr>
                                      <p:to>
                                        <p:strVal val="visible"/>
                                      </p:to>
                                    </p:set>
                                    <p:anim calcmode="lin" valueType="num">
                                      <p:cBhvr additive="base">
                                        <p:cTn dur="500" fill="hold" id="23"/>
                                        <p:tgtEl>
                                          <p:spTgt spid="61"/>
                                        </p:tgtEl>
                                        <p:attrNameLst>
                                          <p:attrName>ppt_x</p:attrName>
                                        </p:attrNameLst>
                                      </p:cBhvr>
                                      <p:tavLst>
                                        <p:tav tm="0">
                                          <p:val>
                                            <p:strVal val="0-#ppt_w/2"/>
                                          </p:val>
                                        </p:tav>
                                        <p:tav tm="100000">
                                          <p:val>
                                            <p:strVal val="#ppt_x"/>
                                          </p:val>
                                        </p:tav>
                                      </p:tavLst>
                                    </p:anim>
                                    <p:anim calcmode="lin" valueType="num">
                                      <p:cBhvr additive="base">
                                        <p:cTn dur="500" fill="hold" id="24"/>
                                        <p:tgtEl>
                                          <p:spTgt spid="61"/>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12">
                                  <p:stCondLst>
                                    <p:cond delay="0"/>
                                  </p:stCondLst>
                                  <p:childTnLst>
                                    <p:set>
                                      <p:cBhvr>
                                        <p:cTn dur="1" fill="hold" id="26">
                                          <p:stCondLst>
                                            <p:cond delay="0"/>
                                          </p:stCondLst>
                                        </p:cTn>
                                        <p:tgtEl>
                                          <p:spTgt spid="58"/>
                                        </p:tgtEl>
                                        <p:attrNameLst>
                                          <p:attrName>style.visibility</p:attrName>
                                        </p:attrNameLst>
                                      </p:cBhvr>
                                      <p:to>
                                        <p:strVal val="visible"/>
                                      </p:to>
                                    </p:set>
                                    <p:anim calcmode="lin" valueType="num">
                                      <p:cBhvr additive="base">
                                        <p:cTn dur="500" fill="hold" id="27"/>
                                        <p:tgtEl>
                                          <p:spTgt spid="58"/>
                                        </p:tgtEl>
                                        <p:attrNameLst>
                                          <p:attrName>ppt_x</p:attrName>
                                        </p:attrNameLst>
                                      </p:cBhvr>
                                      <p:tavLst>
                                        <p:tav tm="0">
                                          <p:val>
                                            <p:strVal val="0-#ppt_w/2"/>
                                          </p:val>
                                        </p:tav>
                                        <p:tav tm="100000">
                                          <p:val>
                                            <p:strVal val="#ppt_x"/>
                                          </p:val>
                                        </p:tav>
                                      </p:tavLst>
                                    </p:anim>
                                    <p:anim calcmode="lin" valueType="num">
                                      <p:cBhvr additive="base">
                                        <p:cTn dur="500" fill="hold" id="28"/>
                                        <p:tgtEl>
                                          <p:spTgt spid="58"/>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2">
                                  <p:stCondLst>
                                    <p:cond delay="0"/>
                                  </p:stCondLst>
                                  <p:childTnLst>
                                    <p:set>
                                      <p:cBhvr>
                                        <p:cTn dur="1" fill="hold" id="30">
                                          <p:stCondLst>
                                            <p:cond delay="0"/>
                                          </p:stCondLst>
                                        </p:cTn>
                                        <p:tgtEl>
                                          <p:spTgt spid="55"/>
                                        </p:tgtEl>
                                        <p:attrNameLst>
                                          <p:attrName>style.visibility</p:attrName>
                                        </p:attrNameLst>
                                      </p:cBhvr>
                                      <p:to>
                                        <p:strVal val="visible"/>
                                      </p:to>
                                    </p:set>
                                    <p:anim calcmode="lin" valueType="num">
                                      <p:cBhvr additive="base">
                                        <p:cTn dur="500" fill="hold" id="31"/>
                                        <p:tgtEl>
                                          <p:spTgt spid="55"/>
                                        </p:tgtEl>
                                        <p:attrNameLst>
                                          <p:attrName>ppt_x</p:attrName>
                                        </p:attrNameLst>
                                      </p:cBhvr>
                                      <p:tavLst>
                                        <p:tav tm="0">
                                          <p:val>
                                            <p:strVal val="1+#ppt_w/2"/>
                                          </p:val>
                                        </p:tav>
                                        <p:tav tm="100000">
                                          <p:val>
                                            <p:strVal val="#ppt_x"/>
                                          </p:val>
                                        </p:tav>
                                      </p:tavLst>
                                    </p:anim>
                                    <p:anim calcmode="lin" valueType="num">
                                      <p:cBhvr additive="base">
                                        <p:cTn dur="500" fill="hold" id="32"/>
                                        <p:tgtEl>
                                          <p:spTgt spid="55"/>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300"/>
                            </p:stCondLst>
                            <p:childTnLst>
                              <p:par>
                                <p:cTn fill="hold" id="34" nodeType="afterEffect" presetClass="entr" presetID="22" presetSubtype="2">
                                  <p:stCondLst>
                                    <p:cond delay="0"/>
                                  </p:stCondLst>
                                  <p:childTnLst>
                                    <p:set>
                                      <p:cBhvr>
                                        <p:cTn dur="1" fill="hold" id="35">
                                          <p:stCondLst>
                                            <p:cond delay="0"/>
                                          </p:stCondLst>
                                        </p:cTn>
                                        <p:tgtEl>
                                          <p:spTgt spid="51"/>
                                        </p:tgtEl>
                                        <p:attrNameLst>
                                          <p:attrName>style.visibility</p:attrName>
                                        </p:attrNameLst>
                                      </p:cBhvr>
                                      <p:to>
                                        <p:strVal val="visible"/>
                                      </p:to>
                                    </p:set>
                                    <p:animEffect filter="wipe(right)" transition="in">
                                      <p:cBhvr>
                                        <p:cTn dur="500" id="36"/>
                                        <p:tgtEl>
                                          <p:spTgt spid="51"/>
                                        </p:tgtEl>
                                      </p:cBhvr>
                                    </p:animEffect>
                                  </p:childTnLst>
                                </p:cTn>
                              </p:par>
                              <p:par>
                                <p:cTn fill="hold" id="37" nodeType="withEffect" presetClass="entr" presetID="22" presetSubtype="2">
                                  <p:stCondLst>
                                    <p:cond delay="0"/>
                                  </p:stCondLst>
                                  <p:childTnLst>
                                    <p:set>
                                      <p:cBhvr>
                                        <p:cTn dur="1" fill="hold" id="38">
                                          <p:stCondLst>
                                            <p:cond delay="0"/>
                                          </p:stCondLst>
                                        </p:cTn>
                                        <p:tgtEl>
                                          <p:spTgt spid="53"/>
                                        </p:tgtEl>
                                        <p:attrNameLst>
                                          <p:attrName>style.visibility</p:attrName>
                                        </p:attrNameLst>
                                      </p:cBhvr>
                                      <p:to>
                                        <p:strVal val="visible"/>
                                      </p:to>
                                    </p:set>
                                    <p:animEffect filter="wipe(right)" transition="in">
                                      <p:cBhvr>
                                        <p:cTn dur="500" id="39"/>
                                        <p:tgtEl>
                                          <p:spTgt spid="53"/>
                                        </p:tgtEl>
                                      </p:cBhvr>
                                    </p:animEffect>
                                  </p:childTnLst>
                                </p:cTn>
                              </p:par>
                              <p:par>
                                <p:cTn fill="hold" id="40" nodeType="withEffect" presetClass="entr" presetID="22" presetSubtype="8">
                                  <p:stCondLst>
                                    <p:cond delay="0"/>
                                  </p:stCondLst>
                                  <p:childTnLst>
                                    <p:set>
                                      <p:cBhvr>
                                        <p:cTn dur="1" fill="hold" id="41">
                                          <p:stCondLst>
                                            <p:cond delay="0"/>
                                          </p:stCondLst>
                                        </p:cTn>
                                        <p:tgtEl>
                                          <p:spTgt spid="52"/>
                                        </p:tgtEl>
                                        <p:attrNameLst>
                                          <p:attrName>style.visibility</p:attrName>
                                        </p:attrNameLst>
                                      </p:cBhvr>
                                      <p:to>
                                        <p:strVal val="visible"/>
                                      </p:to>
                                    </p:set>
                                    <p:animEffect filter="wipe(left)" transition="in">
                                      <p:cBhvr>
                                        <p:cTn dur="500" id="42"/>
                                        <p:tgtEl>
                                          <p:spTgt spid="52"/>
                                        </p:tgtEl>
                                      </p:cBhvr>
                                    </p:animEffect>
                                  </p:childTnLst>
                                </p:cTn>
                              </p:par>
                            </p:childTnLst>
                          </p:cTn>
                        </p:par>
                        <p:par>
                          <p:cTn fill="hold" id="43" nodeType="afterGroup">
                            <p:stCondLst>
                              <p:cond delay="1800"/>
                            </p:stCondLst>
                            <p:childTnLst>
                              <p:par>
                                <p:cTn fill="hold" grpId="0" id="44" nodeType="afterEffect" presetClass="entr" presetID="25" presetSubtype="0">
                                  <p:stCondLst>
                                    <p:cond delay="0"/>
                                  </p:stCondLst>
                                  <p:childTnLst>
                                    <p:set>
                                      <p:cBhvr>
                                        <p:cTn dur="1" fill="hold" id="45">
                                          <p:stCondLst>
                                            <p:cond delay="0"/>
                                          </p:stCondLst>
                                        </p:cTn>
                                        <p:tgtEl>
                                          <p:spTgt spid="50"/>
                                        </p:tgtEl>
                                        <p:attrNameLst>
                                          <p:attrName>style.visibility</p:attrName>
                                        </p:attrNameLst>
                                      </p:cBhvr>
                                      <p:to>
                                        <p:strVal val="visible"/>
                                      </p:to>
                                    </p:set>
                                    <p:anim calcmode="lin" valueType="num">
                                      <p:cBhvr>
                                        <p:cTn decel="50000" dur="500" fill="hold" id="46">
                                          <p:stCondLst>
                                            <p:cond delay="0"/>
                                          </p:stCondLst>
                                        </p:cTn>
                                        <p:tgtEl>
                                          <p:spTgt spid="50"/>
                                        </p:tgtEl>
                                        <p:attrNameLst>
                                          <p:attrName>style.rotation</p:attrName>
                                        </p:attrNameLst>
                                      </p:cBhvr>
                                      <p:tavLst>
                                        <p:tav tm="0">
                                          <p:val>
                                            <p:fltVal val="-90"/>
                                          </p:val>
                                        </p:tav>
                                        <p:tav tm="100000">
                                          <p:val>
                                            <p:fltVal val="0"/>
                                          </p:val>
                                        </p:tav>
                                      </p:tavLst>
                                    </p:anim>
                                    <p:anim calcmode="lin" valueType="num">
                                      <p:cBhvr>
                                        <p:cTn decel="50000" dur="500" fill="hold" id="47">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accel="50000" dur="500" fill="hold" id="48">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dur="1000" fill="hold" id="49"/>
                                        <p:tgtEl>
                                          <p:spTgt spid="50"/>
                                        </p:tgtEl>
                                        <p:attrNameLst>
                                          <p:attrName>ppt_h</p:attrName>
                                        </p:attrNameLst>
                                      </p:cBhvr>
                                      <p:tavLst>
                                        <p:tav tm="0">
                                          <p:val>
                                            <p:strVal val="#ppt_h"/>
                                          </p:val>
                                        </p:tav>
                                        <p:tav tm="100000">
                                          <p:val>
                                            <p:strVal val="#ppt_h"/>
                                          </p:val>
                                        </p:tav>
                                      </p:tavLst>
                                    </p:anim>
                                    <p:anim calcmode="lin" valueType="num">
                                      <p:cBhvr>
                                        <p:cTn decel="50000" dur="500" fill="hold" id="50">
                                          <p:stCondLst>
                                            <p:cond delay="0"/>
                                          </p:stCondLst>
                                        </p:cTn>
                                        <p:tgtEl>
                                          <p:spTgt spid="50"/>
                                        </p:tgtEl>
                                        <p:attrNameLst>
                                          <p:attrName>ppt_x</p:attrName>
                                        </p:attrNameLst>
                                      </p:cBhvr>
                                      <p:tavLst>
                                        <p:tav tm="0">
                                          <p:val>
                                            <p:strVal val="#ppt_x+.4"/>
                                          </p:val>
                                        </p:tav>
                                        <p:tav tm="100000">
                                          <p:val>
                                            <p:strVal val="#ppt_x"/>
                                          </p:val>
                                        </p:tav>
                                      </p:tavLst>
                                    </p:anim>
                                    <p:anim calcmode="lin" valueType="num">
                                      <p:cBhvr>
                                        <p:cTn decel="50000" dur="500" fill="hold" id="51">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accel="50000" dur="500" fill="hold" id="52">
                                          <p:stCondLst>
                                            <p:cond delay="500"/>
                                          </p:stCondLst>
                                        </p:cTn>
                                        <p:tgtEl>
                                          <p:spTgt spid="50"/>
                                        </p:tgtEl>
                                        <p:attrNameLst>
                                          <p:attrName>ppt_y</p:attrName>
                                        </p:attrNameLst>
                                      </p:cBhvr>
                                      <p:tavLst>
                                        <p:tav tm="0">
                                          <p:val>
                                            <p:strVal val="#ppt_y+.1"/>
                                          </p:val>
                                        </p:tav>
                                        <p:tav tm="100000">
                                          <p:val>
                                            <p:strVal val="#ppt_y"/>
                                          </p:val>
                                        </p:tav>
                                      </p:tavLst>
                                    </p:anim>
                                    <p:animEffect filter="fade" transition="in">
                                      <p:cBhvr>
                                        <p:cTn decel="50000" dur="1000" id="53">
                                          <p:stCondLst>
                                            <p:cond delay="0"/>
                                          </p:stCondLst>
                                        </p:cTn>
                                        <p:tgtEl>
                                          <p:spTgt spid="50"/>
                                        </p:tgtEl>
                                      </p:cBhvr>
                                    </p:animEffect>
                                  </p:childTnLst>
                                </p:cTn>
                              </p:par>
                              <p:par>
                                <p:cTn fill="hold" grpId="0" id="54" nodeType="withEffect" presetClass="entr" presetID="25" presetSubtype="0">
                                  <p:stCondLst>
                                    <p:cond delay="0"/>
                                  </p:stCondLst>
                                  <p:childTnLst>
                                    <p:set>
                                      <p:cBhvr>
                                        <p:cTn dur="1" fill="hold" id="55">
                                          <p:stCondLst>
                                            <p:cond delay="0"/>
                                          </p:stCondLst>
                                        </p:cTn>
                                        <p:tgtEl>
                                          <p:spTgt spid="54"/>
                                        </p:tgtEl>
                                        <p:attrNameLst>
                                          <p:attrName>style.visibility</p:attrName>
                                        </p:attrNameLst>
                                      </p:cBhvr>
                                      <p:to>
                                        <p:strVal val="visible"/>
                                      </p:to>
                                    </p:set>
                                    <p:anim calcmode="lin" valueType="num">
                                      <p:cBhvr>
                                        <p:cTn decel="50000" dur="500" fill="hold" id="56">
                                          <p:stCondLst>
                                            <p:cond delay="0"/>
                                          </p:stCondLst>
                                        </p:cTn>
                                        <p:tgtEl>
                                          <p:spTgt spid="54"/>
                                        </p:tgtEl>
                                        <p:attrNameLst>
                                          <p:attrName>style.rotation</p:attrName>
                                        </p:attrNameLst>
                                      </p:cBhvr>
                                      <p:tavLst>
                                        <p:tav tm="0">
                                          <p:val>
                                            <p:fltVal val="-90"/>
                                          </p:val>
                                        </p:tav>
                                        <p:tav tm="100000">
                                          <p:val>
                                            <p:fltVal val="0"/>
                                          </p:val>
                                        </p:tav>
                                      </p:tavLst>
                                    </p:anim>
                                    <p:anim calcmode="lin" valueType="num">
                                      <p:cBhvr>
                                        <p:cTn decel="50000" dur="500" fill="hold" id="57">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accel="50000" dur="500" fill="hold" id="58">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dur="1000" fill="hold" id="59"/>
                                        <p:tgtEl>
                                          <p:spTgt spid="54"/>
                                        </p:tgtEl>
                                        <p:attrNameLst>
                                          <p:attrName>ppt_h</p:attrName>
                                        </p:attrNameLst>
                                      </p:cBhvr>
                                      <p:tavLst>
                                        <p:tav tm="0">
                                          <p:val>
                                            <p:strVal val="#ppt_h"/>
                                          </p:val>
                                        </p:tav>
                                        <p:tav tm="100000">
                                          <p:val>
                                            <p:strVal val="#ppt_h"/>
                                          </p:val>
                                        </p:tav>
                                      </p:tavLst>
                                    </p:anim>
                                    <p:anim calcmode="lin" valueType="num">
                                      <p:cBhvr>
                                        <p:cTn decel="50000" dur="500" fill="hold" id="60">
                                          <p:stCondLst>
                                            <p:cond delay="0"/>
                                          </p:stCondLst>
                                        </p:cTn>
                                        <p:tgtEl>
                                          <p:spTgt spid="54"/>
                                        </p:tgtEl>
                                        <p:attrNameLst>
                                          <p:attrName>ppt_x</p:attrName>
                                        </p:attrNameLst>
                                      </p:cBhvr>
                                      <p:tavLst>
                                        <p:tav tm="0">
                                          <p:val>
                                            <p:strVal val="#ppt_x+.4"/>
                                          </p:val>
                                        </p:tav>
                                        <p:tav tm="100000">
                                          <p:val>
                                            <p:strVal val="#ppt_x"/>
                                          </p:val>
                                        </p:tav>
                                      </p:tavLst>
                                    </p:anim>
                                    <p:anim calcmode="lin" valueType="num">
                                      <p:cBhvr>
                                        <p:cTn decel="50000" dur="500" fill="hold" id="61">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accel="50000" dur="500" fill="hold" id="62">
                                          <p:stCondLst>
                                            <p:cond delay="500"/>
                                          </p:stCondLst>
                                        </p:cTn>
                                        <p:tgtEl>
                                          <p:spTgt spid="54"/>
                                        </p:tgtEl>
                                        <p:attrNameLst>
                                          <p:attrName>ppt_y</p:attrName>
                                        </p:attrNameLst>
                                      </p:cBhvr>
                                      <p:tavLst>
                                        <p:tav tm="0">
                                          <p:val>
                                            <p:strVal val="#ppt_y+.1"/>
                                          </p:val>
                                        </p:tav>
                                        <p:tav tm="100000">
                                          <p:val>
                                            <p:strVal val="#ppt_y"/>
                                          </p:val>
                                        </p:tav>
                                      </p:tavLst>
                                    </p:anim>
                                    <p:animEffect filter="fade" transition="in">
                                      <p:cBhvr>
                                        <p:cTn decel="50000" dur="1000" id="63">
                                          <p:stCondLst>
                                            <p:cond delay="0"/>
                                          </p:stCondLst>
                                        </p:cTn>
                                        <p:tgtEl>
                                          <p:spTgt spid="54"/>
                                        </p:tgtEl>
                                      </p:cBhvr>
                                    </p:animEffect>
                                  </p:childTnLst>
                                </p:cTn>
                              </p:par>
                              <p:par>
                                <p:cTn fill="hold" grpId="0" id="64" nodeType="withEffect" presetClass="entr" presetID="25" presetSubtype="0">
                                  <p:stCondLst>
                                    <p:cond delay="0"/>
                                  </p:stCondLst>
                                  <p:childTnLst>
                                    <p:set>
                                      <p:cBhvr>
                                        <p:cTn dur="1" fill="hold" id="65">
                                          <p:stCondLst>
                                            <p:cond delay="0"/>
                                          </p:stCondLst>
                                        </p:cTn>
                                        <p:tgtEl>
                                          <p:spTgt spid="64"/>
                                        </p:tgtEl>
                                        <p:attrNameLst>
                                          <p:attrName>style.visibility</p:attrName>
                                        </p:attrNameLst>
                                      </p:cBhvr>
                                      <p:to>
                                        <p:strVal val="visible"/>
                                      </p:to>
                                    </p:set>
                                    <p:anim calcmode="lin" valueType="num">
                                      <p:cBhvr>
                                        <p:cTn decel="50000" dur="500" fill="hold" id="66">
                                          <p:stCondLst>
                                            <p:cond delay="0"/>
                                          </p:stCondLst>
                                        </p:cTn>
                                        <p:tgtEl>
                                          <p:spTgt spid="64"/>
                                        </p:tgtEl>
                                        <p:attrNameLst>
                                          <p:attrName>style.rotation</p:attrName>
                                        </p:attrNameLst>
                                      </p:cBhvr>
                                      <p:tavLst>
                                        <p:tav tm="0">
                                          <p:val>
                                            <p:fltVal val="-90"/>
                                          </p:val>
                                        </p:tav>
                                        <p:tav tm="100000">
                                          <p:val>
                                            <p:fltVal val="0"/>
                                          </p:val>
                                        </p:tav>
                                      </p:tavLst>
                                    </p:anim>
                                    <p:anim calcmode="lin" valueType="num">
                                      <p:cBhvr>
                                        <p:cTn decel="50000" dur="500" fill="hold" id="67">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accel="50000" dur="500" fill="hold" id="68">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dur="1000" fill="hold" id="69"/>
                                        <p:tgtEl>
                                          <p:spTgt spid="64"/>
                                        </p:tgtEl>
                                        <p:attrNameLst>
                                          <p:attrName>ppt_h</p:attrName>
                                        </p:attrNameLst>
                                      </p:cBhvr>
                                      <p:tavLst>
                                        <p:tav tm="0">
                                          <p:val>
                                            <p:strVal val="#ppt_h"/>
                                          </p:val>
                                        </p:tav>
                                        <p:tav tm="100000">
                                          <p:val>
                                            <p:strVal val="#ppt_h"/>
                                          </p:val>
                                        </p:tav>
                                      </p:tavLst>
                                    </p:anim>
                                    <p:anim calcmode="lin" valueType="num">
                                      <p:cBhvr>
                                        <p:cTn decel="50000" dur="500" fill="hold" id="70">
                                          <p:stCondLst>
                                            <p:cond delay="0"/>
                                          </p:stCondLst>
                                        </p:cTn>
                                        <p:tgtEl>
                                          <p:spTgt spid="64"/>
                                        </p:tgtEl>
                                        <p:attrNameLst>
                                          <p:attrName>ppt_x</p:attrName>
                                        </p:attrNameLst>
                                      </p:cBhvr>
                                      <p:tavLst>
                                        <p:tav tm="0">
                                          <p:val>
                                            <p:strVal val="#ppt_x+.4"/>
                                          </p:val>
                                        </p:tav>
                                        <p:tav tm="100000">
                                          <p:val>
                                            <p:strVal val="#ppt_x"/>
                                          </p:val>
                                        </p:tav>
                                      </p:tavLst>
                                    </p:anim>
                                    <p:anim calcmode="lin" valueType="num">
                                      <p:cBhvr>
                                        <p:cTn decel="50000" dur="500" fill="hold" id="71">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accel="50000" dur="500" fill="hold" id="72">
                                          <p:stCondLst>
                                            <p:cond delay="500"/>
                                          </p:stCondLst>
                                        </p:cTn>
                                        <p:tgtEl>
                                          <p:spTgt spid="64"/>
                                        </p:tgtEl>
                                        <p:attrNameLst>
                                          <p:attrName>ppt_y</p:attrName>
                                        </p:attrNameLst>
                                      </p:cBhvr>
                                      <p:tavLst>
                                        <p:tav tm="0">
                                          <p:val>
                                            <p:strVal val="#ppt_y+.1"/>
                                          </p:val>
                                        </p:tav>
                                        <p:tav tm="100000">
                                          <p:val>
                                            <p:strVal val="#ppt_y"/>
                                          </p:val>
                                        </p:tav>
                                      </p:tavLst>
                                    </p:anim>
                                    <p:animEffect filter="fade" transition="in">
                                      <p:cBhvr>
                                        <p:cTn decel="50000" dur="1000" id="73">
                                          <p:stCondLst>
                                            <p:cond delay="0"/>
                                          </p:stCondLst>
                                        </p:cTn>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50"/>
      <p:bldP grpId="0" spid="54"/>
      <p:bldP grpId="0" spid="6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8" name="TextBox 67"/>
          <p:cNvSpPr txBox="1"/>
          <p:nvPr/>
        </p:nvSpPr>
        <p:spPr>
          <a:xfrm>
            <a:off x="361238" y="117148"/>
            <a:ext cx="4075657"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使用礼貌准确的语言</a:t>
            </a:r>
          </a:p>
        </p:txBody>
      </p:sp>
      <p:sp>
        <p:nvSpPr>
          <p:cNvPr id="33" name="Oval 6"/>
          <p:cNvSpPr>
            <a:spLocks noChangeArrowheads="1" noChangeAspect="1"/>
          </p:cNvSpPr>
          <p:nvPr/>
        </p:nvSpPr>
        <p:spPr bwMode="auto">
          <a:xfrm>
            <a:off x="4526845" y="3044825"/>
            <a:ext cx="1077003" cy="1080333"/>
          </a:xfrm>
          <a:prstGeom prst="ellipse">
            <a:avLst/>
          </a:prstGeom>
          <a:solidFill>
            <a:schemeClr val="tx1"/>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34" name="Oval 7"/>
          <p:cNvSpPr>
            <a:spLocks noChangeArrowheads="1" noChangeAspect="1"/>
          </p:cNvSpPr>
          <p:nvPr/>
        </p:nvSpPr>
        <p:spPr bwMode="auto">
          <a:xfrm>
            <a:off x="6178230" y="2106104"/>
            <a:ext cx="1078385" cy="1080333"/>
          </a:xfrm>
          <a:prstGeom prst="ellipse">
            <a:avLst/>
          </a:prstGeom>
          <a:solidFill>
            <a:schemeClr val="accent4"/>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35" name="Oval 8"/>
          <p:cNvSpPr>
            <a:spLocks noChangeArrowheads="1" noChangeAspect="1"/>
          </p:cNvSpPr>
          <p:nvPr/>
        </p:nvSpPr>
        <p:spPr bwMode="auto">
          <a:xfrm>
            <a:off x="7543980" y="1111402"/>
            <a:ext cx="1078385" cy="1080333"/>
          </a:xfrm>
          <a:prstGeom prst="ellipse">
            <a:avLst/>
          </a:prstGeom>
          <a:solidFill>
            <a:schemeClr val="accent2"/>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36" name="Freeform 9"/>
          <p:cNvSpPr/>
          <p:nvPr/>
        </p:nvSpPr>
        <p:spPr bwMode="auto">
          <a:xfrm>
            <a:off x="4248828" y="2233428"/>
            <a:ext cx="4937190" cy="2786679"/>
          </a:xfrm>
          <a:custGeom>
            <a:rect b="b" l="l" r="r" t="t"/>
            <a:pathLst>
              <a:path h="3767155" w="5358466">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close/>
              </a:path>
            </a:pathLst>
          </a:custGeom>
          <a:solidFill>
            <a:schemeClr val="accent3"/>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37" name="Line 10"/>
          <p:cNvSpPr>
            <a:spLocks noChangeShapeType="1"/>
          </p:cNvSpPr>
          <p:nvPr/>
        </p:nvSpPr>
        <p:spPr bwMode="auto">
          <a:xfrm flipH="1">
            <a:off x="3600896" y="3701395"/>
            <a:ext cx="836000" cy="0"/>
          </a:xfrm>
          <a:prstGeom prst="line">
            <a:avLst/>
          </a:prstGeom>
          <a:noFill/>
          <a:ln cap="flat" w="12700">
            <a:solidFill>
              <a:schemeClr val="accent3"/>
            </a:solidFill>
            <a:prstDash val="solid"/>
            <a:miter lim="800000"/>
            <a:headEnd len="med" type="oval" w="med"/>
            <a:tailEnd len="med" type="oval" w="med"/>
          </a:ln>
          <a:extLst>
            <a:ext uri="{909E8E84-426E-40DD-AFC4-6F175D3DCCD1}">
              <a14:hiddenFill>
                <a:noFill/>
              </a14:hiddenFill>
            </a:ext>
          </a:extLst>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38" name="Line 11"/>
          <p:cNvSpPr>
            <a:spLocks noChangeShapeType="1"/>
          </p:cNvSpPr>
          <p:nvPr/>
        </p:nvSpPr>
        <p:spPr bwMode="auto">
          <a:xfrm flipH="1">
            <a:off x="4436896" y="2677880"/>
            <a:ext cx="1539747" cy="0"/>
          </a:xfrm>
          <a:prstGeom prst="line">
            <a:avLst/>
          </a:prstGeom>
          <a:noFill/>
          <a:ln cap="flat" w="12700">
            <a:solidFill>
              <a:schemeClr val="accent3"/>
            </a:solidFill>
            <a:prstDash val="solid"/>
            <a:miter lim="800000"/>
            <a:headEnd len="med" type="oval" w="med"/>
            <a:tailEnd len="med" type="oval" w="med"/>
          </a:ln>
          <a:extLst>
            <a:ext uri="{909E8E84-426E-40DD-AFC4-6F175D3DCCD1}">
              <a14:hiddenFill>
                <a:noFill/>
              </a14:hiddenFill>
            </a:ext>
          </a:extLst>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39" name="Line 12"/>
          <p:cNvSpPr>
            <a:spLocks noChangeShapeType="1"/>
          </p:cNvSpPr>
          <p:nvPr/>
        </p:nvSpPr>
        <p:spPr bwMode="auto">
          <a:xfrm flipH="1">
            <a:off x="5136399" y="1651569"/>
            <a:ext cx="2298089" cy="0"/>
          </a:xfrm>
          <a:prstGeom prst="line">
            <a:avLst/>
          </a:prstGeom>
          <a:noFill/>
          <a:ln cap="flat" w="12700">
            <a:solidFill>
              <a:schemeClr val="accent3"/>
            </a:solidFill>
            <a:prstDash val="solid"/>
            <a:miter lim="800000"/>
            <a:headEnd len="med" type="oval" w="med"/>
            <a:tailEnd len="med" type="oval" w="med"/>
          </a:ln>
          <a:extLst>
            <a:ext uri="{909E8E84-426E-40DD-AFC4-6F175D3DCCD1}">
              <a14:hiddenFill>
                <a:noFill/>
              </a14:hiddenFill>
            </a:ext>
          </a:extLst>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40" name="TextBox 39"/>
          <p:cNvSpPr txBox="1"/>
          <p:nvPr/>
        </p:nvSpPr>
        <p:spPr>
          <a:xfrm>
            <a:off x="7629377" y="1434798"/>
            <a:ext cx="1047872" cy="556250"/>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sz="1600">
                <a:solidFill>
                  <a:sysClr lastClr="FFFFFF" val="window"/>
                </a:solidFill>
                <a:latin typeface="+mn-lt"/>
                <a:ea typeface="+mn-ea"/>
                <a:cs typeface="+mn-ea"/>
                <a:sym typeface="+mn-lt"/>
              </a:rPr>
              <a:t>语言文明、得体</a:t>
            </a:r>
          </a:p>
        </p:txBody>
      </p:sp>
      <p:sp>
        <p:nvSpPr>
          <p:cNvPr id="41" name="TextBox 40"/>
          <p:cNvSpPr txBox="1"/>
          <p:nvPr/>
        </p:nvSpPr>
        <p:spPr>
          <a:xfrm>
            <a:off x="6284411" y="2442910"/>
            <a:ext cx="1024686" cy="556250"/>
          </a:xfrm>
          <a:prstGeom prst="rect">
            <a:avLst/>
          </a:prstGeom>
          <a:noFill/>
        </p:spPr>
        <p:txBody>
          <a:bodyPr bIns="34285" lIns="68571" rIns="68571" rtlCol="0" tIns="34285" wrap="square">
            <a:spAutoFit/>
          </a:bodyPr>
          <a:lstStyle>
            <a:defPPr>
              <a:defRPr lang="zh-CN"/>
            </a:defPPr>
            <a:lvl1pPr algn="ctr">
              <a:defRPr sz="2800">
                <a:solidFill>
                  <a:schemeClr val="accent2"/>
                </a:solidFill>
                <a:latin typeface="+mj-ea"/>
                <a:ea typeface="+mj-ea"/>
              </a:defRPr>
            </a:lvl1pPr>
          </a:lstStyle>
          <a:p>
            <a:pPr fontAlgn="auto" lvl="0">
              <a:spcBef>
                <a:spcPct val="0"/>
              </a:spcBef>
              <a:spcAft>
                <a:spcPct val="0"/>
              </a:spcAft>
              <a:defRPr/>
            </a:pPr>
            <a:r>
              <a:rPr altLang="en-US" b="1" kern="0" lang="zh-CN" sz="1600">
                <a:solidFill>
                  <a:sysClr lastClr="FFFFFF" val="window"/>
                </a:solidFill>
                <a:latin typeface="+mn-lt"/>
                <a:ea typeface="+mn-ea"/>
                <a:cs typeface="+mn-ea"/>
                <a:sym typeface="+mn-lt"/>
              </a:rPr>
              <a:t>语言准确、规范</a:t>
            </a:r>
          </a:p>
        </p:txBody>
      </p:sp>
      <p:sp>
        <p:nvSpPr>
          <p:cNvPr id="42" name="TextBox 41"/>
          <p:cNvSpPr txBox="1"/>
          <p:nvPr/>
        </p:nvSpPr>
        <p:spPr>
          <a:xfrm>
            <a:off x="4526844" y="3292623"/>
            <a:ext cx="988475" cy="556250"/>
          </a:xfrm>
          <a:prstGeom prst="rect">
            <a:avLst/>
          </a:prstGeom>
          <a:noFill/>
        </p:spPr>
        <p:txBody>
          <a:bodyPr bIns="34285" lIns="68571" rIns="68571" rtlCol="0" tIns="34285" wrap="square">
            <a:spAutoFit/>
          </a:bodyPr>
          <a:lstStyle>
            <a:defPPr>
              <a:defRPr lang="zh-CN"/>
            </a:defPPr>
            <a:lvl1pPr algn="ctr">
              <a:defRPr sz="2800">
                <a:solidFill>
                  <a:schemeClr val="accent2"/>
                </a:solidFill>
                <a:latin typeface="+mj-ea"/>
                <a:ea typeface="+mj-ea"/>
              </a:defRPr>
            </a:lvl1pPr>
          </a:lstStyle>
          <a:p>
            <a:pPr fontAlgn="auto" lvl="0">
              <a:spcBef>
                <a:spcPct val="0"/>
              </a:spcBef>
              <a:spcAft>
                <a:spcPct val="0"/>
              </a:spcAft>
              <a:defRPr/>
            </a:pPr>
            <a:r>
              <a:rPr altLang="en-US" b="1" kern="0" lang="zh-CN" smtClean="0" sz="1600">
                <a:solidFill>
                  <a:sysClr lastClr="FFFFFF" val="window"/>
                </a:solidFill>
                <a:latin typeface="+mn-lt"/>
                <a:ea typeface="+mn-ea"/>
                <a:cs typeface="+mn-ea"/>
                <a:sym typeface="+mn-lt"/>
              </a:rPr>
              <a:t>注意保密性原则</a:t>
            </a:r>
          </a:p>
        </p:txBody>
      </p:sp>
      <p:sp>
        <p:nvSpPr>
          <p:cNvPr id="43" name="矩形 42"/>
          <p:cNvSpPr/>
          <p:nvPr/>
        </p:nvSpPr>
        <p:spPr>
          <a:xfrm>
            <a:off x="901182" y="3389675"/>
            <a:ext cx="2537730" cy="1165850"/>
          </a:xfrm>
          <a:prstGeom prst="rect">
            <a:avLst/>
          </a:prstGeom>
          <a:noFill/>
          <a:ln>
            <a:noFill/>
          </a:ln>
          <a:effectLst/>
          <a:extLst>
            <a:ext uri="{AF507438-7753-43E0-B8FC-AC1667EBCBE1}">
              <a14:hiddenEffects>
                <a:effectLst>
                  <a:outerShdw algn="ctr" dir="2700000" dist="35921" rotWithShape="0">
                    <a:srgbClr val="808080"/>
                  </a:outerShdw>
                </a:effectLst>
              </a14:hiddenEffects>
            </a:ext>
          </a:extLst>
        </p:spPr>
        <p:txBody>
          <a:bodyPr bIns="34285" lIns="68571" rIns="68571" tIns="34285" wrap="square">
            <a:spAutoFit/>
          </a:bodyPr>
          <a:lstStyle/>
          <a:p>
            <a:pPr defTabSz="725851">
              <a:defRPr sz="1800">
                <a:solidFill>
                  <a:srgbClr val="000000"/>
                </a:solidFill>
                <a:uFillTx/>
              </a:defRPr>
            </a:pPr>
            <a:r>
              <a:rPr altLang="en-US" lang="zh-CN">
                <a:solidFill>
                  <a:schemeClr val="accent3"/>
                </a:solidFill>
                <a:latin typeface="+mn-lt"/>
                <a:ea typeface="+mn-ea"/>
                <a:cs typeface="+mn-ea"/>
                <a:sym typeface="+mn-lt"/>
              </a:rPr>
              <a:t>对病情视病人具体情况，或直言相告或委婉含蓄，对病人隐私等应特别予以保密。</a:t>
            </a:r>
          </a:p>
        </p:txBody>
      </p:sp>
      <p:sp>
        <p:nvSpPr>
          <p:cNvPr id="44" name="矩形 43"/>
          <p:cNvSpPr/>
          <p:nvPr/>
        </p:nvSpPr>
        <p:spPr>
          <a:xfrm>
            <a:off x="901182" y="2284512"/>
            <a:ext cx="3347646" cy="891530"/>
          </a:xfrm>
          <a:prstGeom prst="rect">
            <a:avLst/>
          </a:prstGeom>
          <a:noFill/>
          <a:ln>
            <a:noFill/>
          </a:ln>
          <a:effectLst/>
          <a:extLst>
            <a:ext uri="{AF507438-7753-43E0-B8FC-AC1667EBCBE1}">
              <a14:hiddenEffects>
                <a:effectLst>
                  <a:outerShdw algn="ctr" dir="2700000" dist="35921" rotWithShape="0">
                    <a:srgbClr val="808080"/>
                  </a:outerShdw>
                </a:effectLst>
              </a14:hiddenEffects>
            </a:ext>
          </a:extLst>
        </p:spPr>
        <p:txBody>
          <a:bodyPr bIns="34285" lIns="68571" rIns="68571" tIns="34285" wrap="square">
            <a:spAutoFit/>
          </a:bodyPr>
          <a:lstStyle/>
          <a:p>
            <a:pPr defTabSz="725851">
              <a:defRPr sz="1800">
                <a:solidFill>
                  <a:srgbClr val="000000"/>
                </a:solidFill>
                <a:uFillTx/>
              </a:defRPr>
            </a:pPr>
            <a:r>
              <a:rPr altLang="en-US" lang="zh-CN">
                <a:solidFill>
                  <a:schemeClr val="accent3"/>
                </a:solidFill>
                <a:latin typeface="+mn-lt"/>
                <a:ea typeface="+mn-ea"/>
                <a:cs typeface="+mn-ea"/>
                <a:sym typeface="+mn-lt"/>
              </a:rPr>
              <a:t>语言清晰、声调柔和 </a:t>
            </a:r>
          </a:p>
          <a:p>
            <a:pPr defTabSz="725851">
              <a:defRPr sz="1800">
                <a:solidFill>
                  <a:srgbClr val="000000"/>
                </a:solidFill>
                <a:uFillTx/>
              </a:defRPr>
            </a:pPr>
            <a:r>
              <a:rPr altLang="en-US" lang="zh-CN">
                <a:solidFill>
                  <a:schemeClr val="accent3"/>
                </a:solidFill>
                <a:latin typeface="+mn-lt"/>
                <a:ea typeface="+mn-ea"/>
                <a:cs typeface="+mn-ea"/>
                <a:sym typeface="+mn-lt"/>
              </a:rPr>
              <a:t>语言准确、言简意赅 </a:t>
            </a:r>
          </a:p>
          <a:p>
            <a:pPr defTabSz="725851">
              <a:defRPr sz="1800">
                <a:solidFill>
                  <a:srgbClr val="000000"/>
                </a:solidFill>
                <a:uFillTx/>
              </a:defRPr>
            </a:pPr>
            <a:r>
              <a:rPr altLang="en-US" lang="zh-CN">
                <a:solidFill>
                  <a:schemeClr val="accent3"/>
                </a:solidFill>
                <a:latin typeface="+mn-lt"/>
                <a:ea typeface="+mn-ea"/>
                <a:cs typeface="+mn-ea"/>
                <a:sym typeface="+mn-lt"/>
              </a:rPr>
              <a:t>语法正确、合乎逻辑 </a:t>
            </a:r>
          </a:p>
        </p:txBody>
      </p:sp>
      <p:sp>
        <p:nvSpPr>
          <p:cNvPr id="45" name="矩形 44"/>
          <p:cNvSpPr/>
          <p:nvPr/>
        </p:nvSpPr>
        <p:spPr>
          <a:xfrm>
            <a:off x="913641" y="1229227"/>
            <a:ext cx="4235217" cy="891530"/>
          </a:xfrm>
          <a:prstGeom prst="rect">
            <a:avLst/>
          </a:prstGeom>
          <a:noFill/>
          <a:ln>
            <a:noFill/>
          </a:ln>
          <a:effectLst/>
          <a:extLst>
            <a:ext uri="{AF507438-7753-43E0-B8FC-AC1667EBCBE1}">
              <a14:hiddenEffects>
                <a:effectLst>
                  <a:outerShdw algn="ctr" dir="2700000" dist="35921" rotWithShape="0">
                    <a:srgbClr val="808080"/>
                  </a:outerShdw>
                </a:effectLst>
              </a14:hiddenEffects>
            </a:ext>
          </a:extLst>
        </p:spPr>
        <p:txBody>
          <a:bodyPr bIns="34285" lIns="68571" rIns="68571" tIns="34285" wrap="square">
            <a:spAutoFit/>
          </a:bodyPr>
          <a:lstStyle/>
          <a:p>
            <a:pPr defTabSz="725851">
              <a:defRPr sz="1800">
                <a:solidFill>
                  <a:srgbClr val="000000"/>
                </a:solidFill>
                <a:uFillTx/>
              </a:defRPr>
            </a:pPr>
            <a:r>
              <a:rPr altLang="en-US" lang="zh-CN">
                <a:solidFill>
                  <a:schemeClr val="accent3"/>
                </a:solidFill>
                <a:latin typeface="+mn-lt"/>
                <a:ea typeface="+mn-ea"/>
                <a:cs typeface="+mn-ea"/>
                <a:sym typeface="+mn-lt"/>
              </a:rPr>
              <a:t>尊重患者，注意语言艺术谈话时护士的心理表露适度，不过分夸大和亲昵，要自然、稳重</a:t>
            </a:r>
          </a:p>
        </p:txBody>
      </p:sp>
    </p:spTree>
    <p:extLst>
      <p:ext uri="{BB962C8B-B14F-4D97-AF65-F5344CB8AC3E}">
        <p14:creationId val="3817781135"/>
      </p:ext>
    </p:extLst>
  </p:cSld>
  <p:clrMapOvr>
    <a:masterClrMapping/>
  </p:clrMapOvr>
  <mc:AlternateContent>
    <mc:Choice Requires="p14">
      <p:transition advTm="7733" spd="slow">
        <p14:gallery dir="l"/>
      </p:transition>
    </mc:Choice>
    <mc:Fallback>
      <p:transition advTm="7733"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300" fill="hold" id="7"/>
                                        <p:tgtEl>
                                          <p:spTgt spid="67"/>
                                        </p:tgtEl>
                                        <p:attrNameLst>
                                          <p:attrName>ppt_x</p:attrName>
                                        </p:attrNameLst>
                                      </p:cBhvr>
                                      <p:tavLst>
                                        <p:tav tm="0">
                                          <p:val>
                                            <p:strVal val="0-#ppt_w/2"/>
                                          </p:val>
                                        </p:tav>
                                        <p:tav tm="100000">
                                          <p:val>
                                            <p:strVal val="#ppt_x"/>
                                          </p:val>
                                        </p:tav>
                                      </p:tavLst>
                                    </p:anim>
                                    <p:anim calcmode="lin" valueType="num">
                                      <p:cBhvr additive="base">
                                        <p:cTn dur="300" fill="hold" id="8"/>
                                        <p:tgtEl>
                                          <p:spTgt spid="6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300" fill="hold" id="11"/>
                                        <p:tgtEl>
                                          <p:spTgt spid="66"/>
                                        </p:tgtEl>
                                        <p:attrNameLst>
                                          <p:attrName>ppt_x</p:attrName>
                                        </p:attrNameLst>
                                      </p:cBhvr>
                                      <p:tavLst>
                                        <p:tav tm="0">
                                          <p:val>
                                            <p:strVal val="0-#ppt_w/2"/>
                                          </p:val>
                                        </p:tav>
                                        <p:tav tm="100000">
                                          <p:val>
                                            <p:strVal val="#ppt_x"/>
                                          </p:val>
                                        </p:tav>
                                      </p:tavLst>
                                    </p:anim>
                                    <p:anim calcmode="lin" valueType="num">
                                      <p:cBhvr additive="base">
                                        <p:cTn dur="3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8"/>
                                        </p:tgtEl>
                                        <p:attrNameLst>
                                          <p:attrName>style.visibility</p:attrName>
                                        </p:attrNameLst>
                                      </p:cBhvr>
                                      <p:to>
                                        <p:strVal val="visible"/>
                                      </p:to>
                                    </p:set>
                                    <p:anim by="(-#ppt_w*2)" calcmode="lin" valueType="num">
                                      <p:cBhvr rctx="PPT">
                                        <p:cTn autoRev="1" dur="200" fill="hold" id="16">
                                          <p:stCondLst>
                                            <p:cond delay="0"/>
                                          </p:stCondLst>
                                        </p:cTn>
                                        <p:tgtEl>
                                          <p:spTgt spid="68"/>
                                        </p:tgtEl>
                                        <p:attrNameLst>
                                          <p:attrName>ppt_w</p:attrName>
                                        </p:attrNameLst>
                                      </p:cBhvr>
                                    </p:anim>
                                    <p:anim by="(#ppt_w*0.50)" calcmode="lin" valueType="num">
                                      <p:cBhvr>
                                        <p:cTn autoRev="1" decel="50000" dur="200" fill="hold" id="17">
                                          <p:stCondLst>
                                            <p:cond delay="0"/>
                                          </p:stCondLst>
                                        </p:cTn>
                                        <p:tgtEl>
                                          <p:spTgt spid="68"/>
                                        </p:tgtEl>
                                        <p:attrNameLst>
                                          <p:attrName>ppt_x</p:attrName>
                                        </p:attrNameLst>
                                      </p:cBhvr>
                                    </p:anim>
                                    <p:anim calcmode="lin" from="(-#ppt_h/2)" to="(#ppt_y)" valueType="num">
                                      <p:cBhvr>
                                        <p:cTn dur="400" fill="hold" id="18">
                                          <p:stCondLst>
                                            <p:cond delay="0"/>
                                          </p:stCondLst>
                                        </p:cTn>
                                        <p:tgtEl>
                                          <p:spTgt spid="68"/>
                                        </p:tgtEl>
                                        <p:attrNameLst>
                                          <p:attrName>ppt_y</p:attrName>
                                        </p:attrNameLst>
                                      </p:cBhvr>
                                    </p:anim>
                                    <p:animRot by="21600000">
                                      <p:cBhvr>
                                        <p:cTn dur="400" fill="hold" id="19">
                                          <p:stCondLst>
                                            <p:cond delay="0"/>
                                          </p:stCondLst>
                                        </p:cTn>
                                        <p:tgtEl>
                                          <p:spTgt spid="68"/>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18" presetSubtype="3">
                                  <p:stCondLst>
                                    <p:cond delay="0"/>
                                  </p:stCondLst>
                                  <p:childTnLst>
                                    <p:set>
                                      <p:cBhvr>
                                        <p:cTn dur="1" fill="hold" id="22">
                                          <p:stCondLst>
                                            <p:cond delay="0"/>
                                          </p:stCondLst>
                                        </p:cTn>
                                        <p:tgtEl>
                                          <p:spTgt spid="36"/>
                                        </p:tgtEl>
                                        <p:attrNameLst>
                                          <p:attrName>style.visibility</p:attrName>
                                        </p:attrNameLst>
                                      </p:cBhvr>
                                      <p:to>
                                        <p:strVal val="visible"/>
                                      </p:to>
                                    </p:set>
                                    <p:animEffect filter="strips(upRight)" transition="in">
                                      <p:cBhvr>
                                        <p:cTn dur="1000" id="23"/>
                                        <p:tgtEl>
                                          <p:spTgt spid="36"/>
                                        </p:tgtEl>
                                      </p:cBhvr>
                                    </p:animEffect>
                                  </p:childTnLst>
                                </p:cTn>
                              </p:par>
                            </p:childTnLst>
                          </p:cTn>
                        </p:par>
                        <p:par>
                          <p:cTn fill="hold" id="24" nodeType="afterGroup">
                            <p:stCondLst>
                              <p:cond delay="1800"/>
                            </p:stCondLst>
                            <p:childTnLst>
                              <p:par>
                                <p:cTn fill="hold" grpId="0" id="25" nodeType="afterEffect" presetClass="entr" presetID="26" presetSubtype="0">
                                  <p:stCondLst>
                                    <p:cond delay="0"/>
                                  </p:stCondLst>
                                  <p:childTnLst>
                                    <p:set>
                                      <p:cBhvr>
                                        <p:cTn dur="1" fill="hold" id="26">
                                          <p:stCondLst>
                                            <p:cond delay="0"/>
                                          </p:stCondLst>
                                        </p:cTn>
                                        <p:tgtEl>
                                          <p:spTgt spid="33"/>
                                        </p:tgtEl>
                                        <p:attrNameLst>
                                          <p:attrName>style.visibility</p:attrName>
                                        </p:attrNameLst>
                                      </p:cBhvr>
                                      <p:to>
                                        <p:strVal val="visible"/>
                                      </p:to>
                                    </p:set>
                                    <p:animEffect filter="wipe(down)" transition="in">
                                      <p:cBhvr>
                                        <p:cTn dur="232" id="27">
                                          <p:stCondLst>
                                            <p:cond delay="0"/>
                                          </p:stCondLst>
                                        </p:cTn>
                                        <p:tgtEl>
                                          <p:spTgt spid="33"/>
                                        </p:tgtEl>
                                      </p:cBhvr>
                                    </p:animEffect>
                                    <p:anim calcmode="lin" valueType="num">
                                      <p:cBhvr>
                                        <p:cTn dur="729" id="28"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dur="266" id="29" tmFilter="0.0,0.0; 0.25,0.07; 0.50,0.2; 0.75,0.467; 1.0,1.0">
                                          <p:stCondLst>
                                            <p:cond delay="0"/>
                                          </p:stCondLst>
                                        </p:cTn>
                                        <p:tgtEl>
                                          <p:spTgt spid="33"/>
                                        </p:tgtEl>
                                        <p:attrNameLst>
                                          <p:attrName>ppt_y</p:attrName>
                                        </p:attrNameLst>
                                      </p:cBhvr>
                                      <p:tavLst>
                                        <p:tav fmla="#ppt_y-sin(pi*$)/3" tm="0">
                                          <p:val>
                                            <p:fltVal val="0.5"/>
                                          </p:val>
                                        </p:tav>
                                        <p:tav tm="100000">
                                          <p:val>
                                            <p:fltVal val="1"/>
                                          </p:val>
                                        </p:tav>
                                      </p:tavLst>
                                    </p:anim>
                                    <p:anim calcmode="lin" valueType="num">
                                      <p:cBhvr>
                                        <p:cTn dur="266" id="30" tmFilter="0, 0; 0.125,0.2665; 0.25,0.4; 0.375,0.465; 0.5,0.5;  0.625,0.535; 0.75,0.6; 0.875,0.7335; 1,1">
                                          <p:stCondLst>
                                            <p:cond delay="266"/>
                                          </p:stCondLst>
                                        </p:cTn>
                                        <p:tgtEl>
                                          <p:spTgt spid="33"/>
                                        </p:tgtEl>
                                        <p:attrNameLst>
                                          <p:attrName>ppt_y</p:attrName>
                                        </p:attrNameLst>
                                      </p:cBhvr>
                                      <p:tavLst>
                                        <p:tav fmla="#ppt_y-sin(pi*$)/9" tm="0">
                                          <p:val>
                                            <p:fltVal val="0"/>
                                          </p:val>
                                        </p:tav>
                                        <p:tav tm="100000">
                                          <p:val>
                                            <p:fltVal val="1"/>
                                          </p:val>
                                        </p:tav>
                                      </p:tavLst>
                                    </p:anim>
                                    <p:anim calcmode="lin" valueType="num">
                                      <p:cBhvr>
                                        <p:cTn dur="133" id="31" tmFilter="0, 0; 0.125,0.2665; 0.25,0.4; 0.375,0.465; 0.5,0.5;  0.625,0.535; 0.75,0.6; 0.875,0.7335; 1,1">
                                          <p:stCondLst>
                                            <p:cond delay="530"/>
                                          </p:stCondLst>
                                        </p:cTn>
                                        <p:tgtEl>
                                          <p:spTgt spid="33"/>
                                        </p:tgtEl>
                                        <p:attrNameLst>
                                          <p:attrName>ppt_y</p:attrName>
                                        </p:attrNameLst>
                                      </p:cBhvr>
                                      <p:tavLst>
                                        <p:tav fmla="#ppt_y-sin(pi*$)/27" tm="0">
                                          <p:val>
                                            <p:fltVal val="0"/>
                                          </p:val>
                                        </p:tav>
                                        <p:tav tm="100000">
                                          <p:val>
                                            <p:fltVal val="1"/>
                                          </p:val>
                                        </p:tav>
                                      </p:tavLst>
                                    </p:anim>
                                    <p:anim calcmode="lin" valueType="num">
                                      <p:cBhvr>
                                        <p:cTn dur="66" id="32" tmFilter="0, 0; 0.125,0.2665; 0.25,0.4; 0.375,0.465; 0.5,0.5;  0.625,0.535; 0.75,0.6; 0.875,0.7335; 1,1">
                                          <p:stCondLst>
                                            <p:cond delay="662"/>
                                          </p:stCondLst>
                                        </p:cTn>
                                        <p:tgtEl>
                                          <p:spTgt spid="33"/>
                                        </p:tgtEl>
                                        <p:attrNameLst>
                                          <p:attrName>ppt_y</p:attrName>
                                        </p:attrNameLst>
                                      </p:cBhvr>
                                      <p:tavLst>
                                        <p:tav fmla="#ppt_y-sin(pi*$)/81" tm="0">
                                          <p:val>
                                            <p:fltVal val="0"/>
                                          </p:val>
                                        </p:tav>
                                        <p:tav tm="100000">
                                          <p:val>
                                            <p:fltVal val="1"/>
                                          </p:val>
                                        </p:tav>
                                      </p:tavLst>
                                    </p:anim>
                                    <p:animScale>
                                      <p:cBhvr>
                                        <p:cTn dur="10" id="33">
                                          <p:stCondLst>
                                            <p:cond delay="260"/>
                                          </p:stCondLst>
                                        </p:cTn>
                                        <p:tgtEl>
                                          <p:spTgt spid="33"/>
                                        </p:tgtEl>
                                      </p:cBhvr>
                                      <p:to x="100000" y="60000"/>
                                    </p:animScale>
                                    <p:animScale>
                                      <p:cBhvr>
                                        <p:cTn decel="50000" dur="66" id="34">
                                          <p:stCondLst>
                                            <p:cond delay="270"/>
                                          </p:stCondLst>
                                        </p:cTn>
                                        <p:tgtEl>
                                          <p:spTgt spid="33"/>
                                        </p:tgtEl>
                                      </p:cBhvr>
                                      <p:to x="100000" y="100000"/>
                                    </p:animScale>
                                    <p:animScale>
                                      <p:cBhvr>
                                        <p:cTn dur="10" id="35">
                                          <p:stCondLst>
                                            <p:cond delay="525"/>
                                          </p:stCondLst>
                                        </p:cTn>
                                        <p:tgtEl>
                                          <p:spTgt spid="33"/>
                                        </p:tgtEl>
                                      </p:cBhvr>
                                      <p:to x="100000" y="80000"/>
                                    </p:animScale>
                                    <p:animScale>
                                      <p:cBhvr>
                                        <p:cTn decel="50000" dur="66" id="36">
                                          <p:stCondLst>
                                            <p:cond delay="535"/>
                                          </p:stCondLst>
                                        </p:cTn>
                                        <p:tgtEl>
                                          <p:spTgt spid="33"/>
                                        </p:tgtEl>
                                      </p:cBhvr>
                                      <p:to x="100000" y="100000"/>
                                    </p:animScale>
                                    <p:animScale>
                                      <p:cBhvr>
                                        <p:cTn dur="10" id="37">
                                          <p:stCondLst>
                                            <p:cond delay="657"/>
                                          </p:stCondLst>
                                        </p:cTn>
                                        <p:tgtEl>
                                          <p:spTgt spid="33"/>
                                        </p:tgtEl>
                                      </p:cBhvr>
                                      <p:to x="100000" y="90000"/>
                                    </p:animScale>
                                    <p:animScale>
                                      <p:cBhvr>
                                        <p:cTn decel="50000" dur="66" id="38">
                                          <p:stCondLst>
                                            <p:cond delay="667"/>
                                          </p:stCondLst>
                                        </p:cTn>
                                        <p:tgtEl>
                                          <p:spTgt spid="33"/>
                                        </p:tgtEl>
                                      </p:cBhvr>
                                      <p:to x="100000" y="100000"/>
                                    </p:animScale>
                                    <p:animScale>
                                      <p:cBhvr>
                                        <p:cTn dur="10" id="39">
                                          <p:stCondLst>
                                            <p:cond delay="723"/>
                                          </p:stCondLst>
                                        </p:cTn>
                                        <p:tgtEl>
                                          <p:spTgt spid="33"/>
                                        </p:tgtEl>
                                      </p:cBhvr>
                                      <p:to x="100000" y="95000"/>
                                    </p:animScale>
                                    <p:animScale>
                                      <p:cBhvr>
                                        <p:cTn decel="50000" dur="66" id="40">
                                          <p:stCondLst>
                                            <p:cond delay="734"/>
                                          </p:stCondLst>
                                        </p:cTn>
                                        <p:tgtEl>
                                          <p:spTgt spid="33"/>
                                        </p:tgtEl>
                                      </p:cBhvr>
                                      <p:to x="100000" y="100000"/>
                                    </p:animScale>
                                  </p:childTnLst>
                                </p:cTn>
                              </p:par>
                              <p:par>
                                <p:cTn fill="hold" grpId="0" id="41" nodeType="withEffect" presetClass="entr" presetID="26" presetSubtype="0">
                                  <p:stCondLst>
                                    <p:cond delay="200"/>
                                  </p:stCondLst>
                                  <p:childTnLst>
                                    <p:set>
                                      <p:cBhvr>
                                        <p:cTn dur="1" fill="hold" id="42">
                                          <p:stCondLst>
                                            <p:cond delay="0"/>
                                          </p:stCondLst>
                                        </p:cTn>
                                        <p:tgtEl>
                                          <p:spTgt spid="34"/>
                                        </p:tgtEl>
                                        <p:attrNameLst>
                                          <p:attrName>style.visibility</p:attrName>
                                        </p:attrNameLst>
                                      </p:cBhvr>
                                      <p:to>
                                        <p:strVal val="visible"/>
                                      </p:to>
                                    </p:set>
                                    <p:animEffect filter="wipe(down)" transition="in">
                                      <p:cBhvr>
                                        <p:cTn dur="290" id="43">
                                          <p:stCondLst>
                                            <p:cond delay="0"/>
                                          </p:stCondLst>
                                        </p:cTn>
                                        <p:tgtEl>
                                          <p:spTgt spid="34"/>
                                        </p:tgtEl>
                                      </p:cBhvr>
                                    </p:animEffect>
                                    <p:anim calcmode="lin" valueType="num">
                                      <p:cBhvr>
                                        <p:cTn dur="911" id="44"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dur="332" id="45" tmFilter="0.0,0.0; 0.25,0.07; 0.50,0.2; 0.75,0.467; 1.0,1.0">
                                          <p:stCondLst>
                                            <p:cond delay="0"/>
                                          </p:stCondLst>
                                        </p:cTn>
                                        <p:tgtEl>
                                          <p:spTgt spid="34"/>
                                        </p:tgtEl>
                                        <p:attrNameLst>
                                          <p:attrName>ppt_y</p:attrName>
                                        </p:attrNameLst>
                                      </p:cBhvr>
                                      <p:tavLst>
                                        <p:tav fmla="#ppt_y-sin(pi*$)/3" tm="0">
                                          <p:val>
                                            <p:fltVal val="0.5"/>
                                          </p:val>
                                        </p:tav>
                                        <p:tav tm="100000">
                                          <p:val>
                                            <p:fltVal val="1"/>
                                          </p:val>
                                        </p:tav>
                                      </p:tavLst>
                                    </p:anim>
                                    <p:anim calcmode="lin" valueType="num">
                                      <p:cBhvr>
                                        <p:cTn dur="332" id="46" tmFilter="0, 0; 0.125,0.2665; 0.25,0.4; 0.375,0.465; 0.5,0.5;  0.625,0.535; 0.75,0.6; 0.875,0.7335; 1,1">
                                          <p:stCondLst>
                                            <p:cond delay="332"/>
                                          </p:stCondLst>
                                        </p:cTn>
                                        <p:tgtEl>
                                          <p:spTgt spid="34"/>
                                        </p:tgtEl>
                                        <p:attrNameLst>
                                          <p:attrName>ppt_y</p:attrName>
                                        </p:attrNameLst>
                                      </p:cBhvr>
                                      <p:tavLst>
                                        <p:tav fmla="#ppt_y-sin(pi*$)/9" tm="0">
                                          <p:val>
                                            <p:fltVal val="0"/>
                                          </p:val>
                                        </p:tav>
                                        <p:tav tm="100000">
                                          <p:val>
                                            <p:fltVal val="1"/>
                                          </p:val>
                                        </p:tav>
                                      </p:tavLst>
                                    </p:anim>
                                    <p:anim calcmode="lin" valueType="num">
                                      <p:cBhvr>
                                        <p:cTn dur="166" id="47" tmFilter="0, 0; 0.125,0.2665; 0.25,0.4; 0.375,0.465; 0.5,0.5;  0.625,0.535; 0.75,0.6; 0.875,0.7335; 1,1">
                                          <p:stCondLst>
                                            <p:cond delay="662"/>
                                          </p:stCondLst>
                                        </p:cTn>
                                        <p:tgtEl>
                                          <p:spTgt spid="34"/>
                                        </p:tgtEl>
                                        <p:attrNameLst>
                                          <p:attrName>ppt_y</p:attrName>
                                        </p:attrNameLst>
                                      </p:cBhvr>
                                      <p:tavLst>
                                        <p:tav fmla="#ppt_y-sin(pi*$)/27" tm="0">
                                          <p:val>
                                            <p:fltVal val="0"/>
                                          </p:val>
                                        </p:tav>
                                        <p:tav tm="100000">
                                          <p:val>
                                            <p:fltVal val="1"/>
                                          </p:val>
                                        </p:tav>
                                      </p:tavLst>
                                    </p:anim>
                                    <p:anim calcmode="lin" valueType="num">
                                      <p:cBhvr>
                                        <p:cTn dur="82" id="48" tmFilter="0, 0; 0.125,0.2665; 0.25,0.4; 0.375,0.465; 0.5,0.5;  0.625,0.535; 0.75,0.6; 0.875,0.7335; 1,1">
                                          <p:stCondLst>
                                            <p:cond delay="828"/>
                                          </p:stCondLst>
                                        </p:cTn>
                                        <p:tgtEl>
                                          <p:spTgt spid="34"/>
                                        </p:tgtEl>
                                        <p:attrNameLst>
                                          <p:attrName>ppt_y</p:attrName>
                                        </p:attrNameLst>
                                      </p:cBhvr>
                                      <p:tavLst>
                                        <p:tav fmla="#ppt_y-sin(pi*$)/81" tm="0">
                                          <p:val>
                                            <p:fltVal val="0"/>
                                          </p:val>
                                        </p:tav>
                                        <p:tav tm="100000">
                                          <p:val>
                                            <p:fltVal val="1"/>
                                          </p:val>
                                        </p:tav>
                                      </p:tavLst>
                                    </p:anim>
                                    <p:animScale>
                                      <p:cBhvr>
                                        <p:cTn dur="13" id="49">
                                          <p:stCondLst>
                                            <p:cond delay="325"/>
                                          </p:stCondLst>
                                        </p:cTn>
                                        <p:tgtEl>
                                          <p:spTgt spid="34"/>
                                        </p:tgtEl>
                                      </p:cBhvr>
                                      <p:to x="100000" y="60000"/>
                                    </p:animScale>
                                    <p:animScale>
                                      <p:cBhvr>
                                        <p:cTn decel="50000" dur="83" id="50">
                                          <p:stCondLst>
                                            <p:cond delay="338"/>
                                          </p:stCondLst>
                                        </p:cTn>
                                        <p:tgtEl>
                                          <p:spTgt spid="34"/>
                                        </p:tgtEl>
                                      </p:cBhvr>
                                      <p:to x="100000" y="100000"/>
                                    </p:animScale>
                                    <p:animScale>
                                      <p:cBhvr>
                                        <p:cTn dur="13" id="51">
                                          <p:stCondLst>
                                            <p:cond delay="656"/>
                                          </p:stCondLst>
                                        </p:cTn>
                                        <p:tgtEl>
                                          <p:spTgt spid="34"/>
                                        </p:tgtEl>
                                      </p:cBhvr>
                                      <p:to x="100000" y="80000"/>
                                    </p:animScale>
                                    <p:animScale>
                                      <p:cBhvr>
                                        <p:cTn decel="50000" dur="83" id="52">
                                          <p:stCondLst>
                                            <p:cond delay="669"/>
                                          </p:stCondLst>
                                        </p:cTn>
                                        <p:tgtEl>
                                          <p:spTgt spid="34"/>
                                        </p:tgtEl>
                                      </p:cBhvr>
                                      <p:to x="100000" y="100000"/>
                                    </p:animScale>
                                    <p:animScale>
                                      <p:cBhvr>
                                        <p:cTn dur="13" id="53">
                                          <p:stCondLst>
                                            <p:cond delay="821"/>
                                          </p:stCondLst>
                                        </p:cTn>
                                        <p:tgtEl>
                                          <p:spTgt spid="34"/>
                                        </p:tgtEl>
                                      </p:cBhvr>
                                      <p:to x="100000" y="90000"/>
                                    </p:animScale>
                                    <p:animScale>
                                      <p:cBhvr>
                                        <p:cTn decel="50000" dur="83" id="54">
                                          <p:stCondLst>
                                            <p:cond delay="834"/>
                                          </p:stCondLst>
                                        </p:cTn>
                                        <p:tgtEl>
                                          <p:spTgt spid="34"/>
                                        </p:tgtEl>
                                      </p:cBhvr>
                                      <p:to x="100000" y="100000"/>
                                    </p:animScale>
                                    <p:animScale>
                                      <p:cBhvr>
                                        <p:cTn dur="13" id="55">
                                          <p:stCondLst>
                                            <p:cond delay="904"/>
                                          </p:stCondLst>
                                        </p:cTn>
                                        <p:tgtEl>
                                          <p:spTgt spid="34"/>
                                        </p:tgtEl>
                                      </p:cBhvr>
                                      <p:to x="100000" y="95000"/>
                                    </p:animScale>
                                    <p:animScale>
                                      <p:cBhvr>
                                        <p:cTn decel="50000" dur="83" id="56">
                                          <p:stCondLst>
                                            <p:cond delay="917"/>
                                          </p:stCondLst>
                                        </p:cTn>
                                        <p:tgtEl>
                                          <p:spTgt spid="34"/>
                                        </p:tgtEl>
                                      </p:cBhvr>
                                      <p:to x="100000" y="100000"/>
                                    </p:animScale>
                                  </p:childTnLst>
                                </p:cTn>
                              </p:par>
                              <p:par>
                                <p:cTn fill="hold" grpId="0" id="57" nodeType="withEffect" presetClass="entr" presetID="26" presetSubtype="0">
                                  <p:stCondLst>
                                    <p:cond delay="400"/>
                                  </p:stCondLst>
                                  <p:childTnLst>
                                    <p:set>
                                      <p:cBhvr>
                                        <p:cTn dur="1" fill="hold" id="58">
                                          <p:stCondLst>
                                            <p:cond delay="0"/>
                                          </p:stCondLst>
                                        </p:cTn>
                                        <p:tgtEl>
                                          <p:spTgt spid="35"/>
                                        </p:tgtEl>
                                        <p:attrNameLst>
                                          <p:attrName>style.visibility</p:attrName>
                                        </p:attrNameLst>
                                      </p:cBhvr>
                                      <p:to>
                                        <p:strVal val="visible"/>
                                      </p:to>
                                    </p:set>
                                    <p:animEffect filter="wipe(down)" transition="in">
                                      <p:cBhvr>
                                        <p:cTn dur="290" id="59">
                                          <p:stCondLst>
                                            <p:cond delay="0"/>
                                          </p:stCondLst>
                                        </p:cTn>
                                        <p:tgtEl>
                                          <p:spTgt spid="35"/>
                                        </p:tgtEl>
                                      </p:cBhvr>
                                    </p:animEffect>
                                    <p:anim calcmode="lin" valueType="num">
                                      <p:cBhvr>
                                        <p:cTn dur="911" id="60"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dur="332" id="61" tmFilter="0.0,0.0; 0.25,0.07; 0.50,0.2; 0.75,0.467; 1.0,1.0">
                                          <p:stCondLst>
                                            <p:cond delay="0"/>
                                          </p:stCondLst>
                                        </p:cTn>
                                        <p:tgtEl>
                                          <p:spTgt spid="35"/>
                                        </p:tgtEl>
                                        <p:attrNameLst>
                                          <p:attrName>ppt_y</p:attrName>
                                        </p:attrNameLst>
                                      </p:cBhvr>
                                      <p:tavLst>
                                        <p:tav fmla="#ppt_y-sin(pi*$)/3" tm="0">
                                          <p:val>
                                            <p:fltVal val="0.5"/>
                                          </p:val>
                                        </p:tav>
                                        <p:tav tm="100000">
                                          <p:val>
                                            <p:fltVal val="1"/>
                                          </p:val>
                                        </p:tav>
                                      </p:tavLst>
                                    </p:anim>
                                    <p:anim calcmode="lin" valueType="num">
                                      <p:cBhvr>
                                        <p:cTn dur="332" id="62" tmFilter="0, 0; 0.125,0.2665; 0.25,0.4; 0.375,0.465; 0.5,0.5;  0.625,0.535; 0.75,0.6; 0.875,0.7335; 1,1">
                                          <p:stCondLst>
                                            <p:cond delay="332"/>
                                          </p:stCondLst>
                                        </p:cTn>
                                        <p:tgtEl>
                                          <p:spTgt spid="35"/>
                                        </p:tgtEl>
                                        <p:attrNameLst>
                                          <p:attrName>ppt_y</p:attrName>
                                        </p:attrNameLst>
                                      </p:cBhvr>
                                      <p:tavLst>
                                        <p:tav fmla="#ppt_y-sin(pi*$)/9" tm="0">
                                          <p:val>
                                            <p:fltVal val="0"/>
                                          </p:val>
                                        </p:tav>
                                        <p:tav tm="100000">
                                          <p:val>
                                            <p:fltVal val="1"/>
                                          </p:val>
                                        </p:tav>
                                      </p:tavLst>
                                    </p:anim>
                                    <p:anim calcmode="lin" valueType="num">
                                      <p:cBhvr>
                                        <p:cTn dur="166" id="63" tmFilter="0, 0; 0.125,0.2665; 0.25,0.4; 0.375,0.465; 0.5,0.5;  0.625,0.535; 0.75,0.6; 0.875,0.7335; 1,1">
                                          <p:stCondLst>
                                            <p:cond delay="662"/>
                                          </p:stCondLst>
                                        </p:cTn>
                                        <p:tgtEl>
                                          <p:spTgt spid="35"/>
                                        </p:tgtEl>
                                        <p:attrNameLst>
                                          <p:attrName>ppt_y</p:attrName>
                                        </p:attrNameLst>
                                      </p:cBhvr>
                                      <p:tavLst>
                                        <p:tav fmla="#ppt_y-sin(pi*$)/27" tm="0">
                                          <p:val>
                                            <p:fltVal val="0"/>
                                          </p:val>
                                        </p:tav>
                                        <p:tav tm="100000">
                                          <p:val>
                                            <p:fltVal val="1"/>
                                          </p:val>
                                        </p:tav>
                                      </p:tavLst>
                                    </p:anim>
                                    <p:anim calcmode="lin" valueType="num">
                                      <p:cBhvr>
                                        <p:cTn dur="82" id="64" tmFilter="0, 0; 0.125,0.2665; 0.25,0.4; 0.375,0.465; 0.5,0.5;  0.625,0.535; 0.75,0.6; 0.875,0.7335; 1,1">
                                          <p:stCondLst>
                                            <p:cond delay="828"/>
                                          </p:stCondLst>
                                        </p:cTn>
                                        <p:tgtEl>
                                          <p:spTgt spid="35"/>
                                        </p:tgtEl>
                                        <p:attrNameLst>
                                          <p:attrName>ppt_y</p:attrName>
                                        </p:attrNameLst>
                                      </p:cBhvr>
                                      <p:tavLst>
                                        <p:tav fmla="#ppt_y-sin(pi*$)/81" tm="0">
                                          <p:val>
                                            <p:fltVal val="0"/>
                                          </p:val>
                                        </p:tav>
                                        <p:tav tm="100000">
                                          <p:val>
                                            <p:fltVal val="1"/>
                                          </p:val>
                                        </p:tav>
                                      </p:tavLst>
                                    </p:anim>
                                    <p:animScale>
                                      <p:cBhvr>
                                        <p:cTn dur="13" id="65">
                                          <p:stCondLst>
                                            <p:cond delay="325"/>
                                          </p:stCondLst>
                                        </p:cTn>
                                        <p:tgtEl>
                                          <p:spTgt spid="35"/>
                                        </p:tgtEl>
                                      </p:cBhvr>
                                      <p:to x="100000" y="60000"/>
                                    </p:animScale>
                                    <p:animScale>
                                      <p:cBhvr>
                                        <p:cTn decel="50000" dur="83" id="66">
                                          <p:stCondLst>
                                            <p:cond delay="338"/>
                                          </p:stCondLst>
                                        </p:cTn>
                                        <p:tgtEl>
                                          <p:spTgt spid="35"/>
                                        </p:tgtEl>
                                      </p:cBhvr>
                                      <p:to x="100000" y="100000"/>
                                    </p:animScale>
                                    <p:animScale>
                                      <p:cBhvr>
                                        <p:cTn dur="13" id="67">
                                          <p:stCondLst>
                                            <p:cond delay="656"/>
                                          </p:stCondLst>
                                        </p:cTn>
                                        <p:tgtEl>
                                          <p:spTgt spid="35"/>
                                        </p:tgtEl>
                                      </p:cBhvr>
                                      <p:to x="100000" y="80000"/>
                                    </p:animScale>
                                    <p:animScale>
                                      <p:cBhvr>
                                        <p:cTn decel="50000" dur="83" id="68">
                                          <p:stCondLst>
                                            <p:cond delay="669"/>
                                          </p:stCondLst>
                                        </p:cTn>
                                        <p:tgtEl>
                                          <p:spTgt spid="35"/>
                                        </p:tgtEl>
                                      </p:cBhvr>
                                      <p:to x="100000" y="100000"/>
                                    </p:animScale>
                                    <p:animScale>
                                      <p:cBhvr>
                                        <p:cTn dur="13" id="69">
                                          <p:stCondLst>
                                            <p:cond delay="821"/>
                                          </p:stCondLst>
                                        </p:cTn>
                                        <p:tgtEl>
                                          <p:spTgt spid="35"/>
                                        </p:tgtEl>
                                      </p:cBhvr>
                                      <p:to x="100000" y="90000"/>
                                    </p:animScale>
                                    <p:animScale>
                                      <p:cBhvr>
                                        <p:cTn decel="50000" dur="83" id="70">
                                          <p:stCondLst>
                                            <p:cond delay="834"/>
                                          </p:stCondLst>
                                        </p:cTn>
                                        <p:tgtEl>
                                          <p:spTgt spid="35"/>
                                        </p:tgtEl>
                                      </p:cBhvr>
                                      <p:to x="100000" y="100000"/>
                                    </p:animScale>
                                    <p:animScale>
                                      <p:cBhvr>
                                        <p:cTn dur="13" id="71">
                                          <p:stCondLst>
                                            <p:cond delay="904"/>
                                          </p:stCondLst>
                                        </p:cTn>
                                        <p:tgtEl>
                                          <p:spTgt spid="35"/>
                                        </p:tgtEl>
                                      </p:cBhvr>
                                      <p:to x="100000" y="95000"/>
                                    </p:animScale>
                                    <p:animScale>
                                      <p:cBhvr>
                                        <p:cTn decel="50000" dur="83" id="72">
                                          <p:stCondLst>
                                            <p:cond delay="917"/>
                                          </p:stCondLst>
                                        </p:cTn>
                                        <p:tgtEl>
                                          <p:spTgt spid="35"/>
                                        </p:tgtEl>
                                      </p:cBhvr>
                                      <p:to x="100000" y="100000"/>
                                    </p:animScale>
                                  </p:childTnLst>
                                </p:cTn>
                              </p:par>
                            </p:childTnLst>
                          </p:cTn>
                        </p:par>
                        <p:par>
                          <p:cTn fill="hold" id="73" nodeType="afterGroup">
                            <p:stCondLst>
                              <p:cond delay="3200"/>
                            </p:stCondLst>
                            <p:childTnLst>
                              <p:par>
                                <p:cTn fill="hold" grpId="0" id="74" nodeType="afterEffect" presetClass="entr" presetID="31" presetSubtype="0">
                                  <p:stCondLst>
                                    <p:cond delay="0"/>
                                  </p:stCondLst>
                                  <p:childTnLst>
                                    <p:set>
                                      <p:cBhvr>
                                        <p:cTn dur="1" fill="hold" id="75">
                                          <p:stCondLst>
                                            <p:cond delay="0"/>
                                          </p:stCondLst>
                                        </p:cTn>
                                        <p:tgtEl>
                                          <p:spTgt spid="42"/>
                                        </p:tgtEl>
                                        <p:attrNameLst>
                                          <p:attrName>style.visibility</p:attrName>
                                        </p:attrNameLst>
                                      </p:cBhvr>
                                      <p:to>
                                        <p:strVal val="visible"/>
                                      </p:to>
                                    </p:set>
                                    <p:anim calcmode="lin" valueType="num">
                                      <p:cBhvr>
                                        <p:cTn dur="500" fill="hold" id="76"/>
                                        <p:tgtEl>
                                          <p:spTgt spid="42"/>
                                        </p:tgtEl>
                                        <p:attrNameLst>
                                          <p:attrName>ppt_w</p:attrName>
                                        </p:attrNameLst>
                                      </p:cBhvr>
                                      <p:tavLst>
                                        <p:tav tm="0">
                                          <p:val>
                                            <p:fltVal val="0"/>
                                          </p:val>
                                        </p:tav>
                                        <p:tav tm="100000">
                                          <p:val>
                                            <p:strVal val="#ppt_w"/>
                                          </p:val>
                                        </p:tav>
                                      </p:tavLst>
                                    </p:anim>
                                    <p:anim calcmode="lin" valueType="num">
                                      <p:cBhvr>
                                        <p:cTn dur="500" fill="hold" id="77"/>
                                        <p:tgtEl>
                                          <p:spTgt spid="42"/>
                                        </p:tgtEl>
                                        <p:attrNameLst>
                                          <p:attrName>ppt_h</p:attrName>
                                        </p:attrNameLst>
                                      </p:cBhvr>
                                      <p:tavLst>
                                        <p:tav tm="0">
                                          <p:val>
                                            <p:fltVal val="0"/>
                                          </p:val>
                                        </p:tav>
                                        <p:tav tm="100000">
                                          <p:val>
                                            <p:strVal val="#ppt_h"/>
                                          </p:val>
                                        </p:tav>
                                      </p:tavLst>
                                    </p:anim>
                                    <p:anim calcmode="lin" valueType="num">
                                      <p:cBhvr>
                                        <p:cTn dur="500" fill="hold" id="78"/>
                                        <p:tgtEl>
                                          <p:spTgt spid="42"/>
                                        </p:tgtEl>
                                        <p:attrNameLst>
                                          <p:attrName>style.rotation</p:attrName>
                                        </p:attrNameLst>
                                      </p:cBhvr>
                                      <p:tavLst>
                                        <p:tav tm="0">
                                          <p:val>
                                            <p:fltVal val="90"/>
                                          </p:val>
                                        </p:tav>
                                        <p:tav tm="100000">
                                          <p:val>
                                            <p:fltVal val="0"/>
                                          </p:val>
                                        </p:tav>
                                      </p:tavLst>
                                    </p:anim>
                                    <p:animEffect filter="fade" transition="in">
                                      <p:cBhvr>
                                        <p:cTn dur="500" id="79"/>
                                        <p:tgtEl>
                                          <p:spTgt spid="42"/>
                                        </p:tgtEl>
                                      </p:cBhvr>
                                    </p:animEffect>
                                  </p:childTnLst>
                                </p:cTn>
                              </p:par>
                            </p:childTnLst>
                          </p:cTn>
                        </p:par>
                        <p:par>
                          <p:cTn fill="hold" id="80" nodeType="afterGroup">
                            <p:stCondLst>
                              <p:cond delay="3700"/>
                            </p:stCondLst>
                            <p:childTnLst>
                              <p:par>
                                <p:cTn fill="hold" grpId="0" id="81" nodeType="afterEffect" presetClass="entr" presetID="22" presetSubtype="2">
                                  <p:stCondLst>
                                    <p:cond delay="0"/>
                                  </p:stCondLst>
                                  <p:childTnLst>
                                    <p:set>
                                      <p:cBhvr>
                                        <p:cTn dur="1" fill="hold" id="82">
                                          <p:stCondLst>
                                            <p:cond delay="0"/>
                                          </p:stCondLst>
                                        </p:cTn>
                                        <p:tgtEl>
                                          <p:spTgt spid="37"/>
                                        </p:tgtEl>
                                        <p:attrNameLst>
                                          <p:attrName>style.visibility</p:attrName>
                                        </p:attrNameLst>
                                      </p:cBhvr>
                                      <p:to>
                                        <p:strVal val="visible"/>
                                      </p:to>
                                    </p:set>
                                    <p:animEffect filter="wipe(right)" transition="in">
                                      <p:cBhvr>
                                        <p:cTn dur="500" id="83"/>
                                        <p:tgtEl>
                                          <p:spTgt spid="37"/>
                                        </p:tgtEl>
                                      </p:cBhvr>
                                    </p:animEffect>
                                  </p:childTnLst>
                                </p:cTn>
                              </p:par>
                            </p:childTnLst>
                          </p:cTn>
                        </p:par>
                        <p:par>
                          <p:cTn fill="hold" id="84" nodeType="afterGroup">
                            <p:stCondLst>
                              <p:cond delay="4200"/>
                            </p:stCondLst>
                            <p:childTnLst>
                              <p:par>
                                <p:cTn fill="hold" grpId="0" id="85" nodeType="afterEffect" presetClass="entr" presetID="31" presetSubtype="0">
                                  <p:stCondLst>
                                    <p:cond delay="0"/>
                                  </p:stCondLst>
                                  <p:childTnLst>
                                    <p:set>
                                      <p:cBhvr>
                                        <p:cTn dur="1" fill="hold" id="86">
                                          <p:stCondLst>
                                            <p:cond delay="0"/>
                                          </p:stCondLst>
                                        </p:cTn>
                                        <p:tgtEl>
                                          <p:spTgt spid="43"/>
                                        </p:tgtEl>
                                        <p:attrNameLst>
                                          <p:attrName>style.visibility</p:attrName>
                                        </p:attrNameLst>
                                      </p:cBhvr>
                                      <p:to>
                                        <p:strVal val="visible"/>
                                      </p:to>
                                    </p:set>
                                    <p:anim calcmode="lin" valueType="num">
                                      <p:cBhvr>
                                        <p:cTn dur="400" fill="hold" id="87"/>
                                        <p:tgtEl>
                                          <p:spTgt spid="43"/>
                                        </p:tgtEl>
                                        <p:attrNameLst>
                                          <p:attrName>ppt_w</p:attrName>
                                        </p:attrNameLst>
                                      </p:cBhvr>
                                      <p:tavLst>
                                        <p:tav tm="0">
                                          <p:val>
                                            <p:fltVal val="0"/>
                                          </p:val>
                                        </p:tav>
                                        <p:tav tm="100000">
                                          <p:val>
                                            <p:strVal val="#ppt_w"/>
                                          </p:val>
                                        </p:tav>
                                      </p:tavLst>
                                    </p:anim>
                                    <p:anim calcmode="lin" valueType="num">
                                      <p:cBhvr>
                                        <p:cTn dur="400" fill="hold" id="88"/>
                                        <p:tgtEl>
                                          <p:spTgt spid="43"/>
                                        </p:tgtEl>
                                        <p:attrNameLst>
                                          <p:attrName>ppt_h</p:attrName>
                                        </p:attrNameLst>
                                      </p:cBhvr>
                                      <p:tavLst>
                                        <p:tav tm="0">
                                          <p:val>
                                            <p:fltVal val="0"/>
                                          </p:val>
                                        </p:tav>
                                        <p:tav tm="100000">
                                          <p:val>
                                            <p:strVal val="#ppt_h"/>
                                          </p:val>
                                        </p:tav>
                                      </p:tavLst>
                                    </p:anim>
                                    <p:anim calcmode="lin" valueType="num">
                                      <p:cBhvr>
                                        <p:cTn dur="400" fill="hold" id="89"/>
                                        <p:tgtEl>
                                          <p:spTgt spid="43"/>
                                        </p:tgtEl>
                                        <p:attrNameLst>
                                          <p:attrName>style.rotation</p:attrName>
                                        </p:attrNameLst>
                                      </p:cBhvr>
                                      <p:tavLst>
                                        <p:tav tm="0">
                                          <p:val>
                                            <p:fltVal val="90"/>
                                          </p:val>
                                        </p:tav>
                                        <p:tav tm="100000">
                                          <p:val>
                                            <p:fltVal val="0"/>
                                          </p:val>
                                        </p:tav>
                                      </p:tavLst>
                                    </p:anim>
                                    <p:animEffect filter="fade" transition="in">
                                      <p:cBhvr>
                                        <p:cTn dur="400" id="90"/>
                                        <p:tgtEl>
                                          <p:spTgt spid="43"/>
                                        </p:tgtEl>
                                      </p:cBhvr>
                                    </p:animEffect>
                                  </p:childTnLst>
                                </p:cTn>
                              </p:par>
                            </p:childTnLst>
                          </p:cTn>
                        </p:par>
                        <p:par>
                          <p:cTn fill="hold" id="91" nodeType="afterGroup">
                            <p:stCondLst>
                              <p:cond delay="4600"/>
                            </p:stCondLst>
                            <p:childTnLst>
                              <p:par>
                                <p:cTn fill="hold" grpId="0" id="92" nodeType="afterEffect" presetClass="entr" presetID="31" presetSubtype="0">
                                  <p:stCondLst>
                                    <p:cond delay="0"/>
                                  </p:stCondLst>
                                  <p:childTnLst>
                                    <p:set>
                                      <p:cBhvr>
                                        <p:cTn dur="1" fill="hold" id="93">
                                          <p:stCondLst>
                                            <p:cond delay="0"/>
                                          </p:stCondLst>
                                        </p:cTn>
                                        <p:tgtEl>
                                          <p:spTgt spid="41"/>
                                        </p:tgtEl>
                                        <p:attrNameLst>
                                          <p:attrName>style.visibility</p:attrName>
                                        </p:attrNameLst>
                                      </p:cBhvr>
                                      <p:to>
                                        <p:strVal val="visible"/>
                                      </p:to>
                                    </p:set>
                                    <p:anim calcmode="lin" valueType="num">
                                      <p:cBhvr>
                                        <p:cTn dur="500" fill="hold" id="94"/>
                                        <p:tgtEl>
                                          <p:spTgt spid="41"/>
                                        </p:tgtEl>
                                        <p:attrNameLst>
                                          <p:attrName>ppt_w</p:attrName>
                                        </p:attrNameLst>
                                      </p:cBhvr>
                                      <p:tavLst>
                                        <p:tav tm="0">
                                          <p:val>
                                            <p:fltVal val="0"/>
                                          </p:val>
                                        </p:tav>
                                        <p:tav tm="100000">
                                          <p:val>
                                            <p:strVal val="#ppt_w"/>
                                          </p:val>
                                        </p:tav>
                                      </p:tavLst>
                                    </p:anim>
                                    <p:anim calcmode="lin" valueType="num">
                                      <p:cBhvr>
                                        <p:cTn dur="500" fill="hold" id="95"/>
                                        <p:tgtEl>
                                          <p:spTgt spid="41"/>
                                        </p:tgtEl>
                                        <p:attrNameLst>
                                          <p:attrName>ppt_h</p:attrName>
                                        </p:attrNameLst>
                                      </p:cBhvr>
                                      <p:tavLst>
                                        <p:tav tm="0">
                                          <p:val>
                                            <p:fltVal val="0"/>
                                          </p:val>
                                        </p:tav>
                                        <p:tav tm="100000">
                                          <p:val>
                                            <p:strVal val="#ppt_h"/>
                                          </p:val>
                                        </p:tav>
                                      </p:tavLst>
                                    </p:anim>
                                    <p:anim calcmode="lin" valueType="num">
                                      <p:cBhvr>
                                        <p:cTn dur="500" fill="hold" id="96"/>
                                        <p:tgtEl>
                                          <p:spTgt spid="41"/>
                                        </p:tgtEl>
                                        <p:attrNameLst>
                                          <p:attrName>style.rotation</p:attrName>
                                        </p:attrNameLst>
                                      </p:cBhvr>
                                      <p:tavLst>
                                        <p:tav tm="0">
                                          <p:val>
                                            <p:fltVal val="90"/>
                                          </p:val>
                                        </p:tav>
                                        <p:tav tm="100000">
                                          <p:val>
                                            <p:fltVal val="0"/>
                                          </p:val>
                                        </p:tav>
                                      </p:tavLst>
                                    </p:anim>
                                    <p:animEffect filter="fade" transition="in">
                                      <p:cBhvr>
                                        <p:cTn dur="500" id="97"/>
                                        <p:tgtEl>
                                          <p:spTgt spid="41"/>
                                        </p:tgtEl>
                                      </p:cBhvr>
                                    </p:animEffect>
                                  </p:childTnLst>
                                </p:cTn>
                              </p:par>
                            </p:childTnLst>
                          </p:cTn>
                        </p:par>
                        <p:par>
                          <p:cTn fill="hold" id="98" nodeType="afterGroup">
                            <p:stCondLst>
                              <p:cond delay="5100"/>
                            </p:stCondLst>
                            <p:childTnLst>
                              <p:par>
                                <p:cTn fill="hold" grpId="0" id="99" nodeType="afterEffect" presetClass="entr" presetID="22" presetSubtype="2">
                                  <p:stCondLst>
                                    <p:cond delay="0"/>
                                  </p:stCondLst>
                                  <p:childTnLst>
                                    <p:set>
                                      <p:cBhvr>
                                        <p:cTn dur="1" fill="hold" id="100">
                                          <p:stCondLst>
                                            <p:cond delay="0"/>
                                          </p:stCondLst>
                                        </p:cTn>
                                        <p:tgtEl>
                                          <p:spTgt spid="38"/>
                                        </p:tgtEl>
                                        <p:attrNameLst>
                                          <p:attrName>style.visibility</p:attrName>
                                        </p:attrNameLst>
                                      </p:cBhvr>
                                      <p:to>
                                        <p:strVal val="visible"/>
                                      </p:to>
                                    </p:set>
                                    <p:animEffect filter="wipe(right)" transition="in">
                                      <p:cBhvr>
                                        <p:cTn dur="500" id="101"/>
                                        <p:tgtEl>
                                          <p:spTgt spid="38"/>
                                        </p:tgtEl>
                                      </p:cBhvr>
                                    </p:animEffect>
                                  </p:childTnLst>
                                </p:cTn>
                              </p:par>
                            </p:childTnLst>
                          </p:cTn>
                        </p:par>
                        <p:par>
                          <p:cTn fill="hold" id="102" nodeType="afterGroup">
                            <p:stCondLst>
                              <p:cond delay="5600"/>
                            </p:stCondLst>
                            <p:childTnLst>
                              <p:par>
                                <p:cTn fill="hold" grpId="0" id="103" nodeType="afterEffect" presetClass="entr" presetID="31" presetSubtype="0">
                                  <p:stCondLst>
                                    <p:cond delay="0"/>
                                  </p:stCondLst>
                                  <p:childTnLst>
                                    <p:set>
                                      <p:cBhvr>
                                        <p:cTn dur="1" fill="hold" id="104">
                                          <p:stCondLst>
                                            <p:cond delay="0"/>
                                          </p:stCondLst>
                                        </p:cTn>
                                        <p:tgtEl>
                                          <p:spTgt spid="44"/>
                                        </p:tgtEl>
                                        <p:attrNameLst>
                                          <p:attrName>style.visibility</p:attrName>
                                        </p:attrNameLst>
                                      </p:cBhvr>
                                      <p:to>
                                        <p:strVal val="visible"/>
                                      </p:to>
                                    </p:set>
                                    <p:anim calcmode="lin" valueType="num">
                                      <p:cBhvr>
                                        <p:cTn dur="400" fill="hold" id="105"/>
                                        <p:tgtEl>
                                          <p:spTgt spid="44"/>
                                        </p:tgtEl>
                                        <p:attrNameLst>
                                          <p:attrName>ppt_w</p:attrName>
                                        </p:attrNameLst>
                                      </p:cBhvr>
                                      <p:tavLst>
                                        <p:tav tm="0">
                                          <p:val>
                                            <p:fltVal val="0"/>
                                          </p:val>
                                        </p:tav>
                                        <p:tav tm="100000">
                                          <p:val>
                                            <p:strVal val="#ppt_w"/>
                                          </p:val>
                                        </p:tav>
                                      </p:tavLst>
                                    </p:anim>
                                    <p:anim calcmode="lin" valueType="num">
                                      <p:cBhvr>
                                        <p:cTn dur="400" fill="hold" id="106"/>
                                        <p:tgtEl>
                                          <p:spTgt spid="44"/>
                                        </p:tgtEl>
                                        <p:attrNameLst>
                                          <p:attrName>ppt_h</p:attrName>
                                        </p:attrNameLst>
                                      </p:cBhvr>
                                      <p:tavLst>
                                        <p:tav tm="0">
                                          <p:val>
                                            <p:fltVal val="0"/>
                                          </p:val>
                                        </p:tav>
                                        <p:tav tm="100000">
                                          <p:val>
                                            <p:strVal val="#ppt_h"/>
                                          </p:val>
                                        </p:tav>
                                      </p:tavLst>
                                    </p:anim>
                                    <p:anim calcmode="lin" valueType="num">
                                      <p:cBhvr>
                                        <p:cTn dur="400" fill="hold" id="107"/>
                                        <p:tgtEl>
                                          <p:spTgt spid="44"/>
                                        </p:tgtEl>
                                        <p:attrNameLst>
                                          <p:attrName>style.rotation</p:attrName>
                                        </p:attrNameLst>
                                      </p:cBhvr>
                                      <p:tavLst>
                                        <p:tav tm="0">
                                          <p:val>
                                            <p:fltVal val="90"/>
                                          </p:val>
                                        </p:tav>
                                        <p:tav tm="100000">
                                          <p:val>
                                            <p:fltVal val="0"/>
                                          </p:val>
                                        </p:tav>
                                      </p:tavLst>
                                    </p:anim>
                                    <p:animEffect filter="fade" transition="in">
                                      <p:cBhvr>
                                        <p:cTn dur="400" id="108"/>
                                        <p:tgtEl>
                                          <p:spTgt spid="44"/>
                                        </p:tgtEl>
                                      </p:cBhvr>
                                    </p:animEffect>
                                  </p:childTnLst>
                                </p:cTn>
                              </p:par>
                            </p:childTnLst>
                          </p:cTn>
                        </p:par>
                        <p:par>
                          <p:cTn fill="hold" id="109" nodeType="afterGroup">
                            <p:stCondLst>
                              <p:cond delay="6000"/>
                            </p:stCondLst>
                            <p:childTnLst>
                              <p:par>
                                <p:cTn fill="hold" grpId="0" id="110" nodeType="afterEffect" presetClass="entr" presetID="31" presetSubtype="0">
                                  <p:stCondLst>
                                    <p:cond delay="0"/>
                                  </p:stCondLst>
                                  <p:childTnLst>
                                    <p:set>
                                      <p:cBhvr>
                                        <p:cTn dur="1" fill="hold" id="111">
                                          <p:stCondLst>
                                            <p:cond delay="0"/>
                                          </p:stCondLst>
                                        </p:cTn>
                                        <p:tgtEl>
                                          <p:spTgt spid="40"/>
                                        </p:tgtEl>
                                        <p:attrNameLst>
                                          <p:attrName>style.visibility</p:attrName>
                                        </p:attrNameLst>
                                      </p:cBhvr>
                                      <p:to>
                                        <p:strVal val="visible"/>
                                      </p:to>
                                    </p:set>
                                    <p:anim calcmode="lin" valueType="num">
                                      <p:cBhvr>
                                        <p:cTn dur="500" fill="hold" id="112"/>
                                        <p:tgtEl>
                                          <p:spTgt spid="40"/>
                                        </p:tgtEl>
                                        <p:attrNameLst>
                                          <p:attrName>ppt_w</p:attrName>
                                        </p:attrNameLst>
                                      </p:cBhvr>
                                      <p:tavLst>
                                        <p:tav tm="0">
                                          <p:val>
                                            <p:fltVal val="0"/>
                                          </p:val>
                                        </p:tav>
                                        <p:tav tm="100000">
                                          <p:val>
                                            <p:strVal val="#ppt_w"/>
                                          </p:val>
                                        </p:tav>
                                      </p:tavLst>
                                    </p:anim>
                                    <p:anim calcmode="lin" valueType="num">
                                      <p:cBhvr>
                                        <p:cTn dur="500" fill="hold" id="113"/>
                                        <p:tgtEl>
                                          <p:spTgt spid="40"/>
                                        </p:tgtEl>
                                        <p:attrNameLst>
                                          <p:attrName>ppt_h</p:attrName>
                                        </p:attrNameLst>
                                      </p:cBhvr>
                                      <p:tavLst>
                                        <p:tav tm="0">
                                          <p:val>
                                            <p:fltVal val="0"/>
                                          </p:val>
                                        </p:tav>
                                        <p:tav tm="100000">
                                          <p:val>
                                            <p:strVal val="#ppt_h"/>
                                          </p:val>
                                        </p:tav>
                                      </p:tavLst>
                                    </p:anim>
                                    <p:anim calcmode="lin" valueType="num">
                                      <p:cBhvr>
                                        <p:cTn dur="500" fill="hold" id="114"/>
                                        <p:tgtEl>
                                          <p:spTgt spid="40"/>
                                        </p:tgtEl>
                                        <p:attrNameLst>
                                          <p:attrName>style.rotation</p:attrName>
                                        </p:attrNameLst>
                                      </p:cBhvr>
                                      <p:tavLst>
                                        <p:tav tm="0">
                                          <p:val>
                                            <p:fltVal val="90"/>
                                          </p:val>
                                        </p:tav>
                                        <p:tav tm="100000">
                                          <p:val>
                                            <p:fltVal val="0"/>
                                          </p:val>
                                        </p:tav>
                                      </p:tavLst>
                                    </p:anim>
                                    <p:animEffect filter="fade" transition="in">
                                      <p:cBhvr>
                                        <p:cTn dur="500" id="115"/>
                                        <p:tgtEl>
                                          <p:spTgt spid="40"/>
                                        </p:tgtEl>
                                      </p:cBhvr>
                                    </p:animEffect>
                                  </p:childTnLst>
                                </p:cTn>
                              </p:par>
                            </p:childTnLst>
                          </p:cTn>
                        </p:par>
                        <p:par>
                          <p:cTn fill="hold" id="116" nodeType="afterGroup">
                            <p:stCondLst>
                              <p:cond delay="6500"/>
                            </p:stCondLst>
                            <p:childTnLst>
                              <p:par>
                                <p:cTn fill="hold" grpId="0" id="117" nodeType="afterEffect" presetClass="entr" presetID="22" presetSubtype="2">
                                  <p:stCondLst>
                                    <p:cond delay="0"/>
                                  </p:stCondLst>
                                  <p:childTnLst>
                                    <p:set>
                                      <p:cBhvr>
                                        <p:cTn dur="1" fill="hold" id="118">
                                          <p:stCondLst>
                                            <p:cond delay="0"/>
                                          </p:stCondLst>
                                        </p:cTn>
                                        <p:tgtEl>
                                          <p:spTgt spid="39"/>
                                        </p:tgtEl>
                                        <p:attrNameLst>
                                          <p:attrName>style.visibility</p:attrName>
                                        </p:attrNameLst>
                                      </p:cBhvr>
                                      <p:to>
                                        <p:strVal val="visible"/>
                                      </p:to>
                                    </p:set>
                                    <p:animEffect filter="wipe(right)" transition="in">
                                      <p:cBhvr>
                                        <p:cTn dur="500" id="119"/>
                                        <p:tgtEl>
                                          <p:spTgt spid="39"/>
                                        </p:tgtEl>
                                      </p:cBhvr>
                                    </p:animEffect>
                                  </p:childTnLst>
                                </p:cTn>
                              </p:par>
                            </p:childTnLst>
                          </p:cTn>
                        </p:par>
                        <p:par>
                          <p:cTn fill="hold" id="120" nodeType="afterGroup">
                            <p:stCondLst>
                              <p:cond delay="7000"/>
                            </p:stCondLst>
                            <p:childTnLst>
                              <p:par>
                                <p:cTn fill="hold" grpId="0" id="121" nodeType="afterEffect" presetClass="entr" presetID="31" presetSubtype="0">
                                  <p:stCondLst>
                                    <p:cond delay="0"/>
                                  </p:stCondLst>
                                  <p:childTnLst>
                                    <p:set>
                                      <p:cBhvr>
                                        <p:cTn dur="1" fill="hold" id="122">
                                          <p:stCondLst>
                                            <p:cond delay="0"/>
                                          </p:stCondLst>
                                        </p:cTn>
                                        <p:tgtEl>
                                          <p:spTgt spid="45"/>
                                        </p:tgtEl>
                                        <p:attrNameLst>
                                          <p:attrName>style.visibility</p:attrName>
                                        </p:attrNameLst>
                                      </p:cBhvr>
                                      <p:to>
                                        <p:strVal val="visible"/>
                                      </p:to>
                                    </p:set>
                                    <p:anim calcmode="lin" valueType="num">
                                      <p:cBhvr>
                                        <p:cTn dur="400" fill="hold" id="123"/>
                                        <p:tgtEl>
                                          <p:spTgt spid="45"/>
                                        </p:tgtEl>
                                        <p:attrNameLst>
                                          <p:attrName>ppt_w</p:attrName>
                                        </p:attrNameLst>
                                      </p:cBhvr>
                                      <p:tavLst>
                                        <p:tav tm="0">
                                          <p:val>
                                            <p:fltVal val="0"/>
                                          </p:val>
                                        </p:tav>
                                        <p:tav tm="100000">
                                          <p:val>
                                            <p:strVal val="#ppt_w"/>
                                          </p:val>
                                        </p:tav>
                                      </p:tavLst>
                                    </p:anim>
                                    <p:anim calcmode="lin" valueType="num">
                                      <p:cBhvr>
                                        <p:cTn dur="400" fill="hold" id="124"/>
                                        <p:tgtEl>
                                          <p:spTgt spid="45"/>
                                        </p:tgtEl>
                                        <p:attrNameLst>
                                          <p:attrName>ppt_h</p:attrName>
                                        </p:attrNameLst>
                                      </p:cBhvr>
                                      <p:tavLst>
                                        <p:tav tm="0">
                                          <p:val>
                                            <p:fltVal val="0"/>
                                          </p:val>
                                        </p:tav>
                                        <p:tav tm="100000">
                                          <p:val>
                                            <p:strVal val="#ppt_h"/>
                                          </p:val>
                                        </p:tav>
                                      </p:tavLst>
                                    </p:anim>
                                    <p:anim calcmode="lin" valueType="num">
                                      <p:cBhvr>
                                        <p:cTn dur="400" fill="hold" id="125"/>
                                        <p:tgtEl>
                                          <p:spTgt spid="45"/>
                                        </p:tgtEl>
                                        <p:attrNameLst>
                                          <p:attrName>style.rotation</p:attrName>
                                        </p:attrNameLst>
                                      </p:cBhvr>
                                      <p:tavLst>
                                        <p:tav tm="0">
                                          <p:val>
                                            <p:fltVal val="90"/>
                                          </p:val>
                                        </p:tav>
                                        <p:tav tm="100000">
                                          <p:val>
                                            <p:fltVal val="0"/>
                                          </p:val>
                                        </p:tav>
                                      </p:tavLst>
                                    </p:anim>
                                    <p:animEffect filter="fade" transition="in">
                                      <p:cBhvr>
                                        <p:cTn dur="400" id="126"/>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33"/>
      <p:bldP grpId="0" spid="34"/>
      <p:bldP grpId="0" spid="35"/>
      <p:bldP grpId="0" spid="36"/>
      <p:bldP grpId="0" spid="37"/>
      <p:bldP grpId="0" spid="38"/>
      <p:bldP grpId="0" spid="39"/>
      <p:bldP grpId="0" spid="40"/>
      <p:bldP grpId="0" spid="41"/>
      <p:bldP grpId="0" spid="42"/>
      <p:bldP grpId="0" spid="43"/>
      <p:bldP grpId="0" spid="44"/>
      <p:bldP grpId="0" spid="4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5"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 name="TextBox 5"/>
          <p:cNvSpPr txBox="1"/>
          <p:nvPr/>
        </p:nvSpPr>
        <p:spPr>
          <a:xfrm>
            <a:off x="361238" y="117148"/>
            <a:ext cx="4075657"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护理专业性交谈</a:t>
            </a:r>
          </a:p>
        </p:txBody>
      </p:sp>
      <p:sp>
        <p:nvSpPr>
          <p:cNvPr id="9" name="TextBox 8"/>
          <p:cNvSpPr txBox="1"/>
          <p:nvPr/>
        </p:nvSpPr>
        <p:spPr>
          <a:xfrm>
            <a:off x="929648" y="1636440"/>
            <a:ext cx="1986962" cy="731520"/>
          </a:xfrm>
          <a:prstGeom prst="rect">
            <a:avLst/>
          </a:prstGeom>
          <a:noFill/>
        </p:spPr>
        <p:txBody>
          <a:bodyPr bIns="0" lIns="0" rIns="0" rtlCol="0" tIns="0" wrap="square">
            <a:spAutoFit/>
          </a:bodyPr>
          <a:lstStyle>
            <a:defPPr>
              <a:defRPr lang="zh-CN"/>
            </a:defPPr>
            <a:lvl1pPr defTabSz="914400" eaLnBrk="1" fontAlgn="auto" hangingPunct="1" indent="0" latinLnBrk="0" lvl="0" marL="0" marR="0">
              <a:lnSpc>
                <a:spcPct val="100000"/>
              </a:lnSpc>
              <a:spcBef>
                <a:spcPct val="0"/>
              </a:spcBef>
              <a:spcAft>
                <a:spcPct val="0"/>
              </a:spcAft>
              <a:buClrTx/>
              <a:buSzTx/>
              <a:buFontTx/>
              <a:buNone/>
              <a:defRPr kern="0" sz="1200">
                <a:solidFill>
                  <a:srgbClr val="000000">
                    <a:lumMod val="65000"/>
                    <a:lumOff val="35000"/>
                  </a:srgbClr>
                </a:solidFill>
                <a:latin charset="-122" panose="020b0503020204020204" pitchFamily="34" typeface="微软雅黑"/>
                <a:ea charset="-122" panose="020b0503020204020204" pitchFamily="34" typeface="微软雅黑"/>
              </a:defRPr>
            </a:lvl1pPr>
          </a:lstStyle>
          <a:p>
            <a:endParaRPr altLang="zh-CN" lang="en-US">
              <a:latin typeface="+mn-lt"/>
              <a:ea typeface="+mn-ea"/>
              <a:cs typeface="+mn-ea"/>
              <a:sym typeface="+mn-lt"/>
            </a:endParaRPr>
          </a:p>
          <a:p>
            <a:r>
              <a:rPr altLang="zh-CN" lang="en-US">
                <a:latin typeface="+mn-lt"/>
                <a:ea typeface="+mn-ea"/>
                <a:cs typeface="+mn-ea"/>
                <a:sym typeface="+mn-lt"/>
              </a:rPr>
              <a:t>谈话时护士的心理表露适度，不过分夸大和亲昵，要自然、稳重。</a:t>
            </a:r>
          </a:p>
        </p:txBody>
      </p:sp>
      <p:sp>
        <p:nvSpPr>
          <p:cNvPr id="10" name="TextBox 9"/>
          <p:cNvSpPr txBox="1"/>
          <p:nvPr/>
        </p:nvSpPr>
        <p:spPr>
          <a:xfrm>
            <a:off x="6289254" y="1662602"/>
            <a:ext cx="1986963" cy="1097280"/>
          </a:xfrm>
          <a:prstGeom prst="rect">
            <a:avLst/>
          </a:prstGeom>
          <a:noFill/>
        </p:spPr>
        <p:txBody>
          <a:bodyPr bIns="0" lIns="0" rIns="0" rtlCol="0" tIns="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kern="0" lang="zh-CN" smtClean="0" sz="1200">
                <a:solidFill>
                  <a:srgbClr val="000000">
                    <a:lumMod val="65000"/>
                    <a:lumOff val="35000"/>
                  </a:srgbClr>
                </a:solidFill>
                <a:latin typeface="+mn-lt"/>
                <a:ea typeface="+mn-ea"/>
                <a:cs typeface="+mn-ea"/>
                <a:sym typeface="+mn-lt"/>
              </a:rPr>
              <a:t>虽然都是患者，但由于患者的年龄、文化背景、患病时间的长短不同，对疾病的认识和知识的需求也不尽相同。护士在给患者做宣教时要区别对待，有所侧重，不能千篇一律。</a:t>
            </a:r>
          </a:p>
        </p:txBody>
      </p:sp>
      <p:sp>
        <p:nvSpPr>
          <p:cNvPr id="11" name="TextBox 10"/>
          <p:cNvSpPr txBox="1"/>
          <p:nvPr/>
        </p:nvSpPr>
        <p:spPr>
          <a:xfrm>
            <a:off x="6289256" y="3149641"/>
            <a:ext cx="1986962" cy="914400"/>
          </a:xfrm>
          <a:prstGeom prst="rect">
            <a:avLst/>
          </a:prstGeom>
          <a:noFill/>
        </p:spPr>
        <p:txBody>
          <a:bodyPr bIns="0" lIns="0" rIns="0" rtlCol="0" tIns="0" wrap="square">
            <a:spAutoFit/>
          </a:bodyPr>
          <a:lstStyle>
            <a:defPPr>
              <a:defRPr lang="zh-CN"/>
            </a:defPPr>
            <a:lvl1pPr defTabSz="914400" eaLnBrk="1" fontAlgn="auto" hangingPunct="1" indent="0" latinLnBrk="0" lvl="0" marL="0" marR="0">
              <a:lnSpc>
                <a:spcPct val="100000"/>
              </a:lnSpc>
              <a:spcBef>
                <a:spcPct val="0"/>
              </a:spcBef>
              <a:spcAft>
                <a:spcPct val="0"/>
              </a:spcAft>
              <a:buClrTx/>
              <a:buSzTx/>
              <a:buFontTx/>
              <a:buNone/>
              <a:defRPr kern="0" sz="1200">
                <a:solidFill>
                  <a:srgbClr val="000000">
                    <a:lumMod val="65000"/>
                    <a:lumOff val="35000"/>
                  </a:srgbClr>
                </a:solidFill>
                <a:latin charset="-122" panose="020b0503020204020204" pitchFamily="34" typeface="微软雅黑"/>
                <a:ea charset="-122" panose="020b0503020204020204" pitchFamily="34" typeface="微软雅黑"/>
              </a:defRPr>
            </a:lvl1pPr>
          </a:lstStyle>
          <a:p>
            <a:endParaRPr altLang="zh-CN" lang="en-US">
              <a:latin typeface="+mn-lt"/>
              <a:ea typeface="+mn-ea"/>
              <a:cs typeface="+mn-ea"/>
              <a:sym typeface="+mn-lt"/>
            </a:endParaRPr>
          </a:p>
          <a:p>
            <a:r>
              <a:rPr altLang="zh-CN" lang="en-US">
                <a:latin typeface="+mn-lt"/>
                <a:ea typeface="+mn-ea"/>
                <a:cs typeface="+mn-ea"/>
                <a:sym typeface="+mn-lt"/>
              </a:rPr>
              <a:t>护士要了解患者的基本需求、特殊需求，有针对的给予必要的帮助和支持，设法满足患者的需求。</a:t>
            </a:r>
          </a:p>
        </p:txBody>
      </p:sp>
      <p:sp>
        <p:nvSpPr>
          <p:cNvPr id="12" name="TextBox 11"/>
          <p:cNvSpPr txBox="1"/>
          <p:nvPr/>
        </p:nvSpPr>
        <p:spPr>
          <a:xfrm>
            <a:off x="915194" y="3149641"/>
            <a:ext cx="1986962" cy="731520"/>
          </a:xfrm>
          <a:prstGeom prst="rect">
            <a:avLst/>
          </a:prstGeom>
          <a:noFill/>
        </p:spPr>
        <p:txBody>
          <a:bodyPr bIns="0" lIns="0" rIns="0" rtlCol="0" tIns="0" wrap="square">
            <a:spAutoFit/>
          </a:bodyPr>
          <a:lstStyle>
            <a:defPPr>
              <a:defRPr lang="zh-CN"/>
            </a:defPPr>
            <a:lvl1pPr defTabSz="914400" eaLnBrk="1" fontAlgn="auto" hangingPunct="1" indent="0" latinLnBrk="0" lvl="0" marL="0" marR="0">
              <a:lnSpc>
                <a:spcPct val="100000"/>
              </a:lnSpc>
              <a:spcBef>
                <a:spcPct val="0"/>
              </a:spcBef>
              <a:spcAft>
                <a:spcPct val="0"/>
              </a:spcAft>
              <a:buClrTx/>
              <a:buSzTx/>
              <a:buFontTx/>
              <a:buNone/>
              <a:defRPr kern="0" sz="1200">
                <a:solidFill>
                  <a:srgbClr val="000000">
                    <a:lumMod val="65000"/>
                    <a:lumOff val="35000"/>
                  </a:srgbClr>
                </a:solidFill>
                <a:latin charset="-122" panose="020b0503020204020204" pitchFamily="34" typeface="微软雅黑"/>
                <a:ea charset="-122" panose="020b0503020204020204" pitchFamily="34" typeface="微软雅黑"/>
              </a:defRPr>
            </a:lvl1pPr>
          </a:lstStyle>
          <a:p>
            <a:endParaRPr altLang="zh-CN" lang="en-US">
              <a:latin typeface="+mn-lt"/>
              <a:ea typeface="+mn-ea"/>
              <a:cs typeface="+mn-ea"/>
              <a:sym typeface="+mn-lt"/>
            </a:endParaRPr>
          </a:p>
          <a:p>
            <a:r>
              <a:rPr altLang="zh-CN" lang="en-US">
                <a:latin typeface="+mn-lt"/>
                <a:ea typeface="+mn-ea"/>
                <a:cs typeface="+mn-ea"/>
                <a:sym typeface="+mn-lt"/>
              </a:rPr>
              <a:t>加强互通信息交谈和治疗性交谈，但要使用通俗易懂语言，尽量少使用医学术语</a:t>
            </a:r>
          </a:p>
        </p:txBody>
      </p:sp>
      <p:grpSp>
        <p:nvGrpSpPr>
          <p:cNvPr id="13" name="组合 12"/>
          <p:cNvGrpSpPr/>
          <p:nvPr/>
        </p:nvGrpSpPr>
        <p:grpSpPr>
          <a:xfrm>
            <a:off x="3240342" y="1419425"/>
            <a:ext cx="2752869" cy="2753319"/>
            <a:chOff x="3218020" y="2137420"/>
            <a:chExt cx="2752869" cy="2753319"/>
          </a:xfrm>
        </p:grpSpPr>
        <p:sp>
          <p:nvSpPr>
            <p:cNvPr id="14" name="椭圆 6"/>
            <p:cNvSpPr/>
            <p:nvPr/>
          </p:nvSpPr>
          <p:spPr>
            <a:xfrm flipH="1" flipV="1">
              <a:off x="4617911" y="3332449"/>
              <a:ext cx="1352978" cy="1558290"/>
            </a:xfrm>
            <a:custGeom>
              <a:rect b="b" l="l" r="r" t="t"/>
              <a:pathLst>
                <a:path h="1558290" w="1352978">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00A2C2"/>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15" name="椭圆 61"/>
            <p:cNvSpPr/>
            <p:nvPr/>
          </p:nvSpPr>
          <p:spPr>
            <a:xfrm flipH="1" flipV="1">
              <a:off x="3218020" y="3537575"/>
              <a:ext cx="1558290" cy="1353163"/>
            </a:xfrm>
            <a:custGeom>
              <a:rect b="b" l="l" r="r" t="t"/>
              <a:pathLst>
                <a:path h="1353163" w="1558290">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2A495A"/>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16" name="椭圆 6"/>
            <p:cNvSpPr/>
            <p:nvPr/>
          </p:nvSpPr>
          <p:spPr>
            <a:xfrm>
              <a:off x="3218020" y="2137420"/>
              <a:ext cx="1352978" cy="1558290"/>
            </a:xfrm>
            <a:custGeom>
              <a:rect b="b" l="l" r="r" t="t"/>
              <a:pathLst>
                <a:path h="1558290" w="1352978">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00A2C2"/>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17" name="椭圆 61"/>
            <p:cNvSpPr/>
            <p:nvPr/>
          </p:nvSpPr>
          <p:spPr>
            <a:xfrm>
              <a:off x="4412599" y="2137421"/>
              <a:ext cx="1558290" cy="1353163"/>
            </a:xfrm>
            <a:custGeom>
              <a:rect b="b" l="l" r="r" t="t"/>
              <a:pathLst>
                <a:path h="1353163" w="1558290">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2A495A"/>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18" name="椭圆 17"/>
            <p:cNvSpPr/>
            <p:nvPr/>
          </p:nvSpPr>
          <p:spPr>
            <a:xfrm flipH="1" flipV="1">
              <a:off x="4486830" y="3432539"/>
              <a:ext cx="215248" cy="215248"/>
            </a:xfrm>
            <a:prstGeom prst="ellipse">
              <a:avLst/>
            </a:prstGeom>
            <a:solidFill>
              <a:srgbClr val="FFFFFF"/>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19" name="TextBox 18"/>
            <p:cNvSpPr txBox="1"/>
            <p:nvPr/>
          </p:nvSpPr>
          <p:spPr>
            <a:xfrm>
              <a:off x="3463304" y="2604739"/>
              <a:ext cx="884467" cy="609600"/>
            </a:xfrm>
            <a:prstGeom prst="rect">
              <a:avLst/>
            </a:prstGeom>
            <a:noFill/>
          </p:spPr>
          <p:txBody>
            <a:bodyPr bIns="0" lIns="0" rIns="0" rtlCol="0" tIns="0" wrap="square">
              <a:spAutoFit/>
            </a:bodyPr>
            <a:lstStyle>
              <a:defPPr>
                <a:defRPr lang="zh-CN"/>
              </a:defPPr>
              <a:lvl1pPr algn="ctr" defTabSz="914400" eaLnBrk="1" fontAlgn="auto" hangingPunct="1" indent="0" latinLnBrk="0" lvl="0" marL="0" marR="0">
                <a:lnSpc>
                  <a:spcPct val="100000"/>
                </a:lnSpc>
                <a:spcBef>
                  <a:spcPct val="0"/>
                </a:spcBef>
                <a:spcAft>
                  <a:spcPct val="0"/>
                </a:spcAft>
                <a:buClrTx/>
                <a:buSzTx/>
                <a:buFontTx/>
                <a:buNone/>
                <a:defRPr b="1" kern="0" sz="2000">
                  <a:solidFill>
                    <a:sysClr lastClr="FFFFFF" val="window"/>
                  </a:solidFill>
                  <a:latin charset="-122" panose="020b0503020204020204" pitchFamily="34" typeface="微软雅黑"/>
                  <a:ea charset="-122" panose="020b0503020204020204" pitchFamily="34" typeface="微软雅黑"/>
                </a:defRPr>
              </a:lvl1pPr>
            </a:lstStyle>
            <a:p>
              <a:r>
                <a:rPr altLang="en-US" lang="zh-CN" smtClean="0">
                  <a:latin typeface="+mn-lt"/>
                  <a:ea typeface="+mn-ea"/>
                  <a:cs typeface="+mn-ea"/>
                  <a:sym typeface="+mn-lt"/>
                </a:rPr>
                <a:t>讲究分寸感</a:t>
              </a:r>
            </a:p>
          </p:txBody>
        </p:sp>
        <p:sp>
          <p:nvSpPr>
            <p:cNvPr id="20" name="TextBox 19"/>
            <p:cNvSpPr txBox="1"/>
            <p:nvPr/>
          </p:nvSpPr>
          <p:spPr>
            <a:xfrm>
              <a:off x="4784237" y="2458962"/>
              <a:ext cx="815013" cy="609600"/>
            </a:xfrm>
            <a:prstGeom prst="rect">
              <a:avLst/>
            </a:prstGeom>
            <a:noFill/>
          </p:spPr>
          <p:txBody>
            <a:bodyPr bIns="0" lIns="0" rIns="0" rtlCol="0" tIns="0" wrap="square">
              <a:spAutoFit/>
            </a:bodyPr>
            <a:lstStyle>
              <a:defPPr>
                <a:defRPr lang="zh-CN"/>
              </a:defPPr>
              <a:lvl1pPr algn="ctr" defTabSz="914400" eaLnBrk="1" fontAlgn="auto" hangingPunct="1" indent="0" latinLnBrk="0" lvl="0" marL="0" marR="0">
                <a:lnSpc>
                  <a:spcPct val="100000"/>
                </a:lnSpc>
                <a:spcBef>
                  <a:spcPct val="0"/>
                </a:spcBef>
                <a:spcAft>
                  <a:spcPct val="0"/>
                </a:spcAft>
                <a:buClrTx/>
                <a:buSzTx/>
                <a:buFontTx/>
                <a:buNone/>
                <a:defRPr b="1" kern="0" sz="2000">
                  <a:solidFill>
                    <a:sysClr lastClr="FFFFFF" val="window"/>
                  </a:solidFill>
                  <a:latin charset="-122" panose="020b0503020204020204" pitchFamily="34" typeface="微软雅黑"/>
                  <a:ea charset="-122" panose="020b0503020204020204" pitchFamily="34" typeface="微软雅黑"/>
                </a:defRPr>
              </a:lvl1pPr>
            </a:lstStyle>
            <a:p>
              <a:r>
                <a:rPr altLang="en-US" lang="zh-CN" smtClean="0">
                  <a:latin typeface="+mn-lt"/>
                  <a:ea typeface="+mn-ea"/>
                  <a:cs typeface="+mn-ea"/>
                  <a:sym typeface="+mn-lt"/>
                </a:rPr>
                <a:t>谈话有侧重 </a:t>
              </a:r>
            </a:p>
          </p:txBody>
        </p:sp>
        <p:sp>
          <p:nvSpPr>
            <p:cNvPr id="21" name="TextBox 20"/>
            <p:cNvSpPr txBox="1"/>
            <p:nvPr/>
          </p:nvSpPr>
          <p:spPr>
            <a:xfrm>
              <a:off x="3506168" y="3866603"/>
              <a:ext cx="911515" cy="609600"/>
            </a:xfrm>
            <a:prstGeom prst="rect">
              <a:avLst/>
            </a:prstGeom>
            <a:no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smtClean="0" sz="2000">
                  <a:solidFill>
                    <a:sysClr lastClr="FFFFFF" val="window"/>
                  </a:solidFill>
                  <a:latin typeface="+mn-lt"/>
                  <a:ea typeface="+mn-ea"/>
                  <a:cs typeface="+mn-ea"/>
                  <a:sym typeface="+mn-lt"/>
                </a:rPr>
                <a:t>体现专业性</a:t>
              </a:r>
            </a:p>
          </p:txBody>
        </p:sp>
        <p:sp>
          <p:nvSpPr>
            <p:cNvPr id="22" name="TextBox 21"/>
            <p:cNvSpPr txBox="1"/>
            <p:nvPr/>
          </p:nvSpPr>
          <p:spPr>
            <a:xfrm>
              <a:off x="4881641" y="3886086"/>
              <a:ext cx="842487" cy="609600"/>
            </a:xfrm>
            <a:prstGeom prst="rect">
              <a:avLst/>
            </a:prstGeom>
            <a:noFill/>
          </p:spPr>
          <p:txBody>
            <a:bodyPr bIns="0" lIns="0" rIns="0" rtlCol="0" tIns="0" wrap="square">
              <a:spAutoFit/>
            </a:bodyPr>
            <a:lstStyle>
              <a:defPPr>
                <a:defRPr lang="zh-CN"/>
              </a:defPPr>
              <a:lvl1pPr algn="ctr" defTabSz="914400" eaLnBrk="1" fontAlgn="auto" hangingPunct="1" indent="0" latinLnBrk="0" lvl="0" marL="0" marR="0">
                <a:lnSpc>
                  <a:spcPct val="100000"/>
                </a:lnSpc>
                <a:spcBef>
                  <a:spcPct val="0"/>
                </a:spcBef>
                <a:spcAft>
                  <a:spcPct val="0"/>
                </a:spcAft>
                <a:buClrTx/>
                <a:buSzTx/>
                <a:buFontTx/>
                <a:buNone/>
                <a:defRPr b="1" kern="0" sz="2000">
                  <a:solidFill>
                    <a:sysClr lastClr="FFFFFF" val="window"/>
                  </a:solidFill>
                  <a:latin charset="-122" panose="020b0503020204020204" pitchFamily="34" typeface="微软雅黑"/>
                  <a:ea charset="-122" panose="020b0503020204020204" pitchFamily="34" typeface="微软雅黑"/>
                </a:defRPr>
              </a:lvl1pPr>
            </a:lstStyle>
            <a:p>
              <a:r>
                <a:rPr altLang="en-US" lang="zh-CN" smtClean="0">
                  <a:latin typeface="+mn-lt"/>
                  <a:ea typeface="+mn-ea"/>
                  <a:cs typeface="+mn-ea"/>
                  <a:sym typeface="+mn-lt"/>
                </a:rPr>
                <a:t>了解患者心理</a:t>
              </a:r>
            </a:p>
          </p:txBody>
        </p:sp>
        <p:sp>
          <p:nvSpPr>
            <p:cNvPr id="23" name="椭圆 22"/>
            <p:cNvSpPr/>
            <p:nvPr/>
          </p:nvSpPr>
          <p:spPr>
            <a:xfrm>
              <a:off x="4486830" y="3432539"/>
              <a:ext cx="215248" cy="215248"/>
            </a:xfrm>
            <a:prstGeom prst="ellipse">
              <a:avLst/>
            </a:prstGeom>
            <a:noFill/>
            <a:ln algn="ctr" cap="flat" cmpd="sng" w="25400">
              <a:solidFill>
                <a:srgbClr val="1E445B">
                  <a:lumMod val="40000"/>
                  <a:lumOff val="60000"/>
                </a:srgbClr>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grpSp>
    </p:spTree>
    <p:extLst>
      <p:ext uri="{BB962C8B-B14F-4D97-AF65-F5344CB8AC3E}">
        <p14:creationId val="612512795"/>
      </p:ext>
    </p:extLst>
  </p:cSld>
  <p:clrMapOvr>
    <a:masterClrMapping/>
  </p:clrMapOvr>
  <mc:AlternateContent>
    <mc:Choice Requires="p14">
      <p:transition advTm="3546" p14:dur="2000" spd="slow"/>
    </mc:Choice>
    <mc:Fallback>
      <p:transition advTm="3546"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
                                        </p:tgtEl>
                                        <p:attrNameLst>
                                          <p:attrName>style.visibility</p:attrName>
                                        </p:attrNameLst>
                                      </p:cBhvr>
                                      <p:to>
                                        <p:strVal val="visible"/>
                                      </p:to>
                                    </p:set>
                                    <p:anim by="(-#ppt_w*2)" calcmode="lin" valueType="num">
                                      <p:cBhvr rctx="PPT">
                                        <p:cTn autoRev="1" dur="200" fill="hold" id="16">
                                          <p:stCondLst>
                                            <p:cond delay="0"/>
                                          </p:stCondLst>
                                        </p:cTn>
                                        <p:tgtEl>
                                          <p:spTgt spid="6"/>
                                        </p:tgtEl>
                                        <p:attrNameLst>
                                          <p:attrName>ppt_w</p:attrName>
                                        </p:attrNameLst>
                                      </p:cBhvr>
                                    </p:anim>
                                    <p:anim by="(#ppt_w*0.50)" calcmode="lin" valueType="num">
                                      <p:cBhvr>
                                        <p:cTn autoRev="1" decel="50000" dur="200" fill="hold" id="17">
                                          <p:stCondLst>
                                            <p:cond delay="0"/>
                                          </p:stCondLst>
                                        </p:cTn>
                                        <p:tgtEl>
                                          <p:spTgt spid="6"/>
                                        </p:tgtEl>
                                        <p:attrNameLst>
                                          <p:attrName>ppt_x</p:attrName>
                                        </p:attrNameLst>
                                      </p:cBhvr>
                                    </p:anim>
                                    <p:anim calcmode="lin" from="(-#ppt_h/2)" to="(#ppt_y)" valueType="num">
                                      <p:cBhvr>
                                        <p:cTn dur="400" fill="hold" id="18">
                                          <p:stCondLst>
                                            <p:cond delay="0"/>
                                          </p:stCondLst>
                                        </p:cTn>
                                        <p:tgtEl>
                                          <p:spTgt spid="6"/>
                                        </p:tgtEl>
                                        <p:attrNameLst>
                                          <p:attrName>ppt_y</p:attrName>
                                        </p:attrNameLst>
                                      </p:cBhvr>
                                    </p:anim>
                                    <p:animRot by="21600000">
                                      <p:cBhvr>
                                        <p:cTn dur="400" fill="hold" id="19">
                                          <p:stCondLst>
                                            <p:cond delay="0"/>
                                          </p:stCondLst>
                                        </p:cTn>
                                        <p:tgtEl>
                                          <p:spTgt spid="6"/>
                                        </p:tgtEl>
                                        <p:attrNameLst>
                                          <p:attrName>r</p:attrName>
                                        </p:attrNameLst>
                                      </p:cBhvr>
                                    </p:animRot>
                                  </p:childTnLst>
                                </p:cTn>
                              </p:par>
                            </p:childTnLst>
                          </p:cTn>
                        </p:par>
                        <p:par>
                          <p:cTn fill="hold" id="20" nodeType="afterGroup">
                            <p:stCondLst>
                              <p:cond delay="800"/>
                            </p:stCondLst>
                            <p:childTnLst>
                              <p:par>
                                <p:cTn fill="hold" id="21" nodeType="afterEffect" presetClass="entr" presetID="53" presetSubtype="0">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1000" fill="hold" id="23"/>
                                        <p:tgtEl>
                                          <p:spTgt spid="13"/>
                                        </p:tgtEl>
                                        <p:attrNameLst>
                                          <p:attrName>ppt_w</p:attrName>
                                        </p:attrNameLst>
                                      </p:cBhvr>
                                      <p:tavLst>
                                        <p:tav tm="0">
                                          <p:val>
                                            <p:fltVal val="0"/>
                                          </p:val>
                                        </p:tav>
                                        <p:tav tm="100000">
                                          <p:val>
                                            <p:strVal val="#ppt_w"/>
                                          </p:val>
                                        </p:tav>
                                      </p:tavLst>
                                    </p:anim>
                                    <p:anim calcmode="lin" valueType="num">
                                      <p:cBhvr>
                                        <p:cTn dur="1000" fill="hold" id="24"/>
                                        <p:tgtEl>
                                          <p:spTgt spid="13"/>
                                        </p:tgtEl>
                                        <p:attrNameLst>
                                          <p:attrName>ppt_h</p:attrName>
                                        </p:attrNameLst>
                                      </p:cBhvr>
                                      <p:tavLst>
                                        <p:tav tm="0">
                                          <p:val>
                                            <p:fltVal val="0"/>
                                          </p:val>
                                        </p:tav>
                                        <p:tav tm="100000">
                                          <p:val>
                                            <p:strVal val="#ppt_h"/>
                                          </p:val>
                                        </p:tav>
                                      </p:tavLst>
                                    </p:anim>
                                    <p:animEffect filter="fade" transition="in">
                                      <p:cBhvr>
                                        <p:cTn dur="1000" id="25"/>
                                        <p:tgtEl>
                                          <p:spTgt spid="13"/>
                                        </p:tgtEl>
                                      </p:cBhvr>
                                    </p:animEffect>
                                  </p:childTnLst>
                                </p:cTn>
                              </p:par>
                              <p:par>
                                <p:cTn fill="hold" id="26" nodeType="withEffect" presetClass="emph" presetID="8" presetSubtype="0">
                                  <p:stCondLst>
                                    <p:cond delay="0"/>
                                  </p:stCondLst>
                                  <p:childTnLst>
                                    <p:animRot by="21600000">
                                      <p:cBhvr>
                                        <p:cTn dur="1000" fill="hold" id="27"/>
                                        <p:tgtEl>
                                          <p:spTgt spid="13"/>
                                        </p:tgtEl>
                                        <p:attrNameLst>
                                          <p:attrName>r</p:attrName>
                                        </p:attrNameLst>
                                      </p:cBhvr>
                                    </p:animRot>
                                  </p:childTnLst>
                                </p:cTn>
                              </p:par>
                            </p:childTnLst>
                          </p:cTn>
                        </p:par>
                        <p:par>
                          <p:cTn fill="hold" id="28" nodeType="afterGroup">
                            <p:stCondLst>
                              <p:cond delay="1800"/>
                            </p:stCondLst>
                            <p:childTnLst>
                              <p:par>
                                <p:cTn fill="hold" grpId="0" id="29" nodeType="afterEffect" presetClass="entr" presetID="2" presetSubtype="8">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500" fill="hold" id="31"/>
                                        <p:tgtEl>
                                          <p:spTgt spid="9"/>
                                        </p:tgtEl>
                                        <p:attrNameLst>
                                          <p:attrName>ppt_x</p:attrName>
                                        </p:attrNameLst>
                                      </p:cBhvr>
                                      <p:tavLst>
                                        <p:tav tm="0">
                                          <p:val>
                                            <p:strVal val="0-#ppt_w/2"/>
                                          </p:val>
                                        </p:tav>
                                        <p:tav tm="100000">
                                          <p:val>
                                            <p:strVal val="#ppt_x"/>
                                          </p:val>
                                        </p:tav>
                                      </p:tavLst>
                                    </p:anim>
                                    <p:anim calcmode="lin" valueType="num">
                                      <p:cBhvr additive="base">
                                        <p:cTn dur="500" fill="hold" id="32"/>
                                        <p:tgtEl>
                                          <p:spTgt spid="9"/>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additive="base">
                                        <p:cTn dur="500" fill="hold" id="35"/>
                                        <p:tgtEl>
                                          <p:spTgt spid="10"/>
                                        </p:tgtEl>
                                        <p:attrNameLst>
                                          <p:attrName>ppt_x</p:attrName>
                                        </p:attrNameLst>
                                      </p:cBhvr>
                                      <p:tavLst>
                                        <p:tav tm="0">
                                          <p:val>
                                            <p:strVal val="1+#ppt_w/2"/>
                                          </p:val>
                                        </p:tav>
                                        <p:tav tm="100000">
                                          <p:val>
                                            <p:strVal val="#ppt_x"/>
                                          </p:val>
                                        </p:tav>
                                      </p:tavLst>
                                    </p:anim>
                                    <p:anim calcmode="lin" valueType="num">
                                      <p:cBhvr additive="base">
                                        <p:cTn dur="500" fill="hold" id="36"/>
                                        <p:tgtEl>
                                          <p:spTgt spid="10"/>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additive="base">
                                        <p:cTn dur="500" fill="hold" id="39"/>
                                        <p:tgtEl>
                                          <p:spTgt spid="11"/>
                                        </p:tgtEl>
                                        <p:attrNameLst>
                                          <p:attrName>ppt_x</p:attrName>
                                        </p:attrNameLst>
                                      </p:cBhvr>
                                      <p:tavLst>
                                        <p:tav tm="0">
                                          <p:val>
                                            <p:strVal val="1+#ppt_w/2"/>
                                          </p:val>
                                        </p:tav>
                                        <p:tav tm="100000">
                                          <p:val>
                                            <p:strVal val="#ppt_x"/>
                                          </p:val>
                                        </p:tav>
                                      </p:tavLst>
                                    </p:anim>
                                    <p:anim calcmode="lin" valueType="num">
                                      <p:cBhvr additive="base">
                                        <p:cTn dur="500" fill="hold" id="40"/>
                                        <p:tgtEl>
                                          <p:spTgt spid="11"/>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additive="base">
                                        <p:cTn dur="500" fill="hold" id="43"/>
                                        <p:tgtEl>
                                          <p:spTgt spid="12"/>
                                        </p:tgtEl>
                                        <p:attrNameLst>
                                          <p:attrName>ppt_x</p:attrName>
                                        </p:attrNameLst>
                                      </p:cBhvr>
                                      <p:tavLst>
                                        <p:tav tm="0">
                                          <p:val>
                                            <p:strVal val="0-#ppt_w/2"/>
                                          </p:val>
                                        </p:tav>
                                        <p:tav tm="100000">
                                          <p:val>
                                            <p:strVal val="#ppt_x"/>
                                          </p:val>
                                        </p:tav>
                                      </p:tavLst>
                                    </p:anim>
                                    <p:anim calcmode="lin" valueType="num">
                                      <p:cBhvr additive="base">
                                        <p:cTn dur="500" fill="hold" id="44"/>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9"/>
      <p:bldP grpId="0" spid="10"/>
      <p:bldP grpId="0" spid="11"/>
      <p:bldP grpId="0" spid="1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Box 3"/>
          <p:cNvSpPr txBox="1">
            <a:spLocks noChangeArrowheads="1"/>
          </p:cNvSpPr>
          <p:nvPr/>
        </p:nvSpPr>
        <p:spPr bwMode="auto">
          <a:xfrm>
            <a:off x="4068812" y="1492424"/>
            <a:ext cx="3816350" cy="396240"/>
          </a:xfrm>
          <a:prstGeom prst="rect">
            <a:avLst/>
          </a:prstGeom>
          <a:solidFill>
            <a:srgbClr val="FC736E"/>
          </a:solidFill>
          <a:ln w="9525">
            <a:noFill/>
            <a:miter lim="800000"/>
          </a:ln>
          <a:effectLst>
            <a:outerShdw algn="t" blurRad="50800" dir="5400000" dist="38100" rotWithShape="0">
              <a:prstClr val="black">
                <a:alpha val="40000"/>
              </a:prstClr>
            </a:outerShdw>
          </a:effectLst>
        </p:spPr>
        <p:txBody>
          <a:bodyPr anchor="t" anchorCtr="0" bIns="45720" compatLnSpc="1" lIns="91440" numCol="1" rIns="91440" tIns="45720" vert="horz" wrap="squar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b="1" baseline="0" cap="none" i="0" kumimoji="0" lang="zh-CN" normalizeH="0" smtClean="0" strike="noStrike" sz="2000" u="none">
                <a:ln>
                  <a:noFill/>
                </a:ln>
                <a:solidFill>
                  <a:srgbClr val="FFFFFF"/>
                </a:solidFill>
                <a:effectLst/>
                <a:latin typeface="+mn-lt"/>
                <a:ea typeface="+mn-ea"/>
                <a:cs typeface="+mn-ea"/>
                <a:sym typeface="+mn-lt"/>
              </a:rPr>
              <a:t>主要目的是获取或提供信息 </a:t>
            </a:r>
          </a:p>
        </p:txBody>
      </p:sp>
      <p:sp>
        <p:nvSpPr>
          <p:cNvPr id="6" name="Text Box 4"/>
          <p:cNvSpPr txBox="1">
            <a:spLocks noChangeArrowheads="1"/>
          </p:cNvSpPr>
          <p:nvPr/>
        </p:nvSpPr>
        <p:spPr bwMode="auto">
          <a:xfrm>
            <a:off x="4068812" y="2356024"/>
            <a:ext cx="3816350" cy="701040"/>
          </a:xfrm>
          <a:prstGeom prst="rect">
            <a:avLst/>
          </a:prstGeom>
          <a:solidFill>
            <a:srgbClr val="FC736E"/>
          </a:solidFill>
          <a:ln w="9525">
            <a:noFill/>
            <a:miter lim="800000"/>
          </a:ln>
          <a:effectLst>
            <a:outerShdw algn="t" blurRad="50800" dir="5400000" dist="38100" rotWithShape="0">
              <a:prstClr val="black">
                <a:alpha val="40000"/>
              </a:prstClr>
            </a:outerShdw>
          </a:effectLst>
        </p:spPr>
        <p:txBody>
          <a:bodyPr anchor="t" anchorCtr="0" bIns="45720" compatLnSpc="1" lIns="91440" numCol="1" rIns="91440" tIns="45720" vert="horz" wrap="squar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b="1" baseline="0" cap="none" i="0" kumimoji="0" lang="zh-CN" normalizeH="0" smtClean="0" strike="noStrike" sz="2000" u="none">
                <a:ln>
                  <a:noFill/>
                </a:ln>
                <a:solidFill>
                  <a:srgbClr val="FFFFFF"/>
                </a:solidFill>
                <a:effectLst/>
                <a:latin typeface="+mn-lt"/>
                <a:ea typeface="+mn-ea"/>
                <a:cs typeface="+mn-ea"/>
                <a:sym typeface="+mn-lt"/>
              </a:rPr>
              <a:t>为患者解决健康问题，是护士向患者提供健康服务的重要手段。 </a:t>
            </a:r>
          </a:p>
        </p:txBody>
      </p:sp>
      <p:sp>
        <p:nvSpPr>
          <p:cNvPr id="7" name="Text Box 5"/>
          <p:cNvSpPr txBox="1">
            <a:spLocks noChangeArrowheads="1"/>
          </p:cNvSpPr>
          <p:nvPr/>
        </p:nvSpPr>
        <p:spPr bwMode="auto">
          <a:xfrm>
            <a:off x="1044624" y="1492424"/>
            <a:ext cx="2447925" cy="457200"/>
          </a:xfrm>
          <a:prstGeom prst="rect">
            <a:avLst/>
          </a:prstGeom>
          <a:solidFill>
            <a:srgbClr val="00A2C2"/>
          </a:solidFill>
          <a:ln w="9525">
            <a:noFill/>
            <a:miter lim="800000"/>
          </a:ln>
          <a:effectLst>
            <a:outerShdw algn="t" blurRad="50800" dir="5400000" dist="38100" rotWithShape="0">
              <a:prstClr val="black">
                <a:alpha val="40000"/>
              </a:prstClr>
            </a:outerShdw>
          </a:effectLst>
        </p:spPr>
        <p:txBody>
          <a:bodyPr anchor="t" anchorCtr="0" bIns="45720" compatLnSpc="1" lIns="91440" numCol="1" rIns="91440" tIns="45720" vert="horz" wrap="squar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1" baseline="0" cap="none" i="0" kumimoji="0" lang="zh-CN" normalizeH="0" smtClean="0" strike="noStrike" sz="2400" u="none">
                <a:ln>
                  <a:noFill/>
                </a:ln>
                <a:solidFill>
                  <a:srgbClr val="FFFFFF"/>
                </a:solidFill>
                <a:effectLst/>
                <a:latin typeface="+mn-lt"/>
                <a:ea typeface="+mn-ea"/>
                <a:cs typeface="+mn-ea"/>
                <a:sym typeface="+mn-lt"/>
              </a:rPr>
              <a:t>  互通信息交谈</a:t>
            </a:r>
          </a:p>
        </p:txBody>
      </p:sp>
      <p:sp>
        <p:nvSpPr>
          <p:cNvPr id="8" name="Text Box 6"/>
          <p:cNvSpPr txBox="1">
            <a:spLocks noChangeArrowheads="1"/>
          </p:cNvSpPr>
          <p:nvPr/>
        </p:nvSpPr>
        <p:spPr bwMode="auto">
          <a:xfrm>
            <a:off x="1044624" y="2427462"/>
            <a:ext cx="2447925" cy="457200"/>
          </a:xfrm>
          <a:prstGeom prst="rect">
            <a:avLst/>
          </a:prstGeom>
          <a:solidFill>
            <a:srgbClr val="00A2C2"/>
          </a:solidFill>
          <a:ln w="9525">
            <a:noFill/>
            <a:miter lim="800000"/>
          </a:ln>
          <a:effectLst>
            <a:outerShdw algn="t" blurRad="50800" dir="5400000" dist="38100" rotWithShape="0">
              <a:prstClr val="black">
                <a:alpha val="40000"/>
              </a:prstClr>
            </a:outerShdw>
          </a:effectLst>
        </p:spPr>
        <p:txBody>
          <a:bodyPr anchor="t" anchorCtr="0" bIns="45720" compatLnSpc="1" lIns="91440" numCol="1" rIns="91440" tIns="45720" vert="horz" wrap="squar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1" baseline="0" cap="none" i="0" kumimoji="0" lang="zh-CN" normalizeH="0" smtClean="0" strike="noStrike" sz="2400" u="none">
                <a:ln>
                  <a:noFill/>
                </a:ln>
                <a:solidFill>
                  <a:srgbClr val="FFFFFF"/>
                </a:solidFill>
                <a:effectLst/>
                <a:latin typeface="+mn-lt"/>
                <a:ea typeface="+mn-ea"/>
                <a:cs typeface="+mn-ea"/>
                <a:sym typeface="+mn-lt"/>
              </a:rPr>
              <a:t>   治疗性交谈</a:t>
            </a:r>
          </a:p>
        </p:txBody>
      </p:sp>
      <p:sp>
        <p:nvSpPr>
          <p:cNvPr id="9" name="Line 7"/>
          <p:cNvSpPr>
            <a:spLocks noChangeShapeType="1"/>
          </p:cNvSpPr>
          <p:nvPr/>
        </p:nvSpPr>
        <p:spPr bwMode="auto">
          <a:xfrm>
            <a:off x="3564682" y="1779762"/>
            <a:ext cx="360362" cy="0"/>
          </a:xfrm>
          <a:prstGeom prst="line">
            <a:avLst/>
          </a:prstGeom>
          <a:noFill/>
          <a:ln w="50800">
            <a:solidFill>
              <a:schemeClr val="bg2">
                <a:lumMod val="10000"/>
              </a:schemeClr>
            </a:solidFill>
            <a:miter lim="800000"/>
            <a:tailEnd len="med" type="triangle" w="med"/>
          </a:ln>
          <a:effectLst>
            <a:outerShdw algn="ctr" dir="2700000" dist="35921" rotWithShape="0">
              <a:schemeClr val="bg2"/>
            </a:outerShdw>
          </a:effectLst>
          <a:extLst>
            <a:ext uri="{909E8E84-426E-40DD-AFC4-6F175D3DCCD1}">
              <a14:hiddenFill>
                <a:noFill/>
              </a14:hiddenFill>
            </a:ext>
          </a:extLst>
        </p:spPr>
        <p:txBody>
          <a:bodyPr anchor="t" anchorCtr="0" bIns="45720" compatLnSpc="1" lIns="91440" numCol="1" rIns="91440" tIns="45720" vert="horz" wrap="none">
            <a:prstTxWarp prst="textNoShape">
              <a:avLst/>
            </a:prstTxWarp>
          </a:bodyPr>
          <a:lstStyle/>
          <a:p>
            <a:endParaRPr altLang="en-US" lang="zh-CN">
              <a:solidFill>
                <a:srgbClr val="FFFFFF"/>
              </a:solidFill>
              <a:latin typeface="+mn-lt"/>
              <a:ea typeface="+mn-ea"/>
              <a:cs typeface="+mn-ea"/>
              <a:sym typeface="+mn-lt"/>
            </a:endParaRPr>
          </a:p>
        </p:txBody>
      </p:sp>
      <p:sp>
        <p:nvSpPr>
          <p:cNvPr id="10" name="Line 8"/>
          <p:cNvSpPr>
            <a:spLocks noChangeShapeType="1"/>
          </p:cNvSpPr>
          <p:nvPr/>
        </p:nvSpPr>
        <p:spPr bwMode="auto">
          <a:xfrm>
            <a:off x="3565574" y="2644949"/>
            <a:ext cx="360363" cy="0"/>
          </a:xfrm>
          <a:prstGeom prst="line">
            <a:avLst/>
          </a:prstGeom>
          <a:noFill/>
          <a:ln w="50800">
            <a:solidFill>
              <a:schemeClr val="bg2">
                <a:lumMod val="10000"/>
              </a:schemeClr>
            </a:solidFill>
            <a:miter lim="800000"/>
            <a:tailEnd len="med" type="triangle" w="med"/>
          </a:ln>
          <a:effectLst>
            <a:outerShdw algn="ctr" dir="2700000" dist="35921" rotWithShape="0">
              <a:schemeClr val="bg2"/>
            </a:outerShdw>
          </a:effectLst>
          <a:extLst>
            <a:ext uri="{909E8E84-426E-40DD-AFC4-6F175D3DCCD1}">
              <a14:hiddenFill>
                <a:noFill/>
              </a14:hiddenFill>
            </a:ext>
          </a:extLst>
        </p:spPr>
        <p:txBody>
          <a:bodyPr anchor="t" anchorCtr="0" bIns="45720" compatLnSpc="1" lIns="91440" numCol="1" rIns="91440" tIns="45720" vert="horz" wrap="none">
            <a:prstTxWarp prst="textNoShape">
              <a:avLst/>
            </a:prstTxWarp>
          </a:bodyPr>
          <a:lstStyle/>
          <a:p>
            <a:endParaRPr altLang="en-US" lang="zh-CN">
              <a:solidFill>
                <a:srgbClr val="FFFFFF"/>
              </a:solidFill>
              <a:latin typeface="+mn-lt"/>
              <a:ea typeface="+mn-ea"/>
              <a:cs typeface="+mn-ea"/>
              <a:sym typeface="+mn-lt"/>
            </a:endParaRPr>
          </a:p>
        </p:txBody>
      </p:sp>
      <p:sp>
        <p:nvSpPr>
          <p:cNvPr id="11" name="Text Box 9"/>
          <p:cNvSpPr txBox="1">
            <a:spLocks noChangeArrowheads="1"/>
          </p:cNvSpPr>
          <p:nvPr/>
        </p:nvSpPr>
        <p:spPr bwMode="auto">
          <a:xfrm>
            <a:off x="612428" y="3852490"/>
            <a:ext cx="1439863" cy="365760"/>
          </a:xfrm>
          <a:prstGeom prst="rect">
            <a:avLst/>
          </a:prstGeom>
          <a:solidFill>
            <a:srgbClr val="F6A514"/>
          </a:solidFill>
          <a:ln w="9525">
            <a:noFill/>
            <a:miter lim="800000"/>
          </a:ln>
          <a:effectLst>
            <a:outerShdw algn="t" blurRad="50800" dir="5400000" dist="38100" rotWithShape="0">
              <a:prstClr val="black">
                <a:alpha val="40000"/>
              </a:prstClr>
            </a:outerShdw>
          </a:effectLst>
        </p:spPr>
        <p:txBody>
          <a:bodyPr anchor="t" anchorCtr="0" bIns="45720" compatLnSpc="1" lIns="91440" numCol="1" rIns="91440" tIns="45720" vert="horz" wrap="squar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b="1" baseline="0" cap="none" i="0" kumimoji="0" lang="zh-CN" normalizeH="0" smtClean="0" strike="noStrike" sz="1800" u="none">
                <a:ln>
                  <a:noFill/>
                </a:ln>
                <a:solidFill>
                  <a:srgbClr val="FFFFFF"/>
                </a:solidFill>
                <a:effectLst/>
                <a:latin typeface="+mn-lt"/>
                <a:ea typeface="+mn-ea"/>
                <a:cs typeface="+mn-ea"/>
                <a:sym typeface="+mn-lt"/>
              </a:rPr>
              <a:t>指导性交谈</a:t>
            </a:r>
          </a:p>
        </p:txBody>
      </p:sp>
      <p:sp>
        <p:nvSpPr>
          <p:cNvPr id="12" name="Text Box 10"/>
          <p:cNvSpPr txBox="1">
            <a:spLocks noChangeArrowheads="1"/>
          </p:cNvSpPr>
          <p:nvPr/>
        </p:nvSpPr>
        <p:spPr bwMode="auto">
          <a:xfrm>
            <a:off x="2556644" y="3868688"/>
            <a:ext cx="1800225" cy="365760"/>
          </a:xfrm>
          <a:prstGeom prst="rect">
            <a:avLst/>
          </a:prstGeom>
          <a:solidFill>
            <a:srgbClr val="F6A514"/>
          </a:solidFill>
          <a:ln w="9525">
            <a:noFill/>
            <a:miter lim="800000"/>
          </a:ln>
          <a:effectLst>
            <a:outerShdw algn="t" blurRad="50800" dir="5400000" dist="38100" rotWithShape="0">
              <a:prstClr val="black">
                <a:alpha val="40000"/>
              </a:prstClr>
            </a:outerShdw>
          </a:effectLst>
        </p:spPr>
        <p:txBody>
          <a:bodyPr anchor="t" anchorCtr="0" bIns="45720" compatLnSpc="1" lIns="91440" numCol="1" rIns="91440" tIns="45720" vert="horz" wrap="squar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b="1" baseline="0" cap="none" i="0" kumimoji="0" lang="zh-CN" normalizeH="0" smtClean="0" strike="noStrike" sz="1800" u="none">
                <a:ln>
                  <a:noFill/>
                </a:ln>
                <a:solidFill>
                  <a:srgbClr val="FFFFFF"/>
                </a:solidFill>
                <a:effectLst/>
                <a:latin typeface="+mn-lt"/>
                <a:ea typeface="+mn-ea"/>
                <a:cs typeface="+mn-ea"/>
                <a:sym typeface="+mn-lt"/>
              </a:rPr>
              <a:t>非指导性交谈</a:t>
            </a:r>
          </a:p>
        </p:txBody>
      </p:sp>
      <p:sp>
        <p:nvSpPr>
          <p:cNvPr id="13" name="Line 11"/>
          <p:cNvSpPr>
            <a:spLocks noChangeShapeType="1"/>
          </p:cNvSpPr>
          <p:nvPr/>
        </p:nvSpPr>
        <p:spPr bwMode="auto">
          <a:xfrm flipH="1">
            <a:off x="1692548" y="2933526"/>
            <a:ext cx="647700" cy="719138"/>
          </a:xfrm>
          <a:prstGeom prst="line">
            <a:avLst/>
          </a:prstGeom>
          <a:noFill/>
          <a:ln w="38100">
            <a:solidFill>
              <a:schemeClr val="bg2">
                <a:lumMod val="10000"/>
              </a:schemeClr>
            </a:solidFill>
            <a:miter lim="800000"/>
            <a:tailEnd len="med" type="triangle" w="med"/>
          </a:ln>
          <a:effectLst>
            <a:outerShdw algn="ctr" dir="2700000" dist="35921" rotWithShape="0">
              <a:schemeClr val="bg2"/>
            </a:outerShdw>
          </a:effectLst>
          <a:extLst>
            <a:ext uri="{909E8E84-426E-40DD-AFC4-6F175D3DCCD1}">
              <a14:hiddenFill>
                <a:noFill/>
              </a14:hiddenFill>
            </a:ext>
          </a:extLst>
        </p:spPr>
        <p:txBody>
          <a:bodyPr anchor="t" anchorCtr="0" bIns="45720" compatLnSpc="1" lIns="91440" numCol="1" rIns="91440" tIns="45720" vert="horz" wrap="none">
            <a:prstTxWarp prst="textNoShape">
              <a:avLst/>
            </a:prstTxWarp>
          </a:bodyPr>
          <a:lstStyle/>
          <a:p>
            <a:endParaRPr altLang="en-US" lang="zh-CN">
              <a:solidFill>
                <a:srgbClr val="FFFFFF"/>
              </a:solidFill>
              <a:latin typeface="+mn-lt"/>
              <a:ea typeface="+mn-ea"/>
              <a:cs typeface="+mn-ea"/>
              <a:sym typeface="+mn-lt"/>
            </a:endParaRPr>
          </a:p>
        </p:txBody>
      </p:sp>
      <p:sp>
        <p:nvSpPr>
          <p:cNvPr id="14" name="Line 12"/>
          <p:cNvSpPr>
            <a:spLocks noChangeShapeType="1"/>
          </p:cNvSpPr>
          <p:nvPr/>
        </p:nvSpPr>
        <p:spPr bwMode="auto">
          <a:xfrm>
            <a:off x="2340620" y="2933526"/>
            <a:ext cx="792162" cy="719138"/>
          </a:xfrm>
          <a:prstGeom prst="line">
            <a:avLst/>
          </a:prstGeom>
          <a:noFill/>
          <a:ln w="38100">
            <a:solidFill>
              <a:schemeClr val="bg2">
                <a:lumMod val="10000"/>
              </a:schemeClr>
            </a:solidFill>
            <a:miter lim="800000"/>
            <a:tailEnd len="med" type="triangle" w="med"/>
          </a:ln>
          <a:effectLst>
            <a:outerShdw algn="ctr" dir="2700000" dist="35921" rotWithShape="0">
              <a:schemeClr val="bg2"/>
            </a:outerShdw>
          </a:effectLst>
          <a:extLst>
            <a:ext uri="{909E8E84-426E-40DD-AFC4-6F175D3DCCD1}">
              <a14:hiddenFill>
                <a:noFill/>
              </a14:hiddenFill>
            </a:ext>
          </a:extLst>
        </p:spPr>
        <p:txBody>
          <a:bodyPr anchor="t" anchorCtr="0" bIns="45720" compatLnSpc="1" lIns="91440" numCol="1" rIns="91440" tIns="45720" vert="horz" wrap="none">
            <a:prstTxWarp prst="textNoShape">
              <a:avLst/>
            </a:prstTxWarp>
          </a:bodyPr>
          <a:lstStyle/>
          <a:p>
            <a:endParaRPr altLang="en-US" lang="zh-CN">
              <a:solidFill>
                <a:srgbClr val="FFFFFF"/>
              </a:solidFill>
              <a:latin typeface="+mn-lt"/>
              <a:ea typeface="+mn-ea"/>
              <a:cs typeface="+mn-ea"/>
              <a:sym typeface="+mn-lt"/>
            </a:endParaRPr>
          </a:p>
        </p:txBody>
      </p:sp>
      <p:sp>
        <p:nvSpPr>
          <p:cNvPr id="15"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16"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17" name="TextBox 16"/>
          <p:cNvSpPr txBox="1"/>
          <p:nvPr/>
        </p:nvSpPr>
        <p:spPr>
          <a:xfrm>
            <a:off x="361238" y="117148"/>
            <a:ext cx="5363684"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互通信息交谈和治疗性交谈</a:t>
            </a:r>
          </a:p>
        </p:txBody>
      </p:sp>
    </p:spTree>
    <p:extLst>
      <p:ext uri="{BB962C8B-B14F-4D97-AF65-F5344CB8AC3E}">
        <p14:creationId val="699658456"/>
      </p:ext>
    </p:extLst>
  </p:cSld>
  <p:clrMapOvr>
    <a:masterClrMapping/>
  </p:clrMapOvr>
  <mc:AlternateContent>
    <mc:Choice Requires="p14">
      <p:transition advTm="4752" p14:dur="2000" spd="slow"/>
    </mc:Choice>
    <mc:Fallback>
      <p:transition advTm="4752"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300" fill="hold" id="7"/>
                                        <p:tgtEl>
                                          <p:spTgt spid="16"/>
                                        </p:tgtEl>
                                        <p:attrNameLst>
                                          <p:attrName>ppt_x</p:attrName>
                                        </p:attrNameLst>
                                      </p:cBhvr>
                                      <p:tavLst>
                                        <p:tav tm="0">
                                          <p:val>
                                            <p:strVal val="0-#ppt_w/2"/>
                                          </p:val>
                                        </p:tav>
                                        <p:tav tm="100000">
                                          <p:val>
                                            <p:strVal val="#ppt_x"/>
                                          </p:val>
                                        </p:tav>
                                      </p:tavLst>
                                    </p:anim>
                                    <p:anim calcmode="lin" valueType="num">
                                      <p:cBhvr additive="base">
                                        <p:cTn dur="300" fill="hold" id="8"/>
                                        <p:tgtEl>
                                          <p:spTgt spid="16"/>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300" fill="hold" id="11"/>
                                        <p:tgtEl>
                                          <p:spTgt spid="15"/>
                                        </p:tgtEl>
                                        <p:attrNameLst>
                                          <p:attrName>ppt_x</p:attrName>
                                        </p:attrNameLst>
                                      </p:cBhvr>
                                      <p:tavLst>
                                        <p:tav tm="0">
                                          <p:val>
                                            <p:strVal val="0-#ppt_w/2"/>
                                          </p:val>
                                        </p:tav>
                                        <p:tav tm="100000">
                                          <p:val>
                                            <p:strVal val="#ppt_x"/>
                                          </p:val>
                                        </p:tav>
                                      </p:tavLst>
                                    </p:anim>
                                    <p:anim calcmode="lin" valueType="num">
                                      <p:cBhvr additive="base">
                                        <p:cTn dur="300" fill="hold" id="12"/>
                                        <p:tgtEl>
                                          <p:spTgt spid="1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17"/>
                                        </p:tgtEl>
                                        <p:attrNameLst>
                                          <p:attrName>style.visibility</p:attrName>
                                        </p:attrNameLst>
                                      </p:cBhvr>
                                      <p:to>
                                        <p:strVal val="visible"/>
                                      </p:to>
                                    </p:set>
                                    <p:anim by="(-#ppt_w*2)" calcmode="lin" valueType="num">
                                      <p:cBhvr rctx="PPT">
                                        <p:cTn autoRev="1" dur="200" fill="hold" id="16">
                                          <p:stCondLst>
                                            <p:cond delay="0"/>
                                          </p:stCondLst>
                                        </p:cTn>
                                        <p:tgtEl>
                                          <p:spTgt spid="17"/>
                                        </p:tgtEl>
                                        <p:attrNameLst>
                                          <p:attrName>ppt_w</p:attrName>
                                        </p:attrNameLst>
                                      </p:cBhvr>
                                    </p:anim>
                                    <p:anim by="(#ppt_w*0.50)" calcmode="lin" valueType="num">
                                      <p:cBhvr>
                                        <p:cTn autoRev="1" decel="50000" dur="200" fill="hold" id="17">
                                          <p:stCondLst>
                                            <p:cond delay="0"/>
                                          </p:stCondLst>
                                        </p:cTn>
                                        <p:tgtEl>
                                          <p:spTgt spid="17"/>
                                        </p:tgtEl>
                                        <p:attrNameLst>
                                          <p:attrName>ppt_x</p:attrName>
                                        </p:attrNameLst>
                                      </p:cBhvr>
                                    </p:anim>
                                    <p:anim calcmode="lin" from="(-#ppt_h/2)" to="(#ppt_y)" valueType="num">
                                      <p:cBhvr>
                                        <p:cTn dur="400" fill="hold" id="18">
                                          <p:stCondLst>
                                            <p:cond delay="0"/>
                                          </p:stCondLst>
                                        </p:cTn>
                                        <p:tgtEl>
                                          <p:spTgt spid="17"/>
                                        </p:tgtEl>
                                        <p:attrNameLst>
                                          <p:attrName>ppt_y</p:attrName>
                                        </p:attrNameLst>
                                      </p:cBhvr>
                                    </p:anim>
                                    <p:animRot by="21600000">
                                      <p:cBhvr>
                                        <p:cTn dur="400" fill="hold" id="19">
                                          <p:stCondLst>
                                            <p:cond delay="0"/>
                                          </p:stCondLst>
                                        </p:cTn>
                                        <p:tgtEl>
                                          <p:spTgt spid="17"/>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53" presetSubtype="0">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ppt_w</p:attrName>
                                        </p:attrNameLst>
                                      </p:cBhvr>
                                      <p:tavLst>
                                        <p:tav tm="0">
                                          <p:val>
                                            <p:fltVal val="0"/>
                                          </p:val>
                                        </p:tav>
                                        <p:tav tm="100000">
                                          <p:val>
                                            <p:strVal val="#ppt_w"/>
                                          </p:val>
                                        </p:tav>
                                      </p:tavLst>
                                    </p:anim>
                                    <p:anim calcmode="lin" valueType="num">
                                      <p:cBhvr>
                                        <p:cTn dur="500" fill="hold" id="24"/>
                                        <p:tgtEl>
                                          <p:spTgt spid="7"/>
                                        </p:tgtEl>
                                        <p:attrNameLst>
                                          <p:attrName>ppt_h</p:attrName>
                                        </p:attrNameLst>
                                      </p:cBhvr>
                                      <p:tavLst>
                                        <p:tav tm="0">
                                          <p:val>
                                            <p:fltVal val="0"/>
                                          </p:val>
                                        </p:tav>
                                        <p:tav tm="100000">
                                          <p:val>
                                            <p:strVal val="#ppt_h"/>
                                          </p:val>
                                        </p:tav>
                                      </p:tavLst>
                                    </p:anim>
                                    <p:animEffect filter="fade" transition="in">
                                      <p:cBhvr>
                                        <p:cTn dur="500" id="25"/>
                                        <p:tgtEl>
                                          <p:spTgt spid="7"/>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p:cTn dur="500" fill="hold" id="28"/>
                                        <p:tgtEl>
                                          <p:spTgt spid="8"/>
                                        </p:tgtEl>
                                        <p:attrNameLst>
                                          <p:attrName>ppt_w</p:attrName>
                                        </p:attrNameLst>
                                      </p:cBhvr>
                                      <p:tavLst>
                                        <p:tav tm="0">
                                          <p:val>
                                            <p:fltVal val="0"/>
                                          </p:val>
                                        </p:tav>
                                        <p:tav tm="100000">
                                          <p:val>
                                            <p:strVal val="#ppt_w"/>
                                          </p:val>
                                        </p:tav>
                                      </p:tavLst>
                                    </p:anim>
                                    <p:anim calcmode="lin" valueType="num">
                                      <p:cBhvr>
                                        <p:cTn dur="500" fill="hold" id="29"/>
                                        <p:tgtEl>
                                          <p:spTgt spid="8"/>
                                        </p:tgtEl>
                                        <p:attrNameLst>
                                          <p:attrName>ppt_h</p:attrName>
                                        </p:attrNameLst>
                                      </p:cBhvr>
                                      <p:tavLst>
                                        <p:tav tm="0">
                                          <p:val>
                                            <p:fltVal val="0"/>
                                          </p:val>
                                        </p:tav>
                                        <p:tav tm="100000">
                                          <p:val>
                                            <p:strVal val="#ppt_h"/>
                                          </p:val>
                                        </p:tav>
                                      </p:tavLst>
                                    </p:anim>
                                    <p:animEffect filter="fade" transition="in">
                                      <p:cBhvr>
                                        <p:cTn dur="500" id="30"/>
                                        <p:tgtEl>
                                          <p:spTgt spid="8"/>
                                        </p:tgtEl>
                                      </p:cBhvr>
                                    </p:animEffect>
                                  </p:childTnLst>
                                </p:cTn>
                              </p:par>
                            </p:childTnLst>
                          </p:cTn>
                        </p:par>
                        <p:par>
                          <p:cTn fill="hold" id="31" nodeType="afterGroup">
                            <p:stCondLst>
                              <p:cond delay="1300"/>
                            </p:stCondLst>
                            <p:childTnLst>
                              <p:par>
                                <p:cTn fill="hold" grpId="0" id="32" nodeType="afterEffect" presetClass="entr" presetID="22" presetSubtype="8">
                                  <p:stCondLst>
                                    <p:cond delay="0"/>
                                  </p:stCondLst>
                                  <p:childTnLst>
                                    <p:set>
                                      <p:cBhvr>
                                        <p:cTn dur="1" fill="hold" id="33">
                                          <p:stCondLst>
                                            <p:cond delay="0"/>
                                          </p:stCondLst>
                                        </p:cTn>
                                        <p:tgtEl>
                                          <p:spTgt spid="9"/>
                                        </p:tgtEl>
                                        <p:attrNameLst>
                                          <p:attrName>style.visibility</p:attrName>
                                        </p:attrNameLst>
                                      </p:cBhvr>
                                      <p:to>
                                        <p:strVal val="visible"/>
                                      </p:to>
                                    </p:set>
                                    <p:animEffect filter="wipe(left)" transition="in">
                                      <p:cBhvr>
                                        <p:cTn dur="500" id="34"/>
                                        <p:tgtEl>
                                          <p:spTgt spid="9"/>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10"/>
                                        </p:tgtEl>
                                        <p:attrNameLst>
                                          <p:attrName>style.visibility</p:attrName>
                                        </p:attrNameLst>
                                      </p:cBhvr>
                                      <p:to>
                                        <p:strVal val="visible"/>
                                      </p:to>
                                    </p:set>
                                    <p:animEffect filter="wipe(left)" transition="in">
                                      <p:cBhvr>
                                        <p:cTn dur="500" id="37"/>
                                        <p:tgtEl>
                                          <p:spTgt spid="10"/>
                                        </p:tgtEl>
                                      </p:cBhvr>
                                    </p:animEffect>
                                  </p:childTnLst>
                                </p:cTn>
                              </p:par>
                            </p:childTnLst>
                          </p:cTn>
                        </p:par>
                        <p:par>
                          <p:cTn fill="hold" id="38" nodeType="afterGroup">
                            <p:stCondLst>
                              <p:cond delay="1800"/>
                            </p:stCondLst>
                            <p:childTnLst>
                              <p:par>
                                <p:cTn fill="hold" grpId="0" id="39" nodeType="afterEffect" presetClass="entr" presetID="31" presetSubtype="0">
                                  <p:stCondLst>
                                    <p:cond delay="0"/>
                                  </p:stCondLst>
                                  <p:childTnLst>
                                    <p:set>
                                      <p:cBhvr>
                                        <p:cTn dur="1" fill="hold" id="40">
                                          <p:stCondLst>
                                            <p:cond delay="0"/>
                                          </p:stCondLst>
                                        </p:cTn>
                                        <p:tgtEl>
                                          <p:spTgt spid="5"/>
                                        </p:tgtEl>
                                        <p:attrNameLst>
                                          <p:attrName>style.visibility</p:attrName>
                                        </p:attrNameLst>
                                      </p:cBhvr>
                                      <p:to>
                                        <p:strVal val="visible"/>
                                      </p:to>
                                    </p:set>
                                    <p:anim calcmode="lin" valueType="num">
                                      <p:cBhvr>
                                        <p:cTn dur="1000" fill="hold" id="41"/>
                                        <p:tgtEl>
                                          <p:spTgt spid="5"/>
                                        </p:tgtEl>
                                        <p:attrNameLst>
                                          <p:attrName>ppt_w</p:attrName>
                                        </p:attrNameLst>
                                      </p:cBhvr>
                                      <p:tavLst>
                                        <p:tav tm="0">
                                          <p:val>
                                            <p:fltVal val="0"/>
                                          </p:val>
                                        </p:tav>
                                        <p:tav tm="100000">
                                          <p:val>
                                            <p:strVal val="#ppt_w"/>
                                          </p:val>
                                        </p:tav>
                                      </p:tavLst>
                                    </p:anim>
                                    <p:anim calcmode="lin" valueType="num">
                                      <p:cBhvr>
                                        <p:cTn dur="1000" fill="hold" id="42"/>
                                        <p:tgtEl>
                                          <p:spTgt spid="5"/>
                                        </p:tgtEl>
                                        <p:attrNameLst>
                                          <p:attrName>ppt_h</p:attrName>
                                        </p:attrNameLst>
                                      </p:cBhvr>
                                      <p:tavLst>
                                        <p:tav tm="0">
                                          <p:val>
                                            <p:fltVal val="0"/>
                                          </p:val>
                                        </p:tav>
                                        <p:tav tm="100000">
                                          <p:val>
                                            <p:strVal val="#ppt_h"/>
                                          </p:val>
                                        </p:tav>
                                      </p:tavLst>
                                    </p:anim>
                                    <p:anim calcmode="lin" valueType="num">
                                      <p:cBhvr>
                                        <p:cTn dur="1000" fill="hold" id="43"/>
                                        <p:tgtEl>
                                          <p:spTgt spid="5"/>
                                        </p:tgtEl>
                                        <p:attrNameLst>
                                          <p:attrName>style.rotation</p:attrName>
                                        </p:attrNameLst>
                                      </p:cBhvr>
                                      <p:tavLst>
                                        <p:tav tm="0">
                                          <p:val>
                                            <p:fltVal val="90"/>
                                          </p:val>
                                        </p:tav>
                                        <p:tav tm="100000">
                                          <p:val>
                                            <p:fltVal val="0"/>
                                          </p:val>
                                        </p:tav>
                                      </p:tavLst>
                                    </p:anim>
                                    <p:animEffect filter="fade" transition="in">
                                      <p:cBhvr>
                                        <p:cTn dur="1000" id="44"/>
                                        <p:tgtEl>
                                          <p:spTgt spid="5"/>
                                        </p:tgtEl>
                                      </p:cBhvr>
                                    </p:animEffect>
                                  </p:childTnLst>
                                </p:cTn>
                              </p:par>
                              <p:par>
                                <p:cTn fill="hold" grpId="0" id="45" nodeType="withEffect" presetClass="entr" presetID="31" presetSubtype="0">
                                  <p:stCondLst>
                                    <p:cond delay="0"/>
                                  </p:stCondLst>
                                  <p:childTnLst>
                                    <p:set>
                                      <p:cBhvr>
                                        <p:cTn dur="1" fill="hold" id="46">
                                          <p:stCondLst>
                                            <p:cond delay="0"/>
                                          </p:stCondLst>
                                        </p:cTn>
                                        <p:tgtEl>
                                          <p:spTgt spid="6"/>
                                        </p:tgtEl>
                                        <p:attrNameLst>
                                          <p:attrName>style.visibility</p:attrName>
                                        </p:attrNameLst>
                                      </p:cBhvr>
                                      <p:to>
                                        <p:strVal val="visible"/>
                                      </p:to>
                                    </p:set>
                                    <p:anim calcmode="lin" valueType="num">
                                      <p:cBhvr>
                                        <p:cTn dur="1000" fill="hold" id="47"/>
                                        <p:tgtEl>
                                          <p:spTgt spid="6"/>
                                        </p:tgtEl>
                                        <p:attrNameLst>
                                          <p:attrName>ppt_w</p:attrName>
                                        </p:attrNameLst>
                                      </p:cBhvr>
                                      <p:tavLst>
                                        <p:tav tm="0">
                                          <p:val>
                                            <p:fltVal val="0"/>
                                          </p:val>
                                        </p:tav>
                                        <p:tav tm="100000">
                                          <p:val>
                                            <p:strVal val="#ppt_w"/>
                                          </p:val>
                                        </p:tav>
                                      </p:tavLst>
                                    </p:anim>
                                    <p:anim calcmode="lin" valueType="num">
                                      <p:cBhvr>
                                        <p:cTn dur="1000" fill="hold" id="48"/>
                                        <p:tgtEl>
                                          <p:spTgt spid="6"/>
                                        </p:tgtEl>
                                        <p:attrNameLst>
                                          <p:attrName>ppt_h</p:attrName>
                                        </p:attrNameLst>
                                      </p:cBhvr>
                                      <p:tavLst>
                                        <p:tav tm="0">
                                          <p:val>
                                            <p:fltVal val="0"/>
                                          </p:val>
                                        </p:tav>
                                        <p:tav tm="100000">
                                          <p:val>
                                            <p:strVal val="#ppt_h"/>
                                          </p:val>
                                        </p:tav>
                                      </p:tavLst>
                                    </p:anim>
                                    <p:anim calcmode="lin" valueType="num">
                                      <p:cBhvr>
                                        <p:cTn dur="1000" fill="hold" id="49"/>
                                        <p:tgtEl>
                                          <p:spTgt spid="6"/>
                                        </p:tgtEl>
                                        <p:attrNameLst>
                                          <p:attrName>style.rotation</p:attrName>
                                        </p:attrNameLst>
                                      </p:cBhvr>
                                      <p:tavLst>
                                        <p:tav tm="0">
                                          <p:val>
                                            <p:fltVal val="90"/>
                                          </p:val>
                                        </p:tav>
                                        <p:tav tm="100000">
                                          <p:val>
                                            <p:fltVal val="0"/>
                                          </p:val>
                                        </p:tav>
                                      </p:tavLst>
                                    </p:anim>
                                    <p:animEffect filter="fade" transition="in">
                                      <p:cBhvr>
                                        <p:cTn dur="1000" id="50"/>
                                        <p:tgtEl>
                                          <p:spTgt spid="6"/>
                                        </p:tgtEl>
                                      </p:cBhvr>
                                    </p:animEffect>
                                  </p:childTnLst>
                                </p:cTn>
                              </p:par>
                            </p:childTnLst>
                          </p:cTn>
                        </p:par>
                        <p:par>
                          <p:cTn fill="hold" id="51" nodeType="afterGroup">
                            <p:stCondLst>
                              <p:cond delay="2800"/>
                            </p:stCondLst>
                            <p:childTnLst>
                              <p:par>
                                <p:cTn fill="hold" grpId="0" id="52" nodeType="afterEffect" presetClass="entr" presetID="22" presetSubtype="1">
                                  <p:stCondLst>
                                    <p:cond delay="0"/>
                                  </p:stCondLst>
                                  <p:childTnLst>
                                    <p:set>
                                      <p:cBhvr>
                                        <p:cTn dur="1" fill="hold" id="53">
                                          <p:stCondLst>
                                            <p:cond delay="0"/>
                                          </p:stCondLst>
                                        </p:cTn>
                                        <p:tgtEl>
                                          <p:spTgt spid="13"/>
                                        </p:tgtEl>
                                        <p:attrNameLst>
                                          <p:attrName>style.visibility</p:attrName>
                                        </p:attrNameLst>
                                      </p:cBhvr>
                                      <p:to>
                                        <p:strVal val="visible"/>
                                      </p:to>
                                    </p:set>
                                    <p:animEffect filter="wipe(up)" transition="in">
                                      <p:cBhvr>
                                        <p:cTn dur="500" id="54"/>
                                        <p:tgtEl>
                                          <p:spTgt spid="13"/>
                                        </p:tgtEl>
                                      </p:cBhvr>
                                    </p:animEffect>
                                  </p:childTnLst>
                                </p:cTn>
                              </p:par>
                              <p:par>
                                <p:cTn fill="hold" grpId="0" id="55" nodeType="withEffect" presetClass="entr" presetID="22" presetSubtype="1">
                                  <p:stCondLst>
                                    <p:cond delay="0"/>
                                  </p:stCondLst>
                                  <p:childTnLst>
                                    <p:set>
                                      <p:cBhvr>
                                        <p:cTn dur="1" fill="hold" id="56">
                                          <p:stCondLst>
                                            <p:cond delay="0"/>
                                          </p:stCondLst>
                                        </p:cTn>
                                        <p:tgtEl>
                                          <p:spTgt spid="14"/>
                                        </p:tgtEl>
                                        <p:attrNameLst>
                                          <p:attrName>style.visibility</p:attrName>
                                        </p:attrNameLst>
                                      </p:cBhvr>
                                      <p:to>
                                        <p:strVal val="visible"/>
                                      </p:to>
                                    </p:set>
                                    <p:animEffect filter="wipe(up)" transition="in">
                                      <p:cBhvr>
                                        <p:cTn dur="500" id="57"/>
                                        <p:tgtEl>
                                          <p:spTgt spid="14"/>
                                        </p:tgtEl>
                                      </p:cBhvr>
                                    </p:animEffect>
                                  </p:childTnLst>
                                </p:cTn>
                              </p:par>
                            </p:childTnLst>
                          </p:cTn>
                        </p:par>
                        <p:par>
                          <p:cTn fill="hold" id="58" nodeType="afterGroup">
                            <p:stCondLst>
                              <p:cond delay="3300"/>
                            </p:stCondLst>
                            <p:childTnLst>
                              <p:par>
                                <p:cTn fill="hold" grpId="0" id="59" nodeType="afterEffect" presetClass="entr" presetID="37" presetSubtype="0">
                                  <p:stCondLst>
                                    <p:cond delay="0"/>
                                  </p:stCondLst>
                                  <p:childTnLst>
                                    <p:set>
                                      <p:cBhvr>
                                        <p:cTn dur="1" fill="hold" id="60">
                                          <p:stCondLst>
                                            <p:cond delay="0"/>
                                          </p:stCondLst>
                                        </p:cTn>
                                        <p:tgtEl>
                                          <p:spTgt spid="11"/>
                                        </p:tgtEl>
                                        <p:attrNameLst>
                                          <p:attrName>style.visibility</p:attrName>
                                        </p:attrNameLst>
                                      </p:cBhvr>
                                      <p:to>
                                        <p:strVal val="visible"/>
                                      </p:to>
                                    </p:set>
                                    <p:animEffect filter="fade" transition="in">
                                      <p:cBhvr>
                                        <p:cTn dur="1000" id="61"/>
                                        <p:tgtEl>
                                          <p:spTgt spid="11"/>
                                        </p:tgtEl>
                                      </p:cBhvr>
                                    </p:animEffect>
                                    <p:anim calcmode="lin" valueType="num">
                                      <p:cBhvr>
                                        <p:cTn dur="1000" fill="hold" id="62"/>
                                        <p:tgtEl>
                                          <p:spTgt spid="11"/>
                                        </p:tgtEl>
                                        <p:attrNameLst>
                                          <p:attrName>ppt_x</p:attrName>
                                        </p:attrNameLst>
                                      </p:cBhvr>
                                      <p:tavLst>
                                        <p:tav tm="0">
                                          <p:val>
                                            <p:strVal val="#ppt_x"/>
                                          </p:val>
                                        </p:tav>
                                        <p:tav tm="100000">
                                          <p:val>
                                            <p:strVal val="#ppt_x"/>
                                          </p:val>
                                        </p:tav>
                                      </p:tavLst>
                                    </p:anim>
                                    <p:anim calcmode="lin" valueType="num">
                                      <p:cBhvr>
                                        <p:cTn decel="100000" dur="900" fill="hold" id="63"/>
                                        <p:tgtEl>
                                          <p:spTgt spid="11"/>
                                        </p:tgtEl>
                                        <p:attrNameLst>
                                          <p:attrName>ppt_y</p:attrName>
                                        </p:attrNameLst>
                                      </p:cBhvr>
                                      <p:tavLst>
                                        <p:tav tm="0">
                                          <p:val>
                                            <p:strVal val="#ppt_y+1"/>
                                          </p:val>
                                        </p:tav>
                                        <p:tav tm="100000">
                                          <p:val>
                                            <p:strVal val="#ppt_y-.03"/>
                                          </p:val>
                                        </p:tav>
                                      </p:tavLst>
                                    </p:anim>
                                    <p:anim calcmode="lin" valueType="num">
                                      <p:cBhvr>
                                        <p:cTn accel="100000" dur="100" fill="hold" id="64">
                                          <p:stCondLst>
                                            <p:cond delay="900"/>
                                          </p:stCondLst>
                                        </p:cTn>
                                        <p:tgtEl>
                                          <p:spTgt spid="11"/>
                                        </p:tgtEl>
                                        <p:attrNameLst>
                                          <p:attrName>ppt_y</p:attrName>
                                        </p:attrNameLst>
                                      </p:cBhvr>
                                      <p:tavLst>
                                        <p:tav tm="0">
                                          <p:val>
                                            <p:strVal val="#ppt_y-.03"/>
                                          </p:val>
                                        </p:tav>
                                        <p:tav tm="100000">
                                          <p:val>
                                            <p:strVal val="#ppt_y"/>
                                          </p:val>
                                        </p:tav>
                                      </p:tavLst>
                                    </p:anim>
                                  </p:childTnLst>
                                </p:cTn>
                              </p:par>
                              <p:par>
                                <p:cTn fill="hold" grpId="0" id="65" nodeType="withEffect" presetClass="entr" presetID="37" presetSubtype="0">
                                  <p:stCondLst>
                                    <p:cond delay="0"/>
                                  </p:stCondLst>
                                  <p:childTnLst>
                                    <p:set>
                                      <p:cBhvr>
                                        <p:cTn dur="1" fill="hold" id="66">
                                          <p:stCondLst>
                                            <p:cond delay="0"/>
                                          </p:stCondLst>
                                        </p:cTn>
                                        <p:tgtEl>
                                          <p:spTgt spid="12"/>
                                        </p:tgtEl>
                                        <p:attrNameLst>
                                          <p:attrName>style.visibility</p:attrName>
                                        </p:attrNameLst>
                                      </p:cBhvr>
                                      <p:to>
                                        <p:strVal val="visible"/>
                                      </p:to>
                                    </p:set>
                                    <p:animEffect filter="fade" transition="in">
                                      <p:cBhvr>
                                        <p:cTn dur="1000" id="67"/>
                                        <p:tgtEl>
                                          <p:spTgt spid="12"/>
                                        </p:tgtEl>
                                      </p:cBhvr>
                                    </p:animEffect>
                                    <p:anim calcmode="lin" valueType="num">
                                      <p:cBhvr>
                                        <p:cTn dur="1000" fill="hold" id="68"/>
                                        <p:tgtEl>
                                          <p:spTgt spid="12"/>
                                        </p:tgtEl>
                                        <p:attrNameLst>
                                          <p:attrName>ppt_x</p:attrName>
                                        </p:attrNameLst>
                                      </p:cBhvr>
                                      <p:tavLst>
                                        <p:tav tm="0">
                                          <p:val>
                                            <p:strVal val="#ppt_x"/>
                                          </p:val>
                                        </p:tav>
                                        <p:tav tm="100000">
                                          <p:val>
                                            <p:strVal val="#ppt_x"/>
                                          </p:val>
                                        </p:tav>
                                      </p:tavLst>
                                    </p:anim>
                                    <p:anim calcmode="lin" valueType="num">
                                      <p:cBhvr>
                                        <p:cTn decel="100000" dur="900" fill="hold" id="69"/>
                                        <p:tgtEl>
                                          <p:spTgt spid="12"/>
                                        </p:tgtEl>
                                        <p:attrNameLst>
                                          <p:attrName>ppt_y</p:attrName>
                                        </p:attrNameLst>
                                      </p:cBhvr>
                                      <p:tavLst>
                                        <p:tav tm="0">
                                          <p:val>
                                            <p:strVal val="#ppt_y+1"/>
                                          </p:val>
                                        </p:tav>
                                        <p:tav tm="100000">
                                          <p:val>
                                            <p:strVal val="#ppt_y-.03"/>
                                          </p:val>
                                        </p:tav>
                                      </p:tavLst>
                                    </p:anim>
                                    <p:anim calcmode="lin" valueType="num">
                                      <p:cBhvr>
                                        <p:cTn accel="100000" dur="100" fill="hold" id="70">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P grpId="0" spid="1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8" name="TextBox 67"/>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smtClean="0">
                <a:solidFill>
                  <a:schemeClr val="accent3"/>
                </a:solidFill>
                <a:latin typeface="+mn-lt"/>
                <a:ea typeface="+mn-ea"/>
                <a:cs typeface="+mn-ea"/>
                <a:sym typeface="+mn-lt"/>
              </a:rPr>
              <a:t>文明服务五声</a:t>
            </a:r>
          </a:p>
        </p:txBody>
      </p:sp>
      <p:sp>
        <p:nvSpPr>
          <p:cNvPr id="33" name="Oval 6"/>
          <p:cNvSpPr>
            <a:spLocks noChangeArrowheads="1"/>
          </p:cNvSpPr>
          <p:nvPr/>
        </p:nvSpPr>
        <p:spPr bwMode="auto">
          <a:xfrm>
            <a:off x="940391" y="890792"/>
            <a:ext cx="3768701" cy="3771874"/>
          </a:xfrm>
          <a:prstGeom prst="ellipse">
            <a:avLst/>
          </a:prstGeom>
          <a:noFill/>
          <a:ln cap="flat" w="9">
            <a:solidFill>
              <a:schemeClr val="accent3"/>
            </a:solidFill>
            <a:prstDash val="dash"/>
            <a:miter lim="800000"/>
          </a:ln>
          <a:extLst>
            <a:ext uri="{909E8E84-426E-40DD-AFC4-6F175D3DCCD1}">
              <a14:hiddenFill>
                <a:solidFill>
                  <a:srgbClr val="FFFFFF"/>
                </a:solidFill>
              </a14:hiddenFill>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34" name="Oval 10"/>
          <p:cNvSpPr>
            <a:spLocks noChangeArrowheads="1"/>
          </p:cNvSpPr>
          <p:nvPr/>
        </p:nvSpPr>
        <p:spPr bwMode="auto">
          <a:xfrm>
            <a:off x="3765130" y="1062294"/>
            <a:ext cx="439246" cy="439477"/>
          </a:xfrm>
          <a:prstGeom prst="ellipse">
            <a:avLst/>
          </a:prstGeom>
          <a:solidFill>
            <a:schemeClr val="bg1"/>
          </a:solidFill>
          <a:ln>
            <a:noFill/>
          </a:ln>
        </p:spPr>
        <p:txBody>
          <a:bodyPr anchor="t" anchorCtr="0" bIns="34285" compatLnSpc="1" lIns="68571" numCol="1" rIns="68571" tIns="34285" vert="horz" wrap="square">
            <a:prstTxWarp prst="textNoShape">
              <a:avLst/>
            </a:prstTxWarp>
          </a:bodyPr>
          <a:lstStyle/>
          <a:p>
            <a:pPr algn="ctr"/>
            <a:r>
              <a:rPr altLang="zh-CN" b="1" lang="en-US">
                <a:solidFill>
                  <a:schemeClr val="bg2"/>
                </a:solidFill>
                <a:latin typeface="+mn-lt"/>
                <a:ea typeface="+mn-ea"/>
                <a:cs typeface="+mn-ea"/>
                <a:sym typeface="+mn-lt"/>
              </a:rPr>
              <a:t>1</a:t>
            </a:r>
          </a:p>
        </p:txBody>
      </p:sp>
      <p:sp>
        <p:nvSpPr>
          <p:cNvPr id="35" name="Oval 11"/>
          <p:cNvSpPr>
            <a:spLocks noChangeArrowheads="1"/>
          </p:cNvSpPr>
          <p:nvPr/>
        </p:nvSpPr>
        <p:spPr bwMode="auto">
          <a:xfrm>
            <a:off x="3765130" y="4051685"/>
            <a:ext cx="439246" cy="439477"/>
          </a:xfrm>
          <a:prstGeom prst="ellipse">
            <a:avLst/>
          </a:prstGeom>
          <a:solidFill>
            <a:schemeClr val="bg1"/>
          </a:solidFill>
          <a:ln>
            <a:noFill/>
          </a:ln>
        </p:spPr>
        <p:txBody>
          <a:bodyPr anchor="t" anchorCtr="0" bIns="34285" compatLnSpc="1" lIns="68571" numCol="1" rIns="68571" tIns="34285" vert="horz" wrap="square">
            <a:prstTxWarp prst="textNoShape">
              <a:avLst/>
            </a:prstTxWarp>
          </a:bodyPr>
          <a:lstStyle/>
          <a:p>
            <a:pPr algn="ctr"/>
            <a:r>
              <a:rPr altLang="zh-CN" b="1" lang="en-US">
                <a:solidFill>
                  <a:schemeClr val="bg2"/>
                </a:solidFill>
                <a:latin typeface="+mn-lt"/>
                <a:ea typeface="+mn-ea"/>
                <a:cs typeface="+mn-ea"/>
                <a:sym typeface="+mn-lt"/>
              </a:rPr>
              <a:t>5</a:t>
            </a:r>
          </a:p>
        </p:txBody>
      </p:sp>
      <p:sp>
        <p:nvSpPr>
          <p:cNvPr id="36" name="Oval 12"/>
          <p:cNvSpPr>
            <a:spLocks noChangeArrowheads="1"/>
          </p:cNvSpPr>
          <p:nvPr/>
        </p:nvSpPr>
        <p:spPr bwMode="auto">
          <a:xfrm>
            <a:off x="4293653" y="3357337"/>
            <a:ext cx="440436" cy="439477"/>
          </a:xfrm>
          <a:prstGeom prst="ellipse">
            <a:avLst/>
          </a:prstGeom>
          <a:solidFill>
            <a:schemeClr val="bg1"/>
          </a:solidFill>
          <a:ln>
            <a:noFill/>
          </a:ln>
        </p:spPr>
        <p:txBody>
          <a:bodyPr anchor="t" anchorCtr="0" bIns="34285" compatLnSpc="1" lIns="68571" numCol="1" rIns="68571" tIns="34285" vert="horz" wrap="square">
            <a:prstTxWarp prst="textNoShape">
              <a:avLst/>
            </a:prstTxWarp>
          </a:bodyPr>
          <a:lstStyle/>
          <a:p>
            <a:pPr algn="ctr"/>
            <a:r>
              <a:rPr altLang="zh-CN" b="1" lang="en-US">
                <a:solidFill>
                  <a:schemeClr val="bg2"/>
                </a:solidFill>
                <a:latin typeface="+mn-lt"/>
                <a:ea typeface="+mn-ea"/>
                <a:cs typeface="+mn-ea"/>
                <a:sym typeface="+mn-lt"/>
              </a:rPr>
              <a:t>4</a:t>
            </a:r>
          </a:p>
        </p:txBody>
      </p:sp>
      <p:sp>
        <p:nvSpPr>
          <p:cNvPr id="37" name="Oval 13"/>
          <p:cNvSpPr>
            <a:spLocks noChangeArrowheads="1"/>
          </p:cNvSpPr>
          <p:nvPr/>
        </p:nvSpPr>
        <p:spPr bwMode="auto">
          <a:xfrm>
            <a:off x="4293653" y="1756643"/>
            <a:ext cx="440436" cy="439477"/>
          </a:xfrm>
          <a:prstGeom prst="ellipse">
            <a:avLst/>
          </a:prstGeom>
          <a:solidFill>
            <a:schemeClr val="bg1"/>
          </a:solidFill>
          <a:ln>
            <a:noFill/>
          </a:ln>
        </p:spPr>
        <p:txBody>
          <a:bodyPr anchor="t" anchorCtr="0" bIns="34285" compatLnSpc="1" lIns="68571" numCol="1" rIns="68571" tIns="34285" vert="horz" wrap="square">
            <a:prstTxWarp prst="textNoShape">
              <a:avLst/>
            </a:prstTxWarp>
          </a:bodyPr>
          <a:lstStyle/>
          <a:p>
            <a:pPr algn="ctr"/>
            <a:r>
              <a:rPr altLang="zh-CN" b="1" lang="en-US">
                <a:solidFill>
                  <a:schemeClr val="bg2"/>
                </a:solidFill>
                <a:latin typeface="+mn-lt"/>
                <a:ea typeface="+mn-ea"/>
                <a:cs typeface="+mn-ea"/>
                <a:sym typeface="+mn-lt"/>
              </a:rPr>
              <a:t>2</a:t>
            </a:r>
          </a:p>
        </p:txBody>
      </p:sp>
      <p:sp>
        <p:nvSpPr>
          <p:cNvPr id="38" name="Oval 14"/>
          <p:cNvSpPr>
            <a:spLocks noChangeArrowheads="1"/>
          </p:cNvSpPr>
          <p:nvPr/>
        </p:nvSpPr>
        <p:spPr bwMode="auto">
          <a:xfrm>
            <a:off x="4465066" y="2556990"/>
            <a:ext cx="439246" cy="439477"/>
          </a:xfrm>
          <a:prstGeom prst="ellipse">
            <a:avLst/>
          </a:prstGeom>
          <a:solidFill>
            <a:schemeClr val="bg1"/>
          </a:solidFill>
          <a:ln>
            <a:noFill/>
          </a:ln>
        </p:spPr>
        <p:txBody>
          <a:bodyPr anchor="t" anchorCtr="0" bIns="34285" compatLnSpc="1" lIns="68571" numCol="1" rIns="68571" tIns="34285" vert="horz" wrap="square">
            <a:prstTxWarp prst="textNoShape">
              <a:avLst/>
            </a:prstTxWarp>
          </a:bodyPr>
          <a:lstStyle/>
          <a:p>
            <a:pPr algn="ctr"/>
            <a:r>
              <a:rPr altLang="zh-CN" b="1" lang="en-US">
                <a:solidFill>
                  <a:schemeClr val="bg2"/>
                </a:solidFill>
                <a:latin typeface="+mn-lt"/>
                <a:ea typeface="+mn-ea"/>
                <a:cs typeface="+mn-ea"/>
                <a:sym typeface="+mn-lt"/>
              </a:rPr>
              <a:t>3</a:t>
            </a:r>
          </a:p>
        </p:txBody>
      </p:sp>
      <p:sp>
        <p:nvSpPr>
          <p:cNvPr id="39" name="TextBox 38"/>
          <p:cNvSpPr txBox="1"/>
          <p:nvPr/>
        </p:nvSpPr>
        <p:spPr>
          <a:xfrm>
            <a:off x="4293653" y="970693"/>
            <a:ext cx="3898897" cy="434330"/>
          </a:xfrm>
          <a:prstGeom prst="rect">
            <a:avLst/>
          </a:prstGeom>
          <a:noFill/>
        </p:spPr>
        <p:txBody>
          <a:bodyPr bIns="34285" lIns="68571" rIns="68571" rtlCol="0" tIns="34285" wrap="square">
            <a:spAutoFit/>
          </a:bodyPr>
          <a:lstStyle>
            <a:defPPr>
              <a:defRPr lang="zh-CN"/>
            </a:defPPr>
            <a:lvl1pPr defTabSz="725851">
              <a:defRPr b="1" sz="2400">
                <a:solidFill>
                  <a:schemeClr val="accent3"/>
                </a:solidFill>
                <a:uFillTx/>
                <a:latin typeface="微软雅黑"/>
                <a:ea typeface="微软雅黑"/>
              </a:defRPr>
            </a:lvl1pPr>
          </a:lstStyle>
          <a:p>
            <a:r>
              <a:rPr altLang="en-US" lang="zh-CN">
                <a:solidFill>
                  <a:schemeClr val="bg2">
                    <a:lumMod val="50000"/>
                  </a:schemeClr>
                </a:solidFill>
                <a:latin typeface="+mn-lt"/>
                <a:ea typeface="+mn-ea"/>
                <a:cs typeface="+mn-ea"/>
                <a:sym typeface="+mn-lt"/>
              </a:rPr>
              <a:t>患者初到有迎声</a:t>
            </a:r>
          </a:p>
        </p:txBody>
      </p:sp>
      <p:sp>
        <p:nvSpPr>
          <p:cNvPr id="40" name="TextBox 39"/>
          <p:cNvSpPr txBox="1"/>
          <p:nvPr/>
        </p:nvSpPr>
        <p:spPr>
          <a:xfrm>
            <a:off x="4843709" y="1787788"/>
            <a:ext cx="3520254" cy="434330"/>
          </a:xfrm>
          <a:prstGeom prst="rect">
            <a:avLst/>
          </a:prstGeom>
          <a:noFill/>
        </p:spPr>
        <p:txBody>
          <a:bodyPr bIns="34285" lIns="68571" rIns="68571" rtlCol="0" tIns="34285" wrap="square">
            <a:spAutoFit/>
          </a:bodyPr>
          <a:lstStyle>
            <a:defPPr>
              <a:defRPr lang="zh-CN"/>
            </a:defPPr>
            <a:lvl1pPr defTabSz="725851">
              <a:defRPr b="1" sz="2400">
                <a:solidFill>
                  <a:schemeClr val="bg2">
                    <a:lumMod val="50000"/>
                  </a:schemeClr>
                </a:solidFill>
                <a:uFillTx/>
                <a:latin typeface="微软雅黑"/>
                <a:ea typeface="微软雅黑"/>
              </a:defRPr>
            </a:lvl1pPr>
          </a:lstStyle>
          <a:p>
            <a:r>
              <a:rPr altLang="en-US" lang="zh-CN">
                <a:latin typeface="+mn-lt"/>
                <a:ea typeface="+mn-ea"/>
                <a:cs typeface="+mn-ea"/>
                <a:sym typeface="+mn-lt"/>
              </a:rPr>
              <a:t>进行治疗有询问声</a:t>
            </a:r>
          </a:p>
        </p:txBody>
      </p:sp>
      <p:sp>
        <p:nvSpPr>
          <p:cNvPr id="41" name="TextBox 40"/>
          <p:cNvSpPr txBox="1"/>
          <p:nvPr/>
        </p:nvSpPr>
        <p:spPr>
          <a:xfrm>
            <a:off x="4976746" y="2626641"/>
            <a:ext cx="3387217" cy="434330"/>
          </a:xfrm>
          <a:prstGeom prst="rect">
            <a:avLst/>
          </a:prstGeom>
          <a:noFill/>
        </p:spPr>
        <p:txBody>
          <a:bodyPr bIns="34285" lIns="68571" rIns="68571" rtlCol="0" tIns="34285" wrap="square">
            <a:spAutoFit/>
          </a:bodyPr>
          <a:lstStyle>
            <a:defPPr>
              <a:defRPr lang="zh-CN"/>
            </a:defPPr>
            <a:lvl1pPr defTabSz="725851">
              <a:defRPr b="1" sz="2400">
                <a:solidFill>
                  <a:schemeClr val="bg2">
                    <a:lumMod val="50000"/>
                  </a:schemeClr>
                </a:solidFill>
                <a:uFillTx/>
                <a:latin typeface="微软雅黑"/>
                <a:ea typeface="微软雅黑"/>
              </a:defRPr>
            </a:lvl1pPr>
          </a:lstStyle>
          <a:p>
            <a:r>
              <a:rPr altLang="en-US" lang="zh-CN">
                <a:latin typeface="+mn-lt"/>
                <a:ea typeface="+mn-ea"/>
                <a:cs typeface="+mn-ea"/>
                <a:sym typeface="+mn-lt"/>
              </a:rPr>
              <a:t>操作失误有道歉声</a:t>
            </a:r>
          </a:p>
        </p:txBody>
      </p:sp>
      <p:sp>
        <p:nvSpPr>
          <p:cNvPr id="42" name="TextBox 41"/>
          <p:cNvSpPr txBox="1"/>
          <p:nvPr/>
        </p:nvSpPr>
        <p:spPr>
          <a:xfrm>
            <a:off x="4782308" y="3292623"/>
            <a:ext cx="3257689" cy="434330"/>
          </a:xfrm>
          <a:prstGeom prst="rect">
            <a:avLst/>
          </a:prstGeom>
          <a:noFill/>
        </p:spPr>
        <p:txBody>
          <a:bodyPr bIns="34285" lIns="68571" rIns="68571" rtlCol="0" tIns="34285" wrap="square">
            <a:spAutoFit/>
          </a:bodyPr>
          <a:lstStyle>
            <a:defPPr>
              <a:defRPr lang="zh-CN"/>
            </a:defPPr>
            <a:lvl1pPr defTabSz="725851">
              <a:defRPr b="1" sz="2400">
                <a:solidFill>
                  <a:schemeClr val="bg2">
                    <a:lumMod val="50000"/>
                  </a:schemeClr>
                </a:solidFill>
                <a:uFillTx/>
                <a:latin typeface="微软雅黑"/>
                <a:ea typeface="微软雅黑"/>
              </a:defRPr>
            </a:lvl1pPr>
          </a:lstStyle>
          <a:p>
            <a:r>
              <a:rPr altLang="zh-CN" lang="zh-CN">
                <a:latin typeface="+mn-lt"/>
                <a:ea typeface="+mn-ea"/>
                <a:cs typeface="+mn-ea"/>
                <a:sym typeface="+mn-lt"/>
              </a:rPr>
              <a:t>接电话时有问候声</a:t>
            </a:r>
          </a:p>
        </p:txBody>
      </p:sp>
      <p:sp>
        <p:nvSpPr>
          <p:cNvPr id="43" name="TextBox 42"/>
          <p:cNvSpPr txBox="1"/>
          <p:nvPr/>
        </p:nvSpPr>
        <p:spPr>
          <a:xfrm>
            <a:off x="4413899" y="4057283"/>
            <a:ext cx="3778651" cy="434330"/>
          </a:xfrm>
          <a:prstGeom prst="rect">
            <a:avLst/>
          </a:prstGeom>
          <a:noFill/>
        </p:spPr>
        <p:txBody>
          <a:bodyPr bIns="34285" lIns="68571" rIns="68571" rtlCol="0" tIns="34285" wrap="square">
            <a:spAutoFit/>
          </a:bodyPr>
          <a:lstStyle>
            <a:defPPr>
              <a:defRPr lang="zh-CN"/>
            </a:defPPr>
            <a:lvl1pPr defTabSz="725851">
              <a:defRPr b="1" sz="2400">
                <a:solidFill>
                  <a:schemeClr val="bg2">
                    <a:lumMod val="50000"/>
                  </a:schemeClr>
                </a:solidFill>
                <a:uFillTx/>
                <a:latin typeface="微软雅黑"/>
                <a:ea typeface="微软雅黑"/>
              </a:defRPr>
            </a:lvl1pPr>
          </a:lstStyle>
          <a:p>
            <a:r>
              <a:rPr altLang="en-US" lang="zh-CN">
                <a:latin typeface="+mn-lt"/>
                <a:ea typeface="+mn-ea"/>
                <a:cs typeface="+mn-ea"/>
                <a:sym typeface="+mn-lt"/>
              </a:rPr>
              <a:t>患者出院有告别声</a:t>
            </a:r>
          </a:p>
        </p:txBody>
      </p:sp>
      <p:sp>
        <p:nvSpPr>
          <p:cNvPr id="44" name="Oval 7"/>
          <p:cNvSpPr>
            <a:spLocks noChangeArrowheads="1"/>
          </p:cNvSpPr>
          <p:nvPr/>
        </p:nvSpPr>
        <p:spPr bwMode="auto">
          <a:xfrm>
            <a:off x="858255" y="1095642"/>
            <a:ext cx="3338979" cy="3338353"/>
          </a:xfrm>
          <a:prstGeom prst="ellipse">
            <a:avLst/>
          </a:prstGeom>
          <a:solidFill>
            <a:schemeClr val="bg2">
              <a:lumMod val="90000"/>
            </a:schemeClr>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45" name="Oval 8"/>
          <p:cNvSpPr>
            <a:spLocks noChangeArrowheads="1"/>
          </p:cNvSpPr>
          <p:nvPr/>
        </p:nvSpPr>
        <p:spPr bwMode="auto">
          <a:xfrm>
            <a:off x="1086805" y="1323122"/>
            <a:ext cx="2881878" cy="2883393"/>
          </a:xfrm>
          <a:prstGeom prst="ellipse">
            <a:avLst/>
          </a:prstGeom>
          <a:blipFill>
            <a:blip r:embed="rId3">
              <a:extLst>
                <a:ext uri="{28A0092B-C50C-407E-A947-70E740481C1C}">
                  <a14:useLocalDpi/>
                </a:ext>
              </a:extLst>
            </a:blip>
            <a:stretch>
              <a:fillRect/>
            </a:stretch>
          </a:blipFill>
          <a:ln cap="flat" w="9">
            <a:noFill/>
            <a:prstDash val="solid"/>
            <a:miter lim="800000"/>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46" name="Oval 9"/>
          <p:cNvSpPr>
            <a:spLocks noChangeArrowheads="1"/>
          </p:cNvSpPr>
          <p:nvPr/>
        </p:nvSpPr>
        <p:spPr bwMode="auto">
          <a:xfrm>
            <a:off x="930867" y="3366865"/>
            <a:ext cx="814211" cy="814639"/>
          </a:xfrm>
          <a:prstGeom prst="ellipse">
            <a:avLst/>
          </a:prstGeom>
          <a:solidFill>
            <a:schemeClr val="accent2"/>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47" name="TextBox 46"/>
          <p:cNvSpPr txBox="1"/>
          <p:nvPr/>
        </p:nvSpPr>
        <p:spPr>
          <a:xfrm>
            <a:off x="979817" y="3478762"/>
            <a:ext cx="698000" cy="617210"/>
          </a:xfrm>
          <a:prstGeom prst="rect">
            <a:avLst/>
          </a:prstGeom>
          <a:noFill/>
        </p:spPr>
        <p:txBody>
          <a:bodyPr bIns="34285" lIns="68571" rIns="68571" rtlCol="0" tIns="34285" wrap="square">
            <a:spAutoFit/>
          </a:bodyPr>
          <a:lstStyle/>
          <a:p>
            <a:pPr algn="ctr"/>
            <a:r>
              <a:rPr altLang="en-US" b="1" lang="zh-CN" smtClean="0">
                <a:solidFill>
                  <a:schemeClr val="bg2"/>
                </a:solidFill>
                <a:latin typeface="+mn-lt"/>
                <a:ea typeface="+mn-ea"/>
                <a:cs typeface="+mn-ea"/>
                <a:sym typeface="+mn-lt"/>
              </a:rPr>
              <a:t>服务五声</a:t>
            </a:r>
          </a:p>
        </p:txBody>
      </p:sp>
    </p:spTree>
    <p:extLst>
      <p:ext uri="{BB962C8B-B14F-4D97-AF65-F5344CB8AC3E}">
        <p14:creationId val="3817781135"/>
      </p:ext>
    </p:extLst>
  </p:cSld>
  <p:clrMapOvr>
    <a:masterClrMapping/>
  </p:clrMapOvr>
  <mc:AlternateContent>
    <mc:Choice Requires="p14">
      <p:transition advTm="7338" spd="slow">
        <p14:gallery dir="l"/>
      </p:transition>
    </mc:Choice>
    <mc:Fallback>
      <p:transition advTm="7338"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300" fill="hold" id="7"/>
                                        <p:tgtEl>
                                          <p:spTgt spid="67"/>
                                        </p:tgtEl>
                                        <p:attrNameLst>
                                          <p:attrName>ppt_x</p:attrName>
                                        </p:attrNameLst>
                                      </p:cBhvr>
                                      <p:tavLst>
                                        <p:tav tm="0">
                                          <p:val>
                                            <p:strVal val="0-#ppt_w/2"/>
                                          </p:val>
                                        </p:tav>
                                        <p:tav tm="100000">
                                          <p:val>
                                            <p:strVal val="#ppt_x"/>
                                          </p:val>
                                        </p:tav>
                                      </p:tavLst>
                                    </p:anim>
                                    <p:anim calcmode="lin" valueType="num">
                                      <p:cBhvr additive="base">
                                        <p:cTn dur="300" fill="hold" id="8"/>
                                        <p:tgtEl>
                                          <p:spTgt spid="6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300" fill="hold" id="11"/>
                                        <p:tgtEl>
                                          <p:spTgt spid="66"/>
                                        </p:tgtEl>
                                        <p:attrNameLst>
                                          <p:attrName>ppt_x</p:attrName>
                                        </p:attrNameLst>
                                      </p:cBhvr>
                                      <p:tavLst>
                                        <p:tav tm="0">
                                          <p:val>
                                            <p:strVal val="0-#ppt_w/2"/>
                                          </p:val>
                                        </p:tav>
                                        <p:tav tm="100000">
                                          <p:val>
                                            <p:strVal val="#ppt_x"/>
                                          </p:val>
                                        </p:tav>
                                      </p:tavLst>
                                    </p:anim>
                                    <p:anim calcmode="lin" valueType="num">
                                      <p:cBhvr additive="base">
                                        <p:cTn dur="3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8"/>
                                        </p:tgtEl>
                                        <p:attrNameLst>
                                          <p:attrName>style.visibility</p:attrName>
                                        </p:attrNameLst>
                                      </p:cBhvr>
                                      <p:to>
                                        <p:strVal val="visible"/>
                                      </p:to>
                                    </p:set>
                                    <p:anim by="(-#ppt_w*2)" calcmode="lin" valueType="num">
                                      <p:cBhvr rctx="PPT">
                                        <p:cTn autoRev="1" dur="200" fill="hold" id="16">
                                          <p:stCondLst>
                                            <p:cond delay="0"/>
                                          </p:stCondLst>
                                        </p:cTn>
                                        <p:tgtEl>
                                          <p:spTgt spid="68"/>
                                        </p:tgtEl>
                                        <p:attrNameLst>
                                          <p:attrName>ppt_w</p:attrName>
                                        </p:attrNameLst>
                                      </p:cBhvr>
                                    </p:anim>
                                    <p:anim by="(#ppt_w*0.50)" calcmode="lin" valueType="num">
                                      <p:cBhvr>
                                        <p:cTn autoRev="1" decel="50000" dur="200" fill="hold" id="17">
                                          <p:stCondLst>
                                            <p:cond delay="0"/>
                                          </p:stCondLst>
                                        </p:cTn>
                                        <p:tgtEl>
                                          <p:spTgt spid="68"/>
                                        </p:tgtEl>
                                        <p:attrNameLst>
                                          <p:attrName>ppt_x</p:attrName>
                                        </p:attrNameLst>
                                      </p:cBhvr>
                                    </p:anim>
                                    <p:anim calcmode="lin" from="(-#ppt_h/2)" to="(#ppt_y)" valueType="num">
                                      <p:cBhvr>
                                        <p:cTn dur="400" fill="hold" id="18">
                                          <p:stCondLst>
                                            <p:cond delay="0"/>
                                          </p:stCondLst>
                                        </p:cTn>
                                        <p:tgtEl>
                                          <p:spTgt spid="68"/>
                                        </p:tgtEl>
                                        <p:attrNameLst>
                                          <p:attrName>ppt_y</p:attrName>
                                        </p:attrNameLst>
                                      </p:cBhvr>
                                    </p:anim>
                                    <p:animRot by="21600000">
                                      <p:cBhvr>
                                        <p:cTn dur="400" fill="hold" id="19">
                                          <p:stCondLst>
                                            <p:cond delay="0"/>
                                          </p:stCondLst>
                                        </p:cTn>
                                        <p:tgtEl>
                                          <p:spTgt spid="68"/>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21" presetSubtype="1">
                                  <p:stCondLst>
                                    <p:cond delay="0"/>
                                  </p:stCondLst>
                                  <p:childTnLst>
                                    <p:set>
                                      <p:cBhvr>
                                        <p:cTn dur="1" fill="hold" id="22">
                                          <p:stCondLst>
                                            <p:cond delay="0"/>
                                          </p:stCondLst>
                                        </p:cTn>
                                        <p:tgtEl>
                                          <p:spTgt spid="45"/>
                                        </p:tgtEl>
                                        <p:attrNameLst>
                                          <p:attrName>style.visibility</p:attrName>
                                        </p:attrNameLst>
                                      </p:cBhvr>
                                      <p:to>
                                        <p:strVal val="visible"/>
                                      </p:to>
                                    </p:set>
                                    <p:animEffect filter="wheel(1)" transition="in">
                                      <p:cBhvr>
                                        <p:cTn dur="1000" id="23"/>
                                        <p:tgtEl>
                                          <p:spTgt spid="45"/>
                                        </p:tgtEl>
                                      </p:cBhvr>
                                    </p:animEffect>
                                  </p:childTnLst>
                                </p:cTn>
                              </p:par>
                              <p:par>
                                <p:cTn fill="hold" grpId="0" id="24" nodeType="withEffect" presetClass="entr" presetID="21" presetSubtype="1">
                                  <p:stCondLst>
                                    <p:cond delay="0"/>
                                  </p:stCondLst>
                                  <p:childTnLst>
                                    <p:set>
                                      <p:cBhvr>
                                        <p:cTn dur="1" fill="hold" id="25">
                                          <p:stCondLst>
                                            <p:cond delay="0"/>
                                          </p:stCondLst>
                                        </p:cTn>
                                        <p:tgtEl>
                                          <p:spTgt spid="44"/>
                                        </p:tgtEl>
                                        <p:attrNameLst>
                                          <p:attrName>style.visibility</p:attrName>
                                        </p:attrNameLst>
                                      </p:cBhvr>
                                      <p:to>
                                        <p:strVal val="visible"/>
                                      </p:to>
                                    </p:set>
                                    <p:animEffect filter="wheel(1)" transition="in">
                                      <p:cBhvr>
                                        <p:cTn dur="1000" id="26"/>
                                        <p:tgtEl>
                                          <p:spTgt spid="44"/>
                                        </p:tgtEl>
                                      </p:cBhvr>
                                    </p:animEffect>
                                  </p:childTnLst>
                                </p:cTn>
                              </p:par>
                            </p:childTnLst>
                          </p:cTn>
                        </p:par>
                        <p:par>
                          <p:cTn fill="hold" id="27" nodeType="afterGroup">
                            <p:stCondLst>
                              <p:cond delay="1800"/>
                            </p:stCondLst>
                            <p:childTnLst>
                              <p:par>
                                <p:cTn fill="hold" grpId="0" id="28" nodeType="afterEffect" presetClass="entr" presetID="21" presetSubtype="1">
                                  <p:stCondLst>
                                    <p:cond delay="0"/>
                                  </p:stCondLst>
                                  <p:childTnLst>
                                    <p:set>
                                      <p:cBhvr>
                                        <p:cTn dur="1" fill="hold" id="29">
                                          <p:stCondLst>
                                            <p:cond delay="0"/>
                                          </p:stCondLst>
                                        </p:cTn>
                                        <p:tgtEl>
                                          <p:spTgt spid="33"/>
                                        </p:tgtEl>
                                        <p:attrNameLst>
                                          <p:attrName>style.visibility</p:attrName>
                                        </p:attrNameLst>
                                      </p:cBhvr>
                                      <p:to>
                                        <p:strVal val="visible"/>
                                      </p:to>
                                    </p:set>
                                    <p:animEffect filter="wheel(1)" transition="in">
                                      <p:cBhvr>
                                        <p:cTn dur="2000" id="30"/>
                                        <p:tgtEl>
                                          <p:spTgt spid="33"/>
                                        </p:tgtEl>
                                      </p:cBhvr>
                                    </p:animEffect>
                                  </p:childTnLst>
                                </p:cTn>
                              </p:par>
                            </p:childTnLst>
                          </p:cTn>
                        </p:par>
                        <p:par>
                          <p:cTn fill="hold" id="31" nodeType="afterGroup">
                            <p:stCondLst>
                              <p:cond delay="3800"/>
                            </p:stCondLst>
                            <p:childTnLst>
                              <p:par>
                                <p:cTn fill="hold" grpId="0" id="32" nodeType="afterEffect" presetClass="entr" presetID="1" presetSubtype="0">
                                  <p:stCondLst>
                                    <p:cond delay="0"/>
                                  </p:stCondLst>
                                  <p:childTnLst>
                                    <p:set>
                                      <p:cBhvr>
                                        <p:cTn dur="1" fill="hold" id="33">
                                          <p:stCondLst>
                                            <p:cond delay="0"/>
                                          </p:stCondLst>
                                        </p:cTn>
                                        <p:tgtEl>
                                          <p:spTgt spid="34"/>
                                        </p:tgtEl>
                                        <p:attrNameLst>
                                          <p:attrName>style.visibility</p:attrName>
                                        </p:attrNameLst>
                                      </p:cBhvr>
                                      <p:to>
                                        <p:strVal val="visible"/>
                                      </p:to>
                                    </p:set>
                                  </p:childTnLst>
                                </p:cTn>
                              </p:par>
                              <p:par>
                                <p:cTn accel="50000" decel="50000" fill="hold" grpId="1" id="34" nodeType="withEffect" presetClass="path" presetID="35" presetSubtype="0">
                                  <p:stCondLst>
                                    <p:cond delay="0"/>
                                  </p:stCondLst>
                                  <p:childTnLst>
                                    <p:animMotion origin="layout" path="M 2.29608E-06 1.11111E-06 L -0.17354 0.29051" pathEditMode="relative" ptsTypes="AA" rAng="0">
                                      <p:cBhvr>
                                        <p:cTn dur="500" fill="hold" id="35" spd="-100000"/>
                                        <p:tgtEl>
                                          <p:spTgt spid="34"/>
                                        </p:tgtEl>
                                        <p:attrNameLst>
                                          <p:attrName>ppt_x</p:attrName>
                                          <p:attrName>ppt_y</p:attrName>
                                        </p:attrNameLst>
                                      </p:cBhvr>
                                      <p:rCtr x="-8677" y="14514"/>
                                    </p:animMotion>
                                  </p:childTnLst>
                                </p:cTn>
                              </p:par>
                              <p:par>
                                <p:cTn fill="hold" grpId="0" id="36" nodeType="withEffect" presetClass="entr" presetID="1" presetSubtype="0">
                                  <p:stCondLst>
                                    <p:cond delay="100"/>
                                  </p:stCondLst>
                                  <p:childTnLst>
                                    <p:set>
                                      <p:cBhvr>
                                        <p:cTn dur="1" fill="hold" id="37">
                                          <p:stCondLst>
                                            <p:cond delay="0"/>
                                          </p:stCondLst>
                                        </p:cTn>
                                        <p:tgtEl>
                                          <p:spTgt spid="37"/>
                                        </p:tgtEl>
                                        <p:attrNameLst>
                                          <p:attrName>style.visibility</p:attrName>
                                        </p:attrNameLst>
                                      </p:cBhvr>
                                      <p:to>
                                        <p:strVal val="visible"/>
                                      </p:to>
                                    </p:set>
                                  </p:childTnLst>
                                </p:cTn>
                              </p:par>
                              <p:par>
                                <p:cTn accel="50000" decel="50000" fill="hold" grpId="1" id="38" nodeType="withEffect" presetClass="path" presetID="35" presetSubtype="0">
                                  <p:stCondLst>
                                    <p:cond delay="100"/>
                                  </p:stCondLst>
                                  <p:childTnLst>
                                    <p:animMotion origin="layout" path="M 2.35202E-06 -2.59259E-06 L -0.23143 0.15556" pathEditMode="relative" ptsTypes="AA" rAng="0">
                                      <p:cBhvr>
                                        <p:cTn dur="500" fill="hold" id="39" spd="-100000"/>
                                        <p:tgtEl>
                                          <p:spTgt spid="37"/>
                                        </p:tgtEl>
                                        <p:attrNameLst>
                                          <p:attrName>ppt_x</p:attrName>
                                          <p:attrName>ppt_y</p:attrName>
                                        </p:attrNameLst>
                                      </p:cBhvr>
                                      <p:rCtr x="-11578" y="7778"/>
                                    </p:animMotion>
                                  </p:childTnLst>
                                </p:cTn>
                              </p:par>
                              <p:par>
                                <p:cTn fill="hold" grpId="0" id="40" nodeType="withEffect" presetClass="entr" presetID="1" presetSubtype="0">
                                  <p:stCondLst>
                                    <p:cond delay="300"/>
                                  </p:stCondLst>
                                  <p:childTnLst>
                                    <p:set>
                                      <p:cBhvr>
                                        <p:cTn dur="1" fill="hold" id="41">
                                          <p:stCondLst>
                                            <p:cond delay="0"/>
                                          </p:stCondLst>
                                        </p:cTn>
                                        <p:tgtEl>
                                          <p:spTgt spid="38"/>
                                        </p:tgtEl>
                                        <p:attrNameLst>
                                          <p:attrName>style.visibility</p:attrName>
                                        </p:attrNameLst>
                                      </p:cBhvr>
                                      <p:to>
                                        <p:strVal val="visible"/>
                                      </p:to>
                                    </p:set>
                                  </p:childTnLst>
                                </p:cTn>
                              </p:par>
                              <p:par>
                                <p:cTn accel="50000" decel="50000" fill="hold" grpId="1" id="42" nodeType="withEffect" presetClass="path" presetID="35" presetSubtype="0">
                                  <p:stCondLst>
                                    <p:cond delay="300"/>
                                  </p:stCondLst>
                                  <p:childTnLst>
                                    <p:animMotion origin="layout" path="M 0 0 L -0.25 0 E" pathEditMode="relative" ptsTypes="">
                                      <p:cBhvr>
                                        <p:cTn dur="500" fill="hold" id="43" spd="-100000"/>
                                        <p:tgtEl>
                                          <p:spTgt spid="38"/>
                                        </p:tgtEl>
                                        <p:attrNameLst>
                                          <p:attrName>ppt_x</p:attrName>
                                          <p:attrName>ppt_y</p:attrName>
                                        </p:attrNameLst>
                                      </p:cBhvr>
                                    </p:animMotion>
                                  </p:childTnLst>
                                </p:cTn>
                              </p:par>
                              <p:par>
                                <p:cTn fill="hold" grpId="0" id="44" nodeType="withEffect" presetClass="entr" presetID="1" presetSubtype="0">
                                  <p:stCondLst>
                                    <p:cond delay="400"/>
                                  </p:stCondLst>
                                  <p:childTnLst>
                                    <p:set>
                                      <p:cBhvr>
                                        <p:cTn dur="1" fill="hold" id="45">
                                          <p:stCondLst>
                                            <p:cond delay="0"/>
                                          </p:stCondLst>
                                        </p:cTn>
                                        <p:tgtEl>
                                          <p:spTgt spid="36"/>
                                        </p:tgtEl>
                                        <p:attrNameLst>
                                          <p:attrName>style.visibility</p:attrName>
                                        </p:attrNameLst>
                                      </p:cBhvr>
                                      <p:to>
                                        <p:strVal val="visible"/>
                                      </p:to>
                                    </p:set>
                                  </p:childTnLst>
                                </p:cTn>
                              </p:par>
                              <p:par>
                                <p:cTn accel="50000" decel="50000" fill="hold" grpId="1" id="46" nodeType="withEffect" presetClass="path" presetID="35" presetSubtype="0">
                                  <p:stCondLst>
                                    <p:cond delay="400"/>
                                  </p:stCondLst>
                                  <p:childTnLst>
                                    <p:animMotion origin="layout" path="M 2.35202E-06 -3.7037E-06 L -0.23143 -0.15555" pathEditMode="relative" ptsTypes="AA" rAng="0">
                                      <p:cBhvr>
                                        <p:cTn dur="500" fill="hold" id="47" spd="-100000"/>
                                        <p:tgtEl>
                                          <p:spTgt spid="36"/>
                                        </p:tgtEl>
                                        <p:attrNameLst>
                                          <p:attrName>ppt_x</p:attrName>
                                          <p:attrName>ppt_y</p:attrName>
                                        </p:attrNameLst>
                                      </p:cBhvr>
                                      <p:rCtr x="-11578" y="-7778"/>
                                    </p:animMotion>
                                  </p:childTnLst>
                                </p:cTn>
                              </p:par>
                              <p:par>
                                <p:cTn fill="hold" grpId="0" id="48" nodeType="withEffect" presetClass="entr" presetID="1" presetSubtype="0">
                                  <p:stCondLst>
                                    <p:cond delay="500"/>
                                  </p:stCondLst>
                                  <p:childTnLst>
                                    <p:set>
                                      <p:cBhvr>
                                        <p:cTn dur="1" fill="hold" id="49">
                                          <p:stCondLst>
                                            <p:cond delay="0"/>
                                          </p:stCondLst>
                                        </p:cTn>
                                        <p:tgtEl>
                                          <p:spTgt spid="35"/>
                                        </p:tgtEl>
                                        <p:attrNameLst>
                                          <p:attrName>style.visibility</p:attrName>
                                        </p:attrNameLst>
                                      </p:cBhvr>
                                      <p:to>
                                        <p:strVal val="visible"/>
                                      </p:to>
                                    </p:set>
                                  </p:childTnLst>
                                </p:cTn>
                              </p:par>
                              <p:par>
                                <p:cTn accel="50000" decel="50000" fill="hold" grpId="1" id="50" nodeType="withEffect" presetClass="path" presetID="35" presetSubtype="0">
                                  <p:stCondLst>
                                    <p:cond delay="500"/>
                                  </p:stCondLst>
                                  <p:childTnLst>
                                    <p:animMotion origin="layout" path="M 2.29608E-06 2.59259E-06 L -0.17354 -0.29051" pathEditMode="relative" ptsTypes="AA" rAng="0">
                                      <p:cBhvr>
                                        <p:cTn dur="500" fill="hold" id="51" spd="-100000"/>
                                        <p:tgtEl>
                                          <p:spTgt spid="35"/>
                                        </p:tgtEl>
                                        <p:attrNameLst>
                                          <p:attrName>ppt_x</p:attrName>
                                          <p:attrName>ppt_y</p:attrName>
                                        </p:attrNameLst>
                                      </p:cBhvr>
                                      <p:rCtr x="-8677" y="-14537"/>
                                    </p:animMotion>
                                  </p:childTnLst>
                                </p:cTn>
                              </p:par>
                            </p:childTnLst>
                          </p:cTn>
                        </p:par>
                        <p:par>
                          <p:cTn fill="hold" id="52" nodeType="afterGroup">
                            <p:stCondLst>
                              <p:cond delay="4800"/>
                            </p:stCondLst>
                            <p:childTnLst>
                              <p:par>
                                <p:cTn fill="hold" grpId="0" id="53" nodeType="afterEffect" presetClass="entr" presetID="22" presetSubtype="8">
                                  <p:stCondLst>
                                    <p:cond delay="0"/>
                                  </p:stCondLst>
                                  <p:childTnLst>
                                    <p:set>
                                      <p:cBhvr>
                                        <p:cTn dur="1" fill="hold" id="54">
                                          <p:stCondLst>
                                            <p:cond delay="0"/>
                                          </p:stCondLst>
                                        </p:cTn>
                                        <p:tgtEl>
                                          <p:spTgt spid="39"/>
                                        </p:tgtEl>
                                        <p:attrNameLst>
                                          <p:attrName>style.visibility</p:attrName>
                                        </p:attrNameLst>
                                      </p:cBhvr>
                                      <p:to>
                                        <p:strVal val="visible"/>
                                      </p:to>
                                    </p:set>
                                    <p:animEffect filter="wipe(left)" transition="in">
                                      <p:cBhvr>
                                        <p:cTn dur="500" id="55"/>
                                        <p:tgtEl>
                                          <p:spTgt spid="39"/>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40"/>
                                        </p:tgtEl>
                                        <p:attrNameLst>
                                          <p:attrName>style.visibility</p:attrName>
                                        </p:attrNameLst>
                                      </p:cBhvr>
                                      <p:to>
                                        <p:strVal val="visible"/>
                                      </p:to>
                                    </p:set>
                                    <p:animEffect filter="wipe(left)" transition="in">
                                      <p:cBhvr>
                                        <p:cTn dur="500" id="58"/>
                                        <p:tgtEl>
                                          <p:spTgt spid="40"/>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41"/>
                                        </p:tgtEl>
                                        <p:attrNameLst>
                                          <p:attrName>style.visibility</p:attrName>
                                        </p:attrNameLst>
                                      </p:cBhvr>
                                      <p:to>
                                        <p:strVal val="visible"/>
                                      </p:to>
                                    </p:set>
                                    <p:animEffect filter="wipe(left)" transition="in">
                                      <p:cBhvr>
                                        <p:cTn dur="500" id="61"/>
                                        <p:tgtEl>
                                          <p:spTgt spid="41"/>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42"/>
                                        </p:tgtEl>
                                        <p:attrNameLst>
                                          <p:attrName>style.visibility</p:attrName>
                                        </p:attrNameLst>
                                      </p:cBhvr>
                                      <p:to>
                                        <p:strVal val="visible"/>
                                      </p:to>
                                    </p:set>
                                    <p:animEffect filter="wipe(left)" transition="in">
                                      <p:cBhvr>
                                        <p:cTn dur="500" id="64"/>
                                        <p:tgtEl>
                                          <p:spTgt spid="42"/>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43"/>
                                        </p:tgtEl>
                                        <p:attrNameLst>
                                          <p:attrName>style.visibility</p:attrName>
                                        </p:attrNameLst>
                                      </p:cBhvr>
                                      <p:to>
                                        <p:strVal val="visible"/>
                                      </p:to>
                                    </p:set>
                                    <p:animEffect filter="wipe(left)" transition="in">
                                      <p:cBhvr>
                                        <p:cTn dur="500" id="67"/>
                                        <p:tgtEl>
                                          <p:spTgt spid="43"/>
                                        </p:tgtEl>
                                      </p:cBhvr>
                                    </p:animEffect>
                                  </p:childTnLst>
                                </p:cTn>
                              </p:par>
                            </p:childTnLst>
                          </p:cTn>
                        </p:par>
                        <p:par>
                          <p:cTn fill="hold" id="68" nodeType="afterGroup">
                            <p:stCondLst>
                              <p:cond delay="5300"/>
                            </p:stCondLst>
                            <p:childTnLst>
                              <p:par>
                                <p:cTn fill="hold" grpId="0" id="69" nodeType="afterEffect" presetClass="entr" presetID="52" presetSubtype="0">
                                  <p:stCondLst>
                                    <p:cond delay="0"/>
                                  </p:stCondLst>
                                  <p:childTnLst>
                                    <p:set>
                                      <p:cBhvr>
                                        <p:cTn dur="1" fill="hold" id="70">
                                          <p:stCondLst>
                                            <p:cond delay="0"/>
                                          </p:stCondLst>
                                        </p:cTn>
                                        <p:tgtEl>
                                          <p:spTgt spid="46"/>
                                        </p:tgtEl>
                                        <p:attrNameLst>
                                          <p:attrName>style.visibility</p:attrName>
                                        </p:attrNameLst>
                                      </p:cBhvr>
                                      <p:to>
                                        <p:strVal val="visible"/>
                                      </p:to>
                                    </p:set>
                                    <p:animScale>
                                      <p:cBhvr>
                                        <p:cTn decel="50000" dur="1000" fill="hold" id="71">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2">
                                          <p:stCondLst>
                                            <p:cond delay="0"/>
                                          </p:stCondLst>
                                        </p:cTn>
                                        <p:tgtEl>
                                          <p:spTgt spid="46"/>
                                        </p:tgtEl>
                                        <p:attrNameLst>
                                          <p:attrName>ppt_x</p:attrName>
                                          <p:attrName>ppt_y</p:attrName>
                                        </p:attrNameLst>
                                      </p:cBhvr>
                                    </p:animMotion>
                                    <p:animEffect filter="fade" transition="in">
                                      <p:cBhvr>
                                        <p:cTn dur="1000" id="73"/>
                                        <p:tgtEl>
                                          <p:spTgt spid="46"/>
                                        </p:tgtEl>
                                      </p:cBhvr>
                                    </p:animEffect>
                                  </p:childTnLst>
                                </p:cTn>
                              </p:par>
                              <p:par>
                                <p:cTn fill="hold" grpId="0" id="74" nodeType="withEffect" presetClass="entr" presetID="52" presetSubtype="0">
                                  <p:stCondLst>
                                    <p:cond delay="0"/>
                                  </p:stCondLst>
                                  <p:childTnLst>
                                    <p:set>
                                      <p:cBhvr>
                                        <p:cTn dur="1" fill="hold" id="75">
                                          <p:stCondLst>
                                            <p:cond delay="0"/>
                                          </p:stCondLst>
                                        </p:cTn>
                                        <p:tgtEl>
                                          <p:spTgt spid="47"/>
                                        </p:tgtEl>
                                        <p:attrNameLst>
                                          <p:attrName>style.visibility</p:attrName>
                                        </p:attrNameLst>
                                      </p:cBhvr>
                                      <p:to>
                                        <p:strVal val="visible"/>
                                      </p:to>
                                    </p:set>
                                    <p:animScale>
                                      <p:cBhvr>
                                        <p:cTn decel="50000" dur="1000" fill="hold" id="76">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7">
                                          <p:stCondLst>
                                            <p:cond delay="0"/>
                                          </p:stCondLst>
                                        </p:cTn>
                                        <p:tgtEl>
                                          <p:spTgt spid="47"/>
                                        </p:tgtEl>
                                        <p:attrNameLst>
                                          <p:attrName>ppt_x</p:attrName>
                                          <p:attrName>ppt_y</p:attrName>
                                        </p:attrNameLst>
                                      </p:cBhvr>
                                    </p:animMotion>
                                    <p:animEffect filter="fade" transition="in">
                                      <p:cBhvr>
                                        <p:cTn dur="1000" id="78"/>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33"/>
      <p:bldP grpId="0" spid="34"/>
      <p:bldP grpId="1" spid="34"/>
      <p:bldP grpId="0" spid="35"/>
      <p:bldP grpId="1" spid="35"/>
      <p:bldP grpId="0" spid="36"/>
      <p:bldP grpId="1" spid="36"/>
      <p:bldP grpId="0" spid="37"/>
      <p:bldP grpId="1" spid="37"/>
      <p:bldP grpId="0" spid="38"/>
      <p:bldP grpId="1" spid="38"/>
      <p:bldP grpId="0" spid="39"/>
      <p:bldP grpId="0" spid="40"/>
      <p:bldP grpId="0" spid="41"/>
      <p:bldP grpId="0" spid="42"/>
      <p:bldP grpId="0" spid="43"/>
      <p:bldP grpId="0" spid="44"/>
      <p:bldP grpId="0" spid="45"/>
      <p:bldP grpId="0" spid="46"/>
      <p:bldP grpId="0" spid="4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0000000我图PPT\04.16\护士礼仪\图片11.png" id="1028" name="Picture 4"/>
          <p:cNvPicPr>
            <a:picLocks noChangeArrowheads="1" noChangeAspect="1"/>
          </p:cNvPicPr>
          <p:nvPr/>
        </p:nvPicPr>
        <p:blipFill>
          <a:blip r:embed="rId3">
            <a:extLst>
              <a:ext uri="{28A0092B-C50C-407E-A947-70E740481C1C}">
                <a14:useLocalDpi/>
              </a:ext>
            </a:extLst>
          </a:blip>
          <a:stretch>
            <a:fillRect/>
          </a:stretch>
        </p:blipFill>
        <p:spPr bwMode="auto">
          <a:xfrm>
            <a:off x="0" y="-11113"/>
            <a:ext cx="9144000" cy="5168901"/>
          </a:xfrm>
          <a:prstGeom prst="rect">
            <a:avLst/>
          </a:prstGeom>
          <a:noFill/>
          <a:extLst>
            <a:ext uri="{909E8E84-426E-40DD-AFC4-6F175D3DCCD1}">
              <a14:hiddenFill>
                <a:solidFill>
                  <a:srgbClr val="FFFFFF"/>
                </a:solidFill>
              </a14:hiddenFill>
            </a:ext>
          </a:extLst>
        </p:spPr>
      </p:pic>
      <p:sp>
        <p:nvSpPr>
          <p:cNvPr id="9" name="Rectangle 9"/>
          <p:cNvSpPr>
            <a:spLocks noChangeArrowheads="1"/>
          </p:cNvSpPr>
          <p:nvPr/>
        </p:nvSpPr>
        <p:spPr bwMode="auto">
          <a:xfrm>
            <a:off x="1867550" y="1699389"/>
            <a:ext cx="806450" cy="1569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defTabSz="685709"/>
            <a:r>
              <a:rPr altLang="zh-CN" b="1" lang="en-US" smtClean="0" sz="10300">
                <a:solidFill>
                  <a:schemeClr val="bg2"/>
                </a:solidFill>
                <a:latin typeface="+mn-lt"/>
                <a:ea typeface="+mn-ea"/>
                <a:cs typeface="+mn-ea"/>
                <a:sym typeface="+mn-lt"/>
              </a:rPr>
              <a:t>4</a:t>
            </a:r>
          </a:p>
        </p:txBody>
      </p:sp>
      <p:sp>
        <p:nvSpPr>
          <p:cNvPr id="11" name="矩形 10"/>
          <p:cNvSpPr/>
          <p:nvPr/>
        </p:nvSpPr>
        <p:spPr>
          <a:xfrm>
            <a:off x="3285822" y="1692569"/>
            <a:ext cx="4743356" cy="685800"/>
          </a:xfrm>
          <a:prstGeom prst="rect">
            <a:avLst/>
          </a:prstGeom>
          <a:noFill/>
          <a:ln>
            <a:noFill/>
          </a:ln>
        </p:spPr>
        <p:txBody>
          <a:bodyPr anchor="t" anchorCtr="0" bIns="0" compatLnSpc="1" lIns="0" numCol="1" rIns="0" tIns="0" vert="horz" wrap="square">
            <a:prstTxWarp prst="textNoShape">
              <a:avLst/>
            </a:prstTxWarp>
            <a:spAutoFit/>
          </a:bodyPr>
          <a:lstStyle/>
          <a:p>
            <a:pPr>
              <a:buFontTx/>
              <a:buNone/>
            </a:pPr>
            <a:r>
              <a:rPr altLang="en-US" b="1" lang="zh-CN" sz="4500">
                <a:solidFill>
                  <a:srgbClr val="FFFFFF"/>
                </a:solidFill>
                <a:latin typeface="+mn-lt"/>
                <a:ea typeface="+mn-ea"/>
                <a:cs typeface="+mn-ea"/>
                <a:sym typeface="+mn-lt"/>
              </a:rPr>
              <a:t>护士日常工作礼仪</a:t>
            </a:r>
          </a:p>
        </p:txBody>
      </p:sp>
      <p:sp>
        <p:nvSpPr>
          <p:cNvPr id="12" name="Freeform 5"/>
          <p:cNvSpPr/>
          <p:nvPr/>
        </p:nvSpPr>
        <p:spPr bwMode="auto">
          <a:xfrm>
            <a:off x="1548458" y="1769603"/>
            <a:ext cx="1444632" cy="1446834"/>
          </a:xfrm>
          <a:custGeom>
            <a:gdLst>
              <a:gd fmla="*/ 0 w 2342" name="T0"/>
              <a:gd fmla="*/ 0 h 2342" name="T1"/>
              <a:gd fmla="*/ 2342 w 2342" name="T2"/>
              <a:gd fmla="*/ 0 h 2342" name="T3"/>
              <a:gd fmla="*/ 2342 w 2342" name="T4"/>
              <a:gd fmla="*/ 560 h 2342" name="T5"/>
              <a:gd fmla="*/ 2295 w 2342" name="T6"/>
              <a:gd fmla="*/ 560 h 2342" name="T7"/>
              <a:gd fmla="*/ 2295 w 2342" name="T8"/>
              <a:gd fmla="*/ 47 h 2342" name="T9"/>
              <a:gd fmla="*/ 47 w 2342" name="T10"/>
              <a:gd fmla="*/ 47 h 2342" name="T11"/>
              <a:gd fmla="*/ 47 w 2342" name="T12"/>
              <a:gd fmla="*/ 2295 h 2342" name="T13"/>
              <a:gd fmla="*/ 2295 w 2342" name="T14"/>
              <a:gd fmla="*/ 2295 h 2342" name="T15"/>
              <a:gd fmla="*/ 2295 w 2342" name="T16"/>
              <a:gd fmla="*/ 1631 h 2342" name="T17"/>
              <a:gd fmla="*/ 2342 w 2342" name="T18"/>
              <a:gd fmla="*/ 1631 h 2342" name="T19"/>
              <a:gd fmla="*/ 2342 w 2342" name="T20"/>
              <a:gd fmla="*/ 2342 h 2342" name="T21"/>
              <a:gd fmla="*/ 0 w 2342" name="T22"/>
              <a:gd fmla="*/ 2342 h 2342" name="T23"/>
              <a:gd fmla="*/ 0 w 2342" name="T24"/>
              <a:gd fmla="*/ 0 h 23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42" w="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14" name="Oval 39"/>
          <p:cNvSpPr>
            <a:spLocks noChangeArrowheads="1" noChangeAspect="1"/>
          </p:cNvSpPr>
          <p:nvPr/>
        </p:nvSpPr>
        <p:spPr bwMode="auto">
          <a:xfrm>
            <a:off x="3323924" y="2606537"/>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15" name="Oval 40"/>
          <p:cNvSpPr>
            <a:spLocks noChangeArrowheads="1" noChangeAspect="1"/>
          </p:cNvSpPr>
          <p:nvPr/>
        </p:nvSpPr>
        <p:spPr bwMode="auto">
          <a:xfrm>
            <a:off x="3323924" y="2964048"/>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16" name="Oval 42"/>
          <p:cNvSpPr>
            <a:spLocks noChangeArrowheads="1" noChangeAspect="1"/>
          </p:cNvSpPr>
          <p:nvPr/>
        </p:nvSpPr>
        <p:spPr bwMode="auto">
          <a:xfrm>
            <a:off x="5652914" y="2606537"/>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17" name="TextBox 16"/>
          <p:cNvSpPr txBox="1"/>
          <p:nvPr/>
        </p:nvSpPr>
        <p:spPr>
          <a:xfrm>
            <a:off x="3515814" y="2537934"/>
            <a:ext cx="1798350" cy="281930"/>
          </a:xfrm>
          <a:prstGeom prst="rect">
            <a:avLst/>
          </a:prstGeom>
          <a:noFill/>
        </p:spPr>
        <p:txBody>
          <a:bodyPr bIns="34285" lIns="68571" rIns="68571" rtlCol="0" tIns="34285" wrap="square">
            <a:spAutoFit/>
          </a:bodyPr>
          <a:lstStyle/>
          <a:p>
            <a:r>
              <a:rPr altLang="en-US" lang="zh-CN" sz="1400">
                <a:solidFill>
                  <a:schemeClr val="bg2"/>
                </a:solidFill>
                <a:latin typeface="+mn-lt"/>
                <a:ea typeface="+mn-ea"/>
                <a:cs typeface="+mn-ea"/>
                <a:sym typeface="+mn-lt"/>
              </a:rPr>
              <a:t>接待新入院病人礼仪</a:t>
            </a:r>
          </a:p>
        </p:txBody>
      </p:sp>
      <p:sp>
        <p:nvSpPr>
          <p:cNvPr id="18" name="TextBox 17"/>
          <p:cNvSpPr txBox="1"/>
          <p:nvPr/>
        </p:nvSpPr>
        <p:spPr>
          <a:xfrm>
            <a:off x="3515814" y="2895445"/>
            <a:ext cx="2141686" cy="281930"/>
          </a:xfrm>
          <a:prstGeom prst="rect">
            <a:avLst/>
          </a:prstGeom>
          <a:noFill/>
        </p:spPr>
        <p:txBody>
          <a:bodyPr bIns="34285" lIns="68571" rIns="68571" rtlCol="0" tIns="34285" wrap="square">
            <a:spAutoFit/>
          </a:bodyPr>
          <a:lstStyle>
            <a:defPPr>
              <a:defRPr lang="zh-CN"/>
            </a:defPPr>
            <a:lvl1pPr>
              <a:defRPr sz="2000">
                <a:solidFill>
                  <a:schemeClr val="accent2"/>
                </a:solidFill>
                <a:latin typeface="+mn-ea"/>
                <a:ea typeface="+mn-ea"/>
              </a:defRPr>
            </a:lvl1pPr>
          </a:lstStyle>
          <a:p>
            <a:r>
              <a:rPr altLang="en-US" lang="zh-CN" sz="1400">
                <a:solidFill>
                  <a:schemeClr val="bg2"/>
                </a:solidFill>
                <a:latin typeface="+mn-lt"/>
                <a:cs typeface="+mn-ea"/>
                <a:sym typeface="+mn-lt"/>
              </a:rPr>
              <a:t>使新入院病人有归宿感</a:t>
            </a:r>
          </a:p>
        </p:txBody>
      </p:sp>
      <p:sp>
        <p:nvSpPr>
          <p:cNvPr id="19" name="Oval 42"/>
          <p:cNvSpPr>
            <a:spLocks noChangeArrowheads="1" noChangeAspect="1"/>
          </p:cNvSpPr>
          <p:nvPr/>
        </p:nvSpPr>
        <p:spPr bwMode="auto">
          <a:xfrm>
            <a:off x="5652914" y="2964048"/>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20" name="TextBox 19"/>
          <p:cNvSpPr txBox="1"/>
          <p:nvPr/>
        </p:nvSpPr>
        <p:spPr>
          <a:xfrm>
            <a:off x="5827195" y="2537934"/>
            <a:ext cx="2201983" cy="495290"/>
          </a:xfrm>
          <a:prstGeom prst="rect">
            <a:avLst/>
          </a:prstGeom>
          <a:noFill/>
        </p:spPr>
        <p:txBody>
          <a:bodyPr bIns="34285" lIns="68571" rIns="68571" rtlCol="0" tIns="34285" wrap="square">
            <a:spAutoFit/>
          </a:bodyPr>
          <a:lstStyle/>
          <a:p>
            <a:r>
              <a:rPr altLang="en-US" lang="zh-CN" sz="1400">
                <a:solidFill>
                  <a:schemeClr val="bg2"/>
                </a:solidFill>
                <a:latin typeface="+mn-lt"/>
                <a:ea typeface="+mn-ea"/>
                <a:cs typeface="+mn-ea"/>
                <a:sym typeface="+mn-lt"/>
              </a:rPr>
              <a:t>病房护士要做到“八个一”</a:t>
            </a:r>
          </a:p>
        </p:txBody>
      </p:sp>
      <p:sp>
        <p:nvSpPr>
          <p:cNvPr id="21" name="TextBox 20"/>
          <p:cNvSpPr txBox="1"/>
          <p:nvPr/>
        </p:nvSpPr>
        <p:spPr>
          <a:xfrm>
            <a:off x="5827196" y="2895445"/>
            <a:ext cx="2057966" cy="281930"/>
          </a:xfrm>
          <a:prstGeom prst="rect">
            <a:avLst/>
          </a:prstGeom>
          <a:noFill/>
        </p:spPr>
        <p:txBody>
          <a:bodyPr bIns="34285" lIns="68571" rIns="68571" rtlCol="0" tIns="34285" wrap="square">
            <a:spAutoFit/>
          </a:bodyPr>
          <a:lstStyle/>
          <a:p>
            <a:r>
              <a:rPr altLang="en-US" lang="zh-CN" sz="1400">
                <a:solidFill>
                  <a:schemeClr val="bg2"/>
                </a:solidFill>
                <a:latin typeface="+mn-lt"/>
                <a:ea typeface="+mn-ea"/>
                <a:cs typeface="+mn-ea"/>
                <a:sym typeface="+mn-lt"/>
              </a:rPr>
              <a:t>一切从病人的需求出发</a:t>
            </a:r>
          </a:p>
        </p:txBody>
      </p:sp>
      <p:sp>
        <p:nvSpPr>
          <p:cNvPr id="22" name="Oval 40"/>
          <p:cNvSpPr>
            <a:spLocks noChangeArrowheads="1" noChangeAspect="1"/>
          </p:cNvSpPr>
          <p:nvPr/>
        </p:nvSpPr>
        <p:spPr bwMode="auto">
          <a:xfrm>
            <a:off x="3323924" y="3361227"/>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23" name="TextBox 22"/>
          <p:cNvSpPr txBox="1"/>
          <p:nvPr/>
        </p:nvSpPr>
        <p:spPr>
          <a:xfrm>
            <a:off x="3515814" y="3292623"/>
            <a:ext cx="2141686" cy="281930"/>
          </a:xfrm>
          <a:prstGeom prst="rect">
            <a:avLst/>
          </a:prstGeom>
          <a:noFill/>
        </p:spPr>
        <p:txBody>
          <a:bodyPr bIns="34285" lIns="68571" rIns="68571" rtlCol="0" tIns="34285" wrap="square">
            <a:spAutoFit/>
          </a:bodyPr>
          <a:lstStyle>
            <a:defPPr>
              <a:defRPr lang="zh-CN"/>
            </a:defPPr>
            <a:lvl1pPr>
              <a:defRPr sz="2000">
                <a:solidFill>
                  <a:schemeClr val="accent2"/>
                </a:solidFill>
                <a:latin typeface="+mn-ea"/>
                <a:ea typeface="+mn-ea"/>
              </a:defRPr>
            </a:lvl1pPr>
          </a:lstStyle>
          <a:p>
            <a:r>
              <a:rPr altLang="en-US" lang="zh-CN" sz="1400">
                <a:solidFill>
                  <a:schemeClr val="bg2"/>
                </a:solidFill>
                <a:latin typeface="+mn-lt"/>
                <a:cs typeface="+mn-ea"/>
                <a:sym typeface="+mn-lt"/>
              </a:rPr>
              <a:t>护士的首问负责制</a:t>
            </a:r>
          </a:p>
        </p:txBody>
      </p:sp>
      <p:sp>
        <p:nvSpPr>
          <p:cNvPr id="24" name="Oval 42"/>
          <p:cNvSpPr>
            <a:spLocks noChangeArrowheads="1" noChangeAspect="1"/>
          </p:cNvSpPr>
          <p:nvPr/>
        </p:nvSpPr>
        <p:spPr bwMode="auto">
          <a:xfrm>
            <a:off x="5652914" y="3361227"/>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25" name="TextBox 24"/>
          <p:cNvSpPr txBox="1"/>
          <p:nvPr/>
        </p:nvSpPr>
        <p:spPr>
          <a:xfrm>
            <a:off x="5827196" y="3292623"/>
            <a:ext cx="2057966" cy="281930"/>
          </a:xfrm>
          <a:prstGeom prst="rect">
            <a:avLst/>
          </a:prstGeom>
          <a:noFill/>
        </p:spPr>
        <p:txBody>
          <a:bodyPr bIns="34285" lIns="68571" rIns="68571" rtlCol="0" tIns="34285" wrap="square">
            <a:spAutoFit/>
          </a:bodyPr>
          <a:lstStyle/>
          <a:p>
            <a:r>
              <a:rPr altLang="en-US" lang="zh-CN" sz="1400">
                <a:solidFill>
                  <a:schemeClr val="bg2"/>
                </a:solidFill>
                <a:latin typeface="+mn-lt"/>
                <a:ea typeface="+mn-ea"/>
                <a:cs typeface="+mn-ea"/>
                <a:sym typeface="+mn-lt"/>
              </a:rPr>
              <a:t>操作治疗的礼仪</a:t>
            </a:r>
          </a:p>
        </p:txBody>
      </p:sp>
      <p:sp>
        <p:nvSpPr>
          <p:cNvPr id="26" name="Oval 40"/>
          <p:cNvSpPr>
            <a:spLocks noChangeArrowheads="1" noChangeAspect="1"/>
          </p:cNvSpPr>
          <p:nvPr/>
        </p:nvSpPr>
        <p:spPr bwMode="auto">
          <a:xfrm>
            <a:off x="3323924" y="3721267"/>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27" name="TextBox 26"/>
          <p:cNvSpPr txBox="1"/>
          <p:nvPr/>
        </p:nvSpPr>
        <p:spPr>
          <a:xfrm>
            <a:off x="3485889" y="3652663"/>
            <a:ext cx="2141686" cy="281930"/>
          </a:xfrm>
          <a:prstGeom prst="rect">
            <a:avLst/>
          </a:prstGeom>
          <a:noFill/>
        </p:spPr>
        <p:txBody>
          <a:bodyPr bIns="34285" lIns="68571" rIns="68571" rtlCol="0" tIns="34285" wrap="square">
            <a:spAutoFit/>
          </a:bodyPr>
          <a:lstStyle>
            <a:defPPr>
              <a:defRPr lang="zh-CN"/>
            </a:defPPr>
            <a:lvl1pPr>
              <a:defRPr sz="2000">
                <a:solidFill>
                  <a:schemeClr val="accent2"/>
                </a:solidFill>
                <a:latin typeface="+mn-ea"/>
                <a:ea typeface="+mn-ea"/>
              </a:defRPr>
            </a:lvl1pPr>
          </a:lstStyle>
          <a:p>
            <a:r>
              <a:rPr altLang="en-US" lang="zh-CN" sz="1400">
                <a:solidFill>
                  <a:schemeClr val="bg2"/>
                </a:solidFill>
                <a:latin typeface="+mn-lt"/>
                <a:cs typeface="+mn-ea"/>
                <a:sym typeface="+mn-lt"/>
              </a:rPr>
              <a:t>处理护患纠纷中的礼仪</a:t>
            </a:r>
          </a:p>
        </p:txBody>
      </p:sp>
      <p:sp>
        <p:nvSpPr>
          <p:cNvPr id="28" name="Oval 42"/>
          <p:cNvSpPr>
            <a:spLocks noChangeArrowheads="1" noChangeAspect="1"/>
          </p:cNvSpPr>
          <p:nvPr/>
        </p:nvSpPr>
        <p:spPr bwMode="auto">
          <a:xfrm>
            <a:off x="5652914" y="3721267"/>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29" name="TextBox 28"/>
          <p:cNvSpPr txBox="1"/>
          <p:nvPr/>
        </p:nvSpPr>
        <p:spPr>
          <a:xfrm>
            <a:off x="5797271" y="3652663"/>
            <a:ext cx="2057966" cy="281930"/>
          </a:xfrm>
          <a:prstGeom prst="rect">
            <a:avLst/>
          </a:prstGeom>
          <a:noFill/>
        </p:spPr>
        <p:txBody>
          <a:bodyPr bIns="34285" lIns="68571" rIns="68571" rtlCol="0" tIns="34285" wrap="square">
            <a:spAutoFit/>
          </a:bodyPr>
          <a:lstStyle/>
          <a:p>
            <a:r>
              <a:rPr altLang="en-US" lang="zh-CN" sz="1400">
                <a:solidFill>
                  <a:schemeClr val="bg2"/>
                </a:solidFill>
                <a:latin typeface="+mn-lt"/>
                <a:ea typeface="+mn-ea"/>
                <a:cs typeface="+mn-ea"/>
                <a:sym typeface="+mn-lt"/>
              </a:rPr>
              <a:t>操作治疗的礼仪</a:t>
            </a:r>
          </a:p>
        </p:txBody>
      </p:sp>
      <p:pic>
        <p:nvPicPr>
          <p:cNvPr descr="E:\0000000我图PPT\00001PNG素材\医疗医药医生\医院标志01211.png" id="30" name="Picture 5"/>
          <p:cNvPicPr>
            <a:picLocks noChangeArrowheads="1" noChangeAspect="1"/>
          </p:cNvPicPr>
          <p:nvPr/>
        </p:nvPicPr>
        <p:blipFill>
          <a:blip r:embed="rId4">
            <a:extLst>
              <a:ext uri="{28A0092B-C50C-407E-A947-70E740481C1C}">
                <a14:useLocalDpi/>
              </a:ext>
            </a:extLst>
          </a:blip>
          <a:stretch>
            <a:fillRect/>
          </a:stretch>
        </p:blipFill>
        <p:spPr bwMode="auto">
          <a:xfrm>
            <a:off x="1856036" y="52264"/>
            <a:ext cx="5237038" cy="5062734"/>
          </a:xfrm>
          <a:prstGeom prst="rect">
            <a:avLst/>
          </a:prstGeom>
          <a:noFill/>
          <a:extLst>
            <a:ext uri="{909E8E84-426E-40DD-AFC4-6F175D3DCCD1}">
              <a14:hiddenFill>
                <a:solidFill>
                  <a:srgbClr val="FFFFFF"/>
                </a:solidFill>
              </a14:hiddenFill>
            </a:ext>
          </a:extLst>
        </p:spPr>
      </p:pic>
    </p:spTree>
    <p:extLst>
      <p:ext uri="{BB962C8B-B14F-4D97-AF65-F5344CB8AC3E}">
        <p14:creationId val="1697124247"/>
      </p:ext>
    </p:extLst>
  </p:cSld>
  <p:clrMapOvr>
    <a:masterClrMapping/>
  </p:clrMapOvr>
  <p:transition advTm="4816"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12"/>
                                        </p:tgtEl>
                                        <p:attrNameLst>
                                          <p:attrName>style.visibility</p:attrName>
                                        </p:attrNameLst>
                                      </p:cBhvr>
                                      <p:to>
                                        <p:strVal val="visible"/>
                                      </p:to>
                                    </p:set>
                                    <p:animEffect filter="barn(outHorizont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31"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400" fill="hold" id="11"/>
                                        <p:tgtEl>
                                          <p:spTgt spid="9"/>
                                        </p:tgtEl>
                                        <p:attrNameLst>
                                          <p:attrName>ppt_w</p:attrName>
                                        </p:attrNameLst>
                                      </p:cBhvr>
                                      <p:tavLst>
                                        <p:tav tm="0">
                                          <p:val>
                                            <p:fltVal val="0"/>
                                          </p:val>
                                        </p:tav>
                                        <p:tav tm="100000">
                                          <p:val>
                                            <p:strVal val="#ppt_w"/>
                                          </p:val>
                                        </p:tav>
                                      </p:tavLst>
                                    </p:anim>
                                    <p:anim calcmode="lin" valueType="num">
                                      <p:cBhvr>
                                        <p:cTn dur="400" fill="hold" id="12"/>
                                        <p:tgtEl>
                                          <p:spTgt spid="9"/>
                                        </p:tgtEl>
                                        <p:attrNameLst>
                                          <p:attrName>ppt_h</p:attrName>
                                        </p:attrNameLst>
                                      </p:cBhvr>
                                      <p:tavLst>
                                        <p:tav tm="0">
                                          <p:val>
                                            <p:fltVal val="0"/>
                                          </p:val>
                                        </p:tav>
                                        <p:tav tm="100000">
                                          <p:val>
                                            <p:strVal val="#ppt_h"/>
                                          </p:val>
                                        </p:tav>
                                      </p:tavLst>
                                    </p:anim>
                                    <p:anim calcmode="lin" valueType="num">
                                      <p:cBhvr>
                                        <p:cTn dur="400" fill="hold" id="13"/>
                                        <p:tgtEl>
                                          <p:spTgt spid="9"/>
                                        </p:tgtEl>
                                        <p:attrNameLst>
                                          <p:attrName>style.rotation</p:attrName>
                                        </p:attrNameLst>
                                      </p:cBhvr>
                                      <p:tavLst>
                                        <p:tav tm="0">
                                          <p:val>
                                            <p:fltVal val="90"/>
                                          </p:val>
                                        </p:tav>
                                        <p:tav tm="100000">
                                          <p:val>
                                            <p:fltVal val="0"/>
                                          </p:val>
                                        </p:tav>
                                      </p:tavLst>
                                    </p:anim>
                                    <p:animEffect filter="fade" transition="in">
                                      <p:cBhvr>
                                        <p:cTn dur="400" id="14"/>
                                        <p:tgtEl>
                                          <p:spTgt spid="9"/>
                                        </p:tgtEl>
                                      </p:cBhvr>
                                    </p:animEffect>
                                  </p:childTnLst>
                                </p:cTn>
                              </p:par>
                            </p:childTnLst>
                          </p:cTn>
                        </p:par>
                        <p:par>
                          <p:cTn fill="hold" id="15" nodeType="afterGroup">
                            <p:stCondLst>
                              <p:cond delay="900"/>
                            </p:stCondLst>
                            <p:childTnLst>
                              <p:par>
                                <p:cTn fill="hold" id="16" nodeType="afterEffect" presetClass="entr" presetID="21" presetSubtype="4">
                                  <p:stCondLst>
                                    <p:cond delay="0"/>
                                  </p:stCondLst>
                                  <p:childTnLst>
                                    <p:set>
                                      <p:cBhvr>
                                        <p:cTn dur="1" fill="hold" id="17">
                                          <p:stCondLst>
                                            <p:cond delay="0"/>
                                          </p:stCondLst>
                                        </p:cTn>
                                        <p:tgtEl>
                                          <p:spTgt spid="30"/>
                                        </p:tgtEl>
                                        <p:attrNameLst>
                                          <p:attrName>style.visibility</p:attrName>
                                        </p:attrNameLst>
                                      </p:cBhvr>
                                      <p:to>
                                        <p:strVal val="visible"/>
                                      </p:to>
                                    </p:set>
                                    <p:animEffect filter="wheel(4)" transition="in">
                                      <p:cBhvr>
                                        <p:cTn dur="1500" id="18"/>
                                        <p:tgtEl>
                                          <p:spTgt spid="30"/>
                                        </p:tgtEl>
                                      </p:cBhvr>
                                    </p:animEffect>
                                  </p:childTnLst>
                                </p:cTn>
                              </p:par>
                              <p:par>
                                <p:cTn fill="hold" grpId="0" id="19" nodeType="withEffect" presetClass="entr" presetID="56" presetSubtype="0">
                                  <p:stCondLst>
                                    <p:cond delay="0"/>
                                  </p:stCondLst>
                                  <p:iterate type="lt">
                                    <p:tmPct val="10000"/>
                                  </p:iterate>
                                  <p:childTnLst>
                                    <p:set>
                                      <p:cBhvr>
                                        <p:cTn dur="1" fill="hold" id="20">
                                          <p:stCondLst>
                                            <p:cond delay="0"/>
                                          </p:stCondLst>
                                        </p:cTn>
                                        <p:tgtEl>
                                          <p:spTgt spid="11"/>
                                        </p:tgtEl>
                                        <p:attrNameLst>
                                          <p:attrName>style.visibility</p:attrName>
                                        </p:attrNameLst>
                                      </p:cBhvr>
                                      <p:to>
                                        <p:strVal val="visible"/>
                                      </p:to>
                                    </p:set>
                                    <p:anim by="(-#ppt_w*2)" calcmode="lin" valueType="num">
                                      <p:cBhvr rctx="PPT">
                                        <p:cTn autoRev="1" dur="300" fill="hold" id="21">
                                          <p:stCondLst>
                                            <p:cond delay="0"/>
                                          </p:stCondLst>
                                        </p:cTn>
                                        <p:tgtEl>
                                          <p:spTgt spid="11"/>
                                        </p:tgtEl>
                                        <p:attrNameLst>
                                          <p:attrName>ppt_w</p:attrName>
                                        </p:attrNameLst>
                                      </p:cBhvr>
                                    </p:anim>
                                    <p:anim by="(#ppt_w*0.50)" calcmode="lin" valueType="num">
                                      <p:cBhvr>
                                        <p:cTn autoRev="1" decel="50000" dur="300" fill="hold" id="22">
                                          <p:stCondLst>
                                            <p:cond delay="0"/>
                                          </p:stCondLst>
                                        </p:cTn>
                                        <p:tgtEl>
                                          <p:spTgt spid="11"/>
                                        </p:tgtEl>
                                        <p:attrNameLst>
                                          <p:attrName>ppt_x</p:attrName>
                                        </p:attrNameLst>
                                      </p:cBhvr>
                                    </p:anim>
                                    <p:anim calcmode="lin" from="(-#ppt_h/2)" to="(#ppt_y)" valueType="num">
                                      <p:cBhvr>
                                        <p:cTn dur="600" fill="hold" id="23">
                                          <p:stCondLst>
                                            <p:cond delay="0"/>
                                          </p:stCondLst>
                                        </p:cTn>
                                        <p:tgtEl>
                                          <p:spTgt spid="11"/>
                                        </p:tgtEl>
                                        <p:attrNameLst>
                                          <p:attrName>ppt_y</p:attrName>
                                        </p:attrNameLst>
                                      </p:cBhvr>
                                    </p:anim>
                                    <p:animRot by="21600000">
                                      <p:cBhvr>
                                        <p:cTn dur="600" fill="hold" id="24">
                                          <p:stCondLst>
                                            <p:cond delay="0"/>
                                          </p:stCondLst>
                                        </p:cTn>
                                        <p:tgtEl>
                                          <p:spTgt spid="11"/>
                                        </p:tgtEl>
                                        <p:attrNameLst>
                                          <p:attrName>r</p:attrName>
                                        </p:attrNameLst>
                                      </p:cBhvr>
                                    </p:animRot>
                                  </p:childTnLst>
                                </p:cTn>
                              </p:par>
                            </p:childTnLst>
                          </p:cTn>
                        </p:par>
                        <p:par>
                          <p:cTn fill="hold" id="25" nodeType="afterGroup">
                            <p:stCondLst>
                              <p:cond delay="2400"/>
                            </p:stCondLst>
                            <p:childTnLst>
                              <p:par>
                                <p:cTn fill="hold" grpId="0" id="26" nodeType="afterEffect" presetClass="entr" presetID="2" presetSubtype="12">
                                  <p:stCondLst>
                                    <p:cond delay="0"/>
                                  </p:stCondLst>
                                  <p:childTnLst>
                                    <p:set>
                                      <p:cBhvr>
                                        <p:cTn dur="1" fill="hold" id="27">
                                          <p:stCondLst>
                                            <p:cond delay="0"/>
                                          </p:stCondLst>
                                        </p:cTn>
                                        <p:tgtEl>
                                          <p:spTgt spid="14"/>
                                        </p:tgtEl>
                                        <p:attrNameLst>
                                          <p:attrName>style.visibility</p:attrName>
                                        </p:attrNameLst>
                                      </p:cBhvr>
                                      <p:to>
                                        <p:strVal val="visible"/>
                                      </p:to>
                                    </p:set>
                                    <p:anim calcmode="lin" valueType="num">
                                      <p:cBhvr additive="base">
                                        <p:cTn dur="500" fill="hold" id="28"/>
                                        <p:tgtEl>
                                          <p:spTgt spid="14"/>
                                        </p:tgtEl>
                                        <p:attrNameLst>
                                          <p:attrName>ppt_x</p:attrName>
                                        </p:attrNameLst>
                                      </p:cBhvr>
                                      <p:tavLst>
                                        <p:tav tm="0">
                                          <p:val>
                                            <p:strVal val="0-#ppt_w/2"/>
                                          </p:val>
                                        </p:tav>
                                        <p:tav tm="100000">
                                          <p:val>
                                            <p:strVal val="#ppt_x"/>
                                          </p:val>
                                        </p:tav>
                                      </p:tavLst>
                                    </p:anim>
                                    <p:anim calcmode="lin" valueType="num">
                                      <p:cBhvr additive="base">
                                        <p:cTn dur="500" fill="hold" id="29"/>
                                        <p:tgtEl>
                                          <p:spTgt spid="14"/>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12">
                                  <p:stCondLst>
                                    <p:cond delay="100"/>
                                  </p:stCondLst>
                                  <p:childTnLst>
                                    <p:set>
                                      <p:cBhvr>
                                        <p:cTn dur="1" fill="hold" id="31">
                                          <p:stCondLst>
                                            <p:cond delay="0"/>
                                          </p:stCondLst>
                                        </p:cTn>
                                        <p:tgtEl>
                                          <p:spTgt spid="15"/>
                                        </p:tgtEl>
                                        <p:attrNameLst>
                                          <p:attrName>style.visibility</p:attrName>
                                        </p:attrNameLst>
                                      </p:cBhvr>
                                      <p:to>
                                        <p:strVal val="visible"/>
                                      </p:to>
                                    </p:set>
                                    <p:anim calcmode="lin" valueType="num">
                                      <p:cBhvr additive="base">
                                        <p:cTn dur="500" fill="hold" id="32"/>
                                        <p:tgtEl>
                                          <p:spTgt spid="15"/>
                                        </p:tgtEl>
                                        <p:attrNameLst>
                                          <p:attrName>ppt_x</p:attrName>
                                        </p:attrNameLst>
                                      </p:cBhvr>
                                      <p:tavLst>
                                        <p:tav tm="0">
                                          <p:val>
                                            <p:strVal val="0-#ppt_w/2"/>
                                          </p:val>
                                        </p:tav>
                                        <p:tav tm="100000">
                                          <p:val>
                                            <p:strVal val="#ppt_x"/>
                                          </p:val>
                                        </p:tav>
                                      </p:tavLst>
                                    </p:anim>
                                    <p:anim calcmode="lin" valueType="num">
                                      <p:cBhvr additive="base">
                                        <p:cTn dur="500" fill="hold" id="33"/>
                                        <p:tgtEl>
                                          <p:spTgt spid="15"/>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12">
                                  <p:stCondLst>
                                    <p:cond delay="30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0-#ppt_w/2"/>
                                          </p:val>
                                        </p:tav>
                                        <p:tav tm="100000">
                                          <p:val>
                                            <p:strVal val="#ppt_x"/>
                                          </p:val>
                                        </p:tav>
                                      </p:tavLst>
                                    </p:anim>
                                    <p:anim calcmode="lin" valueType="num">
                                      <p:cBhvr additive="base">
                                        <p:cTn dur="500" fill="hold" id="37"/>
                                        <p:tgtEl>
                                          <p:spTgt spid="16"/>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12">
                                  <p:stCondLst>
                                    <p:cond delay="400"/>
                                  </p:stCondLst>
                                  <p:childTnLst>
                                    <p:set>
                                      <p:cBhvr>
                                        <p:cTn dur="1" fill="hold" id="39">
                                          <p:stCondLst>
                                            <p:cond delay="0"/>
                                          </p:stCondLst>
                                        </p:cTn>
                                        <p:tgtEl>
                                          <p:spTgt spid="19"/>
                                        </p:tgtEl>
                                        <p:attrNameLst>
                                          <p:attrName>style.visibility</p:attrName>
                                        </p:attrNameLst>
                                      </p:cBhvr>
                                      <p:to>
                                        <p:strVal val="visible"/>
                                      </p:to>
                                    </p:set>
                                    <p:anim calcmode="lin" valueType="num">
                                      <p:cBhvr additive="base">
                                        <p:cTn dur="500" fill="hold" id="40"/>
                                        <p:tgtEl>
                                          <p:spTgt spid="19"/>
                                        </p:tgtEl>
                                        <p:attrNameLst>
                                          <p:attrName>ppt_x</p:attrName>
                                        </p:attrNameLst>
                                      </p:cBhvr>
                                      <p:tavLst>
                                        <p:tav tm="0">
                                          <p:val>
                                            <p:strVal val="0-#ppt_w/2"/>
                                          </p:val>
                                        </p:tav>
                                        <p:tav tm="100000">
                                          <p:val>
                                            <p:strVal val="#ppt_x"/>
                                          </p:val>
                                        </p:tav>
                                      </p:tavLst>
                                    </p:anim>
                                    <p:anim calcmode="lin" valueType="num">
                                      <p:cBhvr additive="base">
                                        <p:cTn dur="500" fill="hold" id="41"/>
                                        <p:tgtEl>
                                          <p:spTgt spid="19"/>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12">
                                  <p:stCondLst>
                                    <p:cond delay="400"/>
                                  </p:stCondLst>
                                  <p:childTnLst>
                                    <p:set>
                                      <p:cBhvr>
                                        <p:cTn dur="1" fill="hold" id="43">
                                          <p:stCondLst>
                                            <p:cond delay="0"/>
                                          </p:stCondLst>
                                        </p:cTn>
                                        <p:tgtEl>
                                          <p:spTgt spid="22"/>
                                        </p:tgtEl>
                                        <p:attrNameLst>
                                          <p:attrName>style.visibility</p:attrName>
                                        </p:attrNameLst>
                                      </p:cBhvr>
                                      <p:to>
                                        <p:strVal val="visible"/>
                                      </p:to>
                                    </p:set>
                                    <p:anim calcmode="lin" valueType="num">
                                      <p:cBhvr additive="base">
                                        <p:cTn dur="500" fill="hold" id="44"/>
                                        <p:tgtEl>
                                          <p:spTgt spid="22"/>
                                        </p:tgtEl>
                                        <p:attrNameLst>
                                          <p:attrName>ppt_x</p:attrName>
                                        </p:attrNameLst>
                                      </p:cBhvr>
                                      <p:tavLst>
                                        <p:tav tm="0">
                                          <p:val>
                                            <p:strVal val="0-#ppt_w/2"/>
                                          </p:val>
                                        </p:tav>
                                        <p:tav tm="100000">
                                          <p:val>
                                            <p:strVal val="#ppt_x"/>
                                          </p:val>
                                        </p:tav>
                                      </p:tavLst>
                                    </p:anim>
                                    <p:anim calcmode="lin" valueType="num">
                                      <p:cBhvr additive="base">
                                        <p:cTn dur="500" fill="hold" id="45"/>
                                        <p:tgtEl>
                                          <p:spTgt spid="22"/>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12">
                                  <p:stCondLst>
                                    <p:cond delay="700"/>
                                  </p:stCondLst>
                                  <p:childTnLst>
                                    <p:set>
                                      <p:cBhvr>
                                        <p:cTn dur="1" fill="hold" id="47">
                                          <p:stCondLst>
                                            <p:cond delay="0"/>
                                          </p:stCondLst>
                                        </p:cTn>
                                        <p:tgtEl>
                                          <p:spTgt spid="24"/>
                                        </p:tgtEl>
                                        <p:attrNameLst>
                                          <p:attrName>style.visibility</p:attrName>
                                        </p:attrNameLst>
                                      </p:cBhvr>
                                      <p:to>
                                        <p:strVal val="visible"/>
                                      </p:to>
                                    </p:set>
                                    <p:anim calcmode="lin" valueType="num">
                                      <p:cBhvr additive="base">
                                        <p:cTn dur="500" fill="hold" id="48"/>
                                        <p:tgtEl>
                                          <p:spTgt spid="24"/>
                                        </p:tgtEl>
                                        <p:attrNameLst>
                                          <p:attrName>ppt_x</p:attrName>
                                        </p:attrNameLst>
                                      </p:cBhvr>
                                      <p:tavLst>
                                        <p:tav tm="0">
                                          <p:val>
                                            <p:strVal val="0-#ppt_w/2"/>
                                          </p:val>
                                        </p:tav>
                                        <p:tav tm="100000">
                                          <p:val>
                                            <p:strVal val="#ppt_x"/>
                                          </p:val>
                                        </p:tav>
                                      </p:tavLst>
                                    </p:anim>
                                    <p:anim calcmode="lin" valueType="num">
                                      <p:cBhvr additive="base">
                                        <p:cTn dur="500" fill="hold" id="49"/>
                                        <p:tgtEl>
                                          <p:spTgt spid="24"/>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12">
                                  <p:stCondLst>
                                    <p:cond delay="700"/>
                                  </p:stCondLst>
                                  <p:childTnLst>
                                    <p:set>
                                      <p:cBhvr>
                                        <p:cTn dur="1" fill="hold" id="51">
                                          <p:stCondLst>
                                            <p:cond delay="0"/>
                                          </p:stCondLst>
                                        </p:cTn>
                                        <p:tgtEl>
                                          <p:spTgt spid="26"/>
                                        </p:tgtEl>
                                        <p:attrNameLst>
                                          <p:attrName>style.visibility</p:attrName>
                                        </p:attrNameLst>
                                      </p:cBhvr>
                                      <p:to>
                                        <p:strVal val="visible"/>
                                      </p:to>
                                    </p:set>
                                    <p:anim calcmode="lin" valueType="num">
                                      <p:cBhvr additive="base">
                                        <p:cTn dur="500" fill="hold" id="52"/>
                                        <p:tgtEl>
                                          <p:spTgt spid="26"/>
                                        </p:tgtEl>
                                        <p:attrNameLst>
                                          <p:attrName>ppt_x</p:attrName>
                                        </p:attrNameLst>
                                      </p:cBhvr>
                                      <p:tavLst>
                                        <p:tav tm="0">
                                          <p:val>
                                            <p:strVal val="0-#ppt_w/2"/>
                                          </p:val>
                                        </p:tav>
                                        <p:tav tm="100000">
                                          <p:val>
                                            <p:strVal val="#ppt_x"/>
                                          </p:val>
                                        </p:tav>
                                      </p:tavLst>
                                    </p:anim>
                                    <p:anim calcmode="lin" valueType="num">
                                      <p:cBhvr additive="base">
                                        <p:cTn dur="500" fill="hold" id="53"/>
                                        <p:tgtEl>
                                          <p:spTgt spid="26"/>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12">
                                  <p:stCondLst>
                                    <p:cond delay="1000"/>
                                  </p:stCondLst>
                                  <p:childTnLst>
                                    <p:set>
                                      <p:cBhvr>
                                        <p:cTn dur="1" fill="hold" id="55">
                                          <p:stCondLst>
                                            <p:cond delay="0"/>
                                          </p:stCondLst>
                                        </p:cTn>
                                        <p:tgtEl>
                                          <p:spTgt spid="28"/>
                                        </p:tgtEl>
                                        <p:attrNameLst>
                                          <p:attrName>style.visibility</p:attrName>
                                        </p:attrNameLst>
                                      </p:cBhvr>
                                      <p:to>
                                        <p:strVal val="visible"/>
                                      </p:to>
                                    </p:set>
                                    <p:anim calcmode="lin" valueType="num">
                                      <p:cBhvr additive="base">
                                        <p:cTn dur="500" fill="hold" id="56"/>
                                        <p:tgtEl>
                                          <p:spTgt spid="28"/>
                                        </p:tgtEl>
                                        <p:attrNameLst>
                                          <p:attrName>ppt_x</p:attrName>
                                        </p:attrNameLst>
                                      </p:cBhvr>
                                      <p:tavLst>
                                        <p:tav tm="0">
                                          <p:val>
                                            <p:strVal val="0-#ppt_w/2"/>
                                          </p:val>
                                        </p:tav>
                                        <p:tav tm="100000">
                                          <p:val>
                                            <p:strVal val="#ppt_x"/>
                                          </p:val>
                                        </p:tav>
                                      </p:tavLst>
                                    </p:anim>
                                    <p:anim calcmode="lin" valueType="num">
                                      <p:cBhvr additive="base">
                                        <p:cTn dur="500" fill="hold" id="57"/>
                                        <p:tgtEl>
                                          <p:spTgt spid="28"/>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3900"/>
                            </p:stCondLst>
                            <p:childTnLst>
                              <p:par>
                                <p:cTn fill="hold" grpId="0" id="59" nodeType="afterEffect" presetClass="entr" presetID="22" presetSubtype="8">
                                  <p:stCondLst>
                                    <p:cond delay="0"/>
                                  </p:stCondLst>
                                  <p:childTnLst>
                                    <p:set>
                                      <p:cBhvr>
                                        <p:cTn dur="1" fill="hold" id="60">
                                          <p:stCondLst>
                                            <p:cond delay="0"/>
                                          </p:stCondLst>
                                        </p:cTn>
                                        <p:tgtEl>
                                          <p:spTgt spid="17"/>
                                        </p:tgtEl>
                                        <p:attrNameLst>
                                          <p:attrName>style.visibility</p:attrName>
                                        </p:attrNameLst>
                                      </p:cBhvr>
                                      <p:to>
                                        <p:strVal val="visible"/>
                                      </p:to>
                                    </p:set>
                                    <p:animEffect filter="wipe(left)" transition="in">
                                      <p:cBhvr>
                                        <p:cTn dur="500" id="61"/>
                                        <p:tgtEl>
                                          <p:spTgt spid="17"/>
                                        </p:tgtEl>
                                      </p:cBhvr>
                                    </p:animEffect>
                                  </p:childTnLst>
                                </p:cTn>
                              </p:par>
                              <p:par>
                                <p:cTn fill="hold" grpId="0" id="62" nodeType="withEffect" presetClass="entr" presetID="22" presetSubtype="8">
                                  <p:stCondLst>
                                    <p:cond delay="100"/>
                                  </p:stCondLst>
                                  <p:childTnLst>
                                    <p:set>
                                      <p:cBhvr>
                                        <p:cTn dur="1" fill="hold" id="63">
                                          <p:stCondLst>
                                            <p:cond delay="0"/>
                                          </p:stCondLst>
                                        </p:cTn>
                                        <p:tgtEl>
                                          <p:spTgt spid="18"/>
                                        </p:tgtEl>
                                        <p:attrNameLst>
                                          <p:attrName>style.visibility</p:attrName>
                                        </p:attrNameLst>
                                      </p:cBhvr>
                                      <p:to>
                                        <p:strVal val="visible"/>
                                      </p:to>
                                    </p:set>
                                    <p:animEffect filter="wipe(left)" transition="in">
                                      <p:cBhvr>
                                        <p:cTn dur="500" id="64"/>
                                        <p:tgtEl>
                                          <p:spTgt spid="18"/>
                                        </p:tgtEl>
                                      </p:cBhvr>
                                    </p:animEffect>
                                  </p:childTnLst>
                                </p:cTn>
                              </p:par>
                              <p:par>
                                <p:cTn fill="hold" grpId="0" id="65" nodeType="withEffect" presetClass="entr" presetID="22" presetSubtype="8">
                                  <p:stCondLst>
                                    <p:cond delay="300"/>
                                  </p:stCondLst>
                                  <p:childTnLst>
                                    <p:set>
                                      <p:cBhvr>
                                        <p:cTn dur="1" fill="hold" id="66">
                                          <p:stCondLst>
                                            <p:cond delay="0"/>
                                          </p:stCondLst>
                                        </p:cTn>
                                        <p:tgtEl>
                                          <p:spTgt spid="20"/>
                                        </p:tgtEl>
                                        <p:attrNameLst>
                                          <p:attrName>style.visibility</p:attrName>
                                        </p:attrNameLst>
                                      </p:cBhvr>
                                      <p:to>
                                        <p:strVal val="visible"/>
                                      </p:to>
                                    </p:set>
                                    <p:animEffect filter="wipe(left)" transition="in">
                                      <p:cBhvr>
                                        <p:cTn dur="500" id="67"/>
                                        <p:tgtEl>
                                          <p:spTgt spid="20"/>
                                        </p:tgtEl>
                                      </p:cBhvr>
                                    </p:animEffect>
                                  </p:childTnLst>
                                </p:cTn>
                              </p:par>
                              <p:par>
                                <p:cTn fill="hold" grpId="0" id="68" nodeType="withEffect" presetClass="entr" presetID="22" presetSubtype="8">
                                  <p:stCondLst>
                                    <p:cond delay="400"/>
                                  </p:stCondLst>
                                  <p:childTnLst>
                                    <p:set>
                                      <p:cBhvr>
                                        <p:cTn dur="1" fill="hold" id="69">
                                          <p:stCondLst>
                                            <p:cond delay="0"/>
                                          </p:stCondLst>
                                        </p:cTn>
                                        <p:tgtEl>
                                          <p:spTgt spid="21"/>
                                        </p:tgtEl>
                                        <p:attrNameLst>
                                          <p:attrName>style.visibility</p:attrName>
                                        </p:attrNameLst>
                                      </p:cBhvr>
                                      <p:to>
                                        <p:strVal val="visible"/>
                                      </p:to>
                                    </p:set>
                                    <p:animEffect filter="wipe(left)" transition="in">
                                      <p:cBhvr>
                                        <p:cTn dur="500" id="70"/>
                                        <p:tgtEl>
                                          <p:spTgt spid="21"/>
                                        </p:tgtEl>
                                      </p:cBhvr>
                                    </p:animEffect>
                                  </p:childTnLst>
                                </p:cTn>
                              </p:par>
                              <p:par>
                                <p:cTn fill="hold" grpId="0" id="71" nodeType="withEffect" presetClass="entr" presetID="22" presetSubtype="8">
                                  <p:stCondLst>
                                    <p:cond delay="100"/>
                                  </p:stCondLst>
                                  <p:childTnLst>
                                    <p:set>
                                      <p:cBhvr>
                                        <p:cTn dur="1" fill="hold" id="72">
                                          <p:stCondLst>
                                            <p:cond delay="0"/>
                                          </p:stCondLst>
                                        </p:cTn>
                                        <p:tgtEl>
                                          <p:spTgt spid="23"/>
                                        </p:tgtEl>
                                        <p:attrNameLst>
                                          <p:attrName>style.visibility</p:attrName>
                                        </p:attrNameLst>
                                      </p:cBhvr>
                                      <p:to>
                                        <p:strVal val="visible"/>
                                      </p:to>
                                    </p:set>
                                    <p:animEffect filter="wipe(left)" transition="in">
                                      <p:cBhvr>
                                        <p:cTn dur="500" id="73"/>
                                        <p:tgtEl>
                                          <p:spTgt spid="23"/>
                                        </p:tgtEl>
                                      </p:cBhvr>
                                    </p:animEffect>
                                  </p:childTnLst>
                                </p:cTn>
                              </p:par>
                              <p:par>
                                <p:cTn fill="hold" grpId="0" id="74" nodeType="withEffect" presetClass="entr" presetID="22" presetSubtype="8">
                                  <p:stCondLst>
                                    <p:cond delay="400"/>
                                  </p:stCondLst>
                                  <p:childTnLst>
                                    <p:set>
                                      <p:cBhvr>
                                        <p:cTn dur="1" fill="hold" id="75">
                                          <p:stCondLst>
                                            <p:cond delay="0"/>
                                          </p:stCondLst>
                                        </p:cTn>
                                        <p:tgtEl>
                                          <p:spTgt spid="25"/>
                                        </p:tgtEl>
                                        <p:attrNameLst>
                                          <p:attrName>style.visibility</p:attrName>
                                        </p:attrNameLst>
                                      </p:cBhvr>
                                      <p:to>
                                        <p:strVal val="visible"/>
                                      </p:to>
                                    </p:set>
                                    <p:animEffect filter="wipe(left)" transition="in">
                                      <p:cBhvr>
                                        <p:cTn dur="500" id="76"/>
                                        <p:tgtEl>
                                          <p:spTgt spid="25"/>
                                        </p:tgtEl>
                                      </p:cBhvr>
                                    </p:animEffect>
                                  </p:childTnLst>
                                </p:cTn>
                              </p:par>
                              <p:par>
                                <p:cTn fill="hold" grpId="0" id="77" nodeType="withEffect" presetClass="entr" presetID="22" presetSubtype="8">
                                  <p:stCondLst>
                                    <p:cond delay="100"/>
                                  </p:stCondLst>
                                  <p:childTnLst>
                                    <p:set>
                                      <p:cBhvr>
                                        <p:cTn dur="1" fill="hold" id="78">
                                          <p:stCondLst>
                                            <p:cond delay="0"/>
                                          </p:stCondLst>
                                        </p:cTn>
                                        <p:tgtEl>
                                          <p:spTgt spid="27"/>
                                        </p:tgtEl>
                                        <p:attrNameLst>
                                          <p:attrName>style.visibility</p:attrName>
                                        </p:attrNameLst>
                                      </p:cBhvr>
                                      <p:to>
                                        <p:strVal val="visible"/>
                                      </p:to>
                                    </p:set>
                                    <p:animEffect filter="wipe(left)" transition="in">
                                      <p:cBhvr>
                                        <p:cTn dur="500" id="79"/>
                                        <p:tgtEl>
                                          <p:spTgt spid="27"/>
                                        </p:tgtEl>
                                      </p:cBhvr>
                                    </p:animEffect>
                                  </p:childTnLst>
                                </p:cTn>
                              </p:par>
                              <p:par>
                                <p:cTn fill="hold" grpId="0" id="80" nodeType="withEffect" presetClass="entr" presetID="22" presetSubtype="8">
                                  <p:stCondLst>
                                    <p:cond delay="400"/>
                                  </p:stCondLst>
                                  <p:childTnLst>
                                    <p:set>
                                      <p:cBhvr>
                                        <p:cTn dur="1" fill="hold" id="81">
                                          <p:stCondLst>
                                            <p:cond delay="0"/>
                                          </p:stCondLst>
                                        </p:cTn>
                                        <p:tgtEl>
                                          <p:spTgt spid="29"/>
                                        </p:tgtEl>
                                        <p:attrNameLst>
                                          <p:attrName>style.visibility</p:attrName>
                                        </p:attrNameLst>
                                      </p:cBhvr>
                                      <p:to>
                                        <p:strVal val="visible"/>
                                      </p:to>
                                    </p:set>
                                    <p:animEffect filter="wipe(left)" transition="in">
                                      <p:cBhvr>
                                        <p:cTn dur="500" id="82"/>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8"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9" name="TextBox 8"/>
          <p:cNvSpPr txBox="1"/>
          <p:nvPr/>
        </p:nvSpPr>
        <p:spPr>
          <a:xfrm>
            <a:off x="361238" y="117148"/>
            <a:ext cx="5147660"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病房护士要做到“八个一”</a:t>
            </a:r>
          </a:p>
        </p:txBody>
      </p:sp>
      <p:sp>
        <p:nvSpPr>
          <p:cNvPr id="13" name="Freeform 6"/>
          <p:cNvSpPr/>
          <p:nvPr/>
        </p:nvSpPr>
        <p:spPr bwMode="auto">
          <a:xfrm>
            <a:off x="4985256" y="2152124"/>
            <a:ext cx="1032048" cy="1190993"/>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4"/>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14" name="Freeform 7"/>
          <p:cNvSpPr/>
          <p:nvPr/>
        </p:nvSpPr>
        <p:spPr bwMode="auto">
          <a:xfrm>
            <a:off x="2844977" y="2152124"/>
            <a:ext cx="1030858" cy="1190993"/>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15" name="Freeform 8"/>
          <p:cNvSpPr/>
          <p:nvPr/>
        </p:nvSpPr>
        <p:spPr bwMode="auto">
          <a:xfrm>
            <a:off x="3379452" y="1221958"/>
            <a:ext cx="1030858" cy="1192184"/>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4"/>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16" name="Freeform 9"/>
          <p:cNvSpPr/>
          <p:nvPr/>
        </p:nvSpPr>
        <p:spPr bwMode="auto">
          <a:xfrm>
            <a:off x="4451972" y="1221958"/>
            <a:ext cx="1030858" cy="1192184"/>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17" name="Freeform 10"/>
          <p:cNvSpPr/>
          <p:nvPr/>
        </p:nvSpPr>
        <p:spPr bwMode="auto">
          <a:xfrm>
            <a:off x="3379452" y="3076334"/>
            <a:ext cx="1030858" cy="1192184"/>
          </a:xfrm>
          <a:custGeom>
            <a:gdLst>
              <a:gd fmla="*/ 1130 w 2260" name="T0"/>
              <a:gd fmla="*/ 0 h 2609" name="T1"/>
              <a:gd fmla="*/ 1695 w 2260" name="T2"/>
              <a:gd fmla="*/ 326 h 2609" name="T3"/>
              <a:gd fmla="*/ 2260 w 2260" name="T4"/>
              <a:gd fmla="*/ 652 h 2609" name="T5"/>
              <a:gd fmla="*/ 2260 w 2260" name="T6"/>
              <a:gd fmla="*/ 1305 h 2609" name="T7"/>
              <a:gd fmla="*/ 2260 w 2260" name="T8"/>
              <a:gd fmla="*/ 1957 h 2609" name="T9"/>
              <a:gd fmla="*/ 1695 w 2260" name="T10"/>
              <a:gd fmla="*/ 2283 h 2609" name="T11"/>
              <a:gd fmla="*/ 1130 w 2260" name="T12"/>
              <a:gd fmla="*/ 2609 h 2609" name="T13"/>
              <a:gd fmla="*/ 565 w 2260" name="T14"/>
              <a:gd fmla="*/ 2283 h 2609" name="T15"/>
              <a:gd fmla="*/ 0 w 2260" name="T16"/>
              <a:gd fmla="*/ 1957 h 2609" name="T17"/>
              <a:gd fmla="*/ 0 w 2260" name="T18"/>
              <a:gd fmla="*/ 1305 h 2609" name="T19"/>
              <a:gd fmla="*/ 0 w 2260" name="T20"/>
              <a:gd fmla="*/ 652 h 2609" name="T21"/>
              <a:gd fmla="*/ 565 w 2260" name="T22"/>
              <a:gd fmla="*/ 326 h 2609" name="T23"/>
              <a:gd fmla="*/ 1130 w 2260" name="T24"/>
              <a:gd fmla="*/ 0 h 26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09" w="2260">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4"/>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18" name="Freeform 11"/>
          <p:cNvSpPr/>
          <p:nvPr/>
        </p:nvSpPr>
        <p:spPr bwMode="auto">
          <a:xfrm>
            <a:off x="4451972" y="3076334"/>
            <a:ext cx="1030858" cy="1192184"/>
          </a:xfrm>
          <a:custGeom>
            <a:gdLst>
              <a:gd fmla="*/ 1130 w 2260" name="T0"/>
              <a:gd fmla="*/ 0 h 2609" name="T1"/>
              <a:gd fmla="*/ 1695 w 2260" name="T2"/>
              <a:gd fmla="*/ 326 h 2609" name="T3"/>
              <a:gd fmla="*/ 2260 w 2260" name="T4"/>
              <a:gd fmla="*/ 652 h 2609" name="T5"/>
              <a:gd fmla="*/ 2260 w 2260" name="T6"/>
              <a:gd fmla="*/ 1305 h 2609" name="T7"/>
              <a:gd fmla="*/ 2260 w 2260" name="T8"/>
              <a:gd fmla="*/ 1957 h 2609" name="T9"/>
              <a:gd fmla="*/ 1695 w 2260" name="T10"/>
              <a:gd fmla="*/ 2283 h 2609" name="T11"/>
              <a:gd fmla="*/ 1130 w 2260" name="T12"/>
              <a:gd fmla="*/ 2609 h 2609" name="T13"/>
              <a:gd fmla="*/ 565 w 2260" name="T14"/>
              <a:gd fmla="*/ 2283 h 2609" name="T15"/>
              <a:gd fmla="*/ 0 w 2260" name="T16"/>
              <a:gd fmla="*/ 1957 h 2609" name="T17"/>
              <a:gd fmla="*/ 0 w 2260" name="T18"/>
              <a:gd fmla="*/ 1305 h 2609" name="T19"/>
              <a:gd fmla="*/ 0 w 2260" name="T20"/>
              <a:gd fmla="*/ 652 h 2609" name="T21"/>
              <a:gd fmla="*/ 565 w 2260" name="T22"/>
              <a:gd fmla="*/ 326 h 2609" name="T23"/>
              <a:gd fmla="*/ 1130 w 2260" name="T24"/>
              <a:gd fmla="*/ 0 h 26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09" w="2260">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tx1"/>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19" name="Freeform 12"/>
          <p:cNvSpPr>
            <a:spLocks noEditPoints="1"/>
          </p:cNvSpPr>
          <p:nvPr/>
        </p:nvSpPr>
        <p:spPr bwMode="auto">
          <a:xfrm>
            <a:off x="3682994" y="3484844"/>
            <a:ext cx="448769" cy="334669"/>
          </a:xfrm>
          <a:custGeom>
            <a:gdLst>
              <a:gd fmla="*/ 201 w 983" name="T0"/>
              <a:gd fmla="*/ 386 h 731" name="T1"/>
              <a:gd fmla="*/ 359 w 983" name="T2"/>
              <a:gd fmla="*/ 110 h 731" name="T3"/>
              <a:gd fmla="*/ 398 w 983" name="T4"/>
              <a:gd fmla="*/ 64 h 731" name="T5"/>
              <a:gd fmla="*/ 759 w 983" name="T6"/>
              <a:gd fmla="*/ 93 h 731" name="T7"/>
              <a:gd fmla="*/ 738 w 983" name="T8"/>
              <a:gd fmla="*/ 49 h 731" name="T9"/>
              <a:gd fmla="*/ 821 w 983" name="T10"/>
              <a:gd fmla="*/ 24 h 731" name="T11"/>
              <a:gd fmla="*/ 877 w 983" name="T12"/>
              <a:gd fmla="*/ 27 h 731" name="T13"/>
              <a:gd fmla="*/ 859 w 983" name="T14"/>
              <a:gd fmla="*/ 109 h 731" name="T15"/>
              <a:gd fmla="*/ 830 w 983" name="T16"/>
              <a:gd fmla="*/ 154 h 731" name="T17"/>
              <a:gd fmla="*/ 623 w 983" name="T18"/>
              <a:gd fmla="*/ 344 h 731" name="T19"/>
              <a:gd fmla="*/ 622 w 983" name="T20"/>
              <a:gd fmla="*/ 345 h 731" name="T21"/>
              <a:gd fmla="*/ 952 w 983" name="T22"/>
              <a:gd fmla="*/ 670 h 731" name="T23"/>
              <a:gd fmla="*/ 952 w 983" name="T24"/>
              <a:gd fmla="*/ 731 h 731" name="T25"/>
              <a:gd fmla="*/ 763 w 983" name="T26"/>
              <a:gd fmla="*/ 731 h 731" name="T27"/>
              <a:gd fmla="*/ 558 w 983" name="T28"/>
              <a:gd fmla="*/ 731 h 731" name="T29"/>
              <a:gd fmla="*/ 353 w 983" name="T30"/>
              <a:gd fmla="*/ 731 h 731" name="T31"/>
              <a:gd fmla="*/ 148 w 983" name="T32"/>
              <a:gd fmla="*/ 731 h 731" name="T33"/>
              <a:gd fmla="*/ 0 w 983" name="T34"/>
              <a:gd fmla="*/ 701 h 731" name="T35"/>
              <a:gd fmla="*/ 31 w 983" name="T36"/>
              <a:gd fmla="*/ 0 h 731" name="T37"/>
              <a:gd fmla="*/ 62 w 983" name="T38"/>
              <a:gd fmla="*/ 670 h 731" name="T39"/>
              <a:gd fmla="*/ 148 w 983" name="T40"/>
              <a:gd fmla="*/ 530 h 731" name="T41"/>
              <a:gd fmla="*/ 236 w 983" name="T42"/>
              <a:gd fmla="*/ 499 h 731" name="T43"/>
              <a:gd fmla="*/ 267 w 983" name="T44"/>
              <a:gd fmla="*/ 670 h 731" name="T45"/>
              <a:gd fmla="*/ 353 w 983" name="T46"/>
              <a:gd fmla="*/ 316 h 731" name="T47"/>
              <a:gd fmla="*/ 441 w 983" name="T48"/>
              <a:gd fmla="*/ 286 h 731" name="T49"/>
              <a:gd fmla="*/ 472 w 983" name="T50"/>
              <a:gd fmla="*/ 670 h 731" name="T51"/>
              <a:gd fmla="*/ 558 w 983" name="T52"/>
              <a:gd fmla="*/ 421 h 731" name="T53"/>
              <a:gd fmla="*/ 646 w 983" name="T54"/>
              <a:gd fmla="*/ 390 h 731" name="T55"/>
              <a:gd fmla="*/ 677 w 983" name="T56"/>
              <a:gd fmla="*/ 670 h 731" name="T57"/>
              <a:gd fmla="*/ 763 w 983" name="T58"/>
              <a:gd fmla="*/ 245 h 731" name="T59"/>
              <a:gd fmla="*/ 851 w 983" name="T60"/>
              <a:gd fmla="*/ 214 h 731" name="T61"/>
              <a:gd fmla="*/ 881 w 983" name="T62"/>
              <a:gd fmla="*/ 670 h 73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31" w="983">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bg2"/>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20" name="Freeform 13"/>
          <p:cNvSpPr>
            <a:spLocks noEditPoints="1"/>
          </p:cNvSpPr>
          <p:nvPr/>
        </p:nvSpPr>
        <p:spPr bwMode="auto">
          <a:xfrm>
            <a:off x="5306655" y="2522522"/>
            <a:ext cx="459482" cy="453769"/>
          </a:xfrm>
          <a:custGeom>
            <a:gdLst>
              <a:gd fmla="*/ 909 w 1006" name="T0"/>
              <a:gd fmla="*/ 858 h 995" name="T1"/>
              <a:gd fmla="*/ 805 w 1006" name="T2"/>
              <a:gd fmla="*/ 858 h 995" name="T3"/>
              <a:gd fmla="*/ 969 w 1006" name="T4"/>
              <a:gd fmla="*/ 97 h 995" name="T5"/>
              <a:gd fmla="*/ 834 w 1006" name="T6"/>
              <a:gd fmla="*/ 0 h 995" name="T7"/>
              <a:gd fmla="*/ 472 w 1006" name="T8"/>
              <a:gd fmla="*/ 323 h 995" name="T9"/>
              <a:gd fmla="*/ 421 w 1006" name="T10"/>
              <a:gd fmla="*/ 397 h 995" name="T11"/>
              <a:gd fmla="*/ 376 w 1006" name="T12"/>
              <a:gd fmla="*/ 419 h 995" name="T13"/>
              <a:gd fmla="*/ 381 w 1006" name="T14"/>
              <a:gd fmla="*/ 556 h 995" name="T15"/>
              <a:gd fmla="*/ 89 w 1006" name="T16"/>
              <a:gd fmla="*/ 810 h 995" name="T17"/>
              <a:gd fmla="*/ 57 w 1006" name="T18"/>
              <a:gd fmla="*/ 995 h 995" name="T19"/>
              <a:gd fmla="*/ 208 w 1006" name="T20"/>
              <a:gd fmla="*/ 844 h 995" name="T21"/>
              <a:gd fmla="*/ 445 w 1006" name="T22"/>
              <a:gd fmla="*/ 621 h 995" name="T23"/>
              <a:gd fmla="*/ 578 w 1006" name="T24"/>
              <a:gd fmla="*/ 621 h 995" name="T25"/>
              <a:gd fmla="*/ 616 w 1006" name="T26"/>
              <a:gd fmla="*/ 537 h 995" name="T27"/>
              <a:gd fmla="*/ 674 w 1006" name="T28"/>
              <a:gd fmla="*/ 525 h 995" name="T29"/>
              <a:gd fmla="*/ 969 w 1006" name="T30"/>
              <a:gd fmla="*/ 97 h 995" name="T31"/>
              <a:gd fmla="*/ 392 w 1006" name="T32"/>
              <a:gd fmla="*/ 325 h 995" name="T33"/>
              <a:gd fmla="*/ 404 w 1006" name="T34"/>
              <a:gd fmla="*/ 312 h 995" name="T35"/>
              <a:gd fmla="*/ 436 w 1006" name="T36"/>
              <a:gd fmla="*/ 281 h 995" name="T37"/>
              <a:gd fmla="*/ 215 w 1006" name="T38"/>
              <a:gd fmla="*/ 1 h 995" name="T39"/>
              <a:gd fmla="*/ 280 w 1006" name="T40"/>
              <a:gd fmla="*/ 160 h 995" name="T41"/>
              <a:gd fmla="*/ 21 w 1006" name="T42"/>
              <a:gd fmla="*/ 195 h 995" name="T43"/>
              <a:gd fmla="*/ 232 w 1006" name="T44"/>
              <a:gd fmla="*/ 447 h 995" name="T45"/>
              <a:gd fmla="*/ 303 w 1006" name="T46"/>
              <a:gd fmla="*/ 433 h 995" name="T47"/>
              <a:gd fmla="*/ 363 w 1006" name="T48"/>
              <a:gd fmla="*/ 354 h 995" name="T49"/>
              <a:gd fmla="*/ 672 w 1006" name="T50"/>
              <a:gd fmla="*/ 606 h 995" name="T51"/>
              <a:gd fmla="*/ 617 w 1006" name="T52"/>
              <a:gd fmla="*/ 660 h 995" name="T53"/>
              <a:gd fmla="*/ 741 w 1006" name="T54"/>
              <a:gd fmla="*/ 871 h 995" name="T55"/>
              <a:gd fmla="*/ 869 w 1006" name="T56"/>
              <a:gd fmla="*/ 995 h 995" name="T57"/>
              <a:gd fmla="*/ 980 w 1006" name="T58"/>
              <a:gd fmla="*/ 825 h 995" name="T59"/>
              <a:gd fmla="*/ 702 w 1006" name="T60"/>
              <a:gd fmla="*/ 576 h 995" name="T61"/>
              <a:gd fmla="*/ 658 w 1006" name="T62"/>
              <a:gd fmla="*/ 579 h 99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95" w="1004">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bg2"/>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21" name="Freeform 14"/>
          <p:cNvSpPr>
            <a:spLocks noEditPoints="1"/>
          </p:cNvSpPr>
          <p:nvPr/>
        </p:nvSpPr>
        <p:spPr bwMode="auto">
          <a:xfrm>
            <a:off x="3746084" y="1544718"/>
            <a:ext cx="329732" cy="450195"/>
          </a:xfrm>
          <a:custGeom>
            <a:gdLst>
              <a:gd fmla="*/ 95 w 723" name="T0"/>
              <a:gd fmla="*/ 160 h 986" name="T1"/>
              <a:gd fmla="*/ 80 w 723" name="T2"/>
              <a:gd fmla="*/ 986 h 986" name="T3"/>
              <a:gd fmla="*/ 723 w 723" name="T4"/>
              <a:gd fmla="*/ 242 h 986" name="T5"/>
              <a:gd fmla="*/ 668 w 723" name="T6"/>
              <a:gd fmla="*/ 260 h 986" name="T7"/>
              <a:gd fmla="*/ 83 w 723" name="T8"/>
              <a:gd fmla="*/ 929 h 986" name="T9"/>
              <a:gd fmla="*/ 313 w 723" name="T10"/>
              <a:gd fmla="*/ 105 h 986" name="T11"/>
              <a:gd fmla="*/ 410 w 723" name="T12"/>
              <a:gd fmla="*/ 105 h 986" name="T13"/>
              <a:gd fmla="*/ 360 w 723" name="T14"/>
              <a:gd fmla="*/ 157 h 986" name="T15"/>
              <a:gd fmla="*/ 253 w 723" name="T16"/>
              <a:gd fmla="*/ 107 h 986" name="T17"/>
              <a:gd fmla="*/ 133 w 723" name="T18"/>
              <a:gd fmla="*/ 250 h 986" name="T19"/>
              <a:gd fmla="*/ 590 w 723" name="T20"/>
              <a:gd fmla="*/ 250 h 986" name="T21"/>
              <a:gd fmla="*/ 470 w 723" name="T22"/>
              <a:gd fmla="*/ 107 h 986" name="T23"/>
              <a:gd fmla="*/ 253 w 723" name="T24"/>
              <a:gd fmla="*/ 107 h 986" name="T25"/>
              <a:gd fmla="*/ 255 w 723" name="T26"/>
              <a:gd fmla="*/ 749 h 986" name="T27"/>
              <a:gd fmla="*/ 175 w 723" name="T28"/>
              <a:gd fmla="*/ 771 h 986" name="T29"/>
              <a:gd fmla="*/ 158 w 723" name="T30"/>
              <a:gd fmla="*/ 789 h 986" name="T31"/>
              <a:gd fmla="*/ 255 w 723" name="T32"/>
              <a:gd fmla="*/ 796 h 986" name="T33"/>
              <a:gd fmla="*/ 153 w 723" name="T34"/>
              <a:gd fmla="*/ 846 h 986" name="T35"/>
              <a:gd fmla="*/ 280 w 723" name="T36"/>
              <a:gd fmla="*/ 784 h 986" name="T37"/>
              <a:gd fmla="*/ 280 w 723" name="T38"/>
              <a:gd fmla="*/ 744 h 986" name="T39"/>
              <a:gd fmla="*/ 128 w 723" name="T40"/>
              <a:gd fmla="*/ 751 h 986" name="T41"/>
              <a:gd fmla="*/ 248 w 723" name="T42"/>
              <a:gd fmla="*/ 879 h 986" name="T43"/>
              <a:gd fmla="*/ 248 w 723" name="T44"/>
              <a:gd fmla="*/ 387 h 986" name="T45"/>
              <a:gd fmla="*/ 175 w 723" name="T46"/>
              <a:gd fmla="*/ 409 h 986" name="T47"/>
              <a:gd fmla="*/ 200 w 723" name="T48"/>
              <a:gd fmla="*/ 474 h 986" name="T49"/>
              <a:gd fmla="*/ 153 w 723" name="T50"/>
              <a:gd fmla="*/ 492 h 986" name="T51"/>
              <a:gd fmla="*/ 248 w 723" name="T52"/>
              <a:gd fmla="*/ 362 h 986" name="T53"/>
              <a:gd fmla="*/ 128 w 723" name="T54"/>
              <a:gd fmla="*/ 489 h 986" name="T55"/>
              <a:gd fmla="*/ 279 w 723" name="T56"/>
              <a:gd fmla="*/ 416 h 986" name="T57"/>
              <a:gd fmla="*/ 278 w 723" name="T58"/>
              <a:gd fmla="*/ 382 h 986" name="T59"/>
              <a:gd fmla="*/ 255 w 723" name="T60"/>
              <a:gd fmla="*/ 582 h 986" name="T61"/>
              <a:gd fmla="*/ 158 w 723" name="T62"/>
              <a:gd fmla="*/ 607 h 986" name="T63"/>
              <a:gd fmla="*/ 255 w 723" name="T64"/>
              <a:gd fmla="*/ 672 h 986" name="T65"/>
              <a:gd fmla="*/ 280 w 723" name="T66"/>
              <a:gd fmla="*/ 563 h 986" name="T67"/>
              <a:gd fmla="*/ 128 w 723" name="T68"/>
              <a:gd fmla="*/ 569 h 986" name="T69"/>
              <a:gd fmla="*/ 255 w 723" name="T70"/>
              <a:gd fmla="*/ 696 h 986" name="T71"/>
              <a:gd fmla="*/ 334 w 723" name="T72"/>
              <a:gd fmla="*/ 538 h 986" name="T73"/>
              <a:gd fmla="*/ 378 w 723" name="T74"/>
              <a:gd fmla="*/ 836 h 986" name="T75"/>
              <a:gd fmla="*/ 580 w 723" name="T76"/>
              <a:gd fmla="*/ 774 h 986" name="T77"/>
              <a:gd fmla="*/ 370 w 723" name="T78"/>
              <a:gd fmla="*/ 829 h 986" name="T79"/>
              <a:gd fmla="*/ 580 w 723" name="T80"/>
              <a:gd fmla="*/ 587 h 986" name="T81"/>
              <a:gd fmla="*/ 370 w 723" name="T82"/>
              <a:gd fmla="*/ 474 h 986" name="T83"/>
              <a:gd fmla="*/ 370 w 723" name="T84"/>
              <a:gd fmla="*/ 407 h 98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84" w="723">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bg2"/>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22" name="Freeform 15"/>
          <p:cNvSpPr>
            <a:spLocks noEditPoints="1"/>
          </p:cNvSpPr>
          <p:nvPr/>
        </p:nvSpPr>
        <p:spPr bwMode="auto">
          <a:xfrm>
            <a:off x="4706710" y="1594739"/>
            <a:ext cx="523761" cy="449005"/>
          </a:xfrm>
          <a:custGeom>
            <a:gdLst>
              <a:gd fmla="*/ 737 w 1149" name="T0"/>
              <a:gd fmla="*/ 427 h 983" name="T1"/>
              <a:gd fmla="*/ 640 w 1149" name="T2"/>
              <a:gd fmla="*/ 427 h 983" name="T3"/>
              <a:gd fmla="*/ 616 w 1149" name="T4"/>
              <a:gd fmla="*/ 502 h 983" name="T5"/>
              <a:gd fmla="*/ 640 w 1149" name="T6"/>
              <a:gd fmla="*/ 810 h 983" name="T7"/>
              <a:gd fmla="*/ 575 w 1149" name="T8"/>
              <a:gd fmla="*/ 921 h 983" name="T9"/>
              <a:gd fmla="*/ 514 w 1149" name="T10"/>
              <a:gd fmla="*/ 810 h 983" name="T11"/>
              <a:gd fmla="*/ 549 w 1149" name="T12"/>
              <a:gd fmla="*/ 503 h 983" name="T13"/>
              <a:gd fmla="*/ 524 w 1149" name="T14"/>
              <a:gd fmla="*/ 427 h 983" name="T15"/>
              <a:gd fmla="*/ 417 w 1149" name="T16"/>
              <a:gd fmla="*/ 427 h 983" name="T17"/>
              <a:gd fmla="*/ 417 w 1149" name="T18"/>
              <a:gd fmla="*/ 427 h 983" name="T19"/>
              <a:gd fmla="*/ 241 w 1149" name="T20"/>
              <a:gd fmla="*/ 612 h 983" name="T21"/>
              <a:gd fmla="*/ 266 w 1149" name="T22"/>
              <a:gd fmla="*/ 801 h 983" name="T23"/>
              <a:gd fmla="*/ 443 w 1149" name="T24"/>
              <a:gd fmla="*/ 983 h 983" name="T25"/>
              <a:gd fmla="*/ 711 w 1149" name="T26"/>
              <a:gd fmla="*/ 983 h 983" name="T27"/>
              <a:gd fmla="*/ 888 w 1149" name="T28"/>
              <a:gd fmla="*/ 799 h 983" name="T29"/>
              <a:gd fmla="*/ 913 w 1149" name="T30"/>
              <a:gd fmla="*/ 609 h 983" name="T31"/>
              <a:gd fmla="*/ 737 w 1149" name="T32"/>
              <a:gd fmla="*/ 427 h 983" name="T33"/>
              <a:gd fmla="*/ 218 w 1149" name="T34"/>
              <a:gd fmla="*/ 308 h 983" name="T35"/>
              <a:gd fmla="*/ 330 w 1149" name="T36"/>
              <a:gd fmla="*/ 196 h 983" name="T37"/>
              <a:gd fmla="*/ 218 w 1149" name="T38"/>
              <a:gd fmla="*/ 83 h 983" name="T39"/>
              <a:gd fmla="*/ 105 w 1149" name="T40"/>
              <a:gd fmla="*/ 196 h 983" name="T41"/>
              <a:gd fmla="*/ 218 w 1149" name="T42"/>
              <a:gd fmla="*/ 308 h 983" name="T43"/>
              <a:gd fmla="*/ 318 w 1149" name="T44"/>
              <a:gd fmla="*/ 344 h 983" name="T45"/>
              <a:gd fmla="*/ 118 w 1149" name="T46"/>
              <a:gd fmla="*/ 344 h 983" name="T47"/>
              <a:gd fmla="*/ 118 w 1149" name="T48"/>
              <a:gd fmla="*/ 343 h 983" name="T49"/>
              <a:gd fmla="*/ 7 w 1149" name="T50"/>
              <a:gd fmla="*/ 458 h 983" name="T51"/>
              <a:gd fmla="*/ 23 w 1149" name="T52"/>
              <a:gd fmla="*/ 577 h 983" name="T53"/>
              <a:gd fmla="*/ 134 w 1149" name="T54"/>
              <a:gd fmla="*/ 689 h 983" name="T55"/>
              <a:gd fmla="*/ 191 w 1149" name="T56"/>
              <a:gd fmla="*/ 689 h 983" name="T57"/>
              <a:gd fmla="*/ 180 w 1149" name="T58"/>
              <a:gd fmla="*/ 606 h 983" name="T59"/>
              <a:gd fmla="*/ 180 w 1149" name="T60"/>
              <a:gd fmla="*/ 606 h 983" name="T61"/>
              <a:gd fmla="*/ 180 w 1149" name="T62"/>
              <a:gd fmla="*/ 606 h 983" name="T63"/>
              <a:gd fmla="*/ 231 w 1149" name="T64"/>
              <a:gd fmla="*/ 449 h 983" name="T65"/>
              <a:gd fmla="*/ 308 w 1149" name="T66"/>
              <a:gd fmla="*/ 393 h 983" name="T67"/>
              <a:gd fmla="*/ 387 w 1149" name="T68"/>
              <a:gd fmla="*/ 367 h 983" name="T69"/>
              <a:gd fmla="*/ 318 w 1149" name="T70"/>
              <a:gd fmla="*/ 344 h 983" name="T71"/>
              <a:gd fmla="*/ 931 w 1149" name="T72"/>
              <a:gd fmla="*/ 308 h 983" name="T73"/>
              <a:gd fmla="*/ 1043 w 1149" name="T74"/>
              <a:gd fmla="*/ 196 h 983" name="T75"/>
              <a:gd fmla="*/ 931 w 1149" name="T76"/>
              <a:gd fmla="*/ 83 h 983" name="T77"/>
              <a:gd fmla="*/ 819 w 1149" name="T78"/>
              <a:gd fmla="*/ 196 h 983" name="T79"/>
              <a:gd fmla="*/ 931 w 1149" name="T80"/>
              <a:gd fmla="*/ 308 h 983" name="T81"/>
              <a:gd fmla="*/ 1031 w 1149" name="T82"/>
              <a:gd fmla="*/ 344 h 983" name="T83"/>
              <a:gd fmla="*/ 831 w 1149" name="T84"/>
              <a:gd fmla="*/ 344 h 983" name="T85"/>
              <a:gd fmla="*/ 831 w 1149" name="T86"/>
              <a:gd fmla="*/ 343 h 983" name="T87"/>
              <a:gd fmla="*/ 763 w 1149" name="T88"/>
              <a:gd fmla="*/ 366 h 983" name="T89"/>
              <a:gd fmla="*/ 847 w 1149" name="T90"/>
              <a:gd fmla="*/ 393 h 983" name="T91"/>
              <a:gd fmla="*/ 925 w 1149" name="T92"/>
              <a:gd fmla="*/ 450 h 983" name="T93"/>
              <a:gd fmla="*/ 974 w 1149" name="T94"/>
              <a:gd fmla="*/ 603 h 983" name="T95"/>
              <a:gd fmla="*/ 974 w 1149" name="T96"/>
              <a:gd fmla="*/ 603 h 983" name="T97"/>
              <a:gd fmla="*/ 974 w 1149" name="T98"/>
              <a:gd fmla="*/ 603 h 983" name="T99"/>
              <a:gd fmla="*/ 962 w 1149" name="T100"/>
              <a:gd fmla="*/ 689 h 983" name="T101"/>
              <a:gd fmla="*/ 1015 w 1149" name="T102"/>
              <a:gd fmla="*/ 689 h 983" name="T103"/>
              <a:gd fmla="*/ 1126 w 1149" name="T104"/>
              <a:gd fmla="*/ 575 h 983" name="T105"/>
              <a:gd fmla="*/ 1142 w 1149" name="T106"/>
              <a:gd fmla="*/ 456 h 983" name="T107"/>
              <a:gd fmla="*/ 1031 w 1149" name="T108"/>
              <a:gd fmla="*/ 344 h 983" name="T109"/>
              <a:gd fmla="*/ 756 w 1149" name="T110"/>
              <a:gd fmla="*/ 184 h 983" name="T111"/>
              <a:gd fmla="*/ 577 w 1149" name="T112"/>
              <a:gd fmla="*/ 369 h 983" name="T113"/>
              <a:gd fmla="*/ 398 w 1149" name="T114"/>
              <a:gd fmla="*/ 184 h 983" name="T115"/>
              <a:gd fmla="*/ 577 w 1149" name="T116"/>
              <a:gd fmla="*/ 0 h 983" name="T117"/>
              <a:gd fmla="*/ 756 w 1149" name="T118"/>
              <a:gd fmla="*/ 184 h 98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83" w="1149">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2"/>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23" name="Freeform 16"/>
          <p:cNvSpPr>
            <a:spLocks noEditPoints="1"/>
          </p:cNvSpPr>
          <p:nvPr/>
        </p:nvSpPr>
        <p:spPr bwMode="auto">
          <a:xfrm>
            <a:off x="4718614" y="3462216"/>
            <a:ext cx="564234" cy="450195"/>
          </a:xfrm>
          <a:custGeom>
            <a:gdLst>
              <a:gd fmla="*/ 1238 w 1238" name="T0"/>
              <a:gd fmla="*/ 579 h 986" name="T1"/>
              <a:gd fmla="*/ 424 w 1238" name="T2"/>
              <a:gd fmla="*/ 579 h 986" name="T3"/>
              <a:gd fmla="*/ 443 w 1238" name="T4"/>
              <a:gd fmla="*/ 209 h 986" name="T5"/>
              <a:gd fmla="*/ 357 w 1238" name="T6"/>
              <a:gd fmla="*/ 223 h 986" name="T7"/>
              <a:gd fmla="*/ 329 w 1238" name="T8"/>
              <a:gd fmla="*/ 254 h 986" name="T9"/>
              <a:gd fmla="*/ 441 w 1238" name="T10"/>
              <a:gd fmla="*/ 316 h 986" name="T11"/>
              <a:gd fmla="*/ 311 w 1238" name="T12"/>
              <a:gd fmla="*/ 0 h 986" name="T13"/>
              <a:gd fmla="*/ 311 w 1238" name="T14"/>
              <a:gd fmla="*/ 620 h 986" name="T15"/>
              <a:gd fmla="*/ 367 w 1238" name="T16"/>
              <a:gd fmla="*/ 550 h 986" name="T17"/>
              <a:gd fmla="*/ 329 w 1238" name="T18"/>
              <a:gd fmla="*/ 473 h 986" name="T19"/>
              <a:gd fmla="*/ 295 w 1238" name="T20"/>
              <a:gd fmla="*/ 516 h 986" name="T21"/>
              <a:gd fmla="*/ 168 w 1238" name="T22"/>
              <a:gd fmla="*/ 370 h 986" name="T23"/>
              <a:gd fmla="*/ 295 w 1238" name="T24"/>
              <a:gd fmla="*/ 410 h 986" name="T25"/>
              <a:gd fmla="*/ 229 w 1238" name="T26"/>
              <a:gd fmla="*/ 307 h 986" name="T27"/>
              <a:gd fmla="*/ 295 w 1238" name="T28"/>
              <a:gd fmla="*/ 127 h 986" name="T29"/>
              <a:gd fmla="*/ 329 w 1238" name="T30"/>
              <a:gd fmla="*/ 104 h 986" name="T31"/>
              <a:gd fmla="*/ 443 w 1238" name="T32"/>
              <a:gd fmla="*/ 209 h 986" name="T33"/>
              <a:gd fmla="*/ 295 w 1238" name="T34"/>
              <a:gd fmla="*/ 186 h 986" name="T35"/>
              <a:gd fmla="*/ 295 w 1238" name="T36"/>
              <a:gd fmla="*/ 245 h 986" name="T37"/>
              <a:gd fmla="*/ 329 w 1238" name="T38"/>
              <a:gd fmla="*/ 413 h 986" name="T39"/>
              <a:gd fmla="*/ 357 w 1238" name="T40"/>
              <a:gd fmla="*/ 398 h 986" name="T41"/>
              <a:gd fmla="*/ 359 w 1238" name="T42"/>
              <a:gd fmla="*/ 356 h 986" name="T43"/>
              <a:gd fmla="*/ 329 w 1238" name="T44"/>
              <a:gd fmla="*/ 413 h 986" name="T45"/>
              <a:gd fmla="*/ 854 w 1238" name="T46"/>
              <a:gd fmla="*/ 713 h 986" name="T47"/>
              <a:gd fmla="*/ 904 w 1238" name="T48"/>
              <a:gd fmla="*/ 665 h 986" name="T49"/>
              <a:gd fmla="*/ 854 w 1238" name="T50"/>
              <a:gd fmla="*/ 617 h 986" name="T51"/>
              <a:gd fmla="*/ 810 w 1238" name="T52"/>
              <a:gd fmla="*/ 416 h 986" name="T53"/>
              <a:gd fmla="*/ 784 w 1238" name="T54"/>
              <a:gd fmla="*/ 477 h 986" name="T55"/>
              <a:gd fmla="*/ 810 w 1238" name="T56"/>
              <a:gd fmla="*/ 416 h 986" name="T57"/>
              <a:gd fmla="*/ 1004 w 1238" name="T58"/>
              <a:gd fmla="*/ 447 h 986" name="T59"/>
              <a:gd fmla="*/ 854 w 1238" name="T60"/>
              <a:gd fmla="*/ 418 h 986" name="T61"/>
              <a:gd fmla="*/ 977 w 1238" name="T62"/>
              <a:gd fmla="*/ 557 h 986" name="T63"/>
              <a:gd fmla="*/ 854 w 1238" name="T64"/>
              <a:gd fmla="*/ 792 h 986" name="T65"/>
              <a:gd fmla="*/ 810 w 1238" name="T66"/>
              <a:gd fmla="*/ 849 h 986" name="T67"/>
              <a:gd fmla="*/ 643 w 1238" name="T68"/>
              <a:gd fmla="*/ 658 h 986" name="T69"/>
              <a:gd fmla="*/ 810 w 1238" name="T70"/>
              <a:gd fmla="*/ 710 h 986" name="T71"/>
              <a:gd fmla="*/ 724 w 1238" name="T72"/>
              <a:gd fmla="*/ 575 h 986" name="T73"/>
              <a:gd fmla="*/ 810 w 1238" name="T74"/>
              <a:gd fmla="*/ 339 h 986" name="T75"/>
              <a:gd fmla="*/ 854 w 1238" name="T76"/>
              <a:gd fmla="*/ 309 h 986" name="T77"/>
              <a:gd fmla="*/ 1004 w 1238" name="T78"/>
              <a:gd fmla="*/ 447 h 98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84" w="1238">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bg2"/>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24" name="Freeform 17"/>
          <p:cNvSpPr>
            <a:spLocks noEditPoints="1"/>
          </p:cNvSpPr>
          <p:nvPr/>
        </p:nvSpPr>
        <p:spPr bwMode="auto">
          <a:xfrm>
            <a:off x="3137807" y="2520140"/>
            <a:ext cx="459482" cy="460915"/>
          </a:xfrm>
          <a:custGeom>
            <a:gdLst>
              <a:gd fmla="*/ 504 w 1008" name="T0"/>
              <a:gd fmla="*/ 1009 h 1009" name="T1"/>
              <a:gd fmla="*/ 0 w 1008" name="T2"/>
              <a:gd fmla="*/ 504 h 1009" name="T3"/>
              <a:gd fmla="*/ 504 w 1008" name="T4"/>
              <a:gd fmla="*/ 0 h 1009" name="T5"/>
              <a:gd fmla="*/ 1008 w 1008" name="T6"/>
              <a:gd fmla="*/ 504 h 1009" name="T7"/>
              <a:gd fmla="*/ 504 w 1008" name="T8"/>
              <a:gd fmla="*/ 1009 h 1009" name="T9"/>
              <a:gd fmla="*/ 725 w 1008" name="T10"/>
              <a:gd fmla="*/ 769 h 1009" name="T11"/>
              <a:gd fmla="*/ 725 w 1008" name="T12"/>
              <a:gd fmla="*/ 769 h 1009" name="T13"/>
              <a:gd fmla="*/ 538 w 1008" name="T14"/>
              <a:gd fmla="*/ 586 h 1009" name="T15"/>
              <a:gd fmla="*/ 504 w 1008" name="T16"/>
              <a:gd fmla="*/ 592 h 1009" name="T17"/>
              <a:gd fmla="*/ 416 w 1008" name="T18"/>
              <a:gd fmla="*/ 504 h 1009" name="T19"/>
              <a:gd fmla="*/ 456 w 1008" name="T20"/>
              <a:gd fmla="*/ 431 h 1009" name="T21"/>
              <a:gd fmla="*/ 456 w 1008" name="T22"/>
              <a:gd fmla="*/ 179 h 1009" name="T23"/>
              <a:gd fmla="*/ 553 w 1008" name="T24"/>
              <a:gd fmla="*/ 179 h 1009" name="T25"/>
              <a:gd fmla="*/ 553 w 1008" name="T26"/>
              <a:gd fmla="*/ 431 h 1009" name="T27"/>
              <a:gd fmla="*/ 592 w 1008" name="T28"/>
              <a:gd fmla="*/ 504 h 1009" name="T29"/>
              <a:gd fmla="*/ 586 w 1008" name="T30"/>
              <a:gd fmla="*/ 536 h 1009" name="T31"/>
              <a:gd fmla="*/ 774 w 1008" name="T32"/>
              <a:gd fmla="*/ 719 h 1009" name="T33"/>
              <a:gd fmla="*/ 725 w 1008" name="T34"/>
              <a:gd fmla="*/ 769 h 1009" name="T35"/>
              <a:gd fmla="*/ 168 w 1008" name="T36"/>
              <a:gd fmla="*/ 471 h 1009" name="T37"/>
              <a:gd fmla="*/ 168 w 1008" name="T38"/>
              <a:gd fmla="*/ 471 h 1009" name="T39"/>
              <a:gd fmla="*/ 234 w 1008" name="T40"/>
              <a:gd fmla="*/ 471 h 1009" name="T41"/>
              <a:gd fmla="*/ 234 w 1008" name="T42"/>
              <a:gd fmla="*/ 538 h 1009" name="T43"/>
              <a:gd fmla="*/ 168 w 1008" name="T44"/>
              <a:gd fmla="*/ 538 h 1009" name="T45"/>
              <a:gd fmla="*/ 168 w 1008" name="T46"/>
              <a:gd fmla="*/ 471 h 1009" name="T47"/>
              <a:gd fmla="*/ 774 w 1008" name="T48"/>
              <a:gd fmla="*/ 471 h 1009" name="T49"/>
              <a:gd fmla="*/ 774 w 1008" name="T50"/>
              <a:gd fmla="*/ 471 h 1009" name="T51"/>
              <a:gd fmla="*/ 840 w 1008" name="T52"/>
              <a:gd fmla="*/ 471 h 1009" name="T53"/>
              <a:gd fmla="*/ 840 w 1008" name="T54"/>
              <a:gd fmla="*/ 538 h 1009" name="T55"/>
              <a:gd fmla="*/ 774 w 1008" name="T56"/>
              <a:gd fmla="*/ 538 h 1009" name="T57"/>
              <a:gd fmla="*/ 774 w 1008" name="T58"/>
              <a:gd fmla="*/ 471 h 1009" name="T59"/>
              <a:gd fmla="*/ 470 w 1008" name="T60"/>
              <a:gd fmla="*/ 840 h 1009" name="T61"/>
              <a:gd fmla="*/ 470 w 1008" name="T62"/>
              <a:gd fmla="*/ 840 h 1009" name="T63"/>
              <a:gd fmla="*/ 470 w 1008" name="T64"/>
              <a:gd fmla="*/ 775 h 1009" name="T65"/>
              <a:gd fmla="*/ 538 w 1008" name="T66"/>
              <a:gd fmla="*/ 775 h 1009" name="T67"/>
              <a:gd fmla="*/ 538 w 1008" name="T68"/>
              <a:gd fmla="*/ 840 h 1009" name="T69"/>
              <a:gd fmla="*/ 470 w 1008" name="T70"/>
              <a:gd fmla="*/ 840 h 1009" name="T71"/>
              <a:gd fmla="*/ 504 w 1008" name="T72"/>
              <a:gd fmla="*/ 912 h 1009" name="T73"/>
              <a:gd fmla="*/ 504 w 1008" name="T74"/>
              <a:gd fmla="*/ 912 h 1009" name="T75"/>
              <a:gd fmla="*/ 912 w 1008" name="T76"/>
              <a:gd fmla="*/ 504 h 1009" name="T77"/>
              <a:gd fmla="*/ 504 w 1008" name="T78"/>
              <a:gd fmla="*/ 97 h 1009" name="T79"/>
              <a:gd fmla="*/ 96 w 1008" name="T80"/>
              <a:gd fmla="*/ 504 h 1009" name="T81"/>
              <a:gd fmla="*/ 504 w 1008" name="T82"/>
              <a:gd fmla="*/ 912 h 100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09" w="1006">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bg2"/>
          </a:solidFill>
          <a:ln>
            <a:noFill/>
          </a:ln>
        </p:spPr>
        <p:txBody>
          <a:bodyPr anchor="t" anchorCtr="0" bIns="34285" compatLnSpc="1" lIns="68571" numCol="1" rIns="68571" tIns="34285" vert="horz" wrap="square">
            <a:prstTxWarp prst="textNoShape">
              <a:avLst/>
            </a:prstTxWarp>
          </a:bodyPr>
          <a:lstStyle/>
          <a:p>
            <a:endParaRPr altLang="en-US" lang="zh-CN">
              <a:solidFill>
                <a:schemeClr val="accent3"/>
              </a:solidFill>
              <a:latin typeface="+mn-lt"/>
              <a:ea typeface="+mn-ea"/>
              <a:cs typeface="+mn-ea"/>
              <a:sym typeface="+mn-lt"/>
            </a:endParaRPr>
          </a:p>
        </p:txBody>
      </p:sp>
      <p:sp>
        <p:nvSpPr>
          <p:cNvPr id="25" name="TextBox 24"/>
          <p:cNvSpPr txBox="1"/>
          <p:nvPr/>
        </p:nvSpPr>
        <p:spPr>
          <a:xfrm>
            <a:off x="1640122" y="1463620"/>
            <a:ext cx="1497685" cy="617210"/>
          </a:xfrm>
          <a:prstGeom prst="rect">
            <a:avLst/>
          </a:prstGeom>
          <a:noFill/>
        </p:spPr>
        <p:txBody>
          <a:bodyPr bIns="34285" lIns="68571" rIns="68571" rtlCol="0" tIns="34285" wrap="square">
            <a:spAutoFit/>
          </a:bodyPr>
          <a:lstStyle/>
          <a:p>
            <a:pPr eaLnBrk="0" hangingPunct="0" indent="-342900" marL="342900">
              <a:buClr>
                <a:schemeClr val="tx1"/>
              </a:buClr>
              <a:buSzPts val="3200"/>
            </a:pPr>
            <a:r>
              <a:rPr altLang="zh-CN" lang="zh-CN">
                <a:latin typeface="+mn-lt"/>
                <a:ea typeface="+mn-ea"/>
                <a:cs typeface="+mn-ea"/>
                <a:sym typeface="+mn-lt"/>
              </a:rPr>
              <a:t>一张真诚的笑脸</a:t>
            </a:r>
          </a:p>
        </p:txBody>
      </p:sp>
      <p:sp>
        <p:nvSpPr>
          <p:cNvPr id="27" name="TextBox 26"/>
          <p:cNvSpPr txBox="1"/>
          <p:nvPr/>
        </p:nvSpPr>
        <p:spPr>
          <a:xfrm>
            <a:off x="5622947" y="1272371"/>
            <a:ext cx="1497685" cy="617210"/>
          </a:xfrm>
          <a:prstGeom prst="rect">
            <a:avLst/>
          </a:prstGeom>
          <a:noFill/>
        </p:spPr>
        <p:txBody>
          <a:bodyPr bIns="34285" lIns="68571" rIns="68571" rtlCol="0" tIns="34285" wrap="square">
            <a:spAutoFit/>
          </a:bodyPr>
          <a:lstStyle>
            <a:defPPr>
              <a:defRPr lang="zh-CN"/>
            </a:defPPr>
            <a:lvl1pPr eaLnBrk="0" hangingPunct="0" indent="-342900" marL="342900">
              <a:buClr>
                <a:schemeClr val="tx1"/>
              </a:buClr>
              <a:buSzPts val="3200"/>
              <a:defRPr>
                <a:latin typeface="+mj-ea"/>
                <a:ea typeface="+mj-ea"/>
              </a:defRPr>
            </a:lvl1pPr>
          </a:lstStyle>
          <a:p>
            <a:r>
              <a:rPr altLang="zh-CN" lang="zh-CN">
                <a:latin typeface="+mn-lt"/>
                <a:ea typeface="+mn-ea"/>
                <a:cs typeface="+mn-ea"/>
                <a:sym typeface="+mn-lt"/>
              </a:rPr>
              <a:t>一壶新鲜的开水</a:t>
            </a:r>
          </a:p>
        </p:txBody>
      </p:sp>
      <p:sp>
        <p:nvSpPr>
          <p:cNvPr id="29" name="TextBox 28"/>
          <p:cNvSpPr txBox="1"/>
          <p:nvPr/>
        </p:nvSpPr>
        <p:spPr>
          <a:xfrm>
            <a:off x="5955429" y="2325044"/>
            <a:ext cx="1497685" cy="891530"/>
          </a:xfrm>
          <a:prstGeom prst="rect">
            <a:avLst/>
          </a:prstGeom>
          <a:noFill/>
        </p:spPr>
        <p:txBody>
          <a:bodyPr bIns="34285" lIns="68571" rIns="68571" rtlCol="0" tIns="34285" wrap="square">
            <a:spAutoFit/>
          </a:bodyPr>
          <a:lstStyle>
            <a:defPPr>
              <a:defRPr lang="zh-CN"/>
            </a:defPPr>
            <a:lvl1pPr eaLnBrk="0" hangingPunct="0" indent="-342900" marL="342900">
              <a:buClr>
                <a:schemeClr val="tx1"/>
              </a:buClr>
              <a:buSzPts val="3200"/>
              <a:defRPr>
                <a:latin typeface="+mj-ea"/>
                <a:ea typeface="+mj-ea"/>
              </a:defRPr>
            </a:lvl1pPr>
          </a:lstStyle>
          <a:p>
            <a:r>
              <a:rPr altLang="zh-CN" lang="en-US">
                <a:latin typeface="+mn-lt"/>
                <a:ea typeface="+mn-ea"/>
                <a:cs typeface="+mn-ea"/>
                <a:sym typeface="+mn-lt"/>
              </a:rPr>
              <a:t>     一次周到耐心的入院介绍</a:t>
            </a:r>
          </a:p>
        </p:txBody>
      </p:sp>
      <p:sp>
        <p:nvSpPr>
          <p:cNvPr id="31" name="TextBox 30"/>
          <p:cNvSpPr txBox="1"/>
          <p:nvPr/>
        </p:nvSpPr>
        <p:spPr>
          <a:xfrm>
            <a:off x="5652914" y="3478985"/>
            <a:ext cx="1504611" cy="891530"/>
          </a:xfrm>
          <a:prstGeom prst="rect">
            <a:avLst/>
          </a:prstGeom>
          <a:noFill/>
        </p:spPr>
        <p:txBody>
          <a:bodyPr bIns="34285" lIns="68571" rIns="68571" rtlCol="0" tIns="34285" wrap="square">
            <a:spAutoFit/>
          </a:bodyPr>
          <a:lstStyle>
            <a:defPPr>
              <a:defRPr lang="zh-CN"/>
            </a:defPPr>
            <a:lvl1pPr eaLnBrk="0" hangingPunct="0" indent="-342900" marL="342900">
              <a:buClr>
                <a:schemeClr val="tx1"/>
              </a:buClr>
              <a:buSzPts val="3200"/>
              <a:defRPr>
                <a:latin typeface="+mj-ea"/>
                <a:ea typeface="+mj-ea"/>
              </a:defRPr>
            </a:lvl1pPr>
          </a:lstStyle>
          <a:p>
            <a:r>
              <a:rPr altLang="en-US" lang="zh-CN" smtClean="0">
                <a:latin typeface="+mn-lt"/>
                <a:ea typeface="+mn-ea"/>
                <a:cs typeface="+mn-ea"/>
                <a:sym typeface="+mn-lt"/>
              </a:rPr>
              <a:t>    一次准确规范的健康评估</a:t>
            </a:r>
          </a:p>
        </p:txBody>
      </p:sp>
      <p:sp>
        <p:nvSpPr>
          <p:cNvPr id="33" name="TextBox 32"/>
          <p:cNvSpPr txBox="1"/>
          <p:nvPr/>
        </p:nvSpPr>
        <p:spPr>
          <a:xfrm>
            <a:off x="1734695" y="3533484"/>
            <a:ext cx="1497685" cy="617210"/>
          </a:xfrm>
          <a:prstGeom prst="rect">
            <a:avLst/>
          </a:prstGeom>
          <a:noFill/>
        </p:spPr>
        <p:txBody>
          <a:bodyPr bIns="34285" lIns="68571" rIns="68571" rtlCol="0" tIns="34285" wrap="square">
            <a:spAutoFit/>
          </a:bodyPr>
          <a:lstStyle/>
          <a:p>
            <a:pPr eaLnBrk="0" hangingPunct="0" indent="-342900" marL="342900">
              <a:buClr>
                <a:schemeClr val="tx1"/>
              </a:buClr>
              <a:buSzPts val="3200"/>
            </a:pPr>
            <a:r>
              <a:rPr altLang="zh-CN" lang="zh-CN">
                <a:latin typeface="+mn-lt"/>
                <a:ea typeface="+mn-ea"/>
                <a:cs typeface="+mn-ea"/>
                <a:sym typeface="+mn-lt"/>
              </a:rPr>
              <a:t>一张整洁的病床</a:t>
            </a:r>
          </a:p>
        </p:txBody>
      </p:sp>
      <p:sp>
        <p:nvSpPr>
          <p:cNvPr id="35" name="TextBox 34"/>
          <p:cNvSpPr txBox="1"/>
          <p:nvPr/>
        </p:nvSpPr>
        <p:spPr>
          <a:xfrm>
            <a:off x="1305532" y="2516294"/>
            <a:ext cx="1497685" cy="617210"/>
          </a:xfrm>
          <a:prstGeom prst="rect">
            <a:avLst/>
          </a:prstGeom>
          <a:noFill/>
        </p:spPr>
        <p:txBody>
          <a:bodyPr bIns="34285" lIns="68571" rIns="68571" rtlCol="0" tIns="34285" wrap="square">
            <a:spAutoFit/>
          </a:bodyPr>
          <a:lstStyle/>
          <a:p>
            <a:pPr eaLnBrk="0" hangingPunct="0" indent="-342900" marL="342900">
              <a:buClr>
                <a:schemeClr val="tx1"/>
              </a:buClr>
              <a:buSzPts val="3200"/>
            </a:pPr>
            <a:r>
              <a:rPr altLang="zh-CN" lang="zh-CN">
                <a:latin typeface="+mn-lt"/>
                <a:ea typeface="+mn-ea"/>
                <a:cs typeface="+mn-ea"/>
                <a:sym typeface="+mn-lt"/>
              </a:rPr>
              <a:t>一个亲切的称呼</a:t>
            </a:r>
          </a:p>
        </p:txBody>
      </p:sp>
      <p:pic>
        <p:nvPicPr>
          <p:cNvPr descr="E:\0000000我图PPT\00001PNG素材\医疗医药医生\23tt.png" id="37" name="Picture 4"/>
          <p:cNvPicPr>
            <a:picLocks noChangeArrowheads="1" noChangeAspect="1"/>
          </p:cNvPicPr>
          <p:nvPr/>
        </p:nvPicPr>
        <p:blipFill>
          <a:blip r:embed="rId3">
            <a:extLst>
              <a:ext uri="{28A0092B-C50C-407E-A947-70E740481C1C}">
                <a14:useLocalDpi/>
              </a:ext>
            </a:extLst>
          </a:blip>
          <a:stretch>
            <a:fillRect/>
          </a:stretch>
        </p:blipFill>
        <p:spPr bwMode="auto">
          <a:xfrm>
            <a:off x="3910950" y="2212504"/>
            <a:ext cx="984673" cy="1013372"/>
          </a:xfrm>
          <a:prstGeom prst="rect">
            <a:avLst/>
          </a:prstGeom>
          <a:noFill/>
          <a:extLst>
            <a:ext uri="{909E8E84-426E-40DD-AFC4-6F175D3DCCD1}">
              <a14:hiddenFill>
                <a:solidFill>
                  <a:srgbClr val="FFFFFF"/>
                </a:solidFill>
              </a14:hiddenFill>
            </a:ext>
          </a:extLst>
        </p:spPr>
      </p:pic>
    </p:spTree>
    <p:extLst>
      <p:ext uri="{BB962C8B-B14F-4D97-AF65-F5344CB8AC3E}">
        <p14:creationId val="660795359"/>
      </p:ext>
    </p:extLst>
  </p:cSld>
  <p:clrMapOvr>
    <a:masterClrMapping/>
  </p:clrMapOvr>
  <mc:AlternateContent>
    <mc:Choice Requires="p14">
      <p:transition advTm="4857" p14:dur="2000" spd="slow"/>
    </mc:Choice>
    <mc:Fallback>
      <p:transition advTm="4857"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300" fill="hold" id="7"/>
                                        <p:tgtEl>
                                          <p:spTgt spid="8"/>
                                        </p:tgtEl>
                                        <p:attrNameLst>
                                          <p:attrName>ppt_x</p:attrName>
                                        </p:attrNameLst>
                                      </p:cBhvr>
                                      <p:tavLst>
                                        <p:tav tm="0">
                                          <p:val>
                                            <p:strVal val="0-#ppt_w/2"/>
                                          </p:val>
                                        </p:tav>
                                        <p:tav tm="100000">
                                          <p:val>
                                            <p:strVal val="#ppt_x"/>
                                          </p:val>
                                        </p:tav>
                                      </p:tavLst>
                                    </p:anim>
                                    <p:anim calcmode="lin" valueType="num">
                                      <p:cBhvr additive="base">
                                        <p:cTn dur="30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300" fill="hold" id="11"/>
                                        <p:tgtEl>
                                          <p:spTgt spid="7"/>
                                        </p:tgtEl>
                                        <p:attrNameLst>
                                          <p:attrName>ppt_x</p:attrName>
                                        </p:attrNameLst>
                                      </p:cBhvr>
                                      <p:tavLst>
                                        <p:tav tm="0">
                                          <p:val>
                                            <p:strVal val="0-#ppt_w/2"/>
                                          </p:val>
                                        </p:tav>
                                        <p:tav tm="100000">
                                          <p:val>
                                            <p:strVal val="#ppt_x"/>
                                          </p:val>
                                        </p:tav>
                                      </p:tavLst>
                                    </p:anim>
                                    <p:anim calcmode="lin" valueType="num">
                                      <p:cBhvr additive="base">
                                        <p:cTn dur="300" fill="hold" id="12"/>
                                        <p:tgtEl>
                                          <p:spTgt spid="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9"/>
                                        </p:tgtEl>
                                        <p:attrNameLst>
                                          <p:attrName>style.visibility</p:attrName>
                                        </p:attrNameLst>
                                      </p:cBhvr>
                                      <p:to>
                                        <p:strVal val="visible"/>
                                      </p:to>
                                    </p:set>
                                    <p:anim by="(-#ppt_w*2)" calcmode="lin" valueType="num">
                                      <p:cBhvr rctx="PPT">
                                        <p:cTn autoRev="1" dur="200" fill="hold" id="16">
                                          <p:stCondLst>
                                            <p:cond delay="0"/>
                                          </p:stCondLst>
                                        </p:cTn>
                                        <p:tgtEl>
                                          <p:spTgt spid="9"/>
                                        </p:tgtEl>
                                        <p:attrNameLst>
                                          <p:attrName>ppt_w</p:attrName>
                                        </p:attrNameLst>
                                      </p:cBhvr>
                                    </p:anim>
                                    <p:anim by="(#ppt_w*0.50)" calcmode="lin" valueType="num">
                                      <p:cBhvr>
                                        <p:cTn autoRev="1" decel="50000" dur="200" fill="hold" id="17">
                                          <p:stCondLst>
                                            <p:cond delay="0"/>
                                          </p:stCondLst>
                                        </p:cTn>
                                        <p:tgtEl>
                                          <p:spTgt spid="9"/>
                                        </p:tgtEl>
                                        <p:attrNameLst>
                                          <p:attrName>ppt_x</p:attrName>
                                        </p:attrNameLst>
                                      </p:cBhvr>
                                    </p:anim>
                                    <p:anim calcmode="lin" from="(-#ppt_h/2)" to="(#ppt_y)" valueType="num">
                                      <p:cBhvr>
                                        <p:cTn dur="400" fill="hold" id="18">
                                          <p:stCondLst>
                                            <p:cond delay="0"/>
                                          </p:stCondLst>
                                        </p:cTn>
                                        <p:tgtEl>
                                          <p:spTgt spid="9"/>
                                        </p:tgtEl>
                                        <p:attrNameLst>
                                          <p:attrName>ppt_y</p:attrName>
                                        </p:attrNameLst>
                                      </p:cBhvr>
                                    </p:anim>
                                    <p:animRot by="21600000">
                                      <p:cBhvr>
                                        <p:cTn dur="400" fill="hold" id="19">
                                          <p:stCondLst>
                                            <p:cond delay="0"/>
                                          </p:stCondLst>
                                        </p:cTn>
                                        <p:tgtEl>
                                          <p:spTgt spid="9"/>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2" presetSubtype="9">
                                  <p:stCondLst>
                                    <p:cond delay="0"/>
                                  </p:stCondLst>
                                  <p:childTnLst>
                                    <p:set>
                                      <p:cBhvr>
                                        <p:cTn dur="1" fill="hold" id="22">
                                          <p:stCondLst>
                                            <p:cond delay="0"/>
                                          </p:stCondLst>
                                        </p:cTn>
                                        <p:tgtEl>
                                          <p:spTgt spid="15"/>
                                        </p:tgtEl>
                                        <p:attrNameLst>
                                          <p:attrName>style.visibility</p:attrName>
                                        </p:attrNameLst>
                                      </p:cBhvr>
                                      <p:to>
                                        <p:strVal val="visible"/>
                                      </p:to>
                                    </p:set>
                                    <p:anim calcmode="lin" valueType="num">
                                      <p:cBhvr additive="base">
                                        <p:cTn dur="500" fill="hold" id="23"/>
                                        <p:tgtEl>
                                          <p:spTgt spid="15"/>
                                        </p:tgtEl>
                                        <p:attrNameLst>
                                          <p:attrName>ppt_x</p:attrName>
                                        </p:attrNameLst>
                                      </p:cBhvr>
                                      <p:tavLst>
                                        <p:tav tm="0">
                                          <p:val>
                                            <p:strVal val="0-#ppt_w/2"/>
                                          </p:val>
                                        </p:tav>
                                        <p:tav tm="100000">
                                          <p:val>
                                            <p:strVal val="#ppt_x"/>
                                          </p:val>
                                        </p:tav>
                                      </p:tavLst>
                                    </p:anim>
                                    <p:anim calcmode="lin" valueType="num">
                                      <p:cBhvr additive="base">
                                        <p:cTn dur="500" fill="hold" id="24"/>
                                        <p:tgtEl>
                                          <p:spTgt spid="15"/>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3">
                                  <p:stCondLst>
                                    <p:cond delay="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500" fill="hold" id="27"/>
                                        <p:tgtEl>
                                          <p:spTgt spid="16"/>
                                        </p:tgtEl>
                                        <p:attrNameLst>
                                          <p:attrName>ppt_x</p:attrName>
                                        </p:attrNameLst>
                                      </p:cBhvr>
                                      <p:tavLst>
                                        <p:tav tm="0">
                                          <p:val>
                                            <p:strVal val="1+#ppt_w/2"/>
                                          </p:val>
                                        </p:tav>
                                        <p:tav tm="100000">
                                          <p:val>
                                            <p:strVal val="#ppt_x"/>
                                          </p:val>
                                        </p:tav>
                                      </p:tavLst>
                                    </p:anim>
                                    <p:anim calcmode="lin" valueType="num">
                                      <p:cBhvr additive="base">
                                        <p:cTn dur="500" fill="hold" id="28"/>
                                        <p:tgtEl>
                                          <p:spTgt spid="16"/>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additive="base">
                                        <p:cTn dur="500" fill="hold" id="31"/>
                                        <p:tgtEl>
                                          <p:spTgt spid="13"/>
                                        </p:tgtEl>
                                        <p:attrNameLst>
                                          <p:attrName>ppt_x</p:attrName>
                                        </p:attrNameLst>
                                      </p:cBhvr>
                                      <p:tavLst>
                                        <p:tav tm="0">
                                          <p:val>
                                            <p:strVal val="1+#ppt_w/2"/>
                                          </p:val>
                                        </p:tav>
                                        <p:tav tm="100000">
                                          <p:val>
                                            <p:strVal val="#ppt_x"/>
                                          </p:val>
                                        </p:tav>
                                      </p:tavLst>
                                    </p:anim>
                                    <p:anim calcmode="lin" valueType="num">
                                      <p:cBhvr additive="base">
                                        <p:cTn dur="500" fill="hold" id="32"/>
                                        <p:tgtEl>
                                          <p:spTgt spid="13"/>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6">
                                  <p:stCondLst>
                                    <p:cond delay="0"/>
                                  </p:stCondLst>
                                  <p:childTnLst>
                                    <p:set>
                                      <p:cBhvr>
                                        <p:cTn dur="1" fill="hold" id="34">
                                          <p:stCondLst>
                                            <p:cond delay="0"/>
                                          </p:stCondLst>
                                        </p:cTn>
                                        <p:tgtEl>
                                          <p:spTgt spid="18"/>
                                        </p:tgtEl>
                                        <p:attrNameLst>
                                          <p:attrName>style.visibility</p:attrName>
                                        </p:attrNameLst>
                                      </p:cBhvr>
                                      <p:to>
                                        <p:strVal val="visible"/>
                                      </p:to>
                                    </p:set>
                                    <p:anim calcmode="lin" valueType="num">
                                      <p:cBhvr additive="base">
                                        <p:cTn dur="500" fill="hold" id="35"/>
                                        <p:tgtEl>
                                          <p:spTgt spid="18"/>
                                        </p:tgtEl>
                                        <p:attrNameLst>
                                          <p:attrName>ppt_x</p:attrName>
                                        </p:attrNameLst>
                                      </p:cBhvr>
                                      <p:tavLst>
                                        <p:tav tm="0">
                                          <p:val>
                                            <p:strVal val="1+#ppt_w/2"/>
                                          </p:val>
                                        </p:tav>
                                        <p:tav tm="100000">
                                          <p:val>
                                            <p:strVal val="#ppt_x"/>
                                          </p:val>
                                        </p:tav>
                                      </p:tavLst>
                                    </p:anim>
                                    <p:anim calcmode="lin" valueType="num">
                                      <p:cBhvr additive="base">
                                        <p:cTn dur="500" fill="hold" id="36"/>
                                        <p:tgtEl>
                                          <p:spTgt spid="18"/>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12">
                                  <p:stCondLst>
                                    <p:cond delay="0"/>
                                  </p:stCondLst>
                                  <p:childTnLst>
                                    <p:set>
                                      <p:cBhvr>
                                        <p:cTn dur="1" fill="hold" id="38">
                                          <p:stCondLst>
                                            <p:cond delay="0"/>
                                          </p:stCondLst>
                                        </p:cTn>
                                        <p:tgtEl>
                                          <p:spTgt spid="17"/>
                                        </p:tgtEl>
                                        <p:attrNameLst>
                                          <p:attrName>style.visibility</p:attrName>
                                        </p:attrNameLst>
                                      </p:cBhvr>
                                      <p:to>
                                        <p:strVal val="visible"/>
                                      </p:to>
                                    </p:set>
                                    <p:anim calcmode="lin" valueType="num">
                                      <p:cBhvr additive="base">
                                        <p:cTn dur="500" fill="hold" id="39"/>
                                        <p:tgtEl>
                                          <p:spTgt spid="17"/>
                                        </p:tgtEl>
                                        <p:attrNameLst>
                                          <p:attrName>ppt_x</p:attrName>
                                        </p:attrNameLst>
                                      </p:cBhvr>
                                      <p:tavLst>
                                        <p:tav tm="0">
                                          <p:val>
                                            <p:strVal val="0-#ppt_w/2"/>
                                          </p:val>
                                        </p:tav>
                                        <p:tav tm="100000">
                                          <p:val>
                                            <p:strVal val="#ppt_x"/>
                                          </p:val>
                                        </p:tav>
                                      </p:tavLst>
                                    </p:anim>
                                    <p:anim calcmode="lin" valueType="num">
                                      <p:cBhvr additive="base">
                                        <p:cTn dur="500" fill="hold" id="40"/>
                                        <p:tgtEl>
                                          <p:spTgt spid="17"/>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14"/>
                                        </p:tgtEl>
                                        <p:attrNameLst>
                                          <p:attrName>style.visibility</p:attrName>
                                        </p:attrNameLst>
                                      </p:cBhvr>
                                      <p:to>
                                        <p:strVal val="visible"/>
                                      </p:to>
                                    </p:set>
                                    <p:anim calcmode="lin" valueType="num">
                                      <p:cBhvr additive="base">
                                        <p:cTn dur="500" fill="hold" id="43"/>
                                        <p:tgtEl>
                                          <p:spTgt spid="14"/>
                                        </p:tgtEl>
                                        <p:attrNameLst>
                                          <p:attrName>ppt_x</p:attrName>
                                        </p:attrNameLst>
                                      </p:cBhvr>
                                      <p:tavLst>
                                        <p:tav tm="0">
                                          <p:val>
                                            <p:strVal val="0-#ppt_w/2"/>
                                          </p:val>
                                        </p:tav>
                                        <p:tav tm="100000">
                                          <p:val>
                                            <p:strVal val="#ppt_x"/>
                                          </p:val>
                                        </p:tav>
                                      </p:tavLst>
                                    </p:anim>
                                    <p:anim calcmode="lin" valueType="num">
                                      <p:cBhvr additive="base">
                                        <p:cTn dur="500" fill="hold" id="44"/>
                                        <p:tgtEl>
                                          <p:spTgt spid="14"/>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1300"/>
                            </p:stCondLst>
                            <p:childTnLst>
                              <p:par>
                                <p:cTn fill="hold" grpId="0" id="46" nodeType="afterEffect" presetClass="entr" presetID="31" presetSubtype="0">
                                  <p:stCondLst>
                                    <p:cond delay="0"/>
                                  </p:stCondLst>
                                  <p:childTnLst>
                                    <p:set>
                                      <p:cBhvr>
                                        <p:cTn dur="1" fill="hold" id="47">
                                          <p:stCondLst>
                                            <p:cond delay="0"/>
                                          </p:stCondLst>
                                        </p:cTn>
                                        <p:tgtEl>
                                          <p:spTgt spid="21"/>
                                        </p:tgtEl>
                                        <p:attrNameLst>
                                          <p:attrName>style.visibility</p:attrName>
                                        </p:attrNameLst>
                                      </p:cBhvr>
                                      <p:to>
                                        <p:strVal val="visible"/>
                                      </p:to>
                                    </p:set>
                                    <p:anim calcmode="lin" valueType="num">
                                      <p:cBhvr>
                                        <p:cTn dur="400" fill="hold" id="48"/>
                                        <p:tgtEl>
                                          <p:spTgt spid="21"/>
                                        </p:tgtEl>
                                        <p:attrNameLst>
                                          <p:attrName>ppt_w</p:attrName>
                                        </p:attrNameLst>
                                      </p:cBhvr>
                                      <p:tavLst>
                                        <p:tav tm="0">
                                          <p:val>
                                            <p:fltVal val="0"/>
                                          </p:val>
                                        </p:tav>
                                        <p:tav tm="100000">
                                          <p:val>
                                            <p:strVal val="#ppt_w"/>
                                          </p:val>
                                        </p:tav>
                                      </p:tavLst>
                                    </p:anim>
                                    <p:anim calcmode="lin" valueType="num">
                                      <p:cBhvr>
                                        <p:cTn dur="400" fill="hold" id="49"/>
                                        <p:tgtEl>
                                          <p:spTgt spid="21"/>
                                        </p:tgtEl>
                                        <p:attrNameLst>
                                          <p:attrName>ppt_h</p:attrName>
                                        </p:attrNameLst>
                                      </p:cBhvr>
                                      <p:tavLst>
                                        <p:tav tm="0">
                                          <p:val>
                                            <p:fltVal val="0"/>
                                          </p:val>
                                        </p:tav>
                                        <p:tav tm="100000">
                                          <p:val>
                                            <p:strVal val="#ppt_h"/>
                                          </p:val>
                                        </p:tav>
                                      </p:tavLst>
                                    </p:anim>
                                    <p:anim calcmode="lin" valueType="num">
                                      <p:cBhvr>
                                        <p:cTn dur="400" fill="hold" id="50"/>
                                        <p:tgtEl>
                                          <p:spTgt spid="21"/>
                                        </p:tgtEl>
                                        <p:attrNameLst>
                                          <p:attrName>style.rotation</p:attrName>
                                        </p:attrNameLst>
                                      </p:cBhvr>
                                      <p:tavLst>
                                        <p:tav tm="0">
                                          <p:val>
                                            <p:fltVal val="90"/>
                                          </p:val>
                                        </p:tav>
                                        <p:tav tm="100000">
                                          <p:val>
                                            <p:fltVal val="0"/>
                                          </p:val>
                                        </p:tav>
                                      </p:tavLst>
                                    </p:anim>
                                    <p:animEffect filter="fade" transition="in">
                                      <p:cBhvr>
                                        <p:cTn dur="400" id="51"/>
                                        <p:tgtEl>
                                          <p:spTgt spid="21"/>
                                        </p:tgtEl>
                                      </p:cBhvr>
                                    </p:animEffect>
                                  </p:childTnLst>
                                </p:cTn>
                              </p:par>
                            </p:childTnLst>
                          </p:cTn>
                        </p:par>
                        <p:par>
                          <p:cTn fill="hold" id="52" nodeType="afterGroup">
                            <p:stCondLst>
                              <p:cond delay="1700"/>
                            </p:stCondLst>
                            <p:childTnLst>
                              <p:par>
                                <p:cTn fill="hold" grpId="0" id="53" nodeType="afterEffect" presetClass="entr" presetID="22" presetSubtype="2">
                                  <p:stCondLst>
                                    <p:cond delay="0"/>
                                  </p:stCondLst>
                                  <p:childTnLst>
                                    <p:set>
                                      <p:cBhvr>
                                        <p:cTn dur="1" fill="hold" id="54">
                                          <p:stCondLst>
                                            <p:cond delay="0"/>
                                          </p:stCondLst>
                                        </p:cTn>
                                        <p:tgtEl>
                                          <p:spTgt spid="25"/>
                                        </p:tgtEl>
                                        <p:attrNameLst>
                                          <p:attrName>style.visibility</p:attrName>
                                        </p:attrNameLst>
                                      </p:cBhvr>
                                      <p:to>
                                        <p:strVal val="visible"/>
                                      </p:to>
                                    </p:set>
                                    <p:animEffect filter="wipe(right)" transition="in">
                                      <p:cBhvr>
                                        <p:cTn dur="500" id="55"/>
                                        <p:tgtEl>
                                          <p:spTgt spid="25"/>
                                        </p:tgtEl>
                                      </p:cBhvr>
                                    </p:animEffect>
                                  </p:childTnLst>
                                </p:cTn>
                              </p:par>
                            </p:childTnLst>
                          </p:cTn>
                        </p:par>
                        <p:par>
                          <p:cTn fill="hold" id="56" nodeType="afterGroup">
                            <p:stCondLst>
                              <p:cond delay="2200"/>
                            </p:stCondLst>
                            <p:childTnLst>
                              <p:par>
                                <p:cTn fill="hold" grpId="0" id="57" nodeType="afterEffect" presetClass="entr" presetID="31" presetSubtype="0">
                                  <p:stCondLst>
                                    <p:cond delay="0"/>
                                  </p:stCondLst>
                                  <p:childTnLst>
                                    <p:set>
                                      <p:cBhvr>
                                        <p:cTn dur="1" fill="hold" id="58">
                                          <p:stCondLst>
                                            <p:cond delay="0"/>
                                          </p:stCondLst>
                                        </p:cTn>
                                        <p:tgtEl>
                                          <p:spTgt spid="22"/>
                                        </p:tgtEl>
                                        <p:attrNameLst>
                                          <p:attrName>style.visibility</p:attrName>
                                        </p:attrNameLst>
                                      </p:cBhvr>
                                      <p:to>
                                        <p:strVal val="visible"/>
                                      </p:to>
                                    </p:set>
                                    <p:anim calcmode="lin" valueType="num">
                                      <p:cBhvr>
                                        <p:cTn dur="400" fill="hold" id="59"/>
                                        <p:tgtEl>
                                          <p:spTgt spid="22"/>
                                        </p:tgtEl>
                                        <p:attrNameLst>
                                          <p:attrName>ppt_w</p:attrName>
                                        </p:attrNameLst>
                                      </p:cBhvr>
                                      <p:tavLst>
                                        <p:tav tm="0">
                                          <p:val>
                                            <p:fltVal val="0"/>
                                          </p:val>
                                        </p:tav>
                                        <p:tav tm="100000">
                                          <p:val>
                                            <p:strVal val="#ppt_w"/>
                                          </p:val>
                                        </p:tav>
                                      </p:tavLst>
                                    </p:anim>
                                    <p:anim calcmode="lin" valueType="num">
                                      <p:cBhvr>
                                        <p:cTn dur="400" fill="hold" id="60"/>
                                        <p:tgtEl>
                                          <p:spTgt spid="22"/>
                                        </p:tgtEl>
                                        <p:attrNameLst>
                                          <p:attrName>ppt_h</p:attrName>
                                        </p:attrNameLst>
                                      </p:cBhvr>
                                      <p:tavLst>
                                        <p:tav tm="0">
                                          <p:val>
                                            <p:fltVal val="0"/>
                                          </p:val>
                                        </p:tav>
                                        <p:tav tm="100000">
                                          <p:val>
                                            <p:strVal val="#ppt_h"/>
                                          </p:val>
                                        </p:tav>
                                      </p:tavLst>
                                    </p:anim>
                                    <p:anim calcmode="lin" valueType="num">
                                      <p:cBhvr>
                                        <p:cTn dur="400" fill="hold" id="61"/>
                                        <p:tgtEl>
                                          <p:spTgt spid="22"/>
                                        </p:tgtEl>
                                        <p:attrNameLst>
                                          <p:attrName>style.rotation</p:attrName>
                                        </p:attrNameLst>
                                      </p:cBhvr>
                                      <p:tavLst>
                                        <p:tav tm="0">
                                          <p:val>
                                            <p:fltVal val="90"/>
                                          </p:val>
                                        </p:tav>
                                        <p:tav tm="100000">
                                          <p:val>
                                            <p:fltVal val="0"/>
                                          </p:val>
                                        </p:tav>
                                      </p:tavLst>
                                    </p:anim>
                                    <p:animEffect filter="fade" transition="in">
                                      <p:cBhvr>
                                        <p:cTn dur="400" id="62"/>
                                        <p:tgtEl>
                                          <p:spTgt spid="22"/>
                                        </p:tgtEl>
                                      </p:cBhvr>
                                    </p:animEffect>
                                  </p:childTnLst>
                                </p:cTn>
                              </p:par>
                            </p:childTnLst>
                          </p:cTn>
                        </p:par>
                        <p:par>
                          <p:cTn fill="hold" id="63" nodeType="afterGroup">
                            <p:stCondLst>
                              <p:cond delay="2600"/>
                            </p:stCondLst>
                            <p:childTnLst>
                              <p:par>
                                <p:cTn fill="hold" grpId="0" id="64" nodeType="afterEffect" presetClass="entr" presetID="22" presetSubtype="8">
                                  <p:stCondLst>
                                    <p:cond delay="0"/>
                                  </p:stCondLst>
                                  <p:childTnLst>
                                    <p:set>
                                      <p:cBhvr>
                                        <p:cTn dur="1" fill="hold" id="65">
                                          <p:stCondLst>
                                            <p:cond delay="0"/>
                                          </p:stCondLst>
                                        </p:cTn>
                                        <p:tgtEl>
                                          <p:spTgt spid="27"/>
                                        </p:tgtEl>
                                        <p:attrNameLst>
                                          <p:attrName>style.visibility</p:attrName>
                                        </p:attrNameLst>
                                      </p:cBhvr>
                                      <p:to>
                                        <p:strVal val="visible"/>
                                      </p:to>
                                    </p:set>
                                    <p:animEffect filter="wipe(left)" transition="in">
                                      <p:cBhvr>
                                        <p:cTn dur="500" id="66"/>
                                        <p:tgtEl>
                                          <p:spTgt spid="27"/>
                                        </p:tgtEl>
                                      </p:cBhvr>
                                    </p:animEffect>
                                  </p:childTnLst>
                                </p:cTn>
                              </p:par>
                            </p:childTnLst>
                          </p:cTn>
                        </p:par>
                        <p:par>
                          <p:cTn fill="hold" id="67" nodeType="afterGroup">
                            <p:stCondLst>
                              <p:cond delay="3100"/>
                            </p:stCondLst>
                            <p:childTnLst>
                              <p:par>
                                <p:cTn fill="hold" grpId="0" id="68" nodeType="afterEffect" presetClass="entr" presetID="31" presetSubtype="0">
                                  <p:stCondLst>
                                    <p:cond delay="0"/>
                                  </p:stCondLst>
                                  <p:childTnLst>
                                    <p:set>
                                      <p:cBhvr>
                                        <p:cTn dur="1" fill="hold" id="69">
                                          <p:stCondLst>
                                            <p:cond delay="0"/>
                                          </p:stCondLst>
                                        </p:cTn>
                                        <p:tgtEl>
                                          <p:spTgt spid="20"/>
                                        </p:tgtEl>
                                        <p:attrNameLst>
                                          <p:attrName>style.visibility</p:attrName>
                                        </p:attrNameLst>
                                      </p:cBhvr>
                                      <p:to>
                                        <p:strVal val="visible"/>
                                      </p:to>
                                    </p:set>
                                    <p:anim calcmode="lin" valueType="num">
                                      <p:cBhvr>
                                        <p:cTn dur="400" fill="hold" id="70"/>
                                        <p:tgtEl>
                                          <p:spTgt spid="20"/>
                                        </p:tgtEl>
                                        <p:attrNameLst>
                                          <p:attrName>ppt_w</p:attrName>
                                        </p:attrNameLst>
                                      </p:cBhvr>
                                      <p:tavLst>
                                        <p:tav tm="0">
                                          <p:val>
                                            <p:fltVal val="0"/>
                                          </p:val>
                                        </p:tav>
                                        <p:tav tm="100000">
                                          <p:val>
                                            <p:strVal val="#ppt_w"/>
                                          </p:val>
                                        </p:tav>
                                      </p:tavLst>
                                    </p:anim>
                                    <p:anim calcmode="lin" valueType="num">
                                      <p:cBhvr>
                                        <p:cTn dur="400" fill="hold" id="71"/>
                                        <p:tgtEl>
                                          <p:spTgt spid="20"/>
                                        </p:tgtEl>
                                        <p:attrNameLst>
                                          <p:attrName>ppt_h</p:attrName>
                                        </p:attrNameLst>
                                      </p:cBhvr>
                                      <p:tavLst>
                                        <p:tav tm="0">
                                          <p:val>
                                            <p:fltVal val="0"/>
                                          </p:val>
                                        </p:tav>
                                        <p:tav tm="100000">
                                          <p:val>
                                            <p:strVal val="#ppt_h"/>
                                          </p:val>
                                        </p:tav>
                                      </p:tavLst>
                                    </p:anim>
                                    <p:anim calcmode="lin" valueType="num">
                                      <p:cBhvr>
                                        <p:cTn dur="400" fill="hold" id="72"/>
                                        <p:tgtEl>
                                          <p:spTgt spid="20"/>
                                        </p:tgtEl>
                                        <p:attrNameLst>
                                          <p:attrName>style.rotation</p:attrName>
                                        </p:attrNameLst>
                                      </p:cBhvr>
                                      <p:tavLst>
                                        <p:tav tm="0">
                                          <p:val>
                                            <p:fltVal val="90"/>
                                          </p:val>
                                        </p:tav>
                                        <p:tav tm="100000">
                                          <p:val>
                                            <p:fltVal val="0"/>
                                          </p:val>
                                        </p:tav>
                                      </p:tavLst>
                                    </p:anim>
                                    <p:animEffect filter="fade" transition="in">
                                      <p:cBhvr>
                                        <p:cTn dur="400" id="73"/>
                                        <p:tgtEl>
                                          <p:spTgt spid="20"/>
                                        </p:tgtEl>
                                      </p:cBhvr>
                                    </p:animEffect>
                                  </p:childTnLst>
                                </p:cTn>
                              </p:par>
                            </p:childTnLst>
                          </p:cTn>
                        </p:par>
                        <p:par>
                          <p:cTn fill="hold" id="74" nodeType="afterGroup">
                            <p:stCondLst>
                              <p:cond delay="3500"/>
                            </p:stCondLst>
                            <p:childTnLst>
                              <p:par>
                                <p:cTn fill="hold" grpId="0" id="75" nodeType="afterEffect" presetClass="entr" presetID="22" presetSubtype="8">
                                  <p:stCondLst>
                                    <p:cond delay="0"/>
                                  </p:stCondLst>
                                  <p:childTnLst>
                                    <p:set>
                                      <p:cBhvr>
                                        <p:cTn dur="1" fill="hold" id="76">
                                          <p:stCondLst>
                                            <p:cond delay="0"/>
                                          </p:stCondLst>
                                        </p:cTn>
                                        <p:tgtEl>
                                          <p:spTgt spid="29"/>
                                        </p:tgtEl>
                                        <p:attrNameLst>
                                          <p:attrName>style.visibility</p:attrName>
                                        </p:attrNameLst>
                                      </p:cBhvr>
                                      <p:to>
                                        <p:strVal val="visible"/>
                                      </p:to>
                                    </p:set>
                                    <p:animEffect filter="wipe(left)" transition="in">
                                      <p:cBhvr>
                                        <p:cTn dur="500" id="77"/>
                                        <p:tgtEl>
                                          <p:spTgt spid="29"/>
                                        </p:tgtEl>
                                      </p:cBhvr>
                                    </p:animEffect>
                                  </p:childTnLst>
                                </p:cTn>
                              </p:par>
                            </p:childTnLst>
                          </p:cTn>
                        </p:par>
                        <p:par>
                          <p:cTn fill="hold" id="78" nodeType="afterGroup">
                            <p:stCondLst>
                              <p:cond delay="4000"/>
                            </p:stCondLst>
                            <p:childTnLst>
                              <p:par>
                                <p:cTn fill="hold" grpId="0" id="79" nodeType="afterEffect" presetClass="entr" presetID="31" presetSubtype="0">
                                  <p:stCondLst>
                                    <p:cond delay="0"/>
                                  </p:stCondLst>
                                  <p:childTnLst>
                                    <p:set>
                                      <p:cBhvr>
                                        <p:cTn dur="1" fill="hold" id="80">
                                          <p:stCondLst>
                                            <p:cond delay="0"/>
                                          </p:stCondLst>
                                        </p:cTn>
                                        <p:tgtEl>
                                          <p:spTgt spid="23"/>
                                        </p:tgtEl>
                                        <p:attrNameLst>
                                          <p:attrName>style.visibility</p:attrName>
                                        </p:attrNameLst>
                                      </p:cBhvr>
                                      <p:to>
                                        <p:strVal val="visible"/>
                                      </p:to>
                                    </p:set>
                                    <p:anim calcmode="lin" valueType="num">
                                      <p:cBhvr>
                                        <p:cTn dur="400" fill="hold" id="81"/>
                                        <p:tgtEl>
                                          <p:spTgt spid="23"/>
                                        </p:tgtEl>
                                        <p:attrNameLst>
                                          <p:attrName>ppt_w</p:attrName>
                                        </p:attrNameLst>
                                      </p:cBhvr>
                                      <p:tavLst>
                                        <p:tav tm="0">
                                          <p:val>
                                            <p:fltVal val="0"/>
                                          </p:val>
                                        </p:tav>
                                        <p:tav tm="100000">
                                          <p:val>
                                            <p:strVal val="#ppt_w"/>
                                          </p:val>
                                        </p:tav>
                                      </p:tavLst>
                                    </p:anim>
                                    <p:anim calcmode="lin" valueType="num">
                                      <p:cBhvr>
                                        <p:cTn dur="400" fill="hold" id="82"/>
                                        <p:tgtEl>
                                          <p:spTgt spid="23"/>
                                        </p:tgtEl>
                                        <p:attrNameLst>
                                          <p:attrName>ppt_h</p:attrName>
                                        </p:attrNameLst>
                                      </p:cBhvr>
                                      <p:tavLst>
                                        <p:tav tm="0">
                                          <p:val>
                                            <p:fltVal val="0"/>
                                          </p:val>
                                        </p:tav>
                                        <p:tav tm="100000">
                                          <p:val>
                                            <p:strVal val="#ppt_h"/>
                                          </p:val>
                                        </p:tav>
                                      </p:tavLst>
                                    </p:anim>
                                    <p:anim calcmode="lin" valueType="num">
                                      <p:cBhvr>
                                        <p:cTn dur="400" fill="hold" id="83"/>
                                        <p:tgtEl>
                                          <p:spTgt spid="23"/>
                                        </p:tgtEl>
                                        <p:attrNameLst>
                                          <p:attrName>style.rotation</p:attrName>
                                        </p:attrNameLst>
                                      </p:cBhvr>
                                      <p:tavLst>
                                        <p:tav tm="0">
                                          <p:val>
                                            <p:fltVal val="90"/>
                                          </p:val>
                                        </p:tav>
                                        <p:tav tm="100000">
                                          <p:val>
                                            <p:fltVal val="0"/>
                                          </p:val>
                                        </p:tav>
                                      </p:tavLst>
                                    </p:anim>
                                    <p:animEffect filter="fade" transition="in">
                                      <p:cBhvr>
                                        <p:cTn dur="400" id="84"/>
                                        <p:tgtEl>
                                          <p:spTgt spid="23"/>
                                        </p:tgtEl>
                                      </p:cBhvr>
                                    </p:animEffect>
                                  </p:childTnLst>
                                </p:cTn>
                              </p:par>
                            </p:childTnLst>
                          </p:cTn>
                        </p:par>
                        <p:par>
                          <p:cTn fill="hold" id="85" nodeType="afterGroup">
                            <p:stCondLst>
                              <p:cond delay="4400"/>
                            </p:stCondLst>
                            <p:childTnLst>
                              <p:par>
                                <p:cTn fill="hold" grpId="0" id="86" nodeType="afterEffect" presetClass="entr" presetID="22" presetSubtype="8">
                                  <p:stCondLst>
                                    <p:cond delay="0"/>
                                  </p:stCondLst>
                                  <p:childTnLst>
                                    <p:set>
                                      <p:cBhvr>
                                        <p:cTn dur="1" fill="hold" id="87">
                                          <p:stCondLst>
                                            <p:cond delay="0"/>
                                          </p:stCondLst>
                                        </p:cTn>
                                        <p:tgtEl>
                                          <p:spTgt spid="31"/>
                                        </p:tgtEl>
                                        <p:attrNameLst>
                                          <p:attrName>style.visibility</p:attrName>
                                        </p:attrNameLst>
                                      </p:cBhvr>
                                      <p:to>
                                        <p:strVal val="visible"/>
                                      </p:to>
                                    </p:set>
                                    <p:animEffect filter="wipe(left)" transition="in">
                                      <p:cBhvr>
                                        <p:cTn dur="500" id="88"/>
                                        <p:tgtEl>
                                          <p:spTgt spid="31"/>
                                        </p:tgtEl>
                                      </p:cBhvr>
                                    </p:animEffect>
                                  </p:childTnLst>
                                </p:cTn>
                              </p:par>
                            </p:childTnLst>
                          </p:cTn>
                        </p:par>
                        <p:par>
                          <p:cTn fill="hold" id="89" nodeType="afterGroup">
                            <p:stCondLst>
                              <p:cond delay="4900"/>
                            </p:stCondLst>
                            <p:childTnLst>
                              <p:par>
                                <p:cTn fill="hold" grpId="0" id="90" nodeType="afterEffect" presetClass="entr" presetID="31" presetSubtype="0">
                                  <p:stCondLst>
                                    <p:cond delay="0"/>
                                  </p:stCondLst>
                                  <p:childTnLst>
                                    <p:set>
                                      <p:cBhvr>
                                        <p:cTn dur="1" fill="hold" id="91">
                                          <p:stCondLst>
                                            <p:cond delay="0"/>
                                          </p:stCondLst>
                                        </p:cTn>
                                        <p:tgtEl>
                                          <p:spTgt spid="19"/>
                                        </p:tgtEl>
                                        <p:attrNameLst>
                                          <p:attrName>style.visibility</p:attrName>
                                        </p:attrNameLst>
                                      </p:cBhvr>
                                      <p:to>
                                        <p:strVal val="visible"/>
                                      </p:to>
                                    </p:set>
                                    <p:anim calcmode="lin" valueType="num">
                                      <p:cBhvr>
                                        <p:cTn dur="400" fill="hold" id="92"/>
                                        <p:tgtEl>
                                          <p:spTgt spid="19"/>
                                        </p:tgtEl>
                                        <p:attrNameLst>
                                          <p:attrName>ppt_w</p:attrName>
                                        </p:attrNameLst>
                                      </p:cBhvr>
                                      <p:tavLst>
                                        <p:tav tm="0">
                                          <p:val>
                                            <p:fltVal val="0"/>
                                          </p:val>
                                        </p:tav>
                                        <p:tav tm="100000">
                                          <p:val>
                                            <p:strVal val="#ppt_w"/>
                                          </p:val>
                                        </p:tav>
                                      </p:tavLst>
                                    </p:anim>
                                    <p:anim calcmode="lin" valueType="num">
                                      <p:cBhvr>
                                        <p:cTn dur="400" fill="hold" id="93"/>
                                        <p:tgtEl>
                                          <p:spTgt spid="19"/>
                                        </p:tgtEl>
                                        <p:attrNameLst>
                                          <p:attrName>ppt_h</p:attrName>
                                        </p:attrNameLst>
                                      </p:cBhvr>
                                      <p:tavLst>
                                        <p:tav tm="0">
                                          <p:val>
                                            <p:fltVal val="0"/>
                                          </p:val>
                                        </p:tav>
                                        <p:tav tm="100000">
                                          <p:val>
                                            <p:strVal val="#ppt_h"/>
                                          </p:val>
                                        </p:tav>
                                      </p:tavLst>
                                    </p:anim>
                                    <p:anim calcmode="lin" valueType="num">
                                      <p:cBhvr>
                                        <p:cTn dur="400" fill="hold" id="94"/>
                                        <p:tgtEl>
                                          <p:spTgt spid="19"/>
                                        </p:tgtEl>
                                        <p:attrNameLst>
                                          <p:attrName>style.rotation</p:attrName>
                                        </p:attrNameLst>
                                      </p:cBhvr>
                                      <p:tavLst>
                                        <p:tav tm="0">
                                          <p:val>
                                            <p:fltVal val="90"/>
                                          </p:val>
                                        </p:tav>
                                        <p:tav tm="100000">
                                          <p:val>
                                            <p:fltVal val="0"/>
                                          </p:val>
                                        </p:tav>
                                      </p:tavLst>
                                    </p:anim>
                                    <p:animEffect filter="fade" transition="in">
                                      <p:cBhvr>
                                        <p:cTn dur="400" id="95"/>
                                        <p:tgtEl>
                                          <p:spTgt spid="19"/>
                                        </p:tgtEl>
                                      </p:cBhvr>
                                    </p:animEffect>
                                  </p:childTnLst>
                                </p:cTn>
                              </p:par>
                            </p:childTnLst>
                          </p:cTn>
                        </p:par>
                        <p:par>
                          <p:cTn fill="hold" id="96" nodeType="afterGroup">
                            <p:stCondLst>
                              <p:cond delay="5300"/>
                            </p:stCondLst>
                            <p:childTnLst>
                              <p:par>
                                <p:cTn fill="hold" grpId="0" id="97" nodeType="afterEffect" presetClass="entr" presetID="22" presetSubtype="2">
                                  <p:stCondLst>
                                    <p:cond delay="0"/>
                                  </p:stCondLst>
                                  <p:childTnLst>
                                    <p:set>
                                      <p:cBhvr>
                                        <p:cTn dur="1" fill="hold" id="98">
                                          <p:stCondLst>
                                            <p:cond delay="0"/>
                                          </p:stCondLst>
                                        </p:cTn>
                                        <p:tgtEl>
                                          <p:spTgt spid="33"/>
                                        </p:tgtEl>
                                        <p:attrNameLst>
                                          <p:attrName>style.visibility</p:attrName>
                                        </p:attrNameLst>
                                      </p:cBhvr>
                                      <p:to>
                                        <p:strVal val="visible"/>
                                      </p:to>
                                    </p:set>
                                    <p:animEffect filter="wipe(right)" transition="in">
                                      <p:cBhvr>
                                        <p:cTn dur="500" id="99"/>
                                        <p:tgtEl>
                                          <p:spTgt spid="33"/>
                                        </p:tgtEl>
                                      </p:cBhvr>
                                    </p:animEffect>
                                  </p:childTnLst>
                                </p:cTn>
                              </p:par>
                            </p:childTnLst>
                          </p:cTn>
                        </p:par>
                        <p:par>
                          <p:cTn fill="hold" id="100" nodeType="afterGroup">
                            <p:stCondLst>
                              <p:cond delay="5800"/>
                            </p:stCondLst>
                            <p:childTnLst>
                              <p:par>
                                <p:cTn fill="hold" grpId="0" id="101" nodeType="afterEffect" presetClass="entr" presetID="31" presetSubtype="0">
                                  <p:stCondLst>
                                    <p:cond delay="0"/>
                                  </p:stCondLst>
                                  <p:childTnLst>
                                    <p:set>
                                      <p:cBhvr>
                                        <p:cTn dur="1" fill="hold" id="102">
                                          <p:stCondLst>
                                            <p:cond delay="0"/>
                                          </p:stCondLst>
                                        </p:cTn>
                                        <p:tgtEl>
                                          <p:spTgt spid="24"/>
                                        </p:tgtEl>
                                        <p:attrNameLst>
                                          <p:attrName>style.visibility</p:attrName>
                                        </p:attrNameLst>
                                      </p:cBhvr>
                                      <p:to>
                                        <p:strVal val="visible"/>
                                      </p:to>
                                    </p:set>
                                    <p:anim calcmode="lin" valueType="num">
                                      <p:cBhvr>
                                        <p:cTn dur="400" fill="hold" id="103"/>
                                        <p:tgtEl>
                                          <p:spTgt spid="24"/>
                                        </p:tgtEl>
                                        <p:attrNameLst>
                                          <p:attrName>ppt_w</p:attrName>
                                        </p:attrNameLst>
                                      </p:cBhvr>
                                      <p:tavLst>
                                        <p:tav tm="0">
                                          <p:val>
                                            <p:fltVal val="0"/>
                                          </p:val>
                                        </p:tav>
                                        <p:tav tm="100000">
                                          <p:val>
                                            <p:strVal val="#ppt_w"/>
                                          </p:val>
                                        </p:tav>
                                      </p:tavLst>
                                    </p:anim>
                                    <p:anim calcmode="lin" valueType="num">
                                      <p:cBhvr>
                                        <p:cTn dur="400" fill="hold" id="104"/>
                                        <p:tgtEl>
                                          <p:spTgt spid="24"/>
                                        </p:tgtEl>
                                        <p:attrNameLst>
                                          <p:attrName>ppt_h</p:attrName>
                                        </p:attrNameLst>
                                      </p:cBhvr>
                                      <p:tavLst>
                                        <p:tav tm="0">
                                          <p:val>
                                            <p:fltVal val="0"/>
                                          </p:val>
                                        </p:tav>
                                        <p:tav tm="100000">
                                          <p:val>
                                            <p:strVal val="#ppt_h"/>
                                          </p:val>
                                        </p:tav>
                                      </p:tavLst>
                                    </p:anim>
                                    <p:anim calcmode="lin" valueType="num">
                                      <p:cBhvr>
                                        <p:cTn dur="400" fill="hold" id="105"/>
                                        <p:tgtEl>
                                          <p:spTgt spid="24"/>
                                        </p:tgtEl>
                                        <p:attrNameLst>
                                          <p:attrName>style.rotation</p:attrName>
                                        </p:attrNameLst>
                                      </p:cBhvr>
                                      <p:tavLst>
                                        <p:tav tm="0">
                                          <p:val>
                                            <p:fltVal val="90"/>
                                          </p:val>
                                        </p:tav>
                                        <p:tav tm="100000">
                                          <p:val>
                                            <p:fltVal val="0"/>
                                          </p:val>
                                        </p:tav>
                                      </p:tavLst>
                                    </p:anim>
                                    <p:animEffect filter="fade" transition="in">
                                      <p:cBhvr>
                                        <p:cTn dur="400" id="106"/>
                                        <p:tgtEl>
                                          <p:spTgt spid="24"/>
                                        </p:tgtEl>
                                      </p:cBhvr>
                                    </p:animEffect>
                                  </p:childTnLst>
                                </p:cTn>
                              </p:par>
                            </p:childTnLst>
                          </p:cTn>
                        </p:par>
                        <p:par>
                          <p:cTn fill="hold" id="107" nodeType="afterGroup">
                            <p:stCondLst>
                              <p:cond delay="6200"/>
                            </p:stCondLst>
                            <p:childTnLst>
                              <p:par>
                                <p:cTn fill="hold" grpId="0" id="108" nodeType="afterEffect" presetClass="entr" presetID="22" presetSubtype="2">
                                  <p:stCondLst>
                                    <p:cond delay="0"/>
                                  </p:stCondLst>
                                  <p:childTnLst>
                                    <p:set>
                                      <p:cBhvr>
                                        <p:cTn dur="1" fill="hold" id="109">
                                          <p:stCondLst>
                                            <p:cond delay="0"/>
                                          </p:stCondLst>
                                        </p:cTn>
                                        <p:tgtEl>
                                          <p:spTgt spid="35"/>
                                        </p:tgtEl>
                                        <p:attrNameLst>
                                          <p:attrName>style.visibility</p:attrName>
                                        </p:attrNameLst>
                                      </p:cBhvr>
                                      <p:to>
                                        <p:strVal val="visible"/>
                                      </p:to>
                                    </p:set>
                                    <p:animEffect filter="wipe(right)" transition="in">
                                      <p:cBhvr>
                                        <p:cTn dur="500" id="110"/>
                                        <p:tgtEl>
                                          <p:spTgt spid="35"/>
                                        </p:tgtEl>
                                      </p:cBhvr>
                                    </p:animEffect>
                                  </p:childTnLst>
                                </p:cTn>
                              </p:par>
                            </p:childTnLst>
                          </p:cTn>
                        </p:par>
                        <p:par>
                          <p:cTn fill="hold" id="111" nodeType="afterGroup">
                            <p:stCondLst>
                              <p:cond delay="6700"/>
                            </p:stCondLst>
                            <p:childTnLst>
                              <p:par>
                                <p:cTn fill="hold" id="112" nodeType="afterEffect" presetClass="entr" presetID="53" presetSubtype="0">
                                  <p:stCondLst>
                                    <p:cond delay="0"/>
                                  </p:stCondLst>
                                  <p:childTnLst>
                                    <p:set>
                                      <p:cBhvr>
                                        <p:cTn dur="1" fill="hold" id="113">
                                          <p:stCondLst>
                                            <p:cond delay="0"/>
                                          </p:stCondLst>
                                        </p:cTn>
                                        <p:tgtEl>
                                          <p:spTgt spid="37"/>
                                        </p:tgtEl>
                                        <p:attrNameLst>
                                          <p:attrName>style.visibility</p:attrName>
                                        </p:attrNameLst>
                                      </p:cBhvr>
                                      <p:to>
                                        <p:strVal val="visible"/>
                                      </p:to>
                                    </p:set>
                                    <p:anim calcmode="lin" valueType="num">
                                      <p:cBhvr>
                                        <p:cTn dur="500" fill="hold" id="114"/>
                                        <p:tgtEl>
                                          <p:spTgt spid="37"/>
                                        </p:tgtEl>
                                        <p:attrNameLst>
                                          <p:attrName>ppt_w</p:attrName>
                                        </p:attrNameLst>
                                      </p:cBhvr>
                                      <p:tavLst>
                                        <p:tav tm="0">
                                          <p:val>
                                            <p:fltVal val="0"/>
                                          </p:val>
                                        </p:tav>
                                        <p:tav tm="100000">
                                          <p:val>
                                            <p:strVal val="#ppt_w"/>
                                          </p:val>
                                        </p:tav>
                                      </p:tavLst>
                                    </p:anim>
                                    <p:anim calcmode="lin" valueType="num">
                                      <p:cBhvr>
                                        <p:cTn dur="500" fill="hold" id="115"/>
                                        <p:tgtEl>
                                          <p:spTgt spid="37"/>
                                        </p:tgtEl>
                                        <p:attrNameLst>
                                          <p:attrName>ppt_h</p:attrName>
                                        </p:attrNameLst>
                                      </p:cBhvr>
                                      <p:tavLst>
                                        <p:tav tm="0">
                                          <p:val>
                                            <p:fltVal val="0"/>
                                          </p:val>
                                        </p:tav>
                                        <p:tav tm="100000">
                                          <p:val>
                                            <p:strVal val="#ppt_h"/>
                                          </p:val>
                                        </p:tav>
                                      </p:tavLst>
                                    </p:anim>
                                    <p:animEffect filter="fade" transition="in">
                                      <p:cBhvr>
                                        <p:cTn dur="500" id="116"/>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3"/>
      <p:bldP grpId="0" spid="14"/>
      <p:bldP grpId="0" spid="15"/>
      <p:bldP grpId="0" spid="16"/>
      <p:bldP grpId="0" spid="17"/>
      <p:bldP grpId="0" spid="18"/>
      <p:bldP grpId="0" spid="19"/>
      <p:bldP grpId="0" spid="20"/>
      <p:bldP grpId="0" spid="21"/>
      <p:bldP grpId="0" spid="22"/>
      <p:bldP grpId="0" spid="23"/>
      <p:bldP grpId="0" spid="24"/>
      <p:bldP grpId="0" spid="25"/>
      <p:bldP grpId="0" spid="27"/>
      <p:bldP grpId="0" spid="29"/>
      <p:bldP grpId="0" spid="31"/>
      <p:bldP grpId="0" spid="33"/>
      <p:bldP grpId="0" spid="3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Freeform 5"/>
          <p:cNvSpPr/>
          <p:nvPr/>
        </p:nvSpPr>
        <p:spPr bwMode="auto">
          <a:xfrm>
            <a:off x="612781" y="0"/>
            <a:ext cx="1731865" cy="870145"/>
          </a:xfrm>
          <a:custGeom>
            <a:gdLst>
              <a:gd fmla="*/ 3490 w 3490" name="T0"/>
              <a:gd fmla="*/ 0 h 1722" name="T1"/>
              <a:gd fmla="*/ 1794 w 3490" name="T2"/>
              <a:gd fmla="*/ 1695 h 1722" name="T3"/>
              <a:gd fmla="*/ 1695 w 3490" name="T4"/>
              <a:gd fmla="*/ 1695 h 1722" name="T5"/>
              <a:gd fmla="*/ 0 w 3490" name="T6"/>
              <a:gd fmla="*/ 0 h 1722" name="T7"/>
              <a:gd fmla="*/ 3490 w 3490" name="T8"/>
              <a:gd fmla="*/ 0 h 1722" name="T9"/>
            </a:gdLst>
            <a:cxnLst>
              <a:cxn ang="0">
                <a:pos x="T0" y="T1"/>
              </a:cxn>
              <a:cxn ang="0">
                <a:pos x="T2" y="T3"/>
              </a:cxn>
              <a:cxn ang="0">
                <a:pos x="T4" y="T5"/>
              </a:cxn>
              <a:cxn ang="0">
                <a:pos x="T6" y="T7"/>
              </a:cxn>
              <a:cxn ang="0">
                <a:pos x="T8" y="T9"/>
              </a:cxn>
            </a:cxnLst>
            <a:rect b="b" l="0" r="r" t="0"/>
            <a:pathLst>
              <a:path h="1722" w="3490">
                <a:moveTo>
                  <a:pt x="3490" y="0"/>
                </a:moveTo>
                <a:lnTo>
                  <a:pt x="1794" y="1695"/>
                </a:lnTo>
                <a:cubicBezTo>
                  <a:pt x="1767" y="1722"/>
                  <a:pt x="1723" y="1722"/>
                  <a:pt x="1695" y="1695"/>
                </a:cubicBezTo>
                <a:lnTo>
                  <a:pt x="0" y="0"/>
                </a:lnTo>
                <a:lnTo>
                  <a:pt x="3490" y="0"/>
                </a:lnTo>
                <a:close/>
              </a:path>
            </a:pathLst>
          </a:custGeom>
          <a:solidFill>
            <a:srgbClr val="00A1C3"/>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 name="Freeform 6"/>
          <p:cNvSpPr/>
          <p:nvPr/>
        </p:nvSpPr>
        <p:spPr bwMode="auto">
          <a:xfrm>
            <a:off x="265807" y="0"/>
            <a:ext cx="1731865" cy="868642"/>
          </a:xfrm>
          <a:custGeom>
            <a:gdLst>
              <a:gd fmla="*/ 3490 w 3490" name="T0"/>
              <a:gd fmla="*/ 0 h 1719" name="T1"/>
              <a:gd fmla="*/ 1803 w 3490" name="T2"/>
              <a:gd fmla="*/ 1687 h 1719" name="T3"/>
              <a:gd fmla="*/ 1687 w 3490" name="T4"/>
              <a:gd fmla="*/ 1687 h 1719" name="T5"/>
              <a:gd fmla="*/ 0 w 3490" name="T6"/>
              <a:gd fmla="*/ 0 h 1719" name="T7"/>
              <a:gd fmla="*/ 3490 w 3490" name="T8"/>
              <a:gd fmla="*/ 0 h 1719" name="T9"/>
            </a:gdLst>
            <a:cxnLst>
              <a:cxn ang="0">
                <a:pos x="T0" y="T1"/>
              </a:cxn>
              <a:cxn ang="0">
                <a:pos x="T2" y="T3"/>
              </a:cxn>
              <a:cxn ang="0">
                <a:pos x="T4" y="T5"/>
              </a:cxn>
              <a:cxn ang="0">
                <a:pos x="T6" y="T7"/>
              </a:cxn>
              <a:cxn ang="0">
                <a:pos x="T8" y="T9"/>
              </a:cxn>
            </a:cxnLst>
            <a:rect b="b" l="0" r="r" t="0"/>
            <a:pathLst>
              <a:path h="1719" w="3490">
                <a:moveTo>
                  <a:pt x="3490" y="0"/>
                </a:moveTo>
                <a:lnTo>
                  <a:pt x="1803" y="1687"/>
                </a:lnTo>
                <a:cubicBezTo>
                  <a:pt x="1771" y="1719"/>
                  <a:pt x="1719" y="1719"/>
                  <a:pt x="1687" y="1687"/>
                </a:cubicBezTo>
                <a:lnTo>
                  <a:pt x="0" y="0"/>
                </a:lnTo>
                <a:lnTo>
                  <a:pt x="349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7" name="Freeform 7"/>
          <p:cNvSpPr>
            <a:spLocks noEditPoints="1"/>
          </p:cNvSpPr>
          <p:nvPr/>
        </p:nvSpPr>
        <p:spPr bwMode="auto">
          <a:xfrm>
            <a:off x="977780" y="154792"/>
            <a:ext cx="572281" cy="571079"/>
          </a:xfrm>
          <a:custGeom>
            <a:gdLst>
              <a:gd fmla="*/ 297 w 1152" name="T0"/>
              <a:gd fmla="*/ 452 h 1131" name="T1"/>
              <a:gd fmla="*/ 645 w 1152" name="T2"/>
              <a:gd fmla="*/ 869 h 1131" name="T3"/>
              <a:gd fmla="*/ 383 w 1152" name="T4"/>
              <a:gd fmla="*/ 1066 h 1131" name="T5"/>
              <a:gd fmla="*/ 383 w 1152" name="T6"/>
              <a:gd fmla="*/ 1131 h 1131" name="T7"/>
              <a:gd fmla="*/ 64 w 1152" name="T8"/>
              <a:gd fmla="*/ 747 h 1131" name="T9"/>
              <a:gd fmla="*/ 371 w 1152" name="T10"/>
              <a:gd fmla="*/ 594 h 1131" name="T11"/>
              <a:gd fmla="*/ 64 w 1152" name="T12"/>
              <a:gd fmla="*/ 747 h 1131" name="T13"/>
              <a:gd fmla="*/ 355 w 1152" name="T14"/>
              <a:gd fmla="*/ 1039 h 1131" name="T15"/>
              <a:gd fmla="*/ 506 w 1152" name="T16"/>
              <a:gd fmla="*/ 730 h 1131" name="T17"/>
              <a:gd fmla="*/ 170 w 1152" name="T18"/>
              <a:gd fmla="*/ 853 h 1131" name="T19"/>
              <a:gd fmla="*/ 479 w 1152" name="T20"/>
              <a:gd fmla="*/ 702 h 1131" name="T21"/>
              <a:gd fmla="*/ 170 w 1152" name="T22"/>
              <a:gd fmla="*/ 853 h 1131" name="T23"/>
              <a:gd fmla="*/ 999 w 1152" name="T24"/>
              <a:gd fmla="*/ 179 h 1131" name="T25"/>
              <a:gd fmla="*/ 965 w 1152" name="T26"/>
              <a:gd fmla="*/ 323 h 1131" name="T27"/>
              <a:gd fmla="*/ 1152 w 1152" name="T28"/>
              <a:gd fmla="*/ 307 h 1131" name="T29"/>
              <a:gd fmla="*/ 946 w 1152" name="T30"/>
              <a:gd fmla="*/ 438 h 1131" name="T31"/>
              <a:gd fmla="*/ 898 w 1152" name="T32"/>
              <a:gd fmla="*/ 606 h 1131" name="T33"/>
              <a:gd fmla="*/ 912 w 1152" name="T34"/>
              <a:gd fmla="*/ 527 h 1131" name="T35"/>
              <a:gd fmla="*/ 771 w 1152" name="T36"/>
              <a:gd fmla="*/ 325 h 1131" name="T37"/>
              <a:gd fmla="*/ 556 w 1152" name="T38"/>
              <a:gd fmla="*/ 484 h 1131" name="T39"/>
              <a:gd fmla="*/ 819 w 1152" name="T40"/>
              <a:gd fmla="*/ 132 h 1131" name="T41"/>
              <a:gd fmla="*/ 536 w 1152" name="T42"/>
              <a:gd fmla="*/ 361 h 1131" name="T43"/>
              <a:gd fmla="*/ 747 w 1152" name="T44"/>
              <a:gd fmla="*/ 60 h 1131" name="T45"/>
              <a:gd fmla="*/ 457 w 1152" name="T46"/>
              <a:gd fmla="*/ 295 h 1131" name="T47"/>
              <a:gd fmla="*/ 896 w 1152" name="T48"/>
              <a:gd fmla="*/ 144 h 1131" name="T49"/>
              <a:gd fmla="*/ 989 w 1152" name="T50"/>
              <a:gd fmla="*/ 107 h 1131" name="T51"/>
              <a:gd fmla="*/ 816 w 1152" name="T52"/>
              <a:gd fmla="*/ 307 h 1131" name="T53"/>
              <a:gd fmla="*/ 949 w 1152" name="T54"/>
              <a:gd fmla="*/ 174 h 1131" name="T55"/>
              <a:gd fmla="*/ 831 w 1152" name="T56"/>
              <a:gd fmla="*/ 419 h 1131" name="T57"/>
              <a:gd fmla="*/ 763 w 1152" name="T58"/>
              <a:gd fmla="*/ 676 h 1131" name="T59"/>
              <a:gd fmla="*/ 646 w 1152" name="T60"/>
              <a:gd fmla="*/ 470 h 1131" name="T61"/>
              <a:gd fmla="*/ 780 w 1152" name="T62"/>
              <a:gd fmla="*/ 443 h 1131" name="T63"/>
              <a:gd fmla="*/ 701 w 1152" name="T64"/>
              <a:gd fmla="*/ 505 h 1131" name="T65"/>
              <a:gd fmla="*/ 646 w 1152" name="T66"/>
              <a:gd fmla="*/ 470 h 113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31" w="1152">
                <a:moveTo>
                  <a:pt x="0" y="749"/>
                </a:moveTo>
                <a:lnTo>
                  <a:pt x="297" y="452"/>
                </a:lnTo>
                <a:lnTo>
                  <a:pt x="680" y="835"/>
                </a:lnTo>
                <a:lnTo>
                  <a:pt x="645" y="869"/>
                </a:lnTo>
                <a:lnTo>
                  <a:pt x="613" y="836"/>
                </a:lnTo>
                <a:lnTo>
                  <a:pt x="383" y="1066"/>
                </a:lnTo>
                <a:lnTo>
                  <a:pt x="415" y="1099"/>
                </a:lnTo>
                <a:lnTo>
                  <a:pt x="383" y="1131"/>
                </a:lnTo>
                <a:lnTo>
                  <a:pt x="0" y="749"/>
                </a:lnTo>
                <a:close/>
                <a:moveTo>
                  <a:pt x="64" y="747"/>
                </a:moveTo>
                <a:lnTo>
                  <a:pt x="141" y="824"/>
                </a:lnTo>
                <a:lnTo>
                  <a:pt x="371" y="594"/>
                </a:lnTo>
                <a:lnTo>
                  <a:pt x="294" y="517"/>
                </a:lnTo>
                <a:lnTo>
                  <a:pt x="64" y="747"/>
                </a:lnTo>
                <a:close/>
                <a:moveTo>
                  <a:pt x="276" y="960"/>
                </a:moveTo>
                <a:lnTo>
                  <a:pt x="355" y="1039"/>
                </a:lnTo>
                <a:lnTo>
                  <a:pt x="585" y="809"/>
                </a:lnTo>
                <a:lnTo>
                  <a:pt x="506" y="730"/>
                </a:lnTo>
                <a:lnTo>
                  <a:pt x="276" y="960"/>
                </a:lnTo>
                <a:close/>
                <a:moveTo>
                  <a:pt x="170" y="853"/>
                </a:moveTo>
                <a:lnTo>
                  <a:pt x="249" y="932"/>
                </a:lnTo>
                <a:lnTo>
                  <a:pt x="479" y="702"/>
                </a:lnTo>
                <a:lnTo>
                  <a:pt x="400" y="624"/>
                </a:lnTo>
                <a:lnTo>
                  <a:pt x="170" y="853"/>
                </a:lnTo>
                <a:close/>
                <a:moveTo>
                  <a:pt x="949" y="174"/>
                </a:moveTo>
                <a:lnTo>
                  <a:pt x="999" y="179"/>
                </a:lnTo>
                <a:cubicBezTo>
                  <a:pt x="997" y="192"/>
                  <a:pt x="991" y="219"/>
                  <a:pt x="980" y="259"/>
                </a:cubicBezTo>
                <a:cubicBezTo>
                  <a:pt x="974" y="287"/>
                  <a:pt x="968" y="308"/>
                  <a:pt x="965" y="323"/>
                </a:cubicBezTo>
                <a:cubicBezTo>
                  <a:pt x="1014" y="319"/>
                  <a:pt x="1074" y="297"/>
                  <a:pt x="1143" y="254"/>
                </a:cubicBezTo>
                <a:cubicBezTo>
                  <a:pt x="1143" y="270"/>
                  <a:pt x="1146" y="288"/>
                  <a:pt x="1152" y="307"/>
                </a:cubicBezTo>
                <a:cubicBezTo>
                  <a:pt x="1050" y="363"/>
                  <a:pt x="955" y="381"/>
                  <a:pt x="867" y="359"/>
                </a:cubicBezTo>
                <a:lnTo>
                  <a:pt x="946" y="438"/>
                </a:lnTo>
                <a:cubicBezTo>
                  <a:pt x="990" y="477"/>
                  <a:pt x="990" y="517"/>
                  <a:pt x="946" y="558"/>
                </a:cubicBezTo>
                <a:cubicBezTo>
                  <a:pt x="930" y="574"/>
                  <a:pt x="914" y="590"/>
                  <a:pt x="898" y="606"/>
                </a:cubicBezTo>
                <a:cubicBezTo>
                  <a:pt x="883" y="593"/>
                  <a:pt x="869" y="584"/>
                  <a:pt x="857" y="579"/>
                </a:cubicBezTo>
                <a:cubicBezTo>
                  <a:pt x="872" y="566"/>
                  <a:pt x="890" y="549"/>
                  <a:pt x="912" y="527"/>
                </a:cubicBezTo>
                <a:cubicBezTo>
                  <a:pt x="935" y="506"/>
                  <a:pt x="935" y="486"/>
                  <a:pt x="913" y="467"/>
                </a:cubicBezTo>
                <a:lnTo>
                  <a:pt x="771" y="325"/>
                </a:lnTo>
                <a:lnTo>
                  <a:pt x="584" y="512"/>
                </a:lnTo>
                <a:lnTo>
                  <a:pt x="556" y="484"/>
                </a:lnTo>
                <a:lnTo>
                  <a:pt x="864" y="177"/>
                </a:lnTo>
                <a:lnTo>
                  <a:pt x="819" y="132"/>
                </a:lnTo>
                <a:lnTo>
                  <a:pt x="563" y="388"/>
                </a:lnTo>
                <a:lnTo>
                  <a:pt x="536" y="361"/>
                </a:lnTo>
                <a:lnTo>
                  <a:pt x="792" y="105"/>
                </a:lnTo>
                <a:lnTo>
                  <a:pt x="747" y="60"/>
                </a:lnTo>
                <a:lnTo>
                  <a:pt x="484" y="323"/>
                </a:lnTo>
                <a:lnTo>
                  <a:pt x="457" y="295"/>
                </a:lnTo>
                <a:lnTo>
                  <a:pt x="752" y="0"/>
                </a:lnTo>
                <a:lnTo>
                  <a:pt x="896" y="144"/>
                </a:lnTo>
                <a:lnTo>
                  <a:pt x="962" y="79"/>
                </a:lnTo>
                <a:lnTo>
                  <a:pt x="989" y="107"/>
                </a:lnTo>
                <a:lnTo>
                  <a:pt x="802" y="294"/>
                </a:lnTo>
                <a:lnTo>
                  <a:pt x="816" y="307"/>
                </a:lnTo>
                <a:cubicBezTo>
                  <a:pt x="853" y="318"/>
                  <a:pt x="889" y="323"/>
                  <a:pt x="922" y="325"/>
                </a:cubicBezTo>
                <a:cubicBezTo>
                  <a:pt x="933" y="267"/>
                  <a:pt x="943" y="217"/>
                  <a:pt x="949" y="174"/>
                </a:cubicBezTo>
                <a:close/>
                <a:moveTo>
                  <a:pt x="721" y="659"/>
                </a:moveTo>
                <a:cubicBezTo>
                  <a:pt x="753" y="595"/>
                  <a:pt x="790" y="515"/>
                  <a:pt x="831" y="419"/>
                </a:cubicBezTo>
                <a:cubicBezTo>
                  <a:pt x="844" y="427"/>
                  <a:pt x="856" y="435"/>
                  <a:pt x="869" y="443"/>
                </a:cubicBezTo>
                <a:cubicBezTo>
                  <a:pt x="829" y="529"/>
                  <a:pt x="793" y="607"/>
                  <a:pt x="763" y="676"/>
                </a:cubicBezTo>
                <a:lnTo>
                  <a:pt x="721" y="659"/>
                </a:lnTo>
                <a:close/>
                <a:moveTo>
                  <a:pt x="646" y="470"/>
                </a:moveTo>
                <a:cubicBezTo>
                  <a:pt x="654" y="469"/>
                  <a:pt x="664" y="467"/>
                  <a:pt x="677" y="464"/>
                </a:cubicBezTo>
                <a:cubicBezTo>
                  <a:pt x="718" y="454"/>
                  <a:pt x="752" y="448"/>
                  <a:pt x="780" y="443"/>
                </a:cubicBezTo>
                <a:lnTo>
                  <a:pt x="788" y="489"/>
                </a:lnTo>
                <a:cubicBezTo>
                  <a:pt x="767" y="493"/>
                  <a:pt x="737" y="498"/>
                  <a:pt x="701" y="505"/>
                </a:cubicBezTo>
                <a:cubicBezTo>
                  <a:pt x="679" y="508"/>
                  <a:pt x="662" y="511"/>
                  <a:pt x="651" y="513"/>
                </a:cubicBezTo>
                <a:lnTo>
                  <a:pt x="646" y="47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8" name="Freeform 8"/>
          <p:cNvSpPr>
            <a:spLocks noEditPoints="1"/>
          </p:cNvSpPr>
          <p:nvPr/>
        </p:nvSpPr>
        <p:spPr bwMode="auto">
          <a:xfrm>
            <a:off x="1431399" y="205889"/>
            <a:ext cx="504689" cy="512469"/>
          </a:xfrm>
          <a:custGeom>
            <a:gdLst>
              <a:gd fmla="*/ 163 w 1017" name="T0"/>
              <a:gd fmla="*/ 893 h 1013" name="T1"/>
              <a:gd fmla="*/ 41 w 1017" name="T2"/>
              <a:gd fmla="*/ 977 h 1013" name="T3"/>
              <a:gd fmla="*/ 113 w 1017" name="T4"/>
              <a:gd fmla="*/ 847 h 1013" name="T5"/>
              <a:gd fmla="*/ 43 w 1017" name="T6"/>
              <a:gd fmla="*/ 873 h 1013" name="T7"/>
              <a:gd fmla="*/ 140 w 1017" name="T8"/>
              <a:gd fmla="*/ 971 h 1013" name="T9"/>
              <a:gd fmla="*/ 172 w 1017" name="T10"/>
              <a:gd fmla="*/ 745 h 1013" name="T11"/>
              <a:gd fmla="*/ 268 w 1017" name="T12"/>
              <a:gd fmla="*/ 843 h 1013" name="T13"/>
              <a:gd fmla="*/ 172 w 1017" name="T14"/>
              <a:gd fmla="*/ 745 h 1013" name="T15"/>
              <a:gd fmla="*/ 167 w 1017" name="T16"/>
              <a:gd fmla="*/ 851 h 1013" name="T17"/>
              <a:gd fmla="*/ 277 w 1017" name="T18"/>
              <a:gd fmla="*/ 738 h 1013" name="T19"/>
              <a:gd fmla="*/ 452 w 1017" name="T20"/>
              <a:gd fmla="*/ 676 h 1013" name="T21"/>
              <a:gd fmla="*/ 324 w 1017" name="T22"/>
              <a:gd fmla="*/ 573 h 1013" name="T23"/>
              <a:gd fmla="*/ 428 w 1017" name="T24"/>
              <a:gd fmla="*/ 674 h 1013" name="T25"/>
              <a:gd fmla="*/ 413 w 1017" name="T26"/>
              <a:gd fmla="*/ 670 h 1013" name="T27"/>
              <a:gd fmla="*/ 245 w 1017" name="T28"/>
              <a:gd fmla="*/ 652 h 1013" name="T29"/>
              <a:gd fmla="*/ 374 w 1017" name="T30"/>
              <a:gd fmla="*/ 755 h 1013" name="T31"/>
              <a:gd fmla="*/ 268 w 1017" name="T32"/>
              <a:gd fmla="*/ 652 h 1013" name="T33"/>
              <a:gd fmla="*/ 285 w 1017" name="T34"/>
              <a:gd fmla="*/ 658 h 1013" name="T35"/>
              <a:gd fmla="*/ 452 w 1017" name="T36"/>
              <a:gd fmla="*/ 676 h 1013" name="T37"/>
              <a:gd fmla="*/ 465 w 1017" name="T38"/>
              <a:gd fmla="*/ 454 h 1013" name="T39"/>
              <a:gd fmla="*/ 530 w 1017" name="T40"/>
              <a:gd fmla="*/ 598 h 1013" name="T41"/>
              <a:gd fmla="*/ 412 w 1017" name="T42"/>
              <a:gd fmla="*/ 507 h 1013" name="T43"/>
              <a:gd fmla="*/ 362 w 1017" name="T44"/>
              <a:gd fmla="*/ 535 h 1013" name="T45"/>
              <a:gd fmla="*/ 596 w 1017" name="T46"/>
              <a:gd fmla="*/ 511 h 1013" name="T47"/>
              <a:gd fmla="*/ 681 w 1017" name="T48"/>
              <a:gd fmla="*/ 448 h 1013" name="T49"/>
              <a:gd fmla="*/ 478 w 1017" name="T50"/>
              <a:gd fmla="*/ 419 h 1013" name="T51"/>
              <a:gd fmla="*/ 572 w 1017" name="T52"/>
              <a:gd fmla="*/ 346 h 1013" name="T53"/>
              <a:gd fmla="*/ 541 w 1017" name="T54"/>
              <a:gd fmla="*/ 456 h 1013" name="T55"/>
              <a:gd fmla="*/ 619 w 1017" name="T56"/>
              <a:gd fmla="*/ 402 h 1013" name="T57"/>
              <a:gd fmla="*/ 596 w 1017" name="T58"/>
              <a:gd fmla="*/ 511 h 1013" name="T59"/>
              <a:gd fmla="*/ 685 w 1017" name="T60"/>
              <a:gd fmla="*/ 212 h 1013" name="T61"/>
              <a:gd fmla="*/ 757 w 1017" name="T62"/>
              <a:gd fmla="*/ 309 h 1013" name="T63"/>
              <a:gd fmla="*/ 775 w 1017" name="T64"/>
              <a:gd fmla="*/ 327 h 1013" name="T65"/>
              <a:gd fmla="*/ 608 w 1017" name="T66"/>
              <a:gd fmla="*/ 288 h 1013" name="T67"/>
              <a:gd fmla="*/ 709 w 1017" name="T68"/>
              <a:gd fmla="*/ 419 h 1013" name="T69"/>
              <a:gd fmla="*/ 637 w 1017" name="T70"/>
              <a:gd fmla="*/ 321 h 1013" name="T71"/>
              <a:gd fmla="*/ 616 w 1017" name="T72"/>
              <a:gd fmla="*/ 303 h 1013" name="T73"/>
              <a:gd fmla="*/ 786 w 1017" name="T74"/>
              <a:gd fmla="*/ 342 h 1013" name="T75"/>
              <a:gd fmla="*/ 802 w 1017" name="T76"/>
              <a:gd fmla="*/ 95 h 1013" name="T77"/>
              <a:gd fmla="*/ 774 w 1017" name="T78"/>
              <a:gd fmla="*/ 145 h 1013" name="T79"/>
              <a:gd fmla="*/ 865 w 1017" name="T80"/>
              <a:gd fmla="*/ 263 h 1013" name="T81"/>
              <a:gd fmla="*/ 721 w 1017" name="T82"/>
              <a:gd fmla="*/ 198 h 1013" name="T83"/>
              <a:gd fmla="*/ 802 w 1017" name="T84"/>
              <a:gd fmla="*/ 95 h 1013" name="T85"/>
              <a:gd fmla="*/ 939 w 1017" name="T86"/>
              <a:gd fmla="*/ 16 h 1013" name="T87"/>
              <a:gd fmla="*/ 854 w 1017" name="T88"/>
              <a:gd fmla="*/ 101 h 1013" name="T89"/>
              <a:gd fmla="*/ 984 w 1017" name="T90"/>
              <a:gd fmla="*/ 83 h 1013" name="T91"/>
              <a:gd fmla="*/ 912 w 1017" name="T92"/>
              <a:gd fmla="*/ 141 h 1013" name="T93"/>
              <a:gd fmla="*/ 988 w 1017" name="T94"/>
              <a:gd fmla="*/ 144 h 1013" name="T95"/>
              <a:gd fmla="*/ 917 w 1017" name="T96"/>
              <a:gd fmla="*/ 79 h 1013" name="T97"/>
              <a:gd fmla="*/ 876 w 1017" name="T98"/>
              <a:gd fmla="*/ 39 h 101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013" w="1017">
                <a:moveTo>
                  <a:pt x="144" y="904"/>
                </a:moveTo>
                <a:lnTo>
                  <a:pt x="163" y="893"/>
                </a:lnTo>
                <a:cubicBezTo>
                  <a:pt x="181" y="925"/>
                  <a:pt x="177" y="955"/>
                  <a:pt x="151" y="981"/>
                </a:cubicBezTo>
                <a:cubicBezTo>
                  <a:pt x="116" y="1013"/>
                  <a:pt x="79" y="1011"/>
                  <a:pt x="41" y="977"/>
                </a:cubicBezTo>
                <a:cubicBezTo>
                  <a:pt x="3" y="936"/>
                  <a:pt x="0" y="897"/>
                  <a:pt x="32" y="861"/>
                </a:cubicBezTo>
                <a:cubicBezTo>
                  <a:pt x="55" y="839"/>
                  <a:pt x="82" y="835"/>
                  <a:pt x="113" y="847"/>
                </a:cubicBezTo>
                <a:lnTo>
                  <a:pt x="102" y="865"/>
                </a:lnTo>
                <a:cubicBezTo>
                  <a:pt x="78" y="856"/>
                  <a:pt x="59" y="858"/>
                  <a:pt x="43" y="873"/>
                </a:cubicBezTo>
                <a:cubicBezTo>
                  <a:pt x="22" y="899"/>
                  <a:pt x="25" y="929"/>
                  <a:pt x="53" y="962"/>
                </a:cubicBezTo>
                <a:cubicBezTo>
                  <a:pt x="85" y="990"/>
                  <a:pt x="113" y="993"/>
                  <a:pt x="140" y="971"/>
                </a:cubicBezTo>
                <a:cubicBezTo>
                  <a:pt x="158" y="952"/>
                  <a:pt x="159" y="929"/>
                  <a:pt x="144" y="904"/>
                </a:cubicBezTo>
                <a:close/>
                <a:moveTo>
                  <a:pt x="172" y="745"/>
                </a:moveTo>
                <a:cubicBezTo>
                  <a:pt x="149" y="772"/>
                  <a:pt x="151" y="803"/>
                  <a:pt x="179" y="836"/>
                </a:cubicBezTo>
                <a:cubicBezTo>
                  <a:pt x="210" y="864"/>
                  <a:pt x="240" y="867"/>
                  <a:pt x="268" y="843"/>
                </a:cubicBezTo>
                <a:cubicBezTo>
                  <a:pt x="293" y="815"/>
                  <a:pt x="292" y="784"/>
                  <a:pt x="263" y="752"/>
                </a:cubicBezTo>
                <a:cubicBezTo>
                  <a:pt x="230" y="724"/>
                  <a:pt x="200" y="721"/>
                  <a:pt x="172" y="745"/>
                </a:cubicBezTo>
                <a:close/>
                <a:moveTo>
                  <a:pt x="279" y="853"/>
                </a:moveTo>
                <a:cubicBezTo>
                  <a:pt x="242" y="886"/>
                  <a:pt x="204" y="885"/>
                  <a:pt x="167" y="851"/>
                </a:cubicBezTo>
                <a:cubicBezTo>
                  <a:pt x="129" y="810"/>
                  <a:pt x="127" y="770"/>
                  <a:pt x="161" y="732"/>
                </a:cubicBezTo>
                <a:cubicBezTo>
                  <a:pt x="198" y="700"/>
                  <a:pt x="237" y="702"/>
                  <a:pt x="277" y="738"/>
                </a:cubicBezTo>
                <a:cubicBezTo>
                  <a:pt x="313" y="777"/>
                  <a:pt x="314" y="815"/>
                  <a:pt x="279" y="853"/>
                </a:cubicBezTo>
                <a:close/>
                <a:moveTo>
                  <a:pt x="452" y="676"/>
                </a:moveTo>
                <a:lnTo>
                  <a:pt x="336" y="560"/>
                </a:lnTo>
                <a:lnTo>
                  <a:pt x="324" y="573"/>
                </a:lnTo>
                <a:lnTo>
                  <a:pt x="408" y="657"/>
                </a:lnTo>
                <a:cubicBezTo>
                  <a:pt x="415" y="664"/>
                  <a:pt x="421" y="669"/>
                  <a:pt x="428" y="674"/>
                </a:cubicBezTo>
                <a:lnTo>
                  <a:pt x="427" y="675"/>
                </a:lnTo>
                <a:cubicBezTo>
                  <a:pt x="424" y="673"/>
                  <a:pt x="419" y="672"/>
                  <a:pt x="413" y="670"/>
                </a:cubicBezTo>
                <a:lnTo>
                  <a:pt x="260" y="637"/>
                </a:lnTo>
                <a:lnTo>
                  <a:pt x="245" y="652"/>
                </a:lnTo>
                <a:lnTo>
                  <a:pt x="361" y="768"/>
                </a:lnTo>
                <a:lnTo>
                  <a:pt x="374" y="755"/>
                </a:lnTo>
                <a:lnTo>
                  <a:pt x="288" y="670"/>
                </a:lnTo>
                <a:cubicBezTo>
                  <a:pt x="280" y="662"/>
                  <a:pt x="273" y="656"/>
                  <a:pt x="268" y="652"/>
                </a:cubicBezTo>
                <a:lnTo>
                  <a:pt x="268" y="652"/>
                </a:lnTo>
                <a:cubicBezTo>
                  <a:pt x="274" y="655"/>
                  <a:pt x="280" y="657"/>
                  <a:pt x="285" y="658"/>
                </a:cubicBezTo>
                <a:lnTo>
                  <a:pt x="438" y="691"/>
                </a:lnTo>
                <a:lnTo>
                  <a:pt x="452" y="676"/>
                </a:lnTo>
                <a:close/>
                <a:moveTo>
                  <a:pt x="454" y="443"/>
                </a:moveTo>
                <a:lnTo>
                  <a:pt x="465" y="454"/>
                </a:lnTo>
                <a:lnTo>
                  <a:pt x="425" y="493"/>
                </a:lnTo>
                <a:lnTo>
                  <a:pt x="530" y="598"/>
                </a:lnTo>
                <a:lnTo>
                  <a:pt x="517" y="612"/>
                </a:lnTo>
                <a:lnTo>
                  <a:pt x="412" y="507"/>
                </a:lnTo>
                <a:lnTo>
                  <a:pt x="373" y="546"/>
                </a:lnTo>
                <a:lnTo>
                  <a:pt x="362" y="535"/>
                </a:lnTo>
                <a:lnTo>
                  <a:pt x="454" y="443"/>
                </a:lnTo>
                <a:close/>
                <a:moveTo>
                  <a:pt x="596" y="511"/>
                </a:moveTo>
                <a:lnTo>
                  <a:pt x="670" y="438"/>
                </a:lnTo>
                <a:lnTo>
                  <a:pt x="681" y="448"/>
                </a:lnTo>
                <a:lnTo>
                  <a:pt x="594" y="535"/>
                </a:lnTo>
                <a:lnTo>
                  <a:pt x="478" y="419"/>
                </a:lnTo>
                <a:lnTo>
                  <a:pt x="561" y="335"/>
                </a:lnTo>
                <a:lnTo>
                  <a:pt x="572" y="346"/>
                </a:lnTo>
                <a:lnTo>
                  <a:pt x="502" y="417"/>
                </a:lnTo>
                <a:lnTo>
                  <a:pt x="541" y="456"/>
                </a:lnTo>
                <a:lnTo>
                  <a:pt x="607" y="390"/>
                </a:lnTo>
                <a:lnTo>
                  <a:pt x="619" y="402"/>
                </a:lnTo>
                <a:lnTo>
                  <a:pt x="553" y="468"/>
                </a:lnTo>
                <a:lnTo>
                  <a:pt x="596" y="511"/>
                </a:lnTo>
                <a:close/>
                <a:moveTo>
                  <a:pt x="801" y="328"/>
                </a:moveTo>
                <a:lnTo>
                  <a:pt x="685" y="212"/>
                </a:lnTo>
                <a:lnTo>
                  <a:pt x="672" y="225"/>
                </a:lnTo>
                <a:lnTo>
                  <a:pt x="757" y="309"/>
                </a:lnTo>
                <a:cubicBezTo>
                  <a:pt x="763" y="315"/>
                  <a:pt x="769" y="321"/>
                  <a:pt x="776" y="326"/>
                </a:cubicBezTo>
                <a:lnTo>
                  <a:pt x="775" y="327"/>
                </a:lnTo>
                <a:cubicBezTo>
                  <a:pt x="772" y="325"/>
                  <a:pt x="767" y="324"/>
                  <a:pt x="761" y="322"/>
                </a:cubicBezTo>
                <a:lnTo>
                  <a:pt x="608" y="288"/>
                </a:lnTo>
                <a:lnTo>
                  <a:pt x="593" y="303"/>
                </a:lnTo>
                <a:lnTo>
                  <a:pt x="709" y="419"/>
                </a:lnTo>
                <a:lnTo>
                  <a:pt x="722" y="407"/>
                </a:lnTo>
                <a:lnTo>
                  <a:pt x="637" y="321"/>
                </a:lnTo>
                <a:cubicBezTo>
                  <a:pt x="628" y="313"/>
                  <a:pt x="621" y="308"/>
                  <a:pt x="616" y="304"/>
                </a:cubicBezTo>
                <a:lnTo>
                  <a:pt x="616" y="303"/>
                </a:lnTo>
                <a:cubicBezTo>
                  <a:pt x="622" y="307"/>
                  <a:pt x="628" y="309"/>
                  <a:pt x="633" y="310"/>
                </a:cubicBezTo>
                <a:lnTo>
                  <a:pt x="786" y="342"/>
                </a:lnTo>
                <a:lnTo>
                  <a:pt x="801" y="328"/>
                </a:lnTo>
                <a:close/>
                <a:moveTo>
                  <a:pt x="802" y="95"/>
                </a:moveTo>
                <a:lnTo>
                  <a:pt x="813" y="106"/>
                </a:lnTo>
                <a:lnTo>
                  <a:pt x="774" y="145"/>
                </a:lnTo>
                <a:lnTo>
                  <a:pt x="878" y="250"/>
                </a:lnTo>
                <a:lnTo>
                  <a:pt x="865" y="263"/>
                </a:lnTo>
                <a:lnTo>
                  <a:pt x="760" y="158"/>
                </a:lnTo>
                <a:lnTo>
                  <a:pt x="721" y="198"/>
                </a:lnTo>
                <a:lnTo>
                  <a:pt x="710" y="187"/>
                </a:lnTo>
                <a:lnTo>
                  <a:pt x="802" y="95"/>
                </a:lnTo>
                <a:close/>
                <a:moveTo>
                  <a:pt x="930" y="34"/>
                </a:moveTo>
                <a:lnTo>
                  <a:pt x="939" y="16"/>
                </a:lnTo>
                <a:cubicBezTo>
                  <a:pt x="914" y="0"/>
                  <a:pt x="888" y="4"/>
                  <a:pt x="863" y="29"/>
                </a:cubicBezTo>
                <a:cubicBezTo>
                  <a:pt x="839" y="56"/>
                  <a:pt x="835" y="80"/>
                  <a:pt x="854" y="101"/>
                </a:cubicBezTo>
                <a:cubicBezTo>
                  <a:pt x="868" y="119"/>
                  <a:pt x="893" y="116"/>
                  <a:pt x="928" y="92"/>
                </a:cubicBezTo>
                <a:cubicBezTo>
                  <a:pt x="957" y="73"/>
                  <a:pt x="975" y="70"/>
                  <a:pt x="984" y="83"/>
                </a:cubicBezTo>
                <a:cubicBezTo>
                  <a:pt x="998" y="98"/>
                  <a:pt x="995" y="115"/>
                  <a:pt x="977" y="135"/>
                </a:cubicBezTo>
                <a:cubicBezTo>
                  <a:pt x="956" y="157"/>
                  <a:pt x="934" y="159"/>
                  <a:pt x="912" y="141"/>
                </a:cubicBezTo>
                <a:lnTo>
                  <a:pt x="903" y="159"/>
                </a:lnTo>
                <a:cubicBezTo>
                  <a:pt x="932" y="179"/>
                  <a:pt x="960" y="174"/>
                  <a:pt x="988" y="144"/>
                </a:cubicBezTo>
                <a:cubicBezTo>
                  <a:pt x="1013" y="117"/>
                  <a:pt x="1017" y="92"/>
                  <a:pt x="999" y="70"/>
                </a:cubicBezTo>
                <a:cubicBezTo>
                  <a:pt x="982" y="50"/>
                  <a:pt x="955" y="53"/>
                  <a:pt x="917" y="79"/>
                </a:cubicBezTo>
                <a:cubicBezTo>
                  <a:pt x="893" y="95"/>
                  <a:pt x="876" y="98"/>
                  <a:pt x="867" y="88"/>
                </a:cubicBezTo>
                <a:cubicBezTo>
                  <a:pt x="855" y="74"/>
                  <a:pt x="858" y="58"/>
                  <a:pt x="876" y="39"/>
                </a:cubicBezTo>
                <a:cubicBezTo>
                  <a:pt x="891" y="24"/>
                  <a:pt x="909" y="22"/>
                  <a:pt x="930" y="3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2" name="矩形 1"/>
          <p:cNvSpPr/>
          <p:nvPr/>
        </p:nvSpPr>
        <p:spPr bwMode="auto">
          <a:xfrm>
            <a:off x="0" y="5037043"/>
            <a:ext cx="9145588" cy="108045"/>
          </a:xfrm>
          <a:prstGeom prst="rect">
            <a:avLst/>
          </a:prstGeom>
          <a:solidFill>
            <a:srgbClr val="43BAB3"/>
          </a:solidFill>
          <a:ln algn="ctr" cap="flat" cmpd="sng" w="9525">
            <a:noFill/>
            <a:prstDash val="solid"/>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a:endParaRPr altLang="en-US" lang="zh-CN" sz="1300">
              <a:latin typeface="+mn-lt"/>
              <a:ea typeface="+mn-ea"/>
              <a:cs typeface="+mn-ea"/>
              <a:sym typeface="+mn-lt"/>
            </a:endParaRPr>
          </a:p>
        </p:txBody>
      </p:sp>
      <p:grpSp>
        <p:nvGrpSpPr>
          <p:cNvPr id="83" name="组合 82"/>
          <p:cNvGrpSpPr/>
          <p:nvPr/>
        </p:nvGrpSpPr>
        <p:grpSpPr>
          <a:xfrm>
            <a:off x="1512493" y="1101160"/>
            <a:ext cx="653196" cy="621193"/>
            <a:chOff x="1827149" y="1625954"/>
            <a:chExt cx="828000" cy="828000"/>
          </a:xfrm>
        </p:grpSpPr>
        <p:sp>
          <p:nvSpPr>
            <p:cNvPr id="84" name="椭圆 83"/>
            <p:cNvSpPr>
              <a:spLocks noChangeAspect="1"/>
            </p:cNvSpPr>
            <p:nvPr/>
          </p:nvSpPr>
          <p:spPr>
            <a:xfrm>
              <a:off x="1827149" y="1625954"/>
              <a:ext cx="828000" cy="828000"/>
            </a:xfrm>
            <a:prstGeom prst="ellipse">
              <a:avLst/>
            </a:prstGeom>
            <a:solidFill>
              <a:sysClr lastClr="FFFFFF" val="window"/>
            </a:solidFill>
            <a:ln algn="ctr" cap="flat" cmpd="sng" w="38100">
              <a:solidFill>
                <a:srgbClr val="2A495A"/>
              </a:solidFill>
              <a:prstDash val="solid"/>
            </a:ln>
            <a:effectLst/>
          </p:spPr>
          <p:txBody>
            <a:bodyPr anchor="ctr" rtlCol="0"/>
            <a:lstStyle/>
            <a:p>
              <a:pPr algn="ctr" defTabSz="913083"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lt"/>
                <a:ea typeface="+mn-ea"/>
                <a:cs typeface="+mn-ea"/>
                <a:sym typeface="+mn-lt"/>
              </a:endParaRPr>
            </a:p>
          </p:txBody>
        </p:sp>
        <p:sp>
          <p:nvSpPr>
            <p:cNvPr id="85" name="文本框 12"/>
            <p:cNvSpPr txBox="1"/>
            <p:nvPr/>
          </p:nvSpPr>
          <p:spPr>
            <a:xfrm>
              <a:off x="1848270" y="1738791"/>
              <a:ext cx="789670" cy="629724"/>
            </a:xfrm>
            <a:prstGeom prst="rect">
              <a:avLst/>
            </a:prstGeom>
            <a:noFill/>
          </p:spPr>
          <p:txBody>
            <a:bodyPr rtlCol="0" wrap="square">
              <a:spAutoFit/>
            </a:bodyPr>
            <a:lstStyle/>
            <a:p>
              <a:pPr algn="ctr" defTabSz="913083"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500" u="none">
                  <a:ln>
                    <a:noFill/>
                  </a:ln>
                  <a:solidFill>
                    <a:prstClr val="black">
                      <a:lumMod val="85000"/>
                      <a:lumOff val="15000"/>
                    </a:prstClr>
                  </a:solidFill>
                  <a:effectLst/>
                  <a:uLnTx/>
                  <a:uFillTx/>
                  <a:latin typeface="+mn-lt"/>
                  <a:ea typeface="+mn-ea"/>
                  <a:cs typeface="+mn-ea"/>
                  <a:sym typeface="+mn-lt"/>
                </a:rPr>
                <a:t>01</a:t>
              </a:r>
            </a:p>
          </p:txBody>
        </p:sp>
      </p:grpSp>
      <p:sp>
        <p:nvSpPr>
          <p:cNvPr id="86" name="文本框 16"/>
          <p:cNvSpPr txBox="1"/>
          <p:nvPr/>
        </p:nvSpPr>
        <p:spPr>
          <a:xfrm>
            <a:off x="2479774" y="1220427"/>
            <a:ext cx="1965942" cy="434330"/>
          </a:xfrm>
          <a:prstGeom prst="rect">
            <a:avLst/>
          </a:prstGeom>
          <a:noFill/>
        </p:spPr>
        <p:txBody>
          <a:bodyPr bIns="34285" lIns="68571" rIns="68571" rtlCol="0" tIns="34285" wrap="none">
            <a:spAutoFit/>
          </a:bodyPr>
          <a:lstStyle>
            <a:defPPr>
              <a:defRPr lang="zh-CN"/>
            </a:defPPr>
            <a:lvl1pPr>
              <a:defRPr b="1" sz="2400">
                <a:solidFill>
                  <a:schemeClr val="accent3"/>
                </a:solidFill>
                <a:latin typeface="+mn-ea"/>
                <a:ea typeface="+mn-ea"/>
              </a:defRPr>
            </a:lvl1pPr>
          </a:lstStyle>
          <a:p>
            <a:r>
              <a:rPr altLang="en-US" lang="zh-CN">
                <a:latin typeface="+mn-lt"/>
                <a:cs typeface="+mn-ea"/>
                <a:sym typeface="+mn-lt"/>
              </a:rPr>
              <a:t>护士仪表礼仪</a:t>
            </a:r>
          </a:p>
        </p:txBody>
      </p:sp>
      <p:grpSp>
        <p:nvGrpSpPr>
          <p:cNvPr id="87" name="组合 86"/>
          <p:cNvGrpSpPr/>
          <p:nvPr/>
        </p:nvGrpSpPr>
        <p:grpSpPr>
          <a:xfrm>
            <a:off x="1502258" y="2010946"/>
            <a:ext cx="674968" cy="621193"/>
            <a:chOff x="2391346" y="2838627"/>
            <a:chExt cx="855598" cy="828000"/>
          </a:xfrm>
        </p:grpSpPr>
        <p:sp>
          <p:nvSpPr>
            <p:cNvPr id="88" name="椭圆 87"/>
            <p:cNvSpPr>
              <a:spLocks noChangeAspect="1"/>
            </p:cNvSpPr>
            <p:nvPr/>
          </p:nvSpPr>
          <p:spPr>
            <a:xfrm>
              <a:off x="2405971" y="2838627"/>
              <a:ext cx="828000" cy="828000"/>
            </a:xfrm>
            <a:prstGeom prst="ellipse">
              <a:avLst/>
            </a:prstGeom>
            <a:solidFill>
              <a:sysClr lastClr="FFFFFF" val="window"/>
            </a:solidFill>
            <a:ln algn="ctr" cap="flat" cmpd="sng" w="38100">
              <a:solidFill>
                <a:srgbClr val="00A2C2"/>
              </a:solidFill>
              <a:prstDash val="solid"/>
            </a:ln>
            <a:effectLst/>
          </p:spPr>
          <p:txBody>
            <a:bodyPr anchor="ctr" rtlCol="0"/>
            <a:lstStyle/>
            <a:p>
              <a:pPr algn="ctr" defTabSz="913083"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lt"/>
                <a:ea typeface="+mn-ea"/>
                <a:cs typeface="+mn-ea"/>
                <a:sym typeface="+mn-lt"/>
              </a:endParaRPr>
            </a:p>
          </p:txBody>
        </p:sp>
        <p:sp>
          <p:nvSpPr>
            <p:cNvPr id="89" name="文本框 13"/>
            <p:cNvSpPr txBox="1"/>
            <p:nvPr/>
          </p:nvSpPr>
          <p:spPr>
            <a:xfrm>
              <a:off x="2391346" y="2948377"/>
              <a:ext cx="855598" cy="629724"/>
            </a:xfrm>
            <a:prstGeom prst="rect">
              <a:avLst/>
            </a:prstGeom>
            <a:noFill/>
          </p:spPr>
          <p:txBody>
            <a:bodyPr rtlCol="0" wrap="square">
              <a:spAutoFit/>
            </a:bodyPr>
            <a:lstStyle/>
            <a:p>
              <a:pPr algn="ctr" defTabSz="913083"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500" u="none">
                  <a:ln>
                    <a:noFill/>
                  </a:ln>
                  <a:solidFill>
                    <a:prstClr val="black">
                      <a:lumMod val="85000"/>
                      <a:lumOff val="15000"/>
                    </a:prstClr>
                  </a:solidFill>
                  <a:effectLst/>
                  <a:uLnTx/>
                  <a:uFillTx/>
                  <a:latin typeface="+mn-lt"/>
                  <a:ea typeface="+mn-ea"/>
                  <a:cs typeface="+mn-ea"/>
                  <a:sym typeface="+mn-lt"/>
                </a:rPr>
                <a:t>02</a:t>
              </a:r>
            </a:p>
          </p:txBody>
        </p:sp>
      </p:grpSp>
      <p:sp>
        <p:nvSpPr>
          <p:cNvPr id="90" name="文本框 20"/>
          <p:cNvSpPr txBox="1"/>
          <p:nvPr/>
        </p:nvSpPr>
        <p:spPr>
          <a:xfrm>
            <a:off x="2442320" y="2087291"/>
            <a:ext cx="1965942" cy="434330"/>
          </a:xfrm>
          <a:prstGeom prst="rect">
            <a:avLst/>
          </a:prstGeom>
          <a:noFill/>
        </p:spPr>
        <p:txBody>
          <a:bodyPr bIns="34285" lIns="68571" rIns="68571" rtlCol="0" tIns="34285" wrap="none">
            <a:spAutoFit/>
          </a:bodyPr>
          <a:lstStyle>
            <a:defPPr>
              <a:defRPr lang="zh-CN"/>
            </a:defPPr>
            <a:lvl1pPr>
              <a:defRPr b="1" sz="2400">
                <a:solidFill>
                  <a:schemeClr val="accent3"/>
                </a:solidFill>
                <a:latin typeface="+mn-ea"/>
                <a:ea typeface="+mn-ea"/>
              </a:defRPr>
            </a:lvl1pPr>
          </a:lstStyle>
          <a:p>
            <a:r>
              <a:rPr altLang="en-US" lang="zh-CN">
                <a:latin typeface="+mn-lt"/>
                <a:cs typeface="+mn-ea"/>
                <a:sym typeface="+mn-lt"/>
              </a:rPr>
              <a:t>护士举止礼仪</a:t>
            </a:r>
          </a:p>
        </p:txBody>
      </p:sp>
      <p:grpSp>
        <p:nvGrpSpPr>
          <p:cNvPr id="91" name="组合 90"/>
          <p:cNvGrpSpPr/>
          <p:nvPr/>
        </p:nvGrpSpPr>
        <p:grpSpPr>
          <a:xfrm>
            <a:off x="1404442" y="2917255"/>
            <a:ext cx="844792" cy="621193"/>
            <a:chOff x="2870279" y="4046659"/>
            <a:chExt cx="1070870" cy="828000"/>
          </a:xfrm>
        </p:grpSpPr>
        <p:sp>
          <p:nvSpPr>
            <p:cNvPr id="92" name="椭圆 91"/>
            <p:cNvSpPr>
              <a:spLocks noChangeAspect="1"/>
            </p:cNvSpPr>
            <p:nvPr/>
          </p:nvSpPr>
          <p:spPr>
            <a:xfrm>
              <a:off x="2984793" y="4046659"/>
              <a:ext cx="828000" cy="828000"/>
            </a:xfrm>
            <a:prstGeom prst="ellipse">
              <a:avLst/>
            </a:prstGeom>
            <a:solidFill>
              <a:sysClr lastClr="FFFFFF" val="window"/>
            </a:solidFill>
            <a:ln algn="ctr" cap="flat" cmpd="sng" w="38100">
              <a:solidFill>
                <a:srgbClr val="F6A514"/>
              </a:solidFill>
              <a:prstDash val="solid"/>
            </a:ln>
            <a:effectLst/>
          </p:spPr>
          <p:txBody>
            <a:bodyPr anchor="ctr" rtlCol="0"/>
            <a:lstStyle/>
            <a:p>
              <a:pPr algn="ctr" defTabSz="913083"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lt"/>
                <a:ea typeface="+mn-ea"/>
                <a:cs typeface="+mn-ea"/>
                <a:sym typeface="+mn-lt"/>
              </a:endParaRPr>
            </a:p>
          </p:txBody>
        </p:sp>
        <p:sp>
          <p:nvSpPr>
            <p:cNvPr id="93" name="文本框 14"/>
            <p:cNvSpPr txBox="1"/>
            <p:nvPr/>
          </p:nvSpPr>
          <p:spPr>
            <a:xfrm>
              <a:off x="2870279" y="4171211"/>
              <a:ext cx="1070870" cy="629724"/>
            </a:xfrm>
            <a:prstGeom prst="rect">
              <a:avLst/>
            </a:prstGeom>
            <a:noFill/>
            <a:ln>
              <a:noFill/>
            </a:ln>
          </p:spPr>
          <p:txBody>
            <a:bodyPr rtlCol="0" wrap="square">
              <a:spAutoFit/>
            </a:bodyPr>
            <a:lstStyle/>
            <a:p>
              <a:pPr algn="ctr" defTabSz="913083"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500" u="none">
                  <a:ln>
                    <a:noFill/>
                  </a:ln>
                  <a:solidFill>
                    <a:prstClr val="black">
                      <a:lumMod val="85000"/>
                      <a:lumOff val="15000"/>
                    </a:prstClr>
                  </a:solidFill>
                  <a:effectLst/>
                  <a:uLnTx/>
                  <a:uFillTx/>
                  <a:latin typeface="+mn-lt"/>
                  <a:ea typeface="+mn-ea"/>
                  <a:cs typeface="+mn-ea"/>
                  <a:sym typeface="+mn-lt"/>
                </a:rPr>
                <a:t>03</a:t>
              </a:r>
            </a:p>
          </p:txBody>
        </p:sp>
      </p:grpSp>
      <p:sp>
        <p:nvSpPr>
          <p:cNvPr id="94" name="文本框 21"/>
          <p:cNvSpPr txBox="1"/>
          <p:nvPr/>
        </p:nvSpPr>
        <p:spPr>
          <a:xfrm>
            <a:off x="2442320" y="3023395"/>
            <a:ext cx="1965942" cy="434330"/>
          </a:xfrm>
          <a:prstGeom prst="rect">
            <a:avLst/>
          </a:prstGeom>
          <a:noFill/>
        </p:spPr>
        <p:txBody>
          <a:bodyPr bIns="34285" lIns="68571" rIns="68571" rtlCol="0" tIns="34285" wrap="none">
            <a:spAutoFit/>
          </a:bodyPr>
          <a:lstStyle>
            <a:defPPr>
              <a:defRPr lang="zh-CN"/>
            </a:defPPr>
            <a:lvl1pPr>
              <a:defRPr b="1" sz="2400">
                <a:solidFill>
                  <a:schemeClr val="accent3"/>
                </a:solidFill>
                <a:latin typeface="+mn-ea"/>
                <a:ea typeface="+mn-ea"/>
              </a:defRPr>
            </a:lvl1pPr>
          </a:lstStyle>
          <a:p>
            <a:r>
              <a:rPr altLang="en-US" lang="zh-CN">
                <a:latin typeface="+mn-lt"/>
                <a:cs typeface="+mn-ea"/>
                <a:sym typeface="+mn-lt"/>
              </a:rPr>
              <a:t>护士语言礼仪</a:t>
            </a:r>
          </a:p>
        </p:txBody>
      </p:sp>
      <p:grpSp>
        <p:nvGrpSpPr>
          <p:cNvPr id="95" name="组合 94"/>
          <p:cNvGrpSpPr/>
          <p:nvPr/>
        </p:nvGrpSpPr>
        <p:grpSpPr>
          <a:xfrm>
            <a:off x="1451871" y="3823559"/>
            <a:ext cx="729455" cy="621193"/>
            <a:chOff x="3469537" y="5254690"/>
            <a:chExt cx="924666" cy="828000"/>
          </a:xfrm>
        </p:grpSpPr>
        <p:sp>
          <p:nvSpPr>
            <p:cNvPr id="96" name="椭圆 95"/>
            <p:cNvSpPr>
              <a:spLocks noChangeAspect="1"/>
            </p:cNvSpPr>
            <p:nvPr/>
          </p:nvSpPr>
          <p:spPr>
            <a:xfrm>
              <a:off x="3563616" y="5254690"/>
              <a:ext cx="828000" cy="828000"/>
            </a:xfrm>
            <a:prstGeom prst="ellipse">
              <a:avLst/>
            </a:prstGeom>
            <a:solidFill>
              <a:sysClr lastClr="FFFFFF" val="window"/>
            </a:solidFill>
            <a:ln algn="ctr" cap="flat" cmpd="sng" w="38100">
              <a:solidFill>
                <a:srgbClr val="FC736E"/>
              </a:solidFill>
              <a:prstDash val="solid"/>
            </a:ln>
            <a:effectLst/>
          </p:spPr>
          <p:txBody>
            <a:bodyPr anchor="ctr" rtlCol="0"/>
            <a:lstStyle/>
            <a:p>
              <a:pPr algn="ctr" defTabSz="913083"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lt"/>
                <a:ea typeface="+mn-ea"/>
                <a:cs typeface="+mn-ea"/>
                <a:sym typeface="+mn-lt"/>
              </a:endParaRPr>
            </a:p>
          </p:txBody>
        </p:sp>
        <p:sp>
          <p:nvSpPr>
            <p:cNvPr id="97" name="文本框 15"/>
            <p:cNvSpPr txBox="1"/>
            <p:nvPr/>
          </p:nvSpPr>
          <p:spPr>
            <a:xfrm>
              <a:off x="3469537" y="5348603"/>
              <a:ext cx="924666" cy="629724"/>
            </a:xfrm>
            <a:prstGeom prst="rect">
              <a:avLst/>
            </a:prstGeom>
            <a:noFill/>
          </p:spPr>
          <p:txBody>
            <a:bodyPr rtlCol="0" wrap="square">
              <a:spAutoFit/>
            </a:bodyPr>
            <a:lstStyle/>
            <a:p>
              <a:pPr algn="ctr" defTabSz="913083"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500" u="none">
                  <a:ln>
                    <a:noFill/>
                  </a:ln>
                  <a:solidFill>
                    <a:prstClr val="black">
                      <a:lumMod val="85000"/>
                      <a:lumOff val="15000"/>
                    </a:prstClr>
                  </a:solidFill>
                  <a:effectLst/>
                  <a:uLnTx/>
                  <a:uFillTx/>
                  <a:latin typeface="+mn-lt"/>
                  <a:ea typeface="+mn-ea"/>
                  <a:cs typeface="+mn-ea"/>
                  <a:sym typeface="+mn-lt"/>
                </a:rPr>
                <a:t>04</a:t>
              </a:r>
            </a:p>
          </p:txBody>
        </p:sp>
      </p:grpSp>
      <p:sp>
        <p:nvSpPr>
          <p:cNvPr id="98" name="文本框 22"/>
          <p:cNvSpPr txBox="1"/>
          <p:nvPr/>
        </p:nvSpPr>
        <p:spPr>
          <a:xfrm>
            <a:off x="2442320" y="3959499"/>
            <a:ext cx="2575542" cy="434330"/>
          </a:xfrm>
          <a:prstGeom prst="rect">
            <a:avLst/>
          </a:prstGeom>
          <a:noFill/>
        </p:spPr>
        <p:txBody>
          <a:bodyPr bIns="34285" lIns="68571" rIns="68571" rtlCol="0" tIns="34285" wrap="none">
            <a:spAutoFit/>
          </a:bodyPr>
          <a:lstStyle>
            <a:defPPr>
              <a:defRPr lang="zh-CN"/>
            </a:defPPr>
            <a:lvl1pPr>
              <a:defRPr b="1" sz="2400">
                <a:solidFill>
                  <a:schemeClr val="accent3"/>
                </a:solidFill>
                <a:latin typeface="+mn-ea"/>
                <a:ea typeface="+mn-ea"/>
              </a:defRPr>
            </a:lvl1pPr>
          </a:lstStyle>
          <a:p>
            <a:r>
              <a:rPr altLang="en-US" lang="zh-CN">
                <a:latin typeface="+mn-lt"/>
                <a:cs typeface="+mn-ea"/>
                <a:sym typeface="+mn-lt"/>
              </a:rPr>
              <a:t>护士日常工作礼仪</a:t>
            </a:r>
          </a:p>
        </p:txBody>
      </p:sp>
      <p:pic>
        <p:nvPicPr>
          <p:cNvPr descr="E:\0000000我图PPT\00001PNG素材\医疗医药医生\医生护士0555.png" id="25604" name="Picture 4"/>
          <p:cNvPicPr>
            <a:picLocks noChangeArrowheads="1" noChangeAspect="1"/>
          </p:cNvPicPr>
          <p:nvPr/>
        </p:nvPicPr>
        <p:blipFill>
          <a:blip r:embed="rId3">
            <a:extLst>
              <a:ext uri="{28A0092B-C50C-407E-A947-70E740481C1C}">
                <a14:useLocalDpi/>
              </a:ext>
            </a:extLst>
          </a:blip>
          <a:srcRect b="5301"/>
          <a:stretch>
            <a:fillRect/>
          </a:stretch>
        </p:blipFill>
        <p:spPr bwMode="auto">
          <a:xfrm>
            <a:off x="5102698" y="445895"/>
            <a:ext cx="3934592" cy="4574921"/>
          </a:xfrm>
          <a:prstGeom prst="rect">
            <a:avLst/>
          </a:prstGeom>
          <a:noFill/>
          <a:extLst>
            <a:ext uri="{909E8E84-426E-40DD-AFC4-6F175D3DCCD1}">
              <a14:hiddenFill>
                <a:solidFill>
                  <a:srgbClr val="FFFFFF"/>
                </a:solidFill>
              </a14:hiddenFill>
            </a:ext>
          </a:extLst>
        </p:spPr>
      </p:pic>
      <p:sp>
        <p:nvSpPr>
          <p:cNvPr id="3" name="文本框 2"/>
          <p:cNvSpPr txBox="1"/>
          <p:nvPr/>
        </p:nvSpPr>
        <p:spPr>
          <a:xfrm>
            <a:off x="3636690" y="268288"/>
            <a:ext cx="1584176" cy="411480"/>
          </a:xfrm>
          <a:prstGeom prst="rect">
            <a:avLst/>
          </a:prstGeom>
          <a:noFill/>
        </p:spPr>
        <p:txBody>
          <a:bodyPr rtlCol="0" wrap="square">
            <a:spAutoFit/>
          </a:bodyPr>
          <a:lstStyle/>
          <a:p>
            <a:r>
              <a:rPr altLang="zh-CN" lang="en-US" sz="1050">
                <a:solidFill>
                  <a:srgbClr val="F7F7F7"/>
                </a:solidFill>
              </a:rPr>
              <a:t>https://www.youyedoc.com/</a:t>
            </a:r>
          </a:p>
        </p:txBody>
      </p:sp>
    </p:spTree>
    <p:extLst>
      <p:ext uri="{BB962C8B-B14F-4D97-AF65-F5344CB8AC3E}">
        <p14:creationId val="3545978010"/>
      </p:ext>
    </p:extLst>
  </p:cSld>
  <p:clrMapOvr>
    <a:masterClrMapping/>
  </p:clrMapOvr>
  <p:transition advTm="2615"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anim calcmode="lin" valueType="num">
                                      <p:cBhvr>
                                        <p:cTn dur="500" fill="hold" id="8"/>
                                        <p:tgtEl>
                                          <p:spTgt spid="5"/>
                                        </p:tgtEl>
                                        <p:attrNameLst>
                                          <p:attrName>ppt_x</p:attrName>
                                        </p:attrNameLst>
                                      </p:cBhvr>
                                      <p:tavLst>
                                        <p:tav tm="0">
                                          <p:val>
                                            <p:strVal val="#ppt_x"/>
                                          </p:val>
                                        </p:tav>
                                        <p:tav tm="100000">
                                          <p:val>
                                            <p:strVal val="#ppt_x"/>
                                          </p:val>
                                        </p:tav>
                                      </p:tavLst>
                                    </p:anim>
                                    <p:anim calcmode="lin" valueType="num">
                                      <p:cBhvr>
                                        <p:cTn dur="500" fill="hold" id="9"/>
                                        <p:tgtEl>
                                          <p:spTgt spid="5"/>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100"/>
                                  </p:stCondLst>
                                  <p:childTnLst>
                                    <p:set>
                                      <p:cBhvr>
                                        <p:cTn dur="1" fill="hold" id="11">
                                          <p:stCondLst>
                                            <p:cond delay="0"/>
                                          </p:stCondLst>
                                        </p:cTn>
                                        <p:tgtEl>
                                          <p:spTgt spid="6"/>
                                        </p:tgtEl>
                                        <p:attrNameLst>
                                          <p:attrName>style.visibility</p:attrName>
                                        </p:attrNameLst>
                                      </p:cBhvr>
                                      <p:to>
                                        <p:strVal val="visible"/>
                                      </p:to>
                                    </p:set>
                                    <p:animEffect filter="fade" transition="in">
                                      <p:cBhvr>
                                        <p:cTn dur="500" id="12"/>
                                        <p:tgtEl>
                                          <p:spTgt spid="6"/>
                                        </p:tgtEl>
                                      </p:cBhvr>
                                    </p:animEffect>
                                    <p:anim calcmode="lin" valueType="num">
                                      <p:cBhvr>
                                        <p:cTn dur="500" fill="hold" id="13"/>
                                        <p:tgtEl>
                                          <p:spTgt spid="6"/>
                                        </p:tgtEl>
                                        <p:attrNameLst>
                                          <p:attrName>ppt_x</p:attrName>
                                        </p:attrNameLst>
                                      </p:cBhvr>
                                      <p:tavLst>
                                        <p:tav tm="0">
                                          <p:val>
                                            <p:strVal val="#ppt_x"/>
                                          </p:val>
                                        </p:tav>
                                        <p:tav tm="100000">
                                          <p:val>
                                            <p:strVal val="#ppt_x"/>
                                          </p:val>
                                        </p:tav>
                                      </p:tavLst>
                                    </p:anim>
                                    <p:anim calcmode="lin" valueType="num">
                                      <p:cBhvr>
                                        <p:cTn dur="500" fill="hold" id="14"/>
                                        <p:tgtEl>
                                          <p:spTgt spid="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600"/>
                            </p:stCondLst>
                            <p:childTnLst>
                              <p:par>
                                <p:cTn fill="hold" grpId="0" id="16" nodeType="afterEffect" presetClass="entr" presetID="31" presetSubtype="0">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ur="300" fill="hold" id="18"/>
                                        <p:tgtEl>
                                          <p:spTgt spid="8"/>
                                        </p:tgtEl>
                                        <p:attrNameLst>
                                          <p:attrName>ppt_w</p:attrName>
                                        </p:attrNameLst>
                                      </p:cBhvr>
                                      <p:tavLst>
                                        <p:tav tm="0">
                                          <p:val>
                                            <p:fltVal val="0"/>
                                          </p:val>
                                        </p:tav>
                                        <p:tav tm="100000">
                                          <p:val>
                                            <p:strVal val="#ppt_w"/>
                                          </p:val>
                                        </p:tav>
                                      </p:tavLst>
                                    </p:anim>
                                    <p:anim calcmode="lin" valueType="num">
                                      <p:cBhvr>
                                        <p:cTn dur="300" fill="hold" id="19"/>
                                        <p:tgtEl>
                                          <p:spTgt spid="8"/>
                                        </p:tgtEl>
                                        <p:attrNameLst>
                                          <p:attrName>ppt_h</p:attrName>
                                        </p:attrNameLst>
                                      </p:cBhvr>
                                      <p:tavLst>
                                        <p:tav tm="0">
                                          <p:val>
                                            <p:fltVal val="0"/>
                                          </p:val>
                                        </p:tav>
                                        <p:tav tm="100000">
                                          <p:val>
                                            <p:strVal val="#ppt_h"/>
                                          </p:val>
                                        </p:tav>
                                      </p:tavLst>
                                    </p:anim>
                                    <p:anim calcmode="lin" valueType="num">
                                      <p:cBhvr>
                                        <p:cTn dur="300" fill="hold" id="20"/>
                                        <p:tgtEl>
                                          <p:spTgt spid="8"/>
                                        </p:tgtEl>
                                        <p:attrNameLst>
                                          <p:attrName>style.rotation</p:attrName>
                                        </p:attrNameLst>
                                      </p:cBhvr>
                                      <p:tavLst>
                                        <p:tav tm="0">
                                          <p:val>
                                            <p:fltVal val="90"/>
                                          </p:val>
                                        </p:tav>
                                        <p:tav tm="100000">
                                          <p:val>
                                            <p:fltVal val="0"/>
                                          </p:val>
                                        </p:tav>
                                      </p:tavLst>
                                    </p:anim>
                                    <p:animEffect filter="fade" transition="in">
                                      <p:cBhvr>
                                        <p:cTn dur="300" id="21"/>
                                        <p:tgtEl>
                                          <p:spTgt spid="8"/>
                                        </p:tgtEl>
                                      </p:cBhvr>
                                    </p:animEffect>
                                  </p:childTnLst>
                                </p:cTn>
                              </p:par>
                              <p:par>
                                <p:cTn fill="hold" grpId="0" id="22" nodeType="withEffect" presetClass="entr" presetID="31" presetSubtype="0">
                                  <p:stCondLst>
                                    <p:cond delay="0"/>
                                  </p:stCondLst>
                                  <p:childTnLst>
                                    <p:set>
                                      <p:cBhvr>
                                        <p:cTn dur="1" fill="hold" id="23">
                                          <p:stCondLst>
                                            <p:cond delay="0"/>
                                          </p:stCondLst>
                                        </p:cTn>
                                        <p:tgtEl>
                                          <p:spTgt spid="7"/>
                                        </p:tgtEl>
                                        <p:attrNameLst>
                                          <p:attrName>style.visibility</p:attrName>
                                        </p:attrNameLst>
                                      </p:cBhvr>
                                      <p:to>
                                        <p:strVal val="visible"/>
                                      </p:to>
                                    </p:set>
                                    <p:anim calcmode="lin" valueType="num">
                                      <p:cBhvr>
                                        <p:cTn dur="300" fill="hold" id="24"/>
                                        <p:tgtEl>
                                          <p:spTgt spid="7"/>
                                        </p:tgtEl>
                                        <p:attrNameLst>
                                          <p:attrName>ppt_w</p:attrName>
                                        </p:attrNameLst>
                                      </p:cBhvr>
                                      <p:tavLst>
                                        <p:tav tm="0">
                                          <p:val>
                                            <p:fltVal val="0"/>
                                          </p:val>
                                        </p:tav>
                                        <p:tav tm="100000">
                                          <p:val>
                                            <p:strVal val="#ppt_w"/>
                                          </p:val>
                                        </p:tav>
                                      </p:tavLst>
                                    </p:anim>
                                    <p:anim calcmode="lin" valueType="num">
                                      <p:cBhvr>
                                        <p:cTn dur="300" fill="hold" id="25"/>
                                        <p:tgtEl>
                                          <p:spTgt spid="7"/>
                                        </p:tgtEl>
                                        <p:attrNameLst>
                                          <p:attrName>ppt_h</p:attrName>
                                        </p:attrNameLst>
                                      </p:cBhvr>
                                      <p:tavLst>
                                        <p:tav tm="0">
                                          <p:val>
                                            <p:fltVal val="0"/>
                                          </p:val>
                                        </p:tav>
                                        <p:tav tm="100000">
                                          <p:val>
                                            <p:strVal val="#ppt_h"/>
                                          </p:val>
                                        </p:tav>
                                      </p:tavLst>
                                    </p:anim>
                                    <p:anim calcmode="lin" valueType="num">
                                      <p:cBhvr>
                                        <p:cTn dur="300" fill="hold" id="26"/>
                                        <p:tgtEl>
                                          <p:spTgt spid="7"/>
                                        </p:tgtEl>
                                        <p:attrNameLst>
                                          <p:attrName>style.rotation</p:attrName>
                                        </p:attrNameLst>
                                      </p:cBhvr>
                                      <p:tavLst>
                                        <p:tav tm="0">
                                          <p:val>
                                            <p:fltVal val="90"/>
                                          </p:val>
                                        </p:tav>
                                        <p:tav tm="100000">
                                          <p:val>
                                            <p:fltVal val="0"/>
                                          </p:val>
                                        </p:tav>
                                      </p:tavLst>
                                    </p:anim>
                                    <p:animEffect filter="fade" transition="in">
                                      <p:cBhvr>
                                        <p:cTn dur="300" id="27"/>
                                        <p:tgtEl>
                                          <p:spTgt spid="7"/>
                                        </p:tgtEl>
                                      </p:cBhvr>
                                    </p:animEffect>
                                  </p:childTnLst>
                                </p:cTn>
                              </p:par>
                              <p:par>
                                <p:cTn fill="hold" id="28" nodeType="withEffect" presetClass="entr" presetID="53" presetSubtype="0">
                                  <p:stCondLst>
                                    <p:cond delay="250"/>
                                  </p:stCondLst>
                                  <p:childTnLst>
                                    <p:set>
                                      <p:cBhvr>
                                        <p:cTn dur="1" fill="hold" id="29">
                                          <p:stCondLst>
                                            <p:cond delay="0"/>
                                          </p:stCondLst>
                                        </p:cTn>
                                        <p:tgtEl>
                                          <p:spTgt spid="83"/>
                                        </p:tgtEl>
                                        <p:attrNameLst>
                                          <p:attrName>style.visibility</p:attrName>
                                        </p:attrNameLst>
                                      </p:cBhvr>
                                      <p:to>
                                        <p:strVal val="visible"/>
                                      </p:to>
                                    </p:set>
                                    <p:anim calcmode="lin" valueType="num">
                                      <p:cBhvr>
                                        <p:cTn dur="500" fill="hold" id="30"/>
                                        <p:tgtEl>
                                          <p:spTgt spid="83"/>
                                        </p:tgtEl>
                                        <p:attrNameLst>
                                          <p:attrName>ppt_w</p:attrName>
                                        </p:attrNameLst>
                                      </p:cBhvr>
                                      <p:tavLst>
                                        <p:tav tm="0">
                                          <p:val>
                                            <p:fltVal val="0"/>
                                          </p:val>
                                        </p:tav>
                                        <p:tav tm="100000">
                                          <p:val>
                                            <p:strVal val="#ppt_w"/>
                                          </p:val>
                                        </p:tav>
                                      </p:tavLst>
                                    </p:anim>
                                    <p:anim calcmode="lin" valueType="num">
                                      <p:cBhvr>
                                        <p:cTn dur="500" fill="hold" id="31"/>
                                        <p:tgtEl>
                                          <p:spTgt spid="83"/>
                                        </p:tgtEl>
                                        <p:attrNameLst>
                                          <p:attrName>ppt_h</p:attrName>
                                        </p:attrNameLst>
                                      </p:cBhvr>
                                      <p:tavLst>
                                        <p:tav tm="0">
                                          <p:val>
                                            <p:fltVal val="0"/>
                                          </p:val>
                                        </p:tav>
                                        <p:tav tm="100000">
                                          <p:val>
                                            <p:strVal val="#ppt_h"/>
                                          </p:val>
                                        </p:tav>
                                      </p:tavLst>
                                    </p:anim>
                                    <p:animEffect filter="fade" transition="in">
                                      <p:cBhvr>
                                        <p:cTn dur="500" id="32"/>
                                        <p:tgtEl>
                                          <p:spTgt spid="83"/>
                                        </p:tgtEl>
                                      </p:cBhvr>
                                    </p:animEffect>
                                  </p:childTnLst>
                                </p:cTn>
                              </p:par>
                              <p:par>
                                <p:cTn fill="hold" grpId="0" id="33" nodeType="withEffect" presetClass="entr" presetID="22" presetSubtype="8">
                                  <p:stCondLst>
                                    <p:cond delay="500"/>
                                  </p:stCondLst>
                                  <p:childTnLst>
                                    <p:set>
                                      <p:cBhvr>
                                        <p:cTn dur="1" fill="hold" id="34">
                                          <p:stCondLst>
                                            <p:cond delay="0"/>
                                          </p:stCondLst>
                                        </p:cTn>
                                        <p:tgtEl>
                                          <p:spTgt spid="86"/>
                                        </p:tgtEl>
                                        <p:attrNameLst>
                                          <p:attrName>style.visibility</p:attrName>
                                        </p:attrNameLst>
                                      </p:cBhvr>
                                      <p:to>
                                        <p:strVal val="visible"/>
                                      </p:to>
                                    </p:set>
                                    <p:animEffect filter="wipe(left)" transition="in">
                                      <p:cBhvr>
                                        <p:cTn dur="500" id="35"/>
                                        <p:tgtEl>
                                          <p:spTgt spid="86"/>
                                        </p:tgtEl>
                                      </p:cBhvr>
                                    </p:animEffect>
                                  </p:childTnLst>
                                </p:cTn>
                              </p:par>
                              <p:par>
                                <p:cTn fill="hold" id="36" nodeType="withEffect" presetClass="entr" presetID="53" presetSubtype="0">
                                  <p:stCondLst>
                                    <p:cond delay="250"/>
                                  </p:stCondLst>
                                  <p:childTnLst>
                                    <p:set>
                                      <p:cBhvr>
                                        <p:cTn dur="1" fill="hold" id="37">
                                          <p:stCondLst>
                                            <p:cond delay="0"/>
                                          </p:stCondLst>
                                        </p:cTn>
                                        <p:tgtEl>
                                          <p:spTgt spid="87"/>
                                        </p:tgtEl>
                                        <p:attrNameLst>
                                          <p:attrName>style.visibility</p:attrName>
                                        </p:attrNameLst>
                                      </p:cBhvr>
                                      <p:to>
                                        <p:strVal val="visible"/>
                                      </p:to>
                                    </p:set>
                                    <p:anim calcmode="lin" valueType="num">
                                      <p:cBhvr>
                                        <p:cTn dur="500" fill="hold" id="38"/>
                                        <p:tgtEl>
                                          <p:spTgt spid="87"/>
                                        </p:tgtEl>
                                        <p:attrNameLst>
                                          <p:attrName>ppt_w</p:attrName>
                                        </p:attrNameLst>
                                      </p:cBhvr>
                                      <p:tavLst>
                                        <p:tav tm="0">
                                          <p:val>
                                            <p:fltVal val="0"/>
                                          </p:val>
                                        </p:tav>
                                        <p:tav tm="100000">
                                          <p:val>
                                            <p:strVal val="#ppt_w"/>
                                          </p:val>
                                        </p:tav>
                                      </p:tavLst>
                                    </p:anim>
                                    <p:anim calcmode="lin" valueType="num">
                                      <p:cBhvr>
                                        <p:cTn dur="500" fill="hold" id="39"/>
                                        <p:tgtEl>
                                          <p:spTgt spid="87"/>
                                        </p:tgtEl>
                                        <p:attrNameLst>
                                          <p:attrName>ppt_h</p:attrName>
                                        </p:attrNameLst>
                                      </p:cBhvr>
                                      <p:tavLst>
                                        <p:tav tm="0">
                                          <p:val>
                                            <p:fltVal val="0"/>
                                          </p:val>
                                        </p:tav>
                                        <p:tav tm="100000">
                                          <p:val>
                                            <p:strVal val="#ppt_h"/>
                                          </p:val>
                                        </p:tav>
                                      </p:tavLst>
                                    </p:anim>
                                    <p:animEffect filter="fade" transition="in">
                                      <p:cBhvr>
                                        <p:cTn dur="500" id="40"/>
                                        <p:tgtEl>
                                          <p:spTgt spid="87"/>
                                        </p:tgtEl>
                                      </p:cBhvr>
                                    </p:animEffect>
                                  </p:childTnLst>
                                </p:cTn>
                              </p:par>
                              <p:par>
                                <p:cTn fill="hold" grpId="0" id="41" nodeType="withEffect" presetClass="entr" presetID="22" presetSubtype="8">
                                  <p:stCondLst>
                                    <p:cond delay="500"/>
                                  </p:stCondLst>
                                  <p:childTnLst>
                                    <p:set>
                                      <p:cBhvr>
                                        <p:cTn dur="1" fill="hold" id="42">
                                          <p:stCondLst>
                                            <p:cond delay="0"/>
                                          </p:stCondLst>
                                        </p:cTn>
                                        <p:tgtEl>
                                          <p:spTgt spid="90"/>
                                        </p:tgtEl>
                                        <p:attrNameLst>
                                          <p:attrName>style.visibility</p:attrName>
                                        </p:attrNameLst>
                                      </p:cBhvr>
                                      <p:to>
                                        <p:strVal val="visible"/>
                                      </p:to>
                                    </p:set>
                                    <p:animEffect filter="wipe(left)" transition="in">
                                      <p:cBhvr>
                                        <p:cTn dur="500" id="43"/>
                                        <p:tgtEl>
                                          <p:spTgt spid="90"/>
                                        </p:tgtEl>
                                      </p:cBhvr>
                                    </p:animEffect>
                                  </p:childTnLst>
                                </p:cTn>
                              </p:par>
                              <p:par>
                                <p:cTn fill="hold" id="44" nodeType="withEffect" presetClass="entr" presetID="53" presetSubtype="0">
                                  <p:stCondLst>
                                    <p:cond delay="250"/>
                                  </p:stCondLst>
                                  <p:childTnLst>
                                    <p:set>
                                      <p:cBhvr>
                                        <p:cTn dur="1" fill="hold" id="45">
                                          <p:stCondLst>
                                            <p:cond delay="0"/>
                                          </p:stCondLst>
                                        </p:cTn>
                                        <p:tgtEl>
                                          <p:spTgt spid="91"/>
                                        </p:tgtEl>
                                        <p:attrNameLst>
                                          <p:attrName>style.visibility</p:attrName>
                                        </p:attrNameLst>
                                      </p:cBhvr>
                                      <p:to>
                                        <p:strVal val="visible"/>
                                      </p:to>
                                    </p:set>
                                    <p:anim calcmode="lin" valueType="num">
                                      <p:cBhvr>
                                        <p:cTn dur="500" fill="hold" id="46"/>
                                        <p:tgtEl>
                                          <p:spTgt spid="91"/>
                                        </p:tgtEl>
                                        <p:attrNameLst>
                                          <p:attrName>ppt_w</p:attrName>
                                        </p:attrNameLst>
                                      </p:cBhvr>
                                      <p:tavLst>
                                        <p:tav tm="0">
                                          <p:val>
                                            <p:fltVal val="0"/>
                                          </p:val>
                                        </p:tav>
                                        <p:tav tm="100000">
                                          <p:val>
                                            <p:strVal val="#ppt_w"/>
                                          </p:val>
                                        </p:tav>
                                      </p:tavLst>
                                    </p:anim>
                                    <p:anim calcmode="lin" valueType="num">
                                      <p:cBhvr>
                                        <p:cTn dur="500" fill="hold" id="47"/>
                                        <p:tgtEl>
                                          <p:spTgt spid="91"/>
                                        </p:tgtEl>
                                        <p:attrNameLst>
                                          <p:attrName>ppt_h</p:attrName>
                                        </p:attrNameLst>
                                      </p:cBhvr>
                                      <p:tavLst>
                                        <p:tav tm="0">
                                          <p:val>
                                            <p:fltVal val="0"/>
                                          </p:val>
                                        </p:tav>
                                        <p:tav tm="100000">
                                          <p:val>
                                            <p:strVal val="#ppt_h"/>
                                          </p:val>
                                        </p:tav>
                                      </p:tavLst>
                                    </p:anim>
                                    <p:animEffect filter="fade" transition="in">
                                      <p:cBhvr>
                                        <p:cTn dur="500" id="48"/>
                                        <p:tgtEl>
                                          <p:spTgt spid="91"/>
                                        </p:tgtEl>
                                      </p:cBhvr>
                                    </p:animEffect>
                                  </p:childTnLst>
                                </p:cTn>
                              </p:par>
                              <p:par>
                                <p:cTn fill="hold" grpId="0" id="49" nodeType="withEffect" presetClass="entr" presetID="22" presetSubtype="8">
                                  <p:stCondLst>
                                    <p:cond delay="500"/>
                                  </p:stCondLst>
                                  <p:childTnLst>
                                    <p:set>
                                      <p:cBhvr>
                                        <p:cTn dur="1" fill="hold" id="50">
                                          <p:stCondLst>
                                            <p:cond delay="0"/>
                                          </p:stCondLst>
                                        </p:cTn>
                                        <p:tgtEl>
                                          <p:spTgt spid="94"/>
                                        </p:tgtEl>
                                        <p:attrNameLst>
                                          <p:attrName>style.visibility</p:attrName>
                                        </p:attrNameLst>
                                      </p:cBhvr>
                                      <p:to>
                                        <p:strVal val="visible"/>
                                      </p:to>
                                    </p:set>
                                    <p:animEffect filter="wipe(left)" transition="in">
                                      <p:cBhvr>
                                        <p:cTn dur="500" id="51"/>
                                        <p:tgtEl>
                                          <p:spTgt spid="94"/>
                                        </p:tgtEl>
                                      </p:cBhvr>
                                    </p:animEffect>
                                  </p:childTnLst>
                                </p:cTn>
                              </p:par>
                              <p:par>
                                <p:cTn fill="hold" id="52" nodeType="withEffect" presetClass="entr" presetID="53" presetSubtype="0">
                                  <p:stCondLst>
                                    <p:cond delay="250"/>
                                  </p:stCondLst>
                                  <p:childTnLst>
                                    <p:set>
                                      <p:cBhvr>
                                        <p:cTn dur="1" fill="hold" id="53">
                                          <p:stCondLst>
                                            <p:cond delay="0"/>
                                          </p:stCondLst>
                                        </p:cTn>
                                        <p:tgtEl>
                                          <p:spTgt spid="95"/>
                                        </p:tgtEl>
                                        <p:attrNameLst>
                                          <p:attrName>style.visibility</p:attrName>
                                        </p:attrNameLst>
                                      </p:cBhvr>
                                      <p:to>
                                        <p:strVal val="visible"/>
                                      </p:to>
                                    </p:set>
                                    <p:anim calcmode="lin" valueType="num">
                                      <p:cBhvr>
                                        <p:cTn dur="500" fill="hold" id="54"/>
                                        <p:tgtEl>
                                          <p:spTgt spid="95"/>
                                        </p:tgtEl>
                                        <p:attrNameLst>
                                          <p:attrName>ppt_w</p:attrName>
                                        </p:attrNameLst>
                                      </p:cBhvr>
                                      <p:tavLst>
                                        <p:tav tm="0">
                                          <p:val>
                                            <p:fltVal val="0"/>
                                          </p:val>
                                        </p:tav>
                                        <p:tav tm="100000">
                                          <p:val>
                                            <p:strVal val="#ppt_w"/>
                                          </p:val>
                                        </p:tav>
                                      </p:tavLst>
                                    </p:anim>
                                    <p:anim calcmode="lin" valueType="num">
                                      <p:cBhvr>
                                        <p:cTn dur="500" fill="hold" id="55"/>
                                        <p:tgtEl>
                                          <p:spTgt spid="95"/>
                                        </p:tgtEl>
                                        <p:attrNameLst>
                                          <p:attrName>ppt_h</p:attrName>
                                        </p:attrNameLst>
                                      </p:cBhvr>
                                      <p:tavLst>
                                        <p:tav tm="0">
                                          <p:val>
                                            <p:fltVal val="0"/>
                                          </p:val>
                                        </p:tav>
                                        <p:tav tm="100000">
                                          <p:val>
                                            <p:strVal val="#ppt_h"/>
                                          </p:val>
                                        </p:tav>
                                      </p:tavLst>
                                    </p:anim>
                                    <p:animEffect filter="fade" transition="in">
                                      <p:cBhvr>
                                        <p:cTn dur="500" id="56"/>
                                        <p:tgtEl>
                                          <p:spTgt spid="95"/>
                                        </p:tgtEl>
                                      </p:cBhvr>
                                    </p:animEffect>
                                  </p:childTnLst>
                                </p:cTn>
                              </p:par>
                              <p:par>
                                <p:cTn fill="hold" grpId="0" id="57" nodeType="withEffect" presetClass="entr" presetID="22" presetSubtype="8">
                                  <p:stCondLst>
                                    <p:cond delay="500"/>
                                  </p:stCondLst>
                                  <p:childTnLst>
                                    <p:set>
                                      <p:cBhvr>
                                        <p:cTn dur="1" fill="hold" id="58">
                                          <p:stCondLst>
                                            <p:cond delay="0"/>
                                          </p:stCondLst>
                                        </p:cTn>
                                        <p:tgtEl>
                                          <p:spTgt spid="98"/>
                                        </p:tgtEl>
                                        <p:attrNameLst>
                                          <p:attrName>style.visibility</p:attrName>
                                        </p:attrNameLst>
                                      </p:cBhvr>
                                      <p:to>
                                        <p:strVal val="visible"/>
                                      </p:to>
                                    </p:set>
                                    <p:animEffect filter="wipe(left)" transition="in">
                                      <p:cBhvr>
                                        <p:cTn dur="500" id="59"/>
                                        <p:tgtEl>
                                          <p:spTgt spid="98"/>
                                        </p:tgtEl>
                                      </p:cBhvr>
                                    </p:animEffect>
                                  </p:childTnLst>
                                </p:cTn>
                              </p:par>
                            </p:childTnLst>
                          </p:cTn>
                        </p:par>
                        <p:par>
                          <p:cTn fill="hold" id="60" nodeType="afterGroup">
                            <p:stCondLst>
                              <p:cond delay="1600"/>
                            </p:stCondLst>
                            <p:childTnLst>
                              <p:par>
                                <p:cTn fill="hold" id="61" nodeType="afterEffect" presetClass="entr" presetID="42" presetSubtype="0">
                                  <p:stCondLst>
                                    <p:cond delay="0"/>
                                  </p:stCondLst>
                                  <p:childTnLst>
                                    <p:set>
                                      <p:cBhvr>
                                        <p:cTn dur="1" fill="hold" id="62">
                                          <p:stCondLst>
                                            <p:cond delay="0"/>
                                          </p:stCondLst>
                                        </p:cTn>
                                        <p:tgtEl>
                                          <p:spTgt spid="25604"/>
                                        </p:tgtEl>
                                        <p:attrNameLst>
                                          <p:attrName>style.visibility</p:attrName>
                                        </p:attrNameLst>
                                      </p:cBhvr>
                                      <p:to>
                                        <p:strVal val="visible"/>
                                      </p:to>
                                    </p:set>
                                    <p:animEffect filter="fade" transition="in">
                                      <p:cBhvr>
                                        <p:cTn dur="1000" id="63"/>
                                        <p:tgtEl>
                                          <p:spTgt spid="25604"/>
                                        </p:tgtEl>
                                      </p:cBhvr>
                                    </p:animEffect>
                                    <p:anim calcmode="lin" valueType="num">
                                      <p:cBhvr>
                                        <p:cTn dur="1000" fill="hold" id="64"/>
                                        <p:tgtEl>
                                          <p:spTgt spid="25604"/>
                                        </p:tgtEl>
                                        <p:attrNameLst>
                                          <p:attrName>ppt_x</p:attrName>
                                        </p:attrNameLst>
                                      </p:cBhvr>
                                      <p:tavLst>
                                        <p:tav tm="0">
                                          <p:val>
                                            <p:strVal val="#ppt_x"/>
                                          </p:val>
                                        </p:tav>
                                        <p:tav tm="100000">
                                          <p:val>
                                            <p:strVal val="#ppt_x"/>
                                          </p:val>
                                        </p:tav>
                                      </p:tavLst>
                                    </p:anim>
                                    <p:anim calcmode="lin" valueType="num">
                                      <p:cBhvr>
                                        <p:cTn dur="1000" fill="hold" id="65"/>
                                        <p:tgtEl>
                                          <p:spTgt spid="2560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86"/>
      <p:bldP grpId="0" spid="90"/>
      <p:bldP grpId="0" spid="94"/>
      <p:bldP grpId="0" spid="9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8"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9" name="TextBox 8"/>
          <p:cNvSpPr txBox="1"/>
          <p:nvPr/>
        </p:nvSpPr>
        <p:spPr>
          <a:xfrm>
            <a:off x="361238" y="117148"/>
            <a:ext cx="5147660"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使新入院病人有归宿感</a:t>
            </a:r>
          </a:p>
        </p:txBody>
      </p:sp>
      <p:sp>
        <p:nvSpPr>
          <p:cNvPr id="11" name="Freeform 5"/>
          <p:cNvSpPr/>
          <p:nvPr/>
        </p:nvSpPr>
        <p:spPr bwMode="auto">
          <a:xfrm>
            <a:off x="1866390" y="1060376"/>
            <a:ext cx="2058332" cy="3528858"/>
          </a:xfrm>
          <a:custGeom>
            <a:gdLst>
              <a:gd fmla="*/ 496 w 2878" name="T0"/>
              <a:gd fmla="*/ 35 h 5689" name="T1"/>
              <a:gd fmla="*/ 2609 w 2878" name="T2"/>
              <a:gd fmla="*/ 514 h 5689" name="T3"/>
              <a:gd fmla="*/ 2856 w 2878" name="T4"/>
              <a:gd fmla="*/ 843 h 5689" name="T5"/>
              <a:gd fmla="*/ 2848 w 2878" name="T6"/>
              <a:gd fmla="*/ 4197 h 5689" name="T7"/>
              <a:gd fmla="*/ 2700 w 2878" name="T8"/>
              <a:gd fmla="*/ 4718 h 5689" name="T9"/>
              <a:gd fmla="*/ 416 w 2878" name="T10"/>
              <a:gd fmla="*/ 5539 h 5689" name="T11"/>
              <a:gd fmla="*/ 25 w 2878" name="T12"/>
              <a:gd fmla="*/ 5063 h 5689" name="T13"/>
              <a:gd fmla="*/ 25 w 2878" name="T14"/>
              <a:gd fmla="*/ 345 h 5689" name="T15"/>
              <a:gd fmla="*/ 496 w 2878" name="T16"/>
              <a:gd fmla="*/ 35 h 568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89" w="2878">
                <a:moveTo>
                  <a:pt x="496" y="35"/>
                </a:moveTo>
                <a:lnTo>
                  <a:pt x="2609" y="514"/>
                </a:lnTo>
                <a:cubicBezTo>
                  <a:pt x="2762" y="549"/>
                  <a:pt x="2856" y="644"/>
                  <a:pt x="2856" y="843"/>
                </a:cubicBezTo>
                <a:lnTo>
                  <a:pt x="2848" y="4197"/>
                </a:lnTo>
                <a:cubicBezTo>
                  <a:pt x="2847" y="4396"/>
                  <a:pt x="2878" y="4654"/>
                  <a:pt x="2700" y="4718"/>
                </a:cubicBezTo>
                <a:lnTo>
                  <a:pt x="416" y="5539"/>
                </a:lnTo>
                <a:cubicBezTo>
                  <a:pt x="0" y="5689"/>
                  <a:pt x="25" y="5262"/>
                  <a:pt x="25" y="5063"/>
                </a:cubicBezTo>
                <a:lnTo>
                  <a:pt x="25" y="345"/>
                </a:lnTo>
                <a:cubicBezTo>
                  <a:pt x="25" y="80"/>
                  <a:pt x="343" y="0"/>
                  <a:pt x="496" y="35"/>
                </a:cubicBezTo>
                <a:close/>
              </a:path>
            </a:pathLst>
          </a:custGeom>
          <a:solidFill>
            <a:schemeClr val="tx1"/>
          </a:solidFill>
          <a:ln>
            <a:noFill/>
          </a:ln>
        </p:spPr>
        <p:txBody>
          <a:bodyPr anchor="t" anchorCtr="0" bIns="34285" compatLnSpc="1" lIns="68571" numCol="1" rIns="68571" tIns="34285" vert="horz" wrap="square">
            <a:prstTxWarp prst="textNoShape">
              <a:avLst/>
            </a:prstTxWarp>
          </a:bodyPr>
          <a:lstStyle/>
          <a:p>
            <a:endParaRPr altLang="en-US" lang="zh-CN">
              <a:solidFill>
                <a:srgbClr val="294A5A"/>
              </a:solidFill>
              <a:latin typeface="+mn-lt"/>
              <a:ea typeface="+mn-ea"/>
              <a:cs typeface="+mn-ea"/>
              <a:sym typeface="+mn-lt"/>
            </a:endParaRPr>
          </a:p>
        </p:txBody>
      </p:sp>
      <p:grpSp>
        <p:nvGrpSpPr>
          <p:cNvPr id="12" name="组合 11"/>
          <p:cNvGrpSpPr/>
          <p:nvPr/>
        </p:nvGrpSpPr>
        <p:grpSpPr>
          <a:xfrm>
            <a:off x="1692474" y="1348874"/>
            <a:ext cx="537013" cy="486150"/>
            <a:chOff x="913805" y="2420960"/>
            <a:chExt cx="716173" cy="648000"/>
          </a:xfrm>
          <a:solidFill>
            <a:schemeClr val="accent2"/>
          </a:solidFill>
        </p:grpSpPr>
        <p:sp>
          <p:nvSpPr>
            <p:cNvPr id="13" name="Oval 6"/>
            <p:cNvSpPr>
              <a:spLocks noChangeArrowheads="1" noChangeAspect="1"/>
            </p:cNvSpPr>
            <p:nvPr/>
          </p:nvSpPr>
          <p:spPr bwMode="auto">
            <a:xfrm>
              <a:off x="913805" y="2420960"/>
              <a:ext cx="646348" cy="6480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2"/>
                </a:solidFill>
                <a:latin typeface="+mn-lt"/>
                <a:ea typeface="+mn-ea"/>
                <a:cs typeface="+mn-ea"/>
                <a:sym typeface="+mn-lt"/>
              </a:endParaRPr>
            </a:p>
          </p:txBody>
        </p:sp>
        <p:sp>
          <p:nvSpPr>
            <p:cNvPr id="14" name="TextBox 13"/>
            <p:cNvSpPr txBox="1"/>
            <p:nvPr/>
          </p:nvSpPr>
          <p:spPr>
            <a:xfrm>
              <a:off x="939040" y="2490008"/>
              <a:ext cx="684255" cy="548471"/>
            </a:xfrm>
            <a:prstGeom prst="rect">
              <a:avLst/>
            </a:prstGeom>
            <a:noFill/>
          </p:spPr>
          <p:txBody>
            <a:bodyPr rtlCol="0" wrap="none">
              <a:spAutoFit/>
            </a:bodyPr>
            <a:lstStyle/>
            <a:p>
              <a:r>
                <a:rPr altLang="zh-CN" b="1" lang="en-US" sz="2100">
                  <a:solidFill>
                    <a:schemeClr val="bg2"/>
                  </a:solidFill>
                  <a:latin typeface="+mn-lt"/>
                  <a:ea typeface="+mn-ea"/>
                  <a:cs typeface="+mn-ea"/>
                  <a:sym typeface="+mn-lt"/>
                </a:rPr>
                <a:t>01</a:t>
              </a:r>
            </a:p>
          </p:txBody>
        </p:sp>
      </p:grpSp>
      <p:sp>
        <p:nvSpPr>
          <p:cNvPr id="16" name="TextBox 15"/>
          <p:cNvSpPr txBox="1"/>
          <p:nvPr/>
        </p:nvSpPr>
        <p:spPr>
          <a:xfrm>
            <a:off x="2052514" y="1727939"/>
            <a:ext cx="1785386" cy="2263130"/>
          </a:xfrm>
          <a:prstGeom prst="rect">
            <a:avLst/>
          </a:prstGeom>
          <a:noFill/>
        </p:spPr>
        <p:txBody>
          <a:bodyPr bIns="34285" lIns="68571" rIns="68571" rtlCol="0" tIns="34285" wrap="square">
            <a:spAutoFit/>
          </a:bodyPr>
          <a:lstStyle/>
          <a:p>
            <a:r>
              <a:rPr altLang="en-US" lang="zh-CN" sz="1600">
                <a:solidFill>
                  <a:srgbClr val="FFFFFF"/>
                </a:solidFill>
                <a:latin typeface="+mn-lt"/>
                <a:ea typeface="+mn-ea"/>
                <a:cs typeface="+mn-ea"/>
                <a:sym typeface="+mn-lt"/>
              </a:rPr>
              <a:t>入院后，责任护士应在第一时间内看望病人，安排病人的衣食住行，尽快通知主管医生到场，做好自我介绍以及入院当天相关检查治疗，以满足病人归属的需求。</a:t>
            </a:r>
          </a:p>
        </p:txBody>
      </p:sp>
      <p:sp>
        <p:nvSpPr>
          <p:cNvPr id="17" name="Freeform 7"/>
          <p:cNvSpPr/>
          <p:nvPr/>
        </p:nvSpPr>
        <p:spPr bwMode="auto">
          <a:xfrm>
            <a:off x="4856316" y="1059910"/>
            <a:ext cx="2059200" cy="3528000"/>
          </a:xfrm>
          <a:custGeom>
            <a:gdLst>
              <a:gd fmla="*/ 496 w 2878" name="T0"/>
              <a:gd fmla="*/ 35 h 5689" name="T1"/>
              <a:gd fmla="*/ 2610 w 2878" name="T2"/>
              <a:gd fmla="*/ 514 h 5689" name="T3"/>
              <a:gd fmla="*/ 2856 w 2878" name="T4"/>
              <a:gd fmla="*/ 843 h 5689" name="T5"/>
              <a:gd fmla="*/ 2848 w 2878" name="T6"/>
              <a:gd fmla="*/ 4197 h 5689" name="T7"/>
              <a:gd fmla="*/ 2701 w 2878" name="T8"/>
              <a:gd fmla="*/ 4718 h 5689" name="T9"/>
              <a:gd fmla="*/ 417 w 2878" name="T10"/>
              <a:gd fmla="*/ 5539 h 5689" name="T11"/>
              <a:gd fmla="*/ 25 w 2878" name="T12"/>
              <a:gd fmla="*/ 5063 h 5689" name="T13"/>
              <a:gd fmla="*/ 25 w 2878" name="T14"/>
              <a:gd fmla="*/ 345 h 5689" name="T15"/>
              <a:gd fmla="*/ 496 w 2878" name="T16"/>
              <a:gd fmla="*/ 35 h 568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89" w="2878">
                <a:moveTo>
                  <a:pt x="496" y="35"/>
                </a:moveTo>
                <a:lnTo>
                  <a:pt x="2610" y="514"/>
                </a:lnTo>
                <a:cubicBezTo>
                  <a:pt x="2762" y="549"/>
                  <a:pt x="2857" y="644"/>
                  <a:pt x="2856" y="843"/>
                </a:cubicBezTo>
                <a:lnTo>
                  <a:pt x="2848" y="4197"/>
                </a:lnTo>
                <a:cubicBezTo>
                  <a:pt x="2848" y="4396"/>
                  <a:pt x="2878" y="4654"/>
                  <a:pt x="2701" y="4718"/>
                </a:cubicBezTo>
                <a:lnTo>
                  <a:pt x="417" y="5539"/>
                </a:lnTo>
                <a:cubicBezTo>
                  <a:pt x="0" y="5689"/>
                  <a:pt x="25" y="5262"/>
                  <a:pt x="25" y="5063"/>
                </a:cubicBezTo>
                <a:lnTo>
                  <a:pt x="25" y="345"/>
                </a:lnTo>
                <a:cubicBezTo>
                  <a:pt x="25" y="80"/>
                  <a:pt x="343" y="0"/>
                  <a:pt x="496" y="35"/>
                </a:cubicBezTo>
                <a:close/>
              </a:path>
            </a:pathLst>
          </a:custGeom>
          <a:solidFill>
            <a:schemeClr val="accent4"/>
          </a:solidFill>
          <a:ln>
            <a:noFill/>
          </a:ln>
        </p:spPr>
        <p:txBody>
          <a:bodyPr anchor="t" anchorCtr="0" bIns="34285" compatLnSpc="1" lIns="68571" numCol="1" rIns="68571" tIns="34285" vert="horz" wrap="square">
            <a:prstTxWarp prst="textNoShape">
              <a:avLst/>
            </a:prstTxWarp>
          </a:bodyPr>
          <a:lstStyle/>
          <a:p>
            <a:endParaRPr altLang="en-US" lang="zh-CN">
              <a:solidFill>
                <a:srgbClr val="294A5A"/>
              </a:solidFill>
              <a:latin typeface="+mn-lt"/>
              <a:ea typeface="+mn-ea"/>
              <a:cs typeface="+mn-ea"/>
              <a:sym typeface="+mn-lt"/>
            </a:endParaRPr>
          </a:p>
        </p:txBody>
      </p:sp>
      <p:grpSp>
        <p:nvGrpSpPr>
          <p:cNvPr id="18" name="组合 17"/>
          <p:cNvGrpSpPr/>
          <p:nvPr/>
        </p:nvGrpSpPr>
        <p:grpSpPr>
          <a:xfrm>
            <a:off x="4716810" y="1420416"/>
            <a:ext cx="551322" cy="486150"/>
            <a:chOff x="3514357" y="2420960"/>
            <a:chExt cx="735255" cy="648000"/>
          </a:xfrm>
          <a:solidFill>
            <a:schemeClr val="accent2"/>
          </a:solidFill>
        </p:grpSpPr>
        <p:sp>
          <p:nvSpPr>
            <p:cNvPr id="19" name="Oval 9"/>
            <p:cNvSpPr>
              <a:spLocks noChangeArrowheads="1" noChangeAspect="1"/>
            </p:cNvSpPr>
            <p:nvPr/>
          </p:nvSpPr>
          <p:spPr bwMode="auto">
            <a:xfrm>
              <a:off x="3514357" y="2420960"/>
              <a:ext cx="646348" cy="6480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2"/>
                </a:solidFill>
                <a:latin typeface="+mn-lt"/>
                <a:ea typeface="+mn-ea"/>
                <a:cs typeface="+mn-ea"/>
                <a:sym typeface="+mn-lt"/>
              </a:endParaRPr>
            </a:p>
          </p:txBody>
        </p:sp>
        <p:sp>
          <p:nvSpPr>
            <p:cNvPr id="20" name="TextBox 19"/>
            <p:cNvSpPr txBox="1"/>
            <p:nvPr/>
          </p:nvSpPr>
          <p:spPr>
            <a:xfrm>
              <a:off x="3558674" y="2490008"/>
              <a:ext cx="684255" cy="548471"/>
            </a:xfrm>
            <a:prstGeom prst="rect">
              <a:avLst/>
            </a:prstGeom>
            <a:noFill/>
          </p:spPr>
          <p:txBody>
            <a:bodyPr rtlCol="0" wrap="none">
              <a:spAutoFit/>
            </a:bodyPr>
            <a:lstStyle/>
            <a:p>
              <a:r>
                <a:rPr altLang="zh-CN" b="1" lang="en-US" sz="2100">
                  <a:solidFill>
                    <a:schemeClr val="bg2"/>
                  </a:solidFill>
                  <a:latin typeface="+mn-lt"/>
                  <a:ea typeface="+mn-ea"/>
                  <a:cs typeface="+mn-ea"/>
                  <a:sym typeface="+mn-lt"/>
                </a:rPr>
                <a:t>02</a:t>
              </a:r>
            </a:p>
          </p:txBody>
        </p:sp>
      </p:grpSp>
      <p:sp>
        <p:nvSpPr>
          <p:cNvPr id="22" name="TextBox 21"/>
          <p:cNvSpPr txBox="1"/>
          <p:nvPr/>
        </p:nvSpPr>
        <p:spPr>
          <a:xfrm>
            <a:off x="5040450" y="1901686"/>
            <a:ext cx="1799960" cy="2019290"/>
          </a:xfrm>
          <a:prstGeom prst="rect">
            <a:avLst/>
          </a:prstGeom>
          <a:noFill/>
        </p:spPr>
        <p:txBody>
          <a:bodyPr bIns="34285" lIns="68571" rIns="68571" rtlCol="0" tIns="34285" wrap="square">
            <a:spAutoFit/>
          </a:bodyPr>
          <a:lstStyle/>
          <a:p>
            <a:r>
              <a:rPr altLang="en-US" lang="zh-CN" sz="1600">
                <a:solidFill>
                  <a:srgbClr val="FFFFFF"/>
                </a:solidFill>
                <a:latin typeface="+mn-lt"/>
                <a:ea typeface="+mn-ea"/>
                <a:cs typeface="+mn-ea"/>
                <a:sym typeface="+mn-lt"/>
              </a:rPr>
              <a:t>在护患交谈中，如果病人取坐位，护士要取站位；患者如果取卧位，护士要取坐位，用基本平行的视线，这样更能体现护士的亲切和彼此的尊重。</a:t>
            </a:r>
          </a:p>
        </p:txBody>
      </p:sp>
      <p:pic>
        <p:nvPicPr>
          <p:cNvPr descr="E:\0000000我图PPT\00001PNG素材\医疗医药医生\医药9.png" id="19460" name="Picture 4"/>
          <p:cNvPicPr>
            <a:picLocks noChangeArrowheads="1" noChangeAspect="1"/>
          </p:cNvPicPr>
          <p:nvPr/>
        </p:nvPicPr>
        <p:blipFill>
          <a:blip r:embed="rId3">
            <a:extLst>
              <a:ext uri="{28A0092B-C50C-407E-A947-70E740481C1C}">
                <a14:useLocalDpi/>
              </a:ext>
            </a:extLst>
          </a:blip>
          <a:stretch>
            <a:fillRect/>
          </a:stretch>
        </p:blipFill>
        <p:spPr bwMode="auto">
          <a:xfrm>
            <a:off x="858224" y="2140962"/>
            <a:ext cx="1371263" cy="2347109"/>
          </a:xfrm>
          <a:prstGeom prst="rect">
            <a:avLst/>
          </a:prstGeom>
          <a:noFill/>
          <a:extLst>
            <a:ext uri="{909E8E84-426E-40DD-AFC4-6F175D3DCCD1}">
              <a14:hiddenFill>
                <a:solidFill>
                  <a:srgbClr val="FFFFFF"/>
                </a:solidFill>
              </a14:hiddenFill>
            </a:ext>
          </a:extLst>
        </p:spPr>
      </p:pic>
      <p:pic>
        <p:nvPicPr>
          <p:cNvPr descr="E:\0000000我图PPT\00001PNG素材\医疗医药医生\医药6.png" id="19461" name="Picture 5"/>
          <p:cNvPicPr>
            <a:picLocks noChangeArrowheads="1" noChangeAspect="1"/>
          </p:cNvPicPr>
          <p:nvPr/>
        </p:nvPicPr>
        <p:blipFill>
          <a:blip r:embed="rId4">
            <a:extLst>
              <a:ext uri="{28A0092B-C50C-407E-A947-70E740481C1C}">
                <a14:useLocalDpi/>
              </a:ext>
            </a:extLst>
          </a:blip>
          <a:stretch>
            <a:fillRect/>
          </a:stretch>
        </p:blipFill>
        <p:spPr bwMode="auto">
          <a:xfrm>
            <a:off x="6601880" y="2139752"/>
            <a:ext cx="1371010" cy="2069036"/>
          </a:xfrm>
          <a:prstGeom prst="rect">
            <a:avLst/>
          </a:prstGeom>
          <a:noFill/>
          <a:extLst>
            <a:ext uri="{909E8E84-426E-40DD-AFC4-6F175D3DCCD1}">
              <a14:hiddenFill>
                <a:solidFill>
                  <a:srgbClr val="FFFFFF"/>
                </a:solidFill>
              </a14:hiddenFill>
            </a:ext>
          </a:extLst>
        </p:spPr>
      </p:pic>
    </p:spTree>
    <p:extLst>
      <p:ext uri="{BB962C8B-B14F-4D97-AF65-F5344CB8AC3E}">
        <p14:creationId val="3971390624"/>
      </p:ext>
    </p:extLst>
  </p:cSld>
  <p:clrMapOvr>
    <a:masterClrMapping/>
  </p:clrMapOvr>
  <mc:AlternateContent>
    <mc:Choice Requires="p14">
      <p:transition advTm="3863" p14:dur="2000" spd="slow"/>
    </mc:Choice>
    <mc:Fallback>
      <p:transition advTm="3863"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300" fill="hold" id="7"/>
                                        <p:tgtEl>
                                          <p:spTgt spid="8"/>
                                        </p:tgtEl>
                                        <p:attrNameLst>
                                          <p:attrName>ppt_x</p:attrName>
                                        </p:attrNameLst>
                                      </p:cBhvr>
                                      <p:tavLst>
                                        <p:tav tm="0">
                                          <p:val>
                                            <p:strVal val="0-#ppt_w/2"/>
                                          </p:val>
                                        </p:tav>
                                        <p:tav tm="100000">
                                          <p:val>
                                            <p:strVal val="#ppt_x"/>
                                          </p:val>
                                        </p:tav>
                                      </p:tavLst>
                                    </p:anim>
                                    <p:anim calcmode="lin" valueType="num">
                                      <p:cBhvr additive="base">
                                        <p:cTn dur="30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300" fill="hold" id="11"/>
                                        <p:tgtEl>
                                          <p:spTgt spid="7"/>
                                        </p:tgtEl>
                                        <p:attrNameLst>
                                          <p:attrName>ppt_x</p:attrName>
                                        </p:attrNameLst>
                                      </p:cBhvr>
                                      <p:tavLst>
                                        <p:tav tm="0">
                                          <p:val>
                                            <p:strVal val="0-#ppt_w/2"/>
                                          </p:val>
                                        </p:tav>
                                        <p:tav tm="100000">
                                          <p:val>
                                            <p:strVal val="#ppt_x"/>
                                          </p:val>
                                        </p:tav>
                                      </p:tavLst>
                                    </p:anim>
                                    <p:anim calcmode="lin" valueType="num">
                                      <p:cBhvr additive="base">
                                        <p:cTn dur="300" fill="hold" id="12"/>
                                        <p:tgtEl>
                                          <p:spTgt spid="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9"/>
                                        </p:tgtEl>
                                        <p:attrNameLst>
                                          <p:attrName>style.visibility</p:attrName>
                                        </p:attrNameLst>
                                      </p:cBhvr>
                                      <p:to>
                                        <p:strVal val="visible"/>
                                      </p:to>
                                    </p:set>
                                    <p:anim by="(-#ppt_w*2)" calcmode="lin" valueType="num">
                                      <p:cBhvr rctx="PPT">
                                        <p:cTn autoRev="1" dur="200" fill="hold" id="16">
                                          <p:stCondLst>
                                            <p:cond delay="0"/>
                                          </p:stCondLst>
                                        </p:cTn>
                                        <p:tgtEl>
                                          <p:spTgt spid="9"/>
                                        </p:tgtEl>
                                        <p:attrNameLst>
                                          <p:attrName>ppt_w</p:attrName>
                                        </p:attrNameLst>
                                      </p:cBhvr>
                                    </p:anim>
                                    <p:anim by="(#ppt_w*0.50)" calcmode="lin" valueType="num">
                                      <p:cBhvr>
                                        <p:cTn autoRev="1" decel="50000" dur="200" fill="hold" id="17">
                                          <p:stCondLst>
                                            <p:cond delay="0"/>
                                          </p:stCondLst>
                                        </p:cTn>
                                        <p:tgtEl>
                                          <p:spTgt spid="9"/>
                                        </p:tgtEl>
                                        <p:attrNameLst>
                                          <p:attrName>ppt_x</p:attrName>
                                        </p:attrNameLst>
                                      </p:cBhvr>
                                    </p:anim>
                                    <p:anim calcmode="lin" from="(-#ppt_h/2)" to="(#ppt_y)" valueType="num">
                                      <p:cBhvr>
                                        <p:cTn dur="400" fill="hold" id="18">
                                          <p:stCondLst>
                                            <p:cond delay="0"/>
                                          </p:stCondLst>
                                        </p:cTn>
                                        <p:tgtEl>
                                          <p:spTgt spid="9"/>
                                        </p:tgtEl>
                                        <p:attrNameLst>
                                          <p:attrName>ppt_y</p:attrName>
                                        </p:attrNameLst>
                                      </p:cBhvr>
                                    </p:anim>
                                    <p:animRot by="21600000">
                                      <p:cBhvr>
                                        <p:cTn dur="400" fill="hold" id="19">
                                          <p:stCondLst>
                                            <p:cond delay="0"/>
                                          </p:stCondLst>
                                        </p:cTn>
                                        <p:tgtEl>
                                          <p:spTgt spid="9"/>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2" presetSubtype="6">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fill="hold" id="23"/>
                                        <p:tgtEl>
                                          <p:spTgt spid="11"/>
                                        </p:tgtEl>
                                        <p:attrNameLst>
                                          <p:attrName>ppt_x</p:attrName>
                                        </p:attrNameLst>
                                      </p:cBhvr>
                                      <p:tavLst>
                                        <p:tav tm="0">
                                          <p:val>
                                            <p:strVal val="1+#ppt_w/2"/>
                                          </p:val>
                                        </p:tav>
                                        <p:tav tm="100000">
                                          <p:val>
                                            <p:strVal val="#ppt_x"/>
                                          </p:val>
                                        </p:tav>
                                      </p:tavLst>
                                    </p:anim>
                                    <p:anim calcmode="lin" valueType="num">
                                      <p:cBhvr additive="base">
                                        <p:cTn dur="500" fill="hold" id="24"/>
                                        <p:tgtEl>
                                          <p:spTgt spid="11"/>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6">
                                  <p:stCondLst>
                                    <p:cond delay="10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500" fill="hold" id="27"/>
                                        <p:tgtEl>
                                          <p:spTgt spid="17"/>
                                        </p:tgtEl>
                                        <p:attrNameLst>
                                          <p:attrName>ppt_x</p:attrName>
                                        </p:attrNameLst>
                                      </p:cBhvr>
                                      <p:tavLst>
                                        <p:tav tm="0">
                                          <p:val>
                                            <p:strVal val="1+#ppt_w/2"/>
                                          </p:val>
                                        </p:tav>
                                        <p:tav tm="100000">
                                          <p:val>
                                            <p:strVal val="#ppt_x"/>
                                          </p:val>
                                        </p:tav>
                                      </p:tavLst>
                                    </p:anim>
                                    <p:anim calcmode="lin" valueType="num">
                                      <p:cBhvr additive="base">
                                        <p:cTn dur="500" fill="hold" id="28"/>
                                        <p:tgtEl>
                                          <p:spTgt spid="17"/>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1400"/>
                            </p:stCondLst>
                            <p:childTnLst>
                              <p:par>
                                <p:cTn fill="hold" id="30" nodeType="afterEffect" presetClass="entr" presetID="2" presetSubtype="12">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additive="base">
                                        <p:cTn dur="500" fill="hold" id="32"/>
                                        <p:tgtEl>
                                          <p:spTgt spid="12"/>
                                        </p:tgtEl>
                                        <p:attrNameLst>
                                          <p:attrName>ppt_x</p:attrName>
                                        </p:attrNameLst>
                                      </p:cBhvr>
                                      <p:tavLst>
                                        <p:tav tm="0">
                                          <p:val>
                                            <p:strVal val="0-#ppt_w/2"/>
                                          </p:val>
                                        </p:tav>
                                        <p:tav tm="100000">
                                          <p:val>
                                            <p:strVal val="#ppt_x"/>
                                          </p:val>
                                        </p:tav>
                                      </p:tavLst>
                                    </p:anim>
                                    <p:anim calcmode="lin" valueType="num">
                                      <p:cBhvr additive="base">
                                        <p:cTn dur="500" fill="hold" id="33"/>
                                        <p:tgtEl>
                                          <p:spTgt spid="12"/>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12">
                                  <p:stCondLst>
                                    <p:cond delay="100"/>
                                  </p:stCondLst>
                                  <p:childTnLst>
                                    <p:set>
                                      <p:cBhvr>
                                        <p:cTn dur="1" fill="hold" id="35">
                                          <p:stCondLst>
                                            <p:cond delay="0"/>
                                          </p:stCondLst>
                                        </p:cTn>
                                        <p:tgtEl>
                                          <p:spTgt spid="18"/>
                                        </p:tgtEl>
                                        <p:attrNameLst>
                                          <p:attrName>style.visibility</p:attrName>
                                        </p:attrNameLst>
                                      </p:cBhvr>
                                      <p:to>
                                        <p:strVal val="visible"/>
                                      </p:to>
                                    </p:set>
                                    <p:anim calcmode="lin" valueType="num">
                                      <p:cBhvr additive="base">
                                        <p:cTn dur="500" fill="hold" id="36"/>
                                        <p:tgtEl>
                                          <p:spTgt spid="18"/>
                                        </p:tgtEl>
                                        <p:attrNameLst>
                                          <p:attrName>ppt_x</p:attrName>
                                        </p:attrNameLst>
                                      </p:cBhvr>
                                      <p:tavLst>
                                        <p:tav tm="0">
                                          <p:val>
                                            <p:strVal val="0-#ppt_w/2"/>
                                          </p:val>
                                        </p:tav>
                                        <p:tav tm="100000">
                                          <p:val>
                                            <p:strVal val="#ppt_x"/>
                                          </p:val>
                                        </p:tav>
                                      </p:tavLst>
                                    </p:anim>
                                    <p:anim calcmode="lin" valueType="num">
                                      <p:cBhvr additive="base">
                                        <p:cTn dur="500" fill="hold" id="37"/>
                                        <p:tgtEl>
                                          <p:spTgt spid="18"/>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000"/>
                            </p:stCondLst>
                            <p:childTnLst>
                              <p:par>
                                <p:cTn fill="hold" grpId="0" id="39" nodeType="afterEffect" presetClass="entr" presetID="22" presetSubtype="1">
                                  <p:stCondLst>
                                    <p:cond delay="0"/>
                                  </p:stCondLst>
                                  <p:childTnLst>
                                    <p:set>
                                      <p:cBhvr>
                                        <p:cTn dur="1" fill="hold" id="40">
                                          <p:stCondLst>
                                            <p:cond delay="0"/>
                                          </p:stCondLst>
                                        </p:cTn>
                                        <p:tgtEl>
                                          <p:spTgt spid="16"/>
                                        </p:tgtEl>
                                        <p:attrNameLst>
                                          <p:attrName>style.visibility</p:attrName>
                                        </p:attrNameLst>
                                      </p:cBhvr>
                                      <p:to>
                                        <p:strVal val="visible"/>
                                      </p:to>
                                    </p:set>
                                    <p:animEffect filter="wipe(up)" transition="in">
                                      <p:cBhvr>
                                        <p:cTn dur="500" id="41"/>
                                        <p:tgtEl>
                                          <p:spTgt spid="16"/>
                                        </p:tgtEl>
                                      </p:cBhvr>
                                    </p:animEffect>
                                  </p:childTnLst>
                                </p:cTn>
                              </p:par>
                            </p:childTnLst>
                          </p:cTn>
                        </p:par>
                        <p:par>
                          <p:cTn fill="hold" id="42" nodeType="afterGroup">
                            <p:stCondLst>
                              <p:cond delay="2500"/>
                            </p:stCondLst>
                            <p:childTnLst>
                              <p:par>
                                <p:cTn fill="hold" grpId="0" id="43" nodeType="afterEffect" presetClass="entr" presetID="22" presetSubtype="1">
                                  <p:stCondLst>
                                    <p:cond delay="0"/>
                                  </p:stCondLst>
                                  <p:childTnLst>
                                    <p:set>
                                      <p:cBhvr>
                                        <p:cTn dur="1" fill="hold" id="44">
                                          <p:stCondLst>
                                            <p:cond delay="0"/>
                                          </p:stCondLst>
                                        </p:cTn>
                                        <p:tgtEl>
                                          <p:spTgt spid="22"/>
                                        </p:tgtEl>
                                        <p:attrNameLst>
                                          <p:attrName>style.visibility</p:attrName>
                                        </p:attrNameLst>
                                      </p:cBhvr>
                                      <p:to>
                                        <p:strVal val="visible"/>
                                      </p:to>
                                    </p:set>
                                    <p:animEffect filter="wipe(up)" transition="in">
                                      <p:cBhvr>
                                        <p:cTn dur="500" id="45"/>
                                        <p:tgtEl>
                                          <p:spTgt spid="22"/>
                                        </p:tgtEl>
                                      </p:cBhvr>
                                    </p:animEffect>
                                  </p:childTnLst>
                                </p:cTn>
                              </p:par>
                            </p:childTnLst>
                          </p:cTn>
                        </p:par>
                        <p:par>
                          <p:cTn fill="hold" id="46" nodeType="afterGroup">
                            <p:stCondLst>
                              <p:cond delay="3000"/>
                            </p:stCondLst>
                            <p:childTnLst>
                              <p:par>
                                <p:cTn fill="hold" id="47" nodeType="afterEffect" presetClass="entr" presetID="2" presetSubtype="8">
                                  <p:stCondLst>
                                    <p:cond delay="0"/>
                                  </p:stCondLst>
                                  <p:childTnLst>
                                    <p:set>
                                      <p:cBhvr>
                                        <p:cTn dur="1" fill="hold" id="48">
                                          <p:stCondLst>
                                            <p:cond delay="0"/>
                                          </p:stCondLst>
                                        </p:cTn>
                                        <p:tgtEl>
                                          <p:spTgt spid="19460"/>
                                        </p:tgtEl>
                                        <p:attrNameLst>
                                          <p:attrName>style.visibility</p:attrName>
                                        </p:attrNameLst>
                                      </p:cBhvr>
                                      <p:to>
                                        <p:strVal val="visible"/>
                                      </p:to>
                                    </p:set>
                                    <p:anim calcmode="lin" valueType="num">
                                      <p:cBhvr additive="base">
                                        <p:cTn dur="500" fill="hold" id="49"/>
                                        <p:tgtEl>
                                          <p:spTgt spid="19460"/>
                                        </p:tgtEl>
                                        <p:attrNameLst>
                                          <p:attrName>ppt_x</p:attrName>
                                        </p:attrNameLst>
                                      </p:cBhvr>
                                      <p:tavLst>
                                        <p:tav tm="0">
                                          <p:val>
                                            <p:strVal val="0-#ppt_w/2"/>
                                          </p:val>
                                        </p:tav>
                                        <p:tav tm="100000">
                                          <p:val>
                                            <p:strVal val="#ppt_x"/>
                                          </p:val>
                                        </p:tav>
                                      </p:tavLst>
                                    </p:anim>
                                    <p:anim calcmode="lin" valueType="num">
                                      <p:cBhvr additive="base">
                                        <p:cTn dur="500" fill="hold" id="50"/>
                                        <p:tgtEl>
                                          <p:spTgt spid="19460"/>
                                        </p:tgtEl>
                                        <p:attrNameLst>
                                          <p:attrName>ppt_y</p:attrName>
                                        </p:attrNameLst>
                                      </p:cBhvr>
                                      <p:tavLst>
                                        <p:tav tm="0">
                                          <p:val>
                                            <p:strVal val="#ppt_y"/>
                                          </p:val>
                                        </p:tav>
                                        <p:tav tm="100000">
                                          <p:val>
                                            <p:strVal val="#ppt_y"/>
                                          </p:val>
                                        </p:tav>
                                      </p:tavLst>
                                    </p:anim>
                                  </p:childTnLst>
                                </p:cTn>
                              </p:par>
                              <p:par>
                                <p:cTn fill="hold" id="51" nodeType="withEffect" presetClass="entr" presetID="2" presetSubtype="2">
                                  <p:stCondLst>
                                    <p:cond delay="0"/>
                                  </p:stCondLst>
                                  <p:childTnLst>
                                    <p:set>
                                      <p:cBhvr>
                                        <p:cTn dur="1" fill="hold" id="52">
                                          <p:stCondLst>
                                            <p:cond delay="0"/>
                                          </p:stCondLst>
                                        </p:cTn>
                                        <p:tgtEl>
                                          <p:spTgt spid="19461"/>
                                        </p:tgtEl>
                                        <p:attrNameLst>
                                          <p:attrName>style.visibility</p:attrName>
                                        </p:attrNameLst>
                                      </p:cBhvr>
                                      <p:to>
                                        <p:strVal val="visible"/>
                                      </p:to>
                                    </p:set>
                                    <p:anim calcmode="lin" valueType="num">
                                      <p:cBhvr additive="base">
                                        <p:cTn dur="500" fill="hold" id="53"/>
                                        <p:tgtEl>
                                          <p:spTgt spid="19461"/>
                                        </p:tgtEl>
                                        <p:attrNameLst>
                                          <p:attrName>ppt_x</p:attrName>
                                        </p:attrNameLst>
                                      </p:cBhvr>
                                      <p:tavLst>
                                        <p:tav tm="0">
                                          <p:val>
                                            <p:strVal val="1+#ppt_w/2"/>
                                          </p:val>
                                        </p:tav>
                                        <p:tav tm="100000">
                                          <p:val>
                                            <p:strVal val="#ppt_x"/>
                                          </p:val>
                                        </p:tav>
                                      </p:tavLst>
                                    </p:anim>
                                    <p:anim calcmode="lin" valueType="num">
                                      <p:cBhvr additive="base">
                                        <p:cTn dur="500" fill="hold" id="54"/>
                                        <p:tgtEl>
                                          <p:spTgt spid="1946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1"/>
      <p:bldP grpId="0" spid="16"/>
      <p:bldP grpId="0" spid="17"/>
      <p:bldP grpId="0" spid="22"/>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8"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9" name="TextBox 8"/>
          <p:cNvSpPr txBox="1"/>
          <p:nvPr/>
        </p:nvSpPr>
        <p:spPr>
          <a:xfrm>
            <a:off x="361238" y="117148"/>
            <a:ext cx="5147660"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一切从病人的需求出发</a:t>
            </a:r>
          </a:p>
        </p:txBody>
      </p:sp>
      <p:sp>
        <p:nvSpPr>
          <p:cNvPr id="11" name="矩形 10"/>
          <p:cNvSpPr/>
          <p:nvPr/>
        </p:nvSpPr>
        <p:spPr>
          <a:xfrm>
            <a:off x="3168352" y="1039044"/>
            <a:ext cx="2771800" cy="1728192"/>
          </a:xfrm>
          <a:prstGeom prst="rect">
            <a:avLst/>
          </a:prstGeom>
          <a:blipFill dpi="0" rotWithShape="1">
            <a:blip r:embed="rId3"/>
            <a:stretch>
              <a:fillRect/>
            </a:stretch>
          </a:bli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13" name="矩形 12"/>
          <p:cNvSpPr/>
          <p:nvPr/>
        </p:nvSpPr>
        <p:spPr>
          <a:xfrm>
            <a:off x="5940152" y="2767236"/>
            <a:ext cx="2771800" cy="1728192"/>
          </a:xfrm>
          <a:prstGeom prst="rect">
            <a:avLst/>
          </a:prstGeom>
          <a:blipFill dpi="0" rotWithShape="1">
            <a:blip r:embed="rId4">
              <a:extLst>
                <a:ext uri="{28A0092B-C50C-407E-A947-70E740481C1C}">
                  <a14:useLocalDpi/>
                </a:ext>
              </a:extLst>
            </a:blip>
            <a:stretch>
              <a:fillRect/>
            </a:stretch>
          </a:bli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grpSp>
        <p:nvGrpSpPr>
          <p:cNvPr id="14" name="组合 13"/>
          <p:cNvGrpSpPr/>
          <p:nvPr/>
        </p:nvGrpSpPr>
        <p:grpSpPr>
          <a:xfrm>
            <a:off x="396552" y="1039044"/>
            <a:ext cx="2771800" cy="1728192"/>
            <a:chOff x="396552" y="1275606"/>
            <a:chExt cx="2771800" cy="1728192"/>
          </a:xfrm>
          <a:solidFill>
            <a:srgbClr val="00A2C2"/>
          </a:solidFill>
        </p:grpSpPr>
        <p:sp>
          <p:nvSpPr>
            <p:cNvPr id="15" name="矩形 14"/>
            <p:cNvSpPr/>
            <p:nvPr/>
          </p:nvSpPr>
          <p:spPr>
            <a:xfrm>
              <a:off x="396552" y="1275606"/>
              <a:ext cx="2771800" cy="1728192"/>
            </a:xfrm>
            <a:prstGeom prst="rect">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16" name="TextBox 15"/>
            <p:cNvSpPr txBox="1"/>
            <p:nvPr/>
          </p:nvSpPr>
          <p:spPr>
            <a:xfrm>
              <a:off x="683568" y="1676397"/>
              <a:ext cx="1783080" cy="914400"/>
            </a:xfrm>
            <a:prstGeom prst="rect">
              <a:avLst/>
            </a:prstGeom>
            <a:grp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kern="0" lang="zh-CN">
                  <a:solidFill>
                    <a:sysClr lastClr="FFFFFF" val="window"/>
                  </a:solidFill>
                  <a:latin typeface="+mn-lt"/>
                  <a:ea typeface="+mn-ea"/>
                  <a:cs typeface="+mn-ea"/>
                  <a:sym typeface="+mn-lt"/>
                </a:rPr>
                <a:t>新入院病人来到</a:t>
              </a:r>
            </a:p>
            <a:p>
              <a:pPr defTabSz="914400" eaLnBrk="1" fontAlgn="auto" hangingPunct="1" indent="0" latinLnBrk="0" lvl="0" marL="0" marR="0">
                <a:lnSpc>
                  <a:spcPct val="100000"/>
                </a:lnSpc>
                <a:spcBef>
                  <a:spcPct val="0"/>
                </a:spcBef>
                <a:spcAft>
                  <a:spcPct val="0"/>
                </a:spcAft>
                <a:buClrTx/>
                <a:buSzTx/>
                <a:buFontTx/>
                <a:buNone/>
                <a:defRPr/>
              </a:pPr>
              <a:r>
                <a:rPr altLang="en-US" b="1" kern="0" lang="zh-CN">
                  <a:solidFill>
                    <a:sysClr lastClr="FFFFFF" val="window"/>
                  </a:solidFill>
                  <a:latin typeface="+mn-lt"/>
                  <a:ea typeface="+mn-ea"/>
                  <a:cs typeface="+mn-ea"/>
                  <a:sym typeface="+mn-lt"/>
                </a:rPr>
                <a:t>病区，接诊护士</a:t>
              </a:r>
            </a:p>
            <a:p>
              <a:pPr defTabSz="914400" eaLnBrk="1" fontAlgn="auto" hangingPunct="1" indent="0" latinLnBrk="0" lvl="0" marL="0" marR="0">
                <a:lnSpc>
                  <a:spcPct val="100000"/>
                </a:lnSpc>
                <a:spcBef>
                  <a:spcPct val="0"/>
                </a:spcBef>
                <a:spcAft>
                  <a:spcPct val="0"/>
                </a:spcAft>
                <a:buClrTx/>
                <a:buSzTx/>
                <a:buFontTx/>
                <a:buNone/>
                <a:defRPr/>
              </a:pPr>
              <a:r>
                <a:rPr altLang="en-US" b="1" kern="0" lang="zh-CN">
                  <a:solidFill>
                    <a:sysClr lastClr="FFFFFF" val="window"/>
                  </a:solidFill>
                  <a:latin typeface="+mn-lt"/>
                  <a:ea typeface="+mn-ea"/>
                  <a:cs typeface="+mn-ea"/>
                  <a:sym typeface="+mn-lt"/>
                </a:rPr>
                <a:t>应起立问候</a:t>
              </a:r>
            </a:p>
          </p:txBody>
        </p:sp>
      </p:grpSp>
      <p:grpSp>
        <p:nvGrpSpPr>
          <p:cNvPr id="18" name="组合 17"/>
          <p:cNvGrpSpPr/>
          <p:nvPr/>
        </p:nvGrpSpPr>
        <p:grpSpPr>
          <a:xfrm>
            <a:off x="3168352" y="2767236"/>
            <a:ext cx="2771800" cy="1728192"/>
            <a:chOff x="3168352" y="3003798"/>
            <a:chExt cx="2771800" cy="1728192"/>
          </a:xfrm>
          <a:solidFill>
            <a:srgbClr val="43BAB3"/>
          </a:solidFill>
        </p:grpSpPr>
        <p:sp>
          <p:nvSpPr>
            <p:cNvPr id="19" name="矩形 18"/>
            <p:cNvSpPr/>
            <p:nvPr/>
          </p:nvSpPr>
          <p:spPr>
            <a:xfrm>
              <a:off x="3168352" y="3003798"/>
              <a:ext cx="2771800" cy="1728192"/>
            </a:xfrm>
            <a:prstGeom prst="rect">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descr="FD1DDF730CE4456e89755B07FE1653D0# #Rectangle 13" id="21" name="Rectangle 13"/>
            <p:cNvSpPr>
              <a:spLocks noChangeArrowheads="1"/>
            </p:cNvSpPr>
            <p:nvPr/>
          </p:nvSpPr>
          <p:spPr bwMode="auto">
            <a:xfrm>
              <a:off x="3487777" y="3385170"/>
              <a:ext cx="2132950" cy="914400"/>
            </a:xfrm>
            <a:prstGeom prst="rect">
              <a:avLst/>
            </a:prstGeom>
            <a:grpFill/>
            <a:extLst>
              <a:ext uri="{91240B29-F687-4F45-9708-019B960494DF}">
                <a14:hiddenLine w="9525">
                  <a:solidFill>
                    <a:srgbClr val="000000"/>
                  </a:solidFill>
                  <a:miter lim="800000"/>
                  <a:headEnd/>
                  <a:tailEnd/>
                </a14:hiddenLine>
              </a:ext>
            </a:extLst>
          </p:spPr>
          <p:txBody>
            <a:bodyPr rtlCol="0" wrap="square">
              <a:spAutoFit/>
            </a:bodyPr>
            <a:lstStyle/>
            <a:p>
              <a:pPr fontAlgn="auto">
                <a:spcBef>
                  <a:spcPct val="0"/>
                </a:spcBef>
                <a:spcAft>
                  <a:spcPct val="0"/>
                </a:spcAft>
                <a:buFontTx/>
                <a:buNone/>
              </a:pPr>
              <a:r>
                <a:rPr altLang="en-US" b="1" kern="0" lang="zh-CN">
                  <a:solidFill>
                    <a:sysClr lastClr="FFFFFF" val="window"/>
                  </a:solidFill>
                  <a:latin typeface="+mn-lt"/>
                  <a:ea typeface="+mn-ea"/>
                  <a:cs typeface="+mn-ea"/>
                  <a:sym typeface="+mn-lt"/>
                </a:rPr>
                <a:t>责任护士不应在护士站询问病史、测血压和查体。</a:t>
              </a:r>
            </a:p>
          </p:txBody>
        </p:sp>
      </p:grpSp>
      <p:grpSp>
        <p:nvGrpSpPr>
          <p:cNvPr id="22" name="组合 21"/>
          <p:cNvGrpSpPr/>
          <p:nvPr/>
        </p:nvGrpSpPr>
        <p:grpSpPr>
          <a:xfrm>
            <a:off x="5940152" y="1039044"/>
            <a:ext cx="2771800" cy="1728192"/>
            <a:chOff x="5940152" y="1275606"/>
            <a:chExt cx="2771800" cy="1728192"/>
          </a:xfrm>
          <a:solidFill>
            <a:srgbClr val="FC736E"/>
          </a:solidFill>
        </p:grpSpPr>
        <p:sp>
          <p:nvSpPr>
            <p:cNvPr id="23" name="矩形 22"/>
            <p:cNvSpPr/>
            <p:nvPr/>
          </p:nvSpPr>
          <p:spPr>
            <a:xfrm>
              <a:off x="5940152" y="1275606"/>
              <a:ext cx="2771800" cy="1728192"/>
            </a:xfrm>
            <a:prstGeom prst="rect">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24" name="TextBox 23"/>
            <p:cNvSpPr txBox="1"/>
            <p:nvPr/>
          </p:nvSpPr>
          <p:spPr>
            <a:xfrm>
              <a:off x="6300192" y="1584970"/>
              <a:ext cx="1584970" cy="1188720"/>
            </a:xfrm>
            <a:prstGeom prst="rect">
              <a:avLst/>
            </a:prstGeom>
            <a:grpFill/>
          </p:spPr>
          <p:txBody>
            <a:bodyPr rtlCol="0" wrap="square">
              <a:spAutoFit/>
            </a:bodyPr>
            <a:lstStyle>
              <a:defPPr>
                <a:defRPr lang="zh-CN"/>
              </a:defPPr>
              <a:lvl1pPr defTabSz="914400" eaLnBrk="1" fontAlgn="auto" hangingPunct="1" indent="0" latinLnBrk="0" lvl="0" marL="0" marR="0">
                <a:lnSpc>
                  <a:spcPct val="100000"/>
                </a:lnSpc>
                <a:spcBef>
                  <a:spcPct val="0"/>
                </a:spcBef>
                <a:spcAft>
                  <a:spcPct val="0"/>
                </a:spcAft>
                <a:buClrTx/>
                <a:buSzTx/>
                <a:buFontTx/>
                <a:buNone/>
                <a:defRPr b="1" kern="0">
                  <a:solidFill>
                    <a:sysClr lastClr="FFFFFF" val="window"/>
                  </a:solidFill>
                  <a:latin typeface="+mj-ea"/>
                  <a:ea typeface="+mj-ea"/>
                </a:defRPr>
              </a:lvl1pPr>
            </a:lstStyle>
            <a:p>
              <a:r>
                <a:rPr altLang="en-US" lang="zh-CN">
                  <a:latin typeface="+mn-lt"/>
                  <a:ea typeface="+mn-ea"/>
                  <a:cs typeface="+mn-ea"/>
                  <a:sym typeface="+mn-lt"/>
                </a:rPr>
                <a:t>病人在护士站办理手续后，应尽快将病人引导入病房</a:t>
              </a:r>
            </a:p>
          </p:txBody>
        </p:sp>
      </p:grpSp>
      <p:sp>
        <p:nvSpPr>
          <p:cNvPr id="12" name="矩形 11"/>
          <p:cNvSpPr/>
          <p:nvPr/>
        </p:nvSpPr>
        <p:spPr>
          <a:xfrm>
            <a:off x="396552" y="2767236"/>
            <a:ext cx="2771800" cy="1728192"/>
          </a:xfrm>
          <a:prstGeom prst="rect">
            <a:avLst/>
          </a:prstGeom>
          <a:blipFill dpi="0" rotWithShape="1">
            <a:blip r:embed="rId5">
              <a:extLst>
                <a:ext uri="{28A0092B-C50C-407E-A947-70E740481C1C}">
                  <a14:useLocalDpi/>
                </a:ext>
              </a:extLst>
            </a:blip>
            <a:stretch>
              <a:fillRect/>
            </a:stretch>
          </a:bli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Tree>
    <p:extLst>
      <p:ext uri="{BB962C8B-B14F-4D97-AF65-F5344CB8AC3E}">
        <p14:creationId val="3971390624"/>
      </p:ext>
    </p:extLst>
  </p:cSld>
  <p:clrMapOvr>
    <a:masterClrMapping/>
  </p:clrMapOvr>
  <mc:AlternateContent>
    <mc:Choice Requires="p14">
      <p:transition advTm="1672" p14:dur="2000" spd="slow"/>
    </mc:Choice>
    <mc:Fallback>
      <p:transition advTm="1672"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300" fill="hold" id="7"/>
                                        <p:tgtEl>
                                          <p:spTgt spid="8"/>
                                        </p:tgtEl>
                                        <p:attrNameLst>
                                          <p:attrName>ppt_x</p:attrName>
                                        </p:attrNameLst>
                                      </p:cBhvr>
                                      <p:tavLst>
                                        <p:tav tm="0">
                                          <p:val>
                                            <p:strVal val="0-#ppt_w/2"/>
                                          </p:val>
                                        </p:tav>
                                        <p:tav tm="100000">
                                          <p:val>
                                            <p:strVal val="#ppt_x"/>
                                          </p:val>
                                        </p:tav>
                                      </p:tavLst>
                                    </p:anim>
                                    <p:anim calcmode="lin" valueType="num">
                                      <p:cBhvr additive="base">
                                        <p:cTn dur="30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300" fill="hold" id="11"/>
                                        <p:tgtEl>
                                          <p:spTgt spid="7"/>
                                        </p:tgtEl>
                                        <p:attrNameLst>
                                          <p:attrName>ppt_x</p:attrName>
                                        </p:attrNameLst>
                                      </p:cBhvr>
                                      <p:tavLst>
                                        <p:tav tm="0">
                                          <p:val>
                                            <p:strVal val="0-#ppt_w/2"/>
                                          </p:val>
                                        </p:tav>
                                        <p:tav tm="100000">
                                          <p:val>
                                            <p:strVal val="#ppt_x"/>
                                          </p:val>
                                        </p:tav>
                                      </p:tavLst>
                                    </p:anim>
                                    <p:anim calcmode="lin" valueType="num">
                                      <p:cBhvr additive="base">
                                        <p:cTn dur="300" fill="hold" id="12"/>
                                        <p:tgtEl>
                                          <p:spTgt spid="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9"/>
                                        </p:tgtEl>
                                        <p:attrNameLst>
                                          <p:attrName>style.visibility</p:attrName>
                                        </p:attrNameLst>
                                      </p:cBhvr>
                                      <p:to>
                                        <p:strVal val="visible"/>
                                      </p:to>
                                    </p:set>
                                    <p:anim by="(-#ppt_w*2)" calcmode="lin" valueType="num">
                                      <p:cBhvr rctx="PPT">
                                        <p:cTn autoRev="1" dur="200" fill="hold" id="16">
                                          <p:stCondLst>
                                            <p:cond delay="0"/>
                                          </p:stCondLst>
                                        </p:cTn>
                                        <p:tgtEl>
                                          <p:spTgt spid="9"/>
                                        </p:tgtEl>
                                        <p:attrNameLst>
                                          <p:attrName>ppt_w</p:attrName>
                                        </p:attrNameLst>
                                      </p:cBhvr>
                                    </p:anim>
                                    <p:anim by="(#ppt_w*0.50)" calcmode="lin" valueType="num">
                                      <p:cBhvr>
                                        <p:cTn autoRev="1" decel="50000" dur="200" fill="hold" id="17">
                                          <p:stCondLst>
                                            <p:cond delay="0"/>
                                          </p:stCondLst>
                                        </p:cTn>
                                        <p:tgtEl>
                                          <p:spTgt spid="9"/>
                                        </p:tgtEl>
                                        <p:attrNameLst>
                                          <p:attrName>ppt_x</p:attrName>
                                        </p:attrNameLst>
                                      </p:cBhvr>
                                    </p:anim>
                                    <p:anim calcmode="lin" from="(-#ppt_h/2)" to="(#ppt_y)" valueType="num">
                                      <p:cBhvr>
                                        <p:cTn dur="400" fill="hold" id="18">
                                          <p:stCondLst>
                                            <p:cond delay="0"/>
                                          </p:stCondLst>
                                        </p:cTn>
                                        <p:tgtEl>
                                          <p:spTgt spid="9"/>
                                        </p:tgtEl>
                                        <p:attrNameLst>
                                          <p:attrName>ppt_y</p:attrName>
                                        </p:attrNameLst>
                                      </p:cBhvr>
                                    </p:anim>
                                    <p:animRot by="21600000">
                                      <p:cBhvr>
                                        <p:cTn dur="400" fill="hold" id="19">
                                          <p:stCondLst>
                                            <p:cond delay="0"/>
                                          </p:stCondLst>
                                        </p:cTn>
                                        <p:tgtEl>
                                          <p:spTgt spid="9"/>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23" presetSubtype="528">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fltVal val="0"/>
                                          </p:val>
                                        </p:tav>
                                        <p:tav tm="100000">
                                          <p:val>
                                            <p:strVal val="#ppt_w"/>
                                          </p:val>
                                        </p:tav>
                                      </p:tavLst>
                                    </p:anim>
                                    <p:anim calcmode="lin" valueType="num">
                                      <p:cBhvr>
                                        <p:cTn dur="500" fill="hold" id="24"/>
                                        <p:tgtEl>
                                          <p:spTgt spid="13"/>
                                        </p:tgtEl>
                                        <p:attrNameLst>
                                          <p:attrName>ppt_h</p:attrName>
                                        </p:attrNameLst>
                                      </p:cBhvr>
                                      <p:tavLst>
                                        <p:tav tm="0">
                                          <p:val>
                                            <p:fltVal val="0"/>
                                          </p:val>
                                        </p:tav>
                                        <p:tav tm="100000">
                                          <p:val>
                                            <p:strVal val="#ppt_h"/>
                                          </p:val>
                                        </p:tav>
                                      </p:tavLst>
                                    </p:anim>
                                    <p:anim calcmode="lin" valueType="num">
                                      <p:cBhvr>
                                        <p:cTn dur="500" fill="hold" id="25"/>
                                        <p:tgtEl>
                                          <p:spTgt spid="13"/>
                                        </p:tgtEl>
                                        <p:attrNameLst>
                                          <p:attrName>ppt_x</p:attrName>
                                        </p:attrNameLst>
                                      </p:cBhvr>
                                      <p:tavLst>
                                        <p:tav tm="0">
                                          <p:val>
                                            <p:fltVal val="0.5"/>
                                          </p:val>
                                        </p:tav>
                                        <p:tav tm="100000">
                                          <p:val>
                                            <p:strVal val="#ppt_x"/>
                                          </p:val>
                                        </p:tav>
                                      </p:tavLst>
                                    </p:anim>
                                    <p:anim calcmode="lin" valueType="num">
                                      <p:cBhvr>
                                        <p:cTn dur="500" fill="hold" id="26"/>
                                        <p:tgtEl>
                                          <p:spTgt spid="13"/>
                                        </p:tgtEl>
                                        <p:attrNameLst>
                                          <p:attrName>ppt_y</p:attrName>
                                        </p:attrNameLst>
                                      </p:cBhvr>
                                      <p:tavLst>
                                        <p:tav tm="0">
                                          <p:val>
                                            <p:fltVal val="0.5"/>
                                          </p:val>
                                        </p:tav>
                                        <p:tav tm="100000">
                                          <p:val>
                                            <p:strVal val="#ppt_y"/>
                                          </p:val>
                                        </p:tav>
                                      </p:tavLst>
                                    </p:anim>
                                  </p:childTnLst>
                                </p:cTn>
                              </p:par>
                              <p:par>
                                <p:cTn fill="hold" grpId="0" id="27" nodeType="withEffect" presetClass="entr" presetID="23" presetSubtype="528">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p:cTn dur="500" fill="hold" id="29"/>
                                        <p:tgtEl>
                                          <p:spTgt spid="11"/>
                                        </p:tgtEl>
                                        <p:attrNameLst>
                                          <p:attrName>ppt_w</p:attrName>
                                        </p:attrNameLst>
                                      </p:cBhvr>
                                      <p:tavLst>
                                        <p:tav tm="0">
                                          <p:val>
                                            <p:fltVal val="0"/>
                                          </p:val>
                                        </p:tav>
                                        <p:tav tm="100000">
                                          <p:val>
                                            <p:strVal val="#ppt_w"/>
                                          </p:val>
                                        </p:tav>
                                      </p:tavLst>
                                    </p:anim>
                                    <p:anim calcmode="lin" valueType="num">
                                      <p:cBhvr>
                                        <p:cTn dur="500" fill="hold" id="30"/>
                                        <p:tgtEl>
                                          <p:spTgt spid="11"/>
                                        </p:tgtEl>
                                        <p:attrNameLst>
                                          <p:attrName>ppt_h</p:attrName>
                                        </p:attrNameLst>
                                      </p:cBhvr>
                                      <p:tavLst>
                                        <p:tav tm="0">
                                          <p:val>
                                            <p:fltVal val="0"/>
                                          </p:val>
                                        </p:tav>
                                        <p:tav tm="100000">
                                          <p:val>
                                            <p:strVal val="#ppt_h"/>
                                          </p:val>
                                        </p:tav>
                                      </p:tavLst>
                                    </p:anim>
                                    <p:anim calcmode="lin" valueType="num">
                                      <p:cBhvr>
                                        <p:cTn dur="500" fill="hold" id="31"/>
                                        <p:tgtEl>
                                          <p:spTgt spid="11"/>
                                        </p:tgtEl>
                                        <p:attrNameLst>
                                          <p:attrName>ppt_x</p:attrName>
                                        </p:attrNameLst>
                                      </p:cBhvr>
                                      <p:tavLst>
                                        <p:tav tm="0">
                                          <p:val>
                                            <p:fltVal val="0.5"/>
                                          </p:val>
                                        </p:tav>
                                        <p:tav tm="100000">
                                          <p:val>
                                            <p:strVal val="#ppt_x"/>
                                          </p:val>
                                        </p:tav>
                                      </p:tavLst>
                                    </p:anim>
                                    <p:anim calcmode="lin" valueType="num">
                                      <p:cBhvr>
                                        <p:cTn dur="500" fill="hold" id="32"/>
                                        <p:tgtEl>
                                          <p:spTgt spid="11"/>
                                        </p:tgtEl>
                                        <p:attrNameLst>
                                          <p:attrName>ppt_y</p:attrName>
                                        </p:attrNameLst>
                                      </p:cBhvr>
                                      <p:tavLst>
                                        <p:tav tm="0">
                                          <p:val>
                                            <p:fltVal val="0.5"/>
                                          </p:val>
                                        </p:tav>
                                        <p:tav tm="100000">
                                          <p:val>
                                            <p:strVal val="#ppt_y"/>
                                          </p:val>
                                        </p:tav>
                                      </p:tavLst>
                                    </p:anim>
                                  </p:childTnLst>
                                </p:cTn>
                              </p:par>
                              <p:par>
                                <p:cTn fill="hold" grpId="0" id="33" nodeType="withEffect" presetClass="entr" presetID="23" presetSubtype="528">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p:cTn dur="500" fill="hold" id="35"/>
                                        <p:tgtEl>
                                          <p:spTgt spid="12"/>
                                        </p:tgtEl>
                                        <p:attrNameLst>
                                          <p:attrName>ppt_w</p:attrName>
                                        </p:attrNameLst>
                                      </p:cBhvr>
                                      <p:tavLst>
                                        <p:tav tm="0">
                                          <p:val>
                                            <p:fltVal val="0"/>
                                          </p:val>
                                        </p:tav>
                                        <p:tav tm="100000">
                                          <p:val>
                                            <p:strVal val="#ppt_w"/>
                                          </p:val>
                                        </p:tav>
                                      </p:tavLst>
                                    </p:anim>
                                    <p:anim calcmode="lin" valueType="num">
                                      <p:cBhvr>
                                        <p:cTn dur="500" fill="hold" id="36"/>
                                        <p:tgtEl>
                                          <p:spTgt spid="12"/>
                                        </p:tgtEl>
                                        <p:attrNameLst>
                                          <p:attrName>ppt_h</p:attrName>
                                        </p:attrNameLst>
                                      </p:cBhvr>
                                      <p:tavLst>
                                        <p:tav tm="0">
                                          <p:val>
                                            <p:fltVal val="0"/>
                                          </p:val>
                                        </p:tav>
                                        <p:tav tm="100000">
                                          <p:val>
                                            <p:strVal val="#ppt_h"/>
                                          </p:val>
                                        </p:tav>
                                      </p:tavLst>
                                    </p:anim>
                                    <p:anim calcmode="lin" valueType="num">
                                      <p:cBhvr>
                                        <p:cTn dur="500" fill="hold" id="37"/>
                                        <p:tgtEl>
                                          <p:spTgt spid="12"/>
                                        </p:tgtEl>
                                        <p:attrNameLst>
                                          <p:attrName>ppt_x</p:attrName>
                                        </p:attrNameLst>
                                      </p:cBhvr>
                                      <p:tavLst>
                                        <p:tav tm="0">
                                          <p:val>
                                            <p:fltVal val="0.5"/>
                                          </p:val>
                                        </p:tav>
                                        <p:tav tm="100000">
                                          <p:val>
                                            <p:strVal val="#ppt_x"/>
                                          </p:val>
                                        </p:tav>
                                      </p:tavLst>
                                    </p:anim>
                                    <p:anim calcmode="lin" valueType="num">
                                      <p:cBhvr>
                                        <p:cTn dur="500" fill="hold" id="38"/>
                                        <p:tgtEl>
                                          <p:spTgt spid="12"/>
                                        </p:tgtEl>
                                        <p:attrNameLst>
                                          <p:attrName>ppt_y</p:attrName>
                                        </p:attrNameLst>
                                      </p:cBhvr>
                                      <p:tavLst>
                                        <p:tav tm="0">
                                          <p:val>
                                            <p:fltVal val="0.5"/>
                                          </p:val>
                                        </p:tav>
                                        <p:tav tm="100000">
                                          <p:val>
                                            <p:strVal val="#ppt_y"/>
                                          </p:val>
                                        </p:tav>
                                      </p:tavLst>
                                    </p:anim>
                                  </p:childTnLst>
                                </p:cTn>
                              </p:par>
                              <p:par>
                                <p:cTn decel="100000" fill="hold" grpId="1" id="39" nodeType="withEffect" presetClass="entr" presetID="49" presetSubtype="0">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p:cTn dur="500" fill="hold" id="41"/>
                                        <p:tgtEl>
                                          <p:spTgt spid="13"/>
                                        </p:tgtEl>
                                        <p:attrNameLst>
                                          <p:attrName>ppt_w</p:attrName>
                                        </p:attrNameLst>
                                      </p:cBhvr>
                                      <p:tavLst>
                                        <p:tav tm="0">
                                          <p:val>
                                            <p:fltVal val="0"/>
                                          </p:val>
                                        </p:tav>
                                        <p:tav tm="100000">
                                          <p:val>
                                            <p:strVal val="#ppt_w"/>
                                          </p:val>
                                        </p:tav>
                                      </p:tavLst>
                                    </p:anim>
                                    <p:anim calcmode="lin" valueType="num">
                                      <p:cBhvr>
                                        <p:cTn dur="500" fill="hold" id="42"/>
                                        <p:tgtEl>
                                          <p:spTgt spid="13"/>
                                        </p:tgtEl>
                                        <p:attrNameLst>
                                          <p:attrName>ppt_h</p:attrName>
                                        </p:attrNameLst>
                                      </p:cBhvr>
                                      <p:tavLst>
                                        <p:tav tm="0">
                                          <p:val>
                                            <p:fltVal val="0"/>
                                          </p:val>
                                        </p:tav>
                                        <p:tav tm="100000">
                                          <p:val>
                                            <p:strVal val="#ppt_h"/>
                                          </p:val>
                                        </p:tav>
                                      </p:tavLst>
                                    </p:anim>
                                    <p:anim calcmode="lin" valueType="num">
                                      <p:cBhvr>
                                        <p:cTn dur="500" fill="hold" id="43"/>
                                        <p:tgtEl>
                                          <p:spTgt spid="13"/>
                                        </p:tgtEl>
                                        <p:attrNameLst>
                                          <p:attrName>style.rotation</p:attrName>
                                        </p:attrNameLst>
                                      </p:cBhvr>
                                      <p:tavLst>
                                        <p:tav tm="0">
                                          <p:val>
                                            <p:fltVal val="360"/>
                                          </p:val>
                                        </p:tav>
                                        <p:tav tm="100000">
                                          <p:val>
                                            <p:fltVal val="0"/>
                                          </p:val>
                                        </p:tav>
                                      </p:tavLst>
                                    </p:anim>
                                    <p:animEffect filter="fade" transition="in">
                                      <p:cBhvr>
                                        <p:cTn dur="500" id="44"/>
                                        <p:tgtEl>
                                          <p:spTgt spid="13"/>
                                        </p:tgtEl>
                                      </p:cBhvr>
                                    </p:animEffect>
                                  </p:childTnLst>
                                </p:cTn>
                              </p:par>
                              <p:par>
                                <p:cTn decel="100000" fill="hold" grpId="1" id="45" nodeType="withEffect" presetClass="entr" presetID="49" presetSubtype="0">
                                  <p:stCondLst>
                                    <p:cond delay="0"/>
                                  </p:stCondLst>
                                  <p:childTnLst>
                                    <p:set>
                                      <p:cBhvr>
                                        <p:cTn dur="1" fill="hold" id="46">
                                          <p:stCondLst>
                                            <p:cond delay="0"/>
                                          </p:stCondLst>
                                        </p:cTn>
                                        <p:tgtEl>
                                          <p:spTgt spid="11"/>
                                        </p:tgtEl>
                                        <p:attrNameLst>
                                          <p:attrName>style.visibility</p:attrName>
                                        </p:attrNameLst>
                                      </p:cBhvr>
                                      <p:to>
                                        <p:strVal val="visible"/>
                                      </p:to>
                                    </p:set>
                                    <p:anim calcmode="lin" valueType="num">
                                      <p:cBhvr>
                                        <p:cTn dur="500" fill="hold" id="47"/>
                                        <p:tgtEl>
                                          <p:spTgt spid="11"/>
                                        </p:tgtEl>
                                        <p:attrNameLst>
                                          <p:attrName>ppt_w</p:attrName>
                                        </p:attrNameLst>
                                      </p:cBhvr>
                                      <p:tavLst>
                                        <p:tav tm="0">
                                          <p:val>
                                            <p:fltVal val="0"/>
                                          </p:val>
                                        </p:tav>
                                        <p:tav tm="100000">
                                          <p:val>
                                            <p:strVal val="#ppt_w"/>
                                          </p:val>
                                        </p:tav>
                                      </p:tavLst>
                                    </p:anim>
                                    <p:anim calcmode="lin" valueType="num">
                                      <p:cBhvr>
                                        <p:cTn dur="500" fill="hold" id="48"/>
                                        <p:tgtEl>
                                          <p:spTgt spid="11"/>
                                        </p:tgtEl>
                                        <p:attrNameLst>
                                          <p:attrName>ppt_h</p:attrName>
                                        </p:attrNameLst>
                                      </p:cBhvr>
                                      <p:tavLst>
                                        <p:tav tm="0">
                                          <p:val>
                                            <p:fltVal val="0"/>
                                          </p:val>
                                        </p:tav>
                                        <p:tav tm="100000">
                                          <p:val>
                                            <p:strVal val="#ppt_h"/>
                                          </p:val>
                                        </p:tav>
                                      </p:tavLst>
                                    </p:anim>
                                    <p:anim calcmode="lin" valueType="num">
                                      <p:cBhvr>
                                        <p:cTn dur="500" fill="hold" id="49"/>
                                        <p:tgtEl>
                                          <p:spTgt spid="11"/>
                                        </p:tgtEl>
                                        <p:attrNameLst>
                                          <p:attrName>style.rotation</p:attrName>
                                        </p:attrNameLst>
                                      </p:cBhvr>
                                      <p:tavLst>
                                        <p:tav tm="0">
                                          <p:val>
                                            <p:fltVal val="360"/>
                                          </p:val>
                                        </p:tav>
                                        <p:tav tm="100000">
                                          <p:val>
                                            <p:fltVal val="0"/>
                                          </p:val>
                                        </p:tav>
                                      </p:tavLst>
                                    </p:anim>
                                    <p:animEffect filter="fade" transition="in">
                                      <p:cBhvr>
                                        <p:cTn dur="500" id="50"/>
                                        <p:tgtEl>
                                          <p:spTgt spid="11"/>
                                        </p:tgtEl>
                                      </p:cBhvr>
                                    </p:animEffect>
                                  </p:childTnLst>
                                </p:cTn>
                              </p:par>
                              <p:par>
                                <p:cTn decel="100000" fill="hold" grpId="1" id="51" nodeType="withEffect" presetClass="entr" presetID="49" presetSubtype="0">
                                  <p:stCondLst>
                                    <p:cond delay="0"/>
                                  </p:stCondLst>
                                  <p:childTnLst>
                                    <p:set>
                                      <p:cBhvr>
                                        <p:cTn dur="1" fill="hold" id="52">
                                          <p:stCondLst>
                                            <p:cond delay="0"/>
                                          </p:stCondLst>
                                        </p:cTn>
                                        <p:tgtEl>
                                          <p:spTgt spid="12"/>
                                        </p:tgtEl>
                                        <p:attrNameLst>
                                          <p:attrName>style.visibility</p:attrName>
                                        </p:attrNameLst>
                                      </p:cBhvr>
                                      <p:to>
                                        <p:strVal val="visible"/>
                                      </p:to>
                                    </p:set>
                                    <p:anim calcmode="lin" valueType="num">
                                      <p:cBhvr>
                                        <p:cTn dur="500" fill="hold" id="53"/>
                                        <p:tgtEl>
                                          <p:spTgt spid="12"/>
                                        </p:tgtEl>
                                        <p:attrNameLst>
                                          <p:attrName>ppt_w</p:attrName>
                                        </p:attrNameLst>
                                      </p:cBhvr>
                                      <p:tavLst>
                                        <p:tav tm="0">
                                          <p:val>
                                            <p:fltVal val="0"/>
                                          </p:val>
                                        </p:tav>
                                        <p:tav tm="100000">
                                          <p:val>
                                            <p:strVal val="#ppt_w"/>
                                          </p:val>
                                        </p:tav>
                                      </p:tavLst>
                                    </p:anim>
                                    <p:anim calcmode="lin" valueType="num">
                                      <p:cBhvr>
                                        <p:cTn dur="500" fill="hold" id="54"/>
                                        <p:tgtEl>
                                          <p:spTgt spid="12"/>
                                        </p:tgtEl>
                                        <p:attrNameLst>
                                          <p:attrName>ppt_h</p:attrName>
                                        </p:attrNameLst>
                                      </p:cBhvr>
                                      <p:tavLst>
                                        <p:tav tm="0">
                                          <p:val>
                                            <p:fltVal val="0"/>
                                          </p:val>
                                        </p:tav>
                                        <p:tav tm="100000">
                                          <p:val>
                                            <p:strVal val="#ppt_h"/>
                                          </p:val>
                                        </p:tav>
                                      </p:tavLst>
                                    </p:anim>
                                    <p:anim calcmode="lin" valueType="num">
                                      <p:cBhvr>
                                        <p:cTn dur="500" fill="hold" id="55"/>
                                        <p:tgtEl>
                                          <p:spTgt spid="12"/>
                                        </p:tgtEl>
                                        <p:attrNameLst>
                                          <p:attrName>style.rotation</p:attrName>
                                        </p:attrNameLst>
                                      </p:cBhvr>
                                      <p:tavLst>
                                        <p:tav tm="0">
                                          <p:val>
                                            <p:fltVal val="360"/>
                                          </p:val>
                                        </p:tav>
                                        <p:tav tm="100000">
                                          <p:val>
                                            <p:fltVal val="0"/>
                                          </p:val>
                                        </p:tav>
                                      </p:tavLst>
                                    </p:anim>
                                    <p:animEffect filter="fade" transition="in">
                                      <p:cBhvr>
                                        <p:cTn dur="500" id="56"/>
                                        <p:tgtEl>
                                          <p:spTgt spid="12"/>
                                        </p:tgtEl>
                                      </p:cBhvr>
                                    </p:animEffect>
                                  </p:childTnLst>
                                </p:cTn>
                              </p:par>
                              <p:par>
                                <p:cTn fill="hold" id="57" nodeType="withEffect" presetClass="entr" presetID="23" presetSubtype="528">
                                  <p:stCondLst>
                                    <p:cond delay="0"/>
                                  </p:stCondLst>
                                  <p:childTnLst>
                                    <p:set>
                                      <p:cBhvr>
                                        <p:cTn dur="1" fill="hold" id="58">
                                          <p:stCondLst>
                                            <p:cond delay="0"/>
                                          </p:stCondLst>
                                        </p:cTn>
                                        <p:tgtEl>
                                          <p:spTgt spid="22"/>
                                        </p:tgtEl>
                                        <p:attrNameLst>
                                          <p:attrName>style.visibility</p:attrName>
                                        </p:attrNameLst>
                                      </p:cBhvr>
                                      <p:to>
                                        <p:strVal val="visible"/>
                                      </p:to>
                                    </p:set>
                                    <p:anim calcmode="lin" valueType="num">
                                      <p:cBhvr>
                                        <p:cTn dur="500" fill="hold" id="59"/>
                                        <p:tgtEl>
                                          <p:spTgt spid="22"/>
                                        </p:tgtEl>
                                        <p:attrNameLst>
                                          <p:attrName>ppt_w</p:attrName>
                                        </p:attrNameLst>
                                      </p:cBhvr>
                                      <p:tavLst>
                                        <p:tav tm="0">
                                          <p:val>
                                            <p:fltVal val="0"/>
                                          </p:val>
                                        </p:tav>
                                        <p:tav tm="100000">
                                          <p:val>
                                            <p:strVal val="#ppt_w"/>
                                          </p:val>
                                        </p:tav>
                                      </p:tavLst>
                                    </p:anim>
                                    <p:anim calcmode="lin" valueType="num">
                                      <p:cBhvr>
                                        <p:cTn dur="500" fill="hold" id="60"/>
                                        <p:tgtEl>
                                          <p:spTgt spid="22"/>
                                        </p:tgtEl>
                                        <p:attrNameLst>
                                          <p:attrName>ppt_h</p:attrName>
                                        </p:attrNameLst>
                                      </p:cBhvr>
                                      <p:tavLst>
                                        <p:tav tm="0">
                                          <p:val>
                                            <p:fltVal val="0"/>
                                          </p:val>
                                        </p:tav>
                                        <p:tav tm="100000">
                                          <p:val>
                                            <p:strVal val="#ppt_h"/>
                                          </p:val>
                                        </p:tav>
                                      </p:tavLst>
                                    </p:anim>
                                    <p:anim calcmode="lin" valueType="num">
                                      <p:cBhvr>
                                        <p:cTn dur="500" fill="hold" id="61"/>
                                        <p:tgtEl>
                                          <p:spTgt spid="22"/>
                                        </p:tgtEl>
                                        <p:attrNameLst>
                                          <p:attrName>ppt_x</p:attrName>
                                        </p:attrNameLst>
                                      </p:cBhvr>
                                      <p:tavLst>
                                        <p:tav tm="0">
                                          <p:val>
                                            <p:fltVal val="0.5"/>
                                          </p:val>
                                        </p:tav>
                                        <p:tav tm="100000">
                                          <p:val>
                                            <p:strVal val="#ppt_x"/>
                                          </p:val>
                                        </p:tav>
                                      </p:tavLst>
                                    </p:anim>
                                    <p:anim calcmode="lin" valueType="num">
                                      <p:cBhvr>
                                        <p:cTn dur="500" fill="hold" id="62"/>
                                        <p:tgtEl>
                                          <p:spTgt spid="22"/>
                                        </p:tgtEl>
                                        <p:attrNameLst>
                                          <p:attrName>ppt_y</p:attrName>
                                        </p:attrNameLst>
                                      </p:cBhvr>
                                      <p:tavLst>
                                        <p:tav tm="0">
                                          <p:val>
                                            <p:fltVal val="0.5"/>
                                          </p:val>
                                        </p:tav>
                                        <p:tav tm="100000">
                                          <p:val>
                                            <p:strVal val="#ppt_y"/>
                                          </p:val>
                                        </p:tav>
                                      </p:tavLst>
                                    </p:anim>
                                  </p:childTnLst>
                                </p:cTn>
                              </p:par>
                              <p:par>
                                <p:cTn decel="100000" fill="hold" id="63" nodeType="withEffect" presetClass="entr" presetID="49" presetSubtype="0">
                                  <p:stCondLst>
                                    <p:cond delay="0"/>
                                  </p:stCondLst>
                                  <p:childTnLst>
                                    <p:set>
                                      <p:cBhvr>
                                        <p:cTn dur="1" fill="hold" id="64">
                                          <p:stCondLst>
                                            <p:cond delay="0"/>
                                          </p:stCondLst>
                                        </p:cTn>
                                        <p:tgtEl>
                                          <p:spTgt spid="22"/>
                                        </p:tgtEl>
                                        <p:attrNameLst>
                                          <p:attrName>style.visibility</p:attrName>
                                        </p:attrNameLst>
                                      </p:cBhvr>
                                      <p:to>
                                        <p:strVal val="visible"/>
                                      </p:to>
                                    </p:set>
                                    <p:anim calcmode="lin" valueType="num">
                                      <p:cBhvr>
                                        <p:cTn dur="500" fill="hold" id="65"/>
                                        <p:tgtEl>
                                          <p:spTgt spid="22"/>
                                        </p:tgtEl>
                                        <p:attrNameLst>
                                          <p:attrName>ppt_w</p:attrName>
                                        </p:attrNameLst>
                                      </p:cBhvr>
                                      <p:tavLst>
                                        <p:tav tm="0">
                                          <p:val>
                                            <p:fltVal val="0"/>
                                          </p:val>
                                        </p:tav>
                                        <p:tav tm="100000">
                                          <p:val>
                                            <p:strVal val="#ppt_w"/>
                                          </p:val>
                                        </p:tav>
                                      </p:tavLst>
                                    </p:anim>
                                    <p:anim calcmode="lin" valueType="num">
                                      <p:cBhvr>
                                        <p:cTn dur="500" fill="hold" id="66"/>
                                        <p:tgtEl>
                                          <p:spTgt spid="22"/>
                                        </p:tgtEl>
                                        <p:attrNameLst>
                                          <p:attrName>ppt_h</p:attrName>
                                        </p:attrNameLst>
                                      </p:cBhvr>
                                      <p:tavLst>
                                        <p:tav tm="0">
                                          <p:val>
                                            <p:fltVal val="0"/>
                                          </p:val>
                                        </p:tav>
                                        <p:tav tm="100000">
                                          <p:val>
                                            <p:strVal val="#ppt_h"/>
                                          </p:val>
                                        </p:tav>
                                      </p:tavLst>
                                    </p:anim>
                                    <p:anim calcmode="lin" valueType="num">
                                      <p:cBhvr>
                                        <p:cTn dur="500" fill="hold" id="67"/>
                                        <p:tgtEl>
                                          <p:spTgt spid="22"/>
                                        </p:tgtEl>
                                        <p:attrNameLst>
                                          <p:attrName>style.rotation</p:attrName>
                                        </p:attrNameLst>
                                      </p:cBhvr>
                                      <p:tavLst>
                                        <p:tav tm="0">
                                          <p:val>
                                            <p:fltVal val="360"/>
                                          </p:val>
                                        </p:tav>
                                        <p:tav tm="100000">
                                          <p:val>
                                            <p:fltVal val="0"/>
                                          </p:val>
                                        </p:tav>
                                      </p:tavLst>
                                    </p:anim>
                                    <p:animEffect filter="fade" transition="in">
                                      <p:cBhvr>
                                        <p:cTn dur="500" id="68"/>
                                        <p:tgtEl>
                                          <p:spTgt spid="22"/>
                                        </p:tgtEl>
                                      </p:cBhvr>
                                    </p:animEffect>
                                  </p:childTnLst>
                                </p:cTn>
                              </p:par>
                              <p:par>
                                <p:cTn fill="hold" id="69" nodeType="withEffect" presetClass="entr" presetID="23" presetSubtype="528">
                                  <p:stCondLst>
                                    <p:cond delay="0"/>
                                  </p:stCondLst>
                                  <p:childTnLst>
                                    <p:set>
                                      <p:cBhvr>
                                        <p:cTn dur="1" fill="hold" id="70">
                                          <p:stCondLst>
                                            <p:cond delay="0"/>
                                          </p:stCondLst>
                                        </p:cTn>
                                        <p:tgtEl>
                                          <p:spTgt spid="14"/>
                                        </p:tgtEl>
                                        <p:attrNameLst>
                                          <p:attrName>style.visibility</p:attrName>
                                        </p:attrNameLst>
                                      </p:cBhvr>
                                      <p:to>
                                        <p:strVal val="visible"/>
                                      </p:to>
                                    </p:set>
                                    <p:anim calcmode="lin" valueType="num">
                                      <p:cBhvr>
                                        <p:cTn dur="500" fill="hold" id="71"/>
                                        <p:tgtEl>
                                          <p:spTgt spid="14"/>
                                        </p:tgtEl>
                                        <p:attrNameLst>
                                          <p:attrName>ppt_w</p:attrName>
                                        </p:attrNameLst>
                                      </p:cBhvr>
                                      <p:tavLst>
                                        <p:tav tm="0">
                                          <p:val>
                                            <p:fltVal val="0"/>
                                          </p:val>
                                        </p:tav>
                                        <p:tav tm="100000">
                                          <p:val>
                                            <p:strVal val="#ppt_w"/>
                                          </p:val>
                                        </p:tav>
                                      </p:tavLst>
                                    </p:anim>
                                    <p:anim calcmode="lin" valueType="num">
                                      <p:cBhvr>
                                        <p:cTn dur="500" fill="hold" id="72"/>
                                        <p:tgtEl>
                                          <p:spTgt spid="14"/>
                                        </p:tgtEl>
                                        <p:attrNameLst>
                                          <p:attrName>ppt_h</p:attrName>
                                        </p:attrNameLst>
                                      </p:cBhvr>
                                      <p:tavLst>
                                        <p:tav tm="0">
                                          <p:val>
                                            <p:fltVal val="0"/>
                                          </p:val>
                                        </p:tav>
                                        <p:tav tm="100000">
                                          <p:val>
                                            <p:strVal val="#ppt_h"/>
                                          </p:val>
                                        </p:tav>
                                      </p:tavLst>
                                    </p:anim>
                                    <p:anim calcmode="lin" valueType="num">
                                      <p:cBhvr>
                                        <p:cTn dur="500" fill="hold" id="73"/>
                                        <p:tgtEl>
                                          <p:spTgt spid="14"/>
                                        </p:tgtEl>
                                        <p:attrNameLst>
                                          <p:attrName>ppt_x</p:attrName>
                                        </p:attrNameLst>
                                      </p:cBhvr>
                                      <p:tavLst>
                                        <p:tav tm="0">
                                          <p:val>
                                            <p:fltVal val="0.5"/>
                                          </p:val>
                                        </p:tav>
                                        <p:tav tm="100000">
                                          <p:val>
                                            <p:strVal val="#ppt_x"/>
                                          </p:val>
                                        </p:tav>
                                      </p:tavLst>
                                    </p:anim>
                                    <p:anim calcmode="lin" valueType="num">
                                      <p:cBhvr>
                                        <p:cTn dur="500" fill="hold" id="74"/>
                                        <p:tgtEl>
                                          <p:spTgt spid="14"/>
                                        </p:tgtEl>
                                        <p:attrNameLst>
                                          <p:attrName>ppt_y</p:attrName>
                                        </p:attrNameLst>
                                      </p:cBhvr>
                                      <p:tavLst>
                                        <p:tav tm="0">
                                          <p:val>
                                            <p:fltVal val="0.5"/>
                                          </p:val>
                                        </p:tav>
                                        <p:tav tm="100000">
                                          <p:val>
                                            <p:strVal val="#ppt_y"/>
                                          </p:val>
                                        </p:tav>
                                      </p:tavLst>
                                    </p:anim>
                                  </p:childTnLst>
                                </p:cTn>
                              </p:par>
                              <p:par>
                                <p:cTn decel="100000" fill="hold" id="75" nodeType="withEffect" presetClass="entr" presetID="49" presetSubtype="0">
                                  <p:stCondLst>
                                    <p:cond delay="0"/>
                                  </p:stCondLst>
                                  <p:childTnLst>
                                    <p:set>
                                      <p:cBhvr>
                                        <p:cTn dur="1" fill="hold" id="76">
                                          <p:stCondLst>
                                            <p:cond delay="0"/>
                                          </p:stCondLst>
                                        </p:cTn>
                                        <p:tgtEl>
                                          <p:spTgt spid="14"/>
                                        </p:tgtEl>
                                        <p:attrNameLst>
                                          <p:attrName>style.visibility</p:attrName>
                                        </p:attrNameLst>
                                      </p:cBhvr>
                                      <p:to>
                                        <p:strVal val="visible"/>
                                      </p:to>
                                    </p:set>
                                    <p:anim calcmode="lin" valueType="num">
                                      <p:cBhvr>
                                        <p:cTn dur="500" fill="hold" id="77"/>
                                        <p:tgtEl>
                                          <p:spTgt spid="14"/>
                                        </p:tgtEl>
                                        <p:attrNameLst>
                                          <p:attrName>ppt_w</p:attrName>
                                        </p:attrNameLst>
                                      </p:cBhvr>
                                      <p:tavLst>
                                        <p:tav tm="0">
                                          <p:val>
                                            <p:fltVal val="0"/>
                                          </p:val>
                                        </p:tav>
                                        <p:tav tm="100000">
                                          <p:val>
                                            <p:strVal val="#ppt_w"/>
                                          </p:val>
                                        </p:tav>
                                      </p:tavLst>
                                    </p:anim>
                                    <p:anim calcmode="lin" valueType="num">
                                      <p:cBhvr>
                                        <p:cTn dur="500" fill="hold" id="78"/>
                                        <p:tgtEl>
                                          <p:spTgt spid="14"/>
                                        </p:tgtEl>
                                        <p:attrNameLst>
                                          <p:attrName>ppt_h</p:attrName>
                                        </p:attrNameLst>
                                      </p:cBhvr>
                                      <p:tavLst>
                                        <p:tav tm="0">
                                          <p:val>
                                            <p:fltVal val="0"/>
                                          </p:val>
                                        </p:tav>
                                        <p:tav tm="100000">
                                          <p:val>
                                            <p:strVal val="#ppt_h"/>
                                          </p:val>
                                        </p:tav>
                                      </p:tavLst>
                                    </p:anim>
                                    <p:anim calcmode="lin" valueType="num">
                                      <p:cBhvr>
                                        <p:cTn dur="500" fill="hold" id="79"/>
                                        <p:tgtEl>
                                          <p:spTgt spid="14"/>
                                        </p:tgtEl>
                                        <p:attrNameLst>
                                          <p:attrName>style.rotation</p:attrName>
                                        </p:attrNameLst>
                                      </p:cBhvr>
                                      <p:tavLst>
                                        <p:tav tm="0">
                                          <p:val>
                                            <p:fltVal val="360"/>
                                          </p:val>
                                        </p:tav>
                                        <p:tav tm="100000">
                                          <p:val>
                                            <p:fltVal val="0"/>
                                          </p:val>
                                        </p:tav>
                                      </p:tavLst>
                                    </p:anim>
                                    <p:animEffect filter="fade" transition="in">
                                      <p:cBhvr>
                                        <p:cTn dur="500" id="80"/>
                                        <p:tgtEl>
                                          <p:spTgt spid="14"/>
                                        </p:tgtEl>
                                      </p:cBhvr>
                                    </p:animEffect>
                                  </p:childTnLst>
                                </p:cTn>
                              </p:par>
                              <p:par>
                                <p:cTn fill="hold" id="81" nodeType="withEffect" presetClass="entr" presetID="23" presetSubtype="528">
                                  <p:stCondLst>
                                    <p:cond delay="0"/>
                                  </p:stCondLst>
                                  <p:childTnLst>
                                    <p:set>
                                      <p:cBhvr>
                                        <p:cTn dur="1" fill="hold" id="82">
                                          <p:stCondLst>
                                            <p:cond delay="0"/>
                                          </p:stCondLst>
                                        </p:cTn>
                                        <p:tgtEl>
                                          <p:spTgt spid="18"/>
                                        </p:tgtEl>
                                        <p:attrNameLst>
                                          <p:attrName>style.visibility</p:attrName>
                                        </p:attrNameLst>
                                      </p:cBhvr>
                                      <p:to>
                                        <p:strVal val="visible"/>
                                      </p:to>
                                    </p:set>
                                    <p:anim calcmode="lin" valueType="num">
                                      <p:cBhvr>
                                        <p:cTn dur="500" fill="hold" id="83"/>
                                        <p:tgtEl>
                                          <p:spTgt spid="18"/>
                                        </p:tgtEl>
                                        <p:attrNameLst>
                                          <p:attrName>ppt_w</p:attrName>
                                        </p:attrNameLst>
                                      </p:cBhvr>
                                      <p:tavLst>
                                        <p:tav tm="0">
                                          <p:val>
                                            <p:fltVal val="0"/>
                                          </p:val>
                                        </p:tav>
                                        <p:tav tm="100000">
                                          <p:val>
                                            <p:strVal val="#ppt_w"/>
                                          </p:val>
                                        </p:tav>
                                      </p:tavLst>
                                    </p:anim>
                                    <p:anim calcmode="lin" valueType="num">
                                      <p:cBhvr>
                                        <p:cTn dur="500" fill="hold" id="84"/>
                                        <p:tgtEl>
                                          <p:spTgt spid="18"/>
                                        </p:tgtEl>
                                        <p:attrNameLst>
                                          <p:attrName>ppt_h</p:attrName>
                                        </p:attrNameLst>
                                      </p:cBhvr>
                                      <p:tavLst>
                                        <p:tav tm="0">
                                          <p:val>
                                            <p:fltVal val="0"/>
                                          </p:val>
                                        </p:tav>
                                        <p:tav tm="100000">
                                          <p:val>
                                            <p:strVal val="#ppt_h"/>
                                          </p:val>
                                        </p:tav>
                                      </p:tavLst>
                                    </p:anim>
                                    <p:anim calcmode="lin" valueType="num">
                                      <p:cBhvr>
                                        <p:cTn dur="500" fill="hold" id="85"/>
                                        <p:tgtEl>
                                          <p:spTgt spid="18"/>
                                        </p:tgtEl>
                                        <p:attrNameLst>
                                          <p:attrName>ppt_x</p:attrName>
                                        </p:attrNameLst>
                                      </p:cBhvr>
                                      <p:tavLst>
                                        <p:tav tm="0">
                                          <p:val>
                                            <p:fltVal val="0.5"/>
                                          </p:val>
                                        </p:tav>
                                        <p:tav tm="100000">
                                          <p:val>
                                            <p:strVal val="#ppt_x"/>
                                          </p:val>
                                        </p:tav>
                                      </p:tavLst>
                                    </p:anim>
                                    <p:anim calcmode="lin" valueType="num">
                                      <p:cBhvr>
                                        <p:cTn dur="500" fill="hold" id="86"/>
                                        <p:tgtEl>
                                          <p:spTgt spid="18"/>
                                        </p:tgtEl>
                                        <p:attrNameLst>
                                          <p:attrName>ppt_y</p:attrName>
                                        </p:attrNameLst>
                                      </p:cBhvr>
                                      <p:tavLst>
                                        <p:tav tm="0">
                                          <p:val>
                                            <p:fltVal val="0.5"/>
                                          </p:val>
                                        </p:tav>
                                        <p:tav tm="100000">
                                          <p:val>
                                            <p:strVal val="#ppt_y"/>
                                          </p:val>
                                        </p:tav>
                                      </p:tavLst>
                                    </p:anim>
                                  </p:childTnLst>
                                </p:cTn>
                              </p:par>
                              <p:par>
                                <p:cTn decel="100000" fill="hold" id="87" nodeType="withEffect" presetClass="entr" presetID="49" presetSubtype="0">
                                  <p:stCondLst>
                                    <p:cond delay="0"/>
                                  </p:stCondLst>
                                  <p:childTnLst>
                                    <p:set>
                                      <p:cBhvr>
                                        <p:cTn dur="1" fill="hold" id="88">
                                          <p:stCondLst>
                                            <p:cond delay="0"/>
                                          </p:stCondLst>
                                        </p:cTn>
                                        <p:tgtEl>
                                          <p:spTgt spid="18"/>
                                        </p:tgtEl>
                                        <p:attrNameLst>
                                          <p:attrName>style.visibility</p:attrName>
                                        </p:attrNameLst>
                                      </p:cBhvr>
                                      <p:to>
                                        <p:strVal val="visible"/>
                                      </p:to>
                                    </p:set>
                                    <p:anim calcmode="lin" valueType="num">
                                      <p:cBhvr>
                                        <p:cTn dur="500" fill="hold" id="89"/>
                                        <p:tgtEl>
                                          <p:spTgt spid="18"/>
                                        </p:tgtEl>
                                        <p:attrNameLst>
                                          <p:attrName>ppt_w</p:attrName>
                                        </p:attrNameLst>
                                      </p:cBhvr>
                                      <p:tavLst>
                                        <p:tav tm="0">
                                          <p:val>
                                            <p:fltVal val="0"/>
                                          </p:val>
                                        </p:tav>
                                        <p:tav tm="100000">
                                          <p:val>
                                            <p:strVal val="#ppt_w"/>
                                          </p:val>
                                        </p:tav>
                                      </p:tavLst>
                                    </p:anim>
                                    <p:anim calcmode="lin" valueType="num">
                                      <p:cBhvr>
                                        <p:cTn dur="500" fill="hold" id="90"/>
                                        <p:tgtEl>
                                          <p:spTgt spid="18"/>
                                        </p:tgtEl>
                                        <p:attrNameLst>
                                          <p:attrName>ppt_h</p:attrName>
                                        </p:attrNameLst>
                                      </p:cBhvr>
                                      <p:tavLst>
                                        <p:tav tm="0">
                                          <p:val>
                                            <p:fltVal val="0"/>
                                          </p:val>
                                        </p:tav>
                                        <p:tav tm="100000">
                                          <p:val>
                                            <p:strVal val="#ppt_h"/>
                                          </p:val>
                                        </p:tav>
                                      </p:tavLst>
                                    </p:anim>
                                    <p:anim calcmode="lin" valueType="num">
                                      <p:cBhvr>
                                        <p:cTn dur="500" fill="hold" id="91"/>
                                        <p:tgtEl>
                                          <p:spTgt spid="18"/>
                                        </p:tgtEl>
                                        <p:attrNameLst>
                                          <p:attrName>style.rotation</p:attrName>
                                        </p:attrNameLst>
                                      </p:cBhvr>
                                      <p:tavLst>
                                        <p:tav tm="0">
                                          <p:val>
                                            <p:fltVal val="360"/>
                                          </p:val>
                                        </p:tav>
                                        <p:tav tm="100000">
                                          <p:val>
                                            <p:fltVal val="0"/>
                                          </p:val>
                                        </p:tav>
                                      </p:tavLst>
                                    </p:anim>
                                    <p:animEffect filter="fade" transition="in">
                                      <p:cBhvr>
                                        <p:cTn dur="500" id="9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1"/>
      <p:bldP grpId="1" spid="11"/>
      <p:bldP grpId="0" spid="13"/>
      <p:bldP grpId="1" spid="13"/>
      <p:bldP grpId="0" spid="12"/>
      <p:bldP grpId="1" spid="12"/>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8"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9" name="TextBox 8"/>
          <p:cNvSpPr txBox="1"/>
          <p:nvPr/>
        </p:nvSpPr>
        <p:spPr>
          <a:xfrm>
            <a:off x="361238" y="117148"/>
            <a:ext cx="5147660"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护士的首问负责制</a:t>
            </a:r>
          </a:p>
        </p:txBody>
      </p:sp>
      <p:sp>
        <p:nvSpPr>
          <p:cNvPr id="11" name="Freeform 6"/>
          <p:cNvSpPr/>
          <p:nvPr/>
        </p:nvSpPr>
        <p:spPr bwMode="auto">
          <a:xfrm>
            <a:off x="875414" y="1563718"/>
            <a:ext cx="7585018" cy="612000"/>
          </a:xfrm>
          <a:custGeom>
            <a:gdLst>
              <a:gd fmla="*/ 75 w 12630" name="T0"/>
              <a:gd fmla="*/ 0 h 856" name="T1"/>
              <a:gd fmla="*/ 12555 w 12630" name="T2"/>
              <a:gd fmla="*/ 0 h 856" name="T3"/>
              <a:gd fmla="*/ 12630 w 12630" name="T4"/>
              <a:gd fmla="*/ 94 h 856" name="T5"/>
              <a:gd fmla="*/ 12630 w 12630" name="T6"/>
              <a:gd fmla="*/ 763 h 856" name="T7"/>
              <a:gd fmla="*/ 12555 w 12630" name="T8"/>
              <a:gd fmla="*/ 856 h 856" name="T9"/>
              <a:gd fmla="*/ 75 w 12630" name="T10"/>
              <a:gd fmla="*/ 856 h 856" name="T11"/>
              <a:gd fmla="*/ 0 w 12630" name="T12"/>
              <a:gd fmla="*/ 763 h 856" name="T13"/>
              <a:gd fmla="*/ 0 w 12630" name="T14"/>
              <a:gd fmla="*/ 94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484849">
              <a:lumMod val="20000"/>
              <a:lumOff val="80000"/>
            </a:srgbClr>
          </a:solidFill>
          <a:ln cap="flat" w="10">
            <a:solidFill>
              <a:srgbClr val="484849">
                <a:lumMod val="40000"/>
                <a:lumOff val="60000"/>
              </a:srgbClr>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n-lt"/>
              <a:ea typeface="+mn-ea"/>
              <a:cs typeface="+mn-ea"/>
              <a:sym typeface="+mn-lt"/>
            </a:endParaRPr>
          </a:p>
        </p:txBody>
      </p:sp>
      <p:sp>
        <p:nvSpPr>
          <p:cNvPr id="12" name="Freeform 7"/>
          <p:cNvSpPr/>
          <p:nvPr/>
        </p:nvSpPr>
        <p:spPr bwMode="auto">
          <a:xfrm>
            <a:off x="875414" y="2679830"/>
            <a:ext cx="7585018" cy="612000"/>
          </a:xfrm>
          <a:custGeom>
            <a:gdLst>
              <a:gd fmla="*/ 75 w 12630" name="T0"/>
              <a:gd fmla="*/ 0 h 856" name="T1"/>
              <a:gd fmla="*/ 12555 w 12630" name="T2"/>
              <a:gd fmla="*/ 0 h 856" name="T3"/>
              <a:gd fmla="*/ 12630 w 12630" name="T4"/>
              <a:gd fmla="*/ 94 h 856" name="T5"/>
              <a:gd fmla="*/ 12630 w 12630" name="T6"/>
              <a:gd fmla="*/ 763 h 856" name="T7"/>
              <a:gd fmla="*/ 12555 w 12630" name="T8"/>
              <a:gd fmla="*/ 856 h 856" name="T9"/>
              <a:gd fmla="*/ 75 w 12630" name="T10"/>
              <a:gd fmla="*/ 856 h 856" name="T11"/>
              <a:gd fmla="*/ 0 w 12630" name="T12"/>
              <a:gd fmla="*/ 763 h 856" name="T13"/>
              <a:gd fmla="*/ 0 w 12630" name="T14"/>
              <a:gd fmla="*/ 94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484849">
              <a:lumMod val="20000"/>
              <a:lumOff val="80000"/>
            </a:srgbClr>
          </a:solidFill>
          <a:ln cap="flat" w="10">
            <a:solidFill>
              <a:srgbClr val="484849">
                <a:lumMod val="40000"/>
                <a:lumOff val="60000"/>
              </a:srgbClr>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n-lt"/>
              <a:ea typeface="+mn-ea"/>
              <a:cs typeface="+mn-ea"/>
              <a:sym typeface="+mn-lt"/>
            </a:endParaRPr>
          </a:p>
        </p:txBody>
      </p:sp>
      <p:sp>
        <p:nvSpPr>
          <p:cNvPr id="13" name="Freeform 8"/>
          <p:cNvSpPr/>
          <p:nvPr/>
        </p:nvSpPr>
        <p:spPr bwMode="auto">
          <a:xfrm>
            <a:off x="875414" y="3723878"/>
            <a:ext cx="7585018" cy="612000"/>
          </a:xfrm>
          <a:custGeom>
            <a:gdLst>
              <a:gd fmla="*/ 75 w 12630" name="T0"/>
              <a:gd fmla="*/ 0 h 856" name="T1"/>
              <a:gd fmla="*/ 12555 w 12630" name="T2"/>
              <a:gd fmla="*/ 0 h 856" name="T3"/>
              <a:gd fmla="*/ 12630 w 12630" name="T4"/>
              <a:gd fmla="*/ 93 h 856" name="T5"/>
              <a:gd fmla="*/ 12630 w 12630" name="T6"/>
              <a:gd fmla="*/ 762 h 856" name="T7"/>
              <a:gd fmla="*/ 12555 w 12630" name="T8"/>
              <a:gd fmla="*/ 856 h 856" name="T9"/>
              <a:gd fmla="*/ 75 w 12630" name="T10"/>
              <a:gd fmla="*/ 856 h 856" name="T11"/>
              <a:gd fmla="*/ 0 w 12630" name="T12"/>
              <a:gd fmla="*/ 762 h 856" name="T13"/>
              <a:gd fmla="*/ 0 w 12630" name="T14"/>
              <a:gd fmla="*/ 93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cap="flat" w="10">
            <a:solidFill>
              <a:srgbClr val="484849">
                <a:lumMod val="40000"/>
                <a:lumOff val="60000"/>
              </a:srgbClr>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n-lt"/>
              <a:ea typeface="+mn-ea"/>
              <a:cs typeface="+mn-ea"/>
              <a:sym typeface="+mn-lt"/>
            </a:endParaRPr>
          </a:p>
        </p:txBody>
      </p:sp>
      <p:sp>
        <p:nvSpPr>
          <p:cNvPr id="14" name="Freeform 10"/>
          <p:cNvSpPr>
            <a:spLocks noEditPoints="1"/>
          </p:cNvSpPr>
          <p:nvPr/>
        </p:nvSpPr>
        <p:spPr bwMode="auto">
          <a:xfrm>
            <a:off x="1408698" y="1401613"/>
            <a:ext cx="1401062" cy="1092141"/>
          </a:xfrm>
          <a:custGeom>
            <a:gdLst>
              <a:gd fmla="*/ 2333 w 2333" name="T0"/>
              <a:gd fmla="*/ 0 h 1818" name="T1"/>
              <a:gd fmla="*/ 2333 w 2333" name="T2"/>
              <a:gd fmla="*/ 1364 h 1818" name="T3"/>
              <a:gd fmla="*/ 1166 w 2333" name="T4"/>
              <a:gd fmla="*/ 1818 h 1818" name="T5"/>
              <a:gd fmla="*/ 0 w 2333" name="T6"/>
              <a:gd fmla="*/ 1364 h 1818" name="T7"/>
              <a:gd fmla="*/ 0 w 2333" name="T8"/>
              <a:gd fmla="*/ 0 h 1818" name="T9"/>
              <a:gd fmla="*/ 2333 w 2333" name="T10"/>
              <a:gd fmla="*/ 0 h 1818" name="T11"/>
              <a:gd fmla="*/ 1166 w 2333" name="T12"/>
              <a:gd fmla="*/ 0 h 1818" name="T13"/>
            </a:gdLst>
            <a:cxnLst>
              <a:cxn ang="0">
                <a:pos x="T0" y="T1"/>
              </a:cxn>
              <a:cxn ang="0">
                <a:pos x="T2" y="T3"/>
              </a:cxn>
              <a:cxn ang="0">
                <a:pos x="T4" y="T5"/>
              </a:cxn>
              <a:cxn ang="0">
                <a:pos x="T6" y="T7"/>
              </a:cxn>
              <a:cxn ang="0">
                <a:pos x="T8" y="T9"/>
              </a:cxn>
              <a:cxn ang="0">
                <a:pos x="T10" y="T11"/>
              </a:cxn>
              <a:cxn ang="0">
                <a:pos x="T12" y="T13"/>
              </a:cxn>
            </a:cxnLst>
            <a:rect b="b" l="0" r="r" t="0"/>
            <a:pathLst>
              <a:path h="1818" w="2333">
                <a:moveTo>
                  <a:pt x="2333" y="0"/>
                </a:moveTo>
                <a:lnTo>
                  <a:pt x="2333" y="1364"/>
                </a:lnTo>
                <a:lnTo>
                  <a:pt x="1166" y="1818"/>
                </a:lnTo>
                <a:lnTo>
                  <a:pt x="0" y="1364"/>
                </a:lnTo>
                <a:lnTo>
                  <a:pt x="0" y="0"/>
                </a:lnTo>
                <a:lnTo>
                  <a:pt x="2333" y="0"/>
                </a:lnTo>
                <a:close/>
                <a:moveTo>
                  <a:pt x="1166" y="0"/>
                </a:moveTo>
              </a:path>
            </a:pathLst>
          </a:custGeom>
          <a:solidFill>
            <a:srgbClr val="00A2C2"/>
          </a:solidFill>
          <a:ln>
            <a:noFill/>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u="none">
              <a:ln>
                <a:noFill/>
              </a:ln>
              <a:solidFill>
                <a:sysClr lastClr="000000" val="windowText"/>
              </a:solidFill>
              <a:effectLst>
                <a:outerShdw algn="tl" blurRad="38100" dir="2700000" dist="38100">
                  <a:srgbClr val="000000">
                    <a:alpha val="43137"/>
                  </a:srgbClr>
                </a:outerShdw>
              </a:effectLst>
              <a:uLnTx/>
              <a:uFillTx/>
              <a:latin typeface="+mn-lt"/>
              <a:ea typeface="+mn-ea"/>
              <a:cs typeface="+mn-ea"/>
              <a:sym typeface="+mn-lt"/>
            </a:endParaRPr>
          </a:p>
        </p:txBody>
      </p:sp>
      <p:sp>
        <p:nvSpPr>
          <p:cNvPr id="15" name="Freeform 11"/>
          <p:cNvSpPr>
            <a:spLocks noEditPoints="1"/>
          </p:cNvSpPr>
          <p:nvPr/>
        </p:nvSpPr>
        <p:spPr bwMode="auto">
          <a:xfrm>
            <a:off x="1408698" y="2427734"/>
            <a:ext cx="1401062" cy="1116000"/>
          </a:xfrm>
          <a:custGeom>
            <a:gdLst>
              <a:gd fmla="*/ 2333 w 2333" name="T0"/>
              <a:gd fmla="*/ 0 h 1775" name="T1"/>
              <a:gd fmla="*/ 2333 w 2333" name="T2"/>
              <a:gd fmla="*/ 1331 h 1775" name="T3"/>
              <a:gd fmla="*/ 1166 w 2333" name="T4"/>
              <a:gd fmla="*/ 1775 h 1775" name="T5"/>
              <a:gd fmla="*/ 0 w 2333" name="T6"/>
              <a:gd fmla="*/ 1331 h 1775" name="T7"/>
              <a:gd fmla="*/ 0 w 2333" name="T8"/>
              <a:gd fmla="*/ 0 h 1775" name="T9"/>
              <a:gd fmla="*/ 1166 w 2333" name="T10"/>
              <a:gd fmla="*/ 444 h 1775" name="T11"/>
              <a:gd fmla="*/ 2333 w 2333" name="T12"/>
              <a:gd fmla="*/ 0 h 1775" name="T13"/>
              <a:gd fmla="*/ 1750 w 2333" name="T14"/>
              <a:gd fmla="*/ 222 h 17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75" w="2333">
                <a:moveTo>
                  <a:pt x="2333" y="0"/>
                </a:moveTo>
                <a:lnTo>
                  <a:pt x="2333" y="1331"/>
                </a:lnTo>
                <a:lnTo>
                  <a:pt x="1166" y="1775"/>
                </a:lnTo>
                <a:lnTo>
                  <a:pt x="0" y="1331"/>
                </a:lnTo>
                <a:lnTo>
                  <a:pt x="0" y="0"/>
                </a:lnTo>
                <a:lnTo>
                  <a:pt x="1166" y="444"/>
                </a:lnTo>
                <a:lnTo>
                  <a:pt x="2333" y="0"/>
                </a:lnTo>
                <a:close/>
                <a:moveTo>
                  <a:pt x="1750" y="222"/>
                </a:moveTo>
              </a:path>
            </a:pathLst>
          </a:custGeom>
          <a:solidFill>
            <a:srgbClr val="31859C"/>
          </a:solidFill>
          <a:ln>
            <a:noFill/>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u="none">
              <a:ln>
                <a:noFill/>
              </a:ln>
              <a:solidFill>
                <a:sysClr lastClr="000000" val="windowText"/>
              </a:solidFill>
              <a:effectLst>
                <a:outerShdw algn="tl" blurRad="38100" dir="2700000" dist="38100">
                  <a:srgbClr val="000000">
                    <a:alpha val="43137"/>
                  </a:srgbClr>
                </a:outerShdw>
              </a:effectLst>
              <a:uLnTx/>
              <a:uFillTx/>
              <a:latin typeface="+mn-lt"/>
              <a:ea typeface="+mn-ea"/>
              <a:cs typeface="+mn-ea"/>
              <a:sym typeface="+mn-lt"/>
            </a:endParaRPr>
          </a:p>
        </p:txBody>
      </p:sp>
      <p:sp>
        <p:nvSpPr>
          <p:cNvPr id="16" name="Freeform 12"/>
          <p:cNvSpPr>
            <a:spLocks noEditPoints="1"/>
          </p:cNvSpPr>
          <p:nvPr/>
        </p:nvSpPr>
        <p:spPr bwMode="auto">
          <a:xfrm>
            <a:off x="1408698" y="3435846"/>
            <a:ext cx="1401062" cy="1116000"/>
          </a:xfrm>
          <a:custGeom>
            <a:gdLst>
              <a:gd fmla="*/ 2333 w 2333" name="T0"/>
              <a:gd fmla="*/ 0 h 1775" name="T1"/>
              <a:gd fmla="*/ 2333 w 2333" name="T2"/>
              <a:gd fmla="*/ 1331 h 1775" name="T3"/>
              <a:gd fmla="*/ 1166 w 2333" name="T4"/>
              <a:gd fmla="*/ 1775 h 1775" name="T5"/>
              <a:gd fmla="*/ 0 w 2333" name="T6"/>
              <a:gd fmla="*/ 1331 h 1775" name="T7"/>
              <a:gd fmla="*/ 0 w 2333" name="T8"/>
              <a:gd fmla="*/ 0 h 1775" name="T9"/>
              <a:gd fmla="*/ 1166 w 2333" name="T10"/>
              <a:gd fmla="*/ 444 h 1775" name="T11"/>
              <a:gd fmla="*/ 2333 w 2333" name="T12"/>
              <a:gd fmla="*/ 0 h 1775" name="T13"/>
              <a:gd fmla="*/ 1750 w 2333" name="T14"/>
              <a:gd fmla="*/ 222 h 17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75" w="2333">
                <a:moveTo>
                  <a:pt x="2333" y="0"/>
                </a:moveTo>
                <a:lnTo>
                  <a:pt x="2333" y="1331"/>
                </a:lnTo>
                <a:lnTo>
                  <a:pt x="1166" y="1775"/>
                </a:lnTo>
                <a:lnTo>
                  <a:pt x="0" y="1331"/>
                </a:lnTo>
                <a:lnTo>
                  <a:pt x="0" y="0"/>
                </a:lnTo>
                <a:lnTo>
                  <a:pt x="1166" y="444"/>
                </a:lnTo>
                <a:lnTo>
                  <a:pt x="2333" y="0"/>
                </a:lnTo>
                <a:close/>
                <a:moveTo>
                  <a:pt x="1750" y="222"/>
                </a:moveTo>
              </a:path>
            </a:pathLst>
          </a:custGeom>
          <a:solidFill>
            <a:srgbClr val="FF8860"/>
          </a:solidFill>
          <a:ln>
            <a:noFill/>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u="none">
              <a:ln>
                <a:noFill/>
              </a:ln>
              <a:solidFill>
                <a:sysClr lastClr="000000" val="windowText"/>
              </a:solidFill>
              <a:effectLst>
                <a:outerShdw algn="tl" blurRad="38100" dir="2700000" dist="38100">
                  <a:srgbClr val="000000">
                    <a:alpha val="43137"/>
                  </a:srgbClr>
                </a:outerShdw>
              </a:effectLst>
              <a:uLnTx/>
              <a:uFillTx/>
              <a:latin typeface="+mn-lt"/>
              <a:ea typeface="+mn-ea"/>
              <a:cs typeface="+mn-ea"/>
              <a:sym typeface="+mn-lt"/>
            </a:endParaRPr>
          </a:p>
        </p:txBody>
      </p:sp>
      <p:sp>
        <p:nvSpPr>
          <p:cNvPr id="17" name="TextBox 16"/>
          <p:cNvSpPr txBox="1"/>
          <p:nvPr/>
        </p:nvSpPr>
        <p:spPr>
          <a:xfrm>
            <a:off x="3132965" y="1563638"/>
            <a:ext cx="5183451" cy="556250"/>
          </a:xfrm>
          <a:prstGeom prst="rect">
            <a:avLst/>
          </a:prstGeom>
          <a:noFill/>
        </p:spPr>
        <p:txBody>
          <a:bodyPr bIns="34285" lIns="68571" rIns="68571" rtlCol="0" tIns="34285" wrap="square">
            <a:spAutoFit/>
          </a:bodyPr>
          <a:lstStyle/>
          <a:p>
            <a:pPr eaLnBrk="0" hangingPunct="0" lvl="0">
              <a:spcBef>
                <a:spcPct val="20000"/>
              </a:spcBef>
              <a:buClr>
                <a:schemeClr val="tx1"/>
              </a:buClr>
              <a:buSzPts val="3200"/>
            </a:pPr>
            <a:r>
              <a:rPr altLang="zh-CN" lang="zh-CN" sz="1600">
                <a:latin typeface="+mn-lt"/>
                <a:ea typeface="+mn-ea"/>
                <a:cs typeface="+mn-ea"/>
                <a:sym typeface="+mn-lt"/>
              </a:rPr>
              <a:t>当病人对治疗有疑问或对病情渴望了解时，护士不应找借口推脱。</a:t>
            </a:r>
          </a:p>
        </p:txBody>
      </p:sp>
      <p:sp>
        <p:nvSpPr>
          <p:cNvPr id="18" name="TextBox 17"/>
          <p:cNvSpPr txBox="1"/>
          <p:nvPr/>
        </p:nvSpPr>
        <p:spPr>
          <a:xfrm>
            <a:off x="1522304" y="1632605"/>
            <a:ext cx="1173849" cy="342890"/>
          </a:xfrm>
          <a:prstGeom prst="rect">
            <a:avLst/>
          </a:prstGeom>
          <a:noFill/>
        </p:spPr>
        <p:txBody>
          <a:bodyPr bIns="34285" lIns="68571" rIns="68571" rtlCol="0" tIns="34285" wrap="square">
            <a:spAutoFit/>
          </a:bodyPr>
          <a:lstStyle/>
          <a:p>
            <a:pPr algn="ctr" lvl="0">
              <a:defRPr/>
            </a:pPr>
            <a:r>
              <a:rPr altLang="en-US" b="1" kern="0" lang="zh-CN" smtClean="0">
                <a:solidFill>
                  <a:srgbClr val="FFFFFF"/>
                </a:solidFill>
                <a:effectLst>
                  <a:outerShdw algn="tl" blurRad="38100" dir="2700000" dist="38100">
                    <a:srgbClr val="000000">
                      <a:alpha val="43137"/>
                    </a:srgbClr>
                  </a:outerShdw>
                </a:effectLst>
                <a:latin typeface="+mn-lt"/>
                <a:ea typeface="+mn-ea"/>
                <a:cs typeface="+mn-ea"/>
                <a:sym typeface="+mn-lt"/>
              </a:rPr>
              <a:t>不推脱</a:t>
            </a:r>
          </a:p>
        </p:txBody>
      </p:sp>
      <p:sp>
        <p:nvSpPr>
          <p:cNvPr id="19" name="TextBox 18"/>
          <p:cNvSpPr txBox="1"/>
          <p:nvPr/>
        </p:nvSpPr>
        <p:spPr>
          <a:xfrm>
            <a:off x="1522304" y="2771413"/>
            <a:ext cx="1173849" cy="617210"/>
          </a:xfrm>
          <a:prstGeom prst="rect">
            <a:avLst/>
          </a:prstGeom>
          <a:noFill/>
        </p:spPr>
        <p:txBody>
          <a:bodyPr bIns="34285" lIns="68571" rIns="68571" rtlCol="0" tIns="34285" wrap="square">
            <a:spAutoFit/>
          </a:bodyPr>
          <a:lstStyle/>
          <a:p>
            <a:pPr algn="ctr" lvl="0">
              <a:defRPr/>
            </a:pPr>
            <a:r>
              <a:rPr altLang="en-US" b="1" kern="0" lang="zh-CN" smtClean="0">
                <a:solidFill>
                  <a:srgbClr val="FFFFFF"/>
                </a:solidFill>
                <a:effectLst>
                  <a:outerShdw algn="tl" blurRad="38100" dir="2700000" dist="38100">
                    <a:srgbClr val="000000">
                      <a:alpha val="43137"/>
                    </a:srgbClr>
                  </a:outerShdw>
                </a:effectLst>
                <a:latin typeface="+mn-lt"/>
                <a:ea typeface="+mn-ea"/>
                <a:cs typeface="+mn-ea"/>
                <a:sym typeface="+mn-lt"/>
              </a:rPr>
              <a:t>热心</a:t>
            </a:r>
          </a:p>
          <a:p>
            <a:pPr algn="ctr" lvl="0">
              <a:defRPr/>
            </a:pPr>
            <a:r>
              <a:rPr altLang="en-US" b="1" kern="0" lang="zh-CN" smtClean="0">
                <a:solidFill>
                  <a:srgbClr val="FFFFFF"/>
                </a:solidFill>
                <a:effectLst>
                  <a:outerShdw algn="tl" blurRad="38100" dir="2700000" dist="38100">
                    <a:srgbClr val="000000">
                      <a:alpha val="43137"/>
                    </a:srgbClr>
                  </a:outerShdw>
                </a:effectLst>
                <a:latin typeface="+mn-lt"/>
                <a:ea typeface="+mn-ea"/>
                <a:cs typeface="+mn-ea"/>
                <a:sym typeface="+mn-lt"/>
              </a:rPr>
              <a:t>接待</a:t>
            </a:r>
          </a:p>
        </p:txBody>
      </p:sp>
      <p:sp>
        <p:nvSpPr>
          <p:cNvPr id="20" name="TextBox 19"/>
          <p:cNvSpPr txBox="1"/>
          <p:nvPr/>
        </p:nvSpPr>
        <p:spPr>
          <a:xfrm>
            <a:off x="1522304" y="3749508"/>
            <a:ext cx="1173849" cy="617210"/>
          </a:xfrm>
          <a:prstGeom prst="rect">
            <a:avLst/>
          </a:prstGeom>
          <a:noFill/>
        </p:spPr>
        <p:txBody>
          <a:bodyPr bIns="34285" lIns="68571" rIns="68571" rtlCol="0" tIns="34285" wrap="square">
            <a:spAutoFit/>
          </a:bodyPr>
          <a:lstStyle/>
          <a:p>
            <a:pPr algn="ctr" lvl="0">
              <a:defRPr/>
            </a:pPr>
            <a:r>
              <a:rPr altLang="en-US" b="1" kern="0" lang="zh-CN" smtClean="0">
                <a:solidFill>
                  <a:srgbClr val="FFFFFF"/>
                </a:solidFill>
                <a:effectLst>
                  <a:outerShdw algn="tl" blurRad="38100" dir="2700000" dist="38100">
                    <a:srgbClr val="000000">
                      <a:alpha val="43137"/>
                    </a:srgbClr>
                  </a:outerShdw>
                </a:effectLst>
                <a:latin typeface="+mn-lt"/>
                <a:ea typeface="+mn-ea"/>
                <a:cs typeface="+mn-ea"/>
                <a:sym typeface="+mn-lt"/>
              </a:rPr>
              <a:t>关心</a:t>
            </a:r>
          </a:p>
          <a:p>
            <a:pPr algn="ctr" lvl="0">
              <a:defRPr/>
            </a:pPr>
            <a:r>
              <a:rPr altLang="en-US" b="1" kern="0" lang="zh-CN" smtClean="0">
                <a:solidFill>
                  <a:srgbClr val="FFFFFF"/>
                </a:solidFill>
                <a:effectLst>
                  <a:outerShdw algn="tl" blurRad="38100" dir="2700000" dist="38100">
                    <a:srgbClr val="000000">
                      <a:alpha val="43137"/>
                    </a:srgbClr>
                  </a:outerShdw>
                </a:effectLst>
                <a:latin typeface="+mn-lt"/>
                <a:ea typeface="+mn-ea"/>
                <a:cs typeface="+mn-ea"/>
                <a:sym typeface="+mn-lt"/>
              </a:rPr>
              <a:t>病人</a:t>
            </a:r>
          </a:p>
        </p:txBody>
      </p:sp>
      <p:sp>
        <p:nvSpPr>
          <p:cNvPr id="21" name="TextBox 20"/>
          <p:cNvSpPr txBox="1"/>
          <p:nvPr/>
        </p:nvSpPr>
        <p:spPr>
          <a:xfrm>
            <a:off x="3128108" y="2703667"/>
            <a:ext cx="5183451" cy="556250"/>
          </a:xfrm>
          <a:prstGeom prst="rect">
            <a:avLst/>
          </a:prstGeom>
          <a:noFill/>
        </p:spPr>
        <p:txBody>
          <a:bodyPr bIns="34285" lIns="68571" rIns="68571" rtlCol="0" tIns="34285" wrap="square">
            <a:spAutoFit/>
          </a:bodyPr>
          <a:lstStyle/>
          <a:p>
            <a:pPr defTabSz="725851">
              <a:defRPr sz="1800">
                <a:solidFill>
                  <a:srgbClr val="000000"/>
                </a:solidFill>
                <a:uFillTx/>
              </a:defRPr>
            </a:pPr>
            <a:r>
              <a:rPr altLang="en-US" lang="zh-CN" sz="1600">
                <a:latin typeface="+mn-lt"/>
                <a:ea typeface="+mn-ea"/>
                <a:cs typeface="+mn-ea"/>
                <a:sym typeface="+mn-lt"/>
              </a:rPr>
              <a:t>作为被病人首次问到的护士，应该做到人心接待，应设法把结果告知病人。</a:t>
            </a:r>
          </a:p>
        </p:txBody>
      </p:sp>
      <p:sp>
        <p:nvSpPr>
          <p:cNvPr id="22" name="TextBox 21"/>
          <p:cNvSpPr txBox="1"/>
          <p:nvPr/>
        </p:nvSpPr>
        <p:spPr>
          <a:xfrm>
            <a:off x="3128108" y="3723878"/>
            <a:ext cx="5183451" cy="556250"/>
          </a:xfrm>
          <a:prstGeom prst="rect">
            <a:avLst/>
          </a:prstGeom>
          <a:noFill/>
        </p:spPr>
        <p:txBody>
          <a:bodyPr bIns="34285" lIns="68571" rIns="68571" rtlCol="0" tIns="34285" wrap="square">
            <a:spAutoFit/>
          </a:bodyPr>
          <a:lstStyle/>
          <a:p>
            <a:pPr defTabSz="725851">
              <a:defRPr sz="1800">
                <a:solidFill>
                  <a:srgbClr val="000000"/>
                </a:solidFill>
                <a:uFillTx/>
              </a:defRPr>
            </a:pPr>
            <a:r>
              <a:rPr altLang="en-US" lang="zh-CN" smtClean="0" sz="1600">
                <a:latin typeface="+mn-lt"/>
                <a:ea typeface="+mn-ea"/>
                <a:cs typeface="+mn-ea"/>
                <a:sym typeface="+mn-lt"/>
              </a:rPr>
              <a:t>坚定护理的首要理念：真心关心病人，坚持以病人为中心。</a:t>
            </a:r>
          </a:p>
        </p:txBody>
      </p:sp>
      <p:sp>
        <p:nvSpPr>
          <p:cNvPr id="23" name="TextBox 22"/>
          <p:cNvSpPr txBox="1"/>
          <p:nvPr/>
        </p:nvSpPr>
        <p:spPr>
          <a:xfrm>
            <a:off x="914342" y="1635646"/>
            <a:ext cx="453970" cy="525770"/>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000" u="none">
                <a:ln>
                  <a:noFill/>
                </a:ln>
                <a:solidFill>
                  <a:srgbClr val="484849"/>
                </a:solidFill>
                <a:effectLst/>
                <a:uLnTx/>
                <a:uFillTx/>
                <a:latin typeface="+mn-lt"/>
                <a:ea typeface="+mn-ea"/>
                <a:cs typeface="+mn-ea"/>
                <a:sym typeface="+mn-lt"/>
              </a:rPr>
              <a:t>1</a:t>
            </a:r>
          </a:p>
        </p:txBody>
      </p:sp>
      <p:sp>
        <p:nvSpPr>
          <p:cNvPr id="24" name="TextBox 23"/>
          <p:cNvSpPr txBox="1"/>
          <p:nvPr/>
        </p:nvSpPr>
        <p:spPr>
          <a:xfrm>
            <a:off x="914342" y="2736656"/>
            <a:ext cx="453970" cy="525770"/>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000" u="none">
                <a:ln>
                  <a:noFill/>
                </a:ln>
                <a:solidFill>
                  <a:srgbClr val="484849"/>
                </a:solidFill>
                <a:effectLst/>
                <a:uLnTx/>
                <a:uFillTx/>
                <a:latin typeface="+mn-lt"/>
                <a:ea typeface="+mn-ea"/>
                <a:cs typeface="+mn-ea"/>
                <a:sym typeface="+mn-lt"/>
              </a:rPr>
              <a:t>2</a:t>
            </a:r>
          </a:p>
        </p:txBody>
      </p:sp>
      <p:sp>
        <p:nvSpPr>
          <p:cNvPr id="25" name="TextBox 24"/>
          <p:cNvSpPr txBox="1"/>
          <p:nvPr/>
        </p:nvSpPr>
        <p:spPr>
          <a:xfrm>
            <a:off x="914342" y="3822658"/>
            <a:ext cx="453970" cy="525770"/>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000" u="none">
                <a:ln>
                  <a:noFill/>
                </a:ln>
                <a:solidFill>
                  <a:srgbClr val="484849"/>
                </a:solidFill>
                <a:effectLst/>
                <a:uLnTx/>
                <a:uFillTx/>
                <a:latin typeface="+mn-lt"/>
                <a:ea typeface="+mn-ea"/>
                <a:cs typeface="+mn-ea"/>
                <a:sym typeface="+mn-lt"/>
              </a:rPr>
              <a:t>3</a:t>
            </a:r>
          </a:p>
        </p:txBody>
      </p:sp>
    </p:spTree>
    <p:extLst>
      <p:ext uri="{BB962C8B-B14F-4D97-AF65-F5344CB8AC3E}">
        <p14:creationId val="3971390624"/>
      </p:ext>
    </p:extLst>
  </p:cSld>
  <p:clrMapOvr>
    <a:masterClrMapping/>
  </p:clrMapOvr>
  <mc:AlternateContent>
    <mc:Choice Requires="p14">
      <p:transition advTm="7057" p14:dur="2000" spd="slow"/>
    </mc:Choice>
    <mc:Fallback>
      <p:transition advTm="7057"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300" fill="hold" id="7"/>
                                        <p:tgtEl>
                                          <p:spTgt spid="8"/>
                                        </p:tgtEl>
                                        <p:attrNameLst>
                                          <p:attrName>ppt_x</p:attrName>
                                        </p:attrNameLst>
                                      </p:cBhvr>
                                      <p:tavLst>
                                        <p:tav tm="0">
                                          <p:val>
                                            <p:strVal val="0-#ppt_w/2"/>
                                          </p:val>
                                        </p:tav>
                                        <p:tav tm="100000">
                                          <p:val>
                                            <p:strVal val="#ppt_x"/>
                                          </p:val>
                                        </p:tav>
                                      </p:tavLst>
                                    </p:anim>
                                    <p:anim calcmode="lin" valueType="num">
                                      <p:cBhvr additive="base">
                                        <p:cTn dur="30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300" fill="hold" id="11"/>
                                        <p:tgtEl>
                                          <p:spTgt spid="7"/>
                                        </p:tgtEl>
                                        <p:attrNameLst>
                                          <p:attrName>ppt_x</p:attrName>
                                        </p:attrNameLst>
                                      </p:cBhvr>
                                      <p:tavLst>
                                        <p:tav tm="0">
                                          <p:val>
                                            <p:strVal val="0-#ppt_w/2"/>
                                          </p:val>
                                        </p:tav>
                                        <p:tav tm="100000">
                                          <p:val>
                                            <p:strVal val="#ppt_x"/>
                                          </p:val>
                                        </p:tav>
                                      </p:tavLst>
                                    </p:anim>
                                    <p:anim calcmode="lin" valueType="num">
                                      <p:cBhvr additive="base">
                                        <p:cTn dur="300" fill="hold" id="12"/>
                                        <p:tgtEl>
                                          <p:spTgt spid="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9"/>
                                        </p:tgtEl>
                                        <p:attrNameLst>
                                          <p:attrName>style.visibility</p:attrName>
                                        </p:attrNameLst>
                                      </p:cBhvr>
                                      <p:to>
                                        <p:strVal val="visible"/>
                                      </p:to>
                                    </p:set>
                                    <p:anim by="(-#ppt_w*2)" calcmode="lin" valueType="num">
                                      <p:cBhvr rctx="PPT">
                                        <p:cTn autoRev="1" dur="200" fill="hold" id="16">
                                          <p:stCondLst>
                                            <p:cond delay="0"/>
                                          </p:stCondLst>
                                        </p:cTn>
                                        <p:tgtEl>
                                          <p:spTgt spid="9"/>
                                        </p:tgtEl>
                                        <p:attrNameLst>
                                          <p:attrName>ppt_w</p:attrName>
                                        </p:attrNameLst>
                                      </p:cBhvr>
                                    </p:anim>
                                    <p:anim by="(#ppt_w*0.50)" calcmode="lin" valueType="num">
                                      <p:cBhvr>
                                        <p:cTn autoRev="1" decel="50000" dur="200" fill="hold" id="17">
                                          <p:stCondLst>
                                            <p:cond delay="0"/>
                                          </p:stCondLst>
                                        </p:cTn>
                                        <p:tgtEl>
                                          <p:spTgt spid="9"/>
                                        </p:tgtEl>
                                        <p:attrNameLst>
                                          <p:attrName>ppt_x</p:attrName>
                                        </p:attrNameLst>
                                      </p:cBhvr>
                                    </p:anim>
                                    <p:anim calcmode="lin" from="(-#ppt_h/2)" to="(#ppt_y)" valueType="num">
                                      <p:cBhvr>
                                        <p:cTn dur="400" fill="hold" id="18">
                                          <p:stCondLst>
                                            <p:cond delay="0"/>
                                          </p:stCondLst>
                                        </p:cTn>
                                        <p:tgtEl>
                                          <p:spTgt spid="9"/>
                                        </p:tgtEl>
                                        <p:attrNameLst>
                                          <p:attrName>ppt_y</p:attrName>
                                        </p:attrNameLst>
                                      </p:cBhvr>
                                    </p:anim>
                                    <p:animRot by="21600000">
                                      <p:cBhvr>
                                        <p:cTn dur="400" fill="hold" id="19">
                                          <p:stCondLst>
                                            <p:cond delay="0"/>
                                          </p:stCondLst>
                                        </p:cTn>
                                        <p:tgtEl>
                                          <p:spTgt spid="9"/>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22" presetSubtype="8">
                                  <p:stCondLst>
                                    <p:cond delay="0"/>
                                  </p:stCondLst>
                                  <p:childTnLst>
                                    <p:set>
                                      <p:cBhvr>
                                        <p:cTn dur="1" fill="hold" id="22">
                                          <p:stCondLst>
                                            <p:cond delay="0"/>
                                          </p:stCondLst>
                                        </p:cTn>
                                        <p:tgtEl>
                                          <p:spTgt spid="11"/>
                                        </p:tgtEl>
                                        <p:attrNameLst>
                                          <p:attrName>style.visibility</p:attrName>
                                        </p:attrNameLst>
                                      </p:cBhvr>
                                      <p:to>
                                        <p:strVal val="visible"/>
                                      </p:to>
                                    </p:set>
                                    <p:animEffect filter="wipe(left)" transition="in">
                                      <p:cBhvr>
                                        <p:cTn dur="500" id="23"/>
                                        <p:tgtEl>
                                          <p:spTgt spid="11"/>
                                        </p:tgtEl>
                                      </p:cBhvr>
                                    </p:animEffect>
                                  </p:childTnLst>
                                </p:cTn>
                              </p:par>
                              <p:par>
                                <p:cTn fill="hold" grpId="0" id="24" nodeType="withEffect" presetClass="entr" presetID="22" presetSubtype="8">
                                  <p:stCondLst>
                                    <p:cond delay="100"/>
                                  </p:stCondLst>
                                  <p:childTnLst>
                                    <p:set>
                                      <p:cBhvr>
                                        <p:cTn dur="1" fill="hold" id="25">
                                          <p:stCondLst>
                                            <p:cond delay="0"/>
                                          </p:stCondLst>
                                        </p:cTn>
                                        <p:tgtEl>
                                          <p:spTgt spid="12"/>
                                        </p:tgtEl>
                                        <p:attrNameLst>
                                          <p:attrName>style.visibility</p:attrName>
                                        </p:attrNameLst>
                                      </p:cBhvr>
                                      <p:to>
                                        <p:strVal val="visible"/>
                                      </p:to>
                                    </p:set>
                                    <p:animEffect filter="wipe(left)" transition="in">
                                      <p:cBhvr>
                                        <p:cTn dur="500" id="26"/>
                                        <p:tgtEl>
                                          <p:spTgt spid="12"/>
                                        </p:tgtEl>
                                      </p:cBhvr>
                                    </p:animEffect>
                                  </p:childTnLst>
                                </p:cTn>
                              </p:par>
                              <p:par>
                                <p:cTn fill="hold" grpId="0" id="27" nodeType="withEffect" presetClass="entr" presetID="22" presetSubtype="8">
                                  <p:stCondLst>
                                    <p:cond delay="200"/>
                                  </p:stCondLst>
                                  <p:childTnLst>
                                    <p:set>
                                      <p:cBhvr>
                                        <p:cTn dur="1" fill="hold" id="28">
                                          <p:stCondLst>
                                            <p:cond delay="0"/>
                                          </p:stCondLst>
                                        </p:cTn>
                                        <p:tgtEl>
                                          <p:spTgt spid="13"/>
                                        </p:tgtEl>
                                        <p:attrNameLst>
                                          <p:attrName>style.visibility</p:attrName>
                                        </p:attrNameLst>
                                      </p:cBhvr>
                                      <p:to>
                                        <p:strVal val="visible"/>
                                      </p:to>
                                    </p:set>
                                    <p:animEffect filter="wipe(left)" transition="in">
                                      <p:cBhvr>
                                        <p:cTn dur="500" id="29"/>
                                        <p:tgtEl>
                                          <p:spTgt spid="13"/>
                                        </p:tgtEl>
                                      </p:cBhvr>
                                    </p:animEffect>
                                  </p:childTnLst>
                                </p:cTn>
                              </p:par>
                            </p:childTnLst>
                          </p:cTn>
                        </p:par>
                        <p:par>
                          <p:cTn fill="hold" id="30" nodeType="afterGroup">
                            <p:stCondLst>
                              <p:cond delay="1500"/>
                            </p:stCondLst>
                            <p:childTnLst>
                              <p:par>
                                <p:cTn fill="hold" grpId="0" id="31" nodeType="afterEffect" presetClass="entr" presetID="47"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1000" id="33"/>
                                        <p:tgtEl>
                                          <p:spTgt spid="14"/>
                                        </p:tgtEl>
                                      </p:cBhvr>
                                    </p:animEffect>
                                    <p:anim calcmode="lin" valueType="num">
                                      <p:cBhvr>
                                        <p:cTn dur="1000" fill="hold" id="34"/>
                                        <p:tgtEl>
                                          <p:spTgt spid="14"/>
                                        </p:tgtEl>
                                        <p:attrNameLst>
                                          <p:attrName>ppt_x</p:attrName>
                                        </p:attrNameLst>
                                      </p:cBhvr>
                                      <p:tavLst>
                                        <p:tav tm="0">
                                          <p:val>
                                            <p:strVal val="#ppt_x"/>
                                          </p:val>
                                        </p:tav>
                                        <p:tav tm="100000">
                                          <p:val>
                                            <p:strVal val="#ppt_x"/>
                                          </p:val>
                                        </p:tav>
                                      </p:tavLst>
                                    </p:anim>
                                    <p:anim calcmode="lin" valueType="num">
                                      <p:cBhvr>
                                        <p:cTn dur="1000" fill="hold" id="35"/>
                                        <p:tgtEl>
                                          <p:spTgt spid="14"/>
                                        </p:tgtEl>
                                        <p:attrNameLst>
                                          <p:attrName>ppt_y</p:attrName>
                                        </p:attrNameLst>
                                      </p:cBhvr>
                                      <p:tavLst>
                                        <p:tav tm="0">
                                          <p:val>
                                            <p:strVal val="#ppt_y-.1"/>
                                          </p:val>
                                        </p:tav>
                                        <p:tav tm="100000">
                                          <p:val>
                                            <p:strVal val="#ppt_y"/>
                                          </p:val>
                                        </p:tav>
                                      </p:tavLst>
                                    </p:anim>
                                  </p:childTnLst>
                                </p:cTn>
                              </p:par>
                              <p:par>
                                <p:cTn fill="hold" grpId="0" id="36" nodeType="withEffect" presetClass="entr" presetID="47" presetSubtype="0">
                                  <p:stCondLst>
                                    <p:cond delay="0"/>
                                  </p:stCondLst>
                                  <p:childTnLst>
                                    <p:set>
                                      <p:cBhvr>
                                        <p:cTn dur="1" fill="hold" id="37">
                                          <p:stCondLst>
                                            <p:cond delay="0"/>
                                          </p:stCondLst>
                                        </p:cTn>
                                        <p:tgtEl>
                                          <p:spTgt spid="18"/>
                                        </p:tgtEl>
                                        <p:attrNameLst>
                                          <p:attrName>style.visibility</p:attrName>
                                        </p:attrNameLst>
                                      </p:cBhvr>
                                      <p:to>
                                        <p:strVal val="visible"/>
                                      </p:to>
                                    </p:set>
                                    <p:animEffect filter="fade" transition="in">
                                      <p:cBhvr>
                                        <p:cTn dur="1000" id="38"/>
                                        <p:tgtEl>
                                          <p:spTgt spid="18"/>
                                        </p:tgtEl>
                                      </p:cBhvr>
                                    </p:animEffect>
                                    <p:anim calcmode="lin" valueType="num">
                                      <p:cBhvr>
                                        <p:cTn dur="1000" fill="hold" id="39"/>
                                        <p:tgtEl>
                                          <p:spTgt spid="18"/>
                                        </p:tgtEl>
                                        <p:attrNameLst>
                                          <p:attrName>ppt_x</p:attrName>
                                        </p:attrNameLst>
                                      </p:cBhvr>
                                      <p:tavLst>
                                        <p:tav tm="0">
                                          <p:val>
                                            <p:strVal val="#ppt_x"/>
                                          </p:val>
                                        </p:tav>
                                        <p:tav tm="100000">
                                          <p:val>
                                            <p:strVal val="#ppt_x"/>
                                          </p:val>
                                        </p:tav>
                                      </p:tavLst>
                                    </p:anim>
                                    <p:anim calcmode="lin" valueType="num">
                                      <p:cBhvr>
                                        <p:cTn dur="1000" fill="hold" id="40"/>
                                        <p:tgtEl>
                                          <p:spTgt spid="18"/>
                                        </p:tgtEl>
                                        <p:attrNameLst>
                                          <p:attrName>ppt_y</p:attrName>
                                        </p:attrNameLst>
                                      </p:cBhvr>
                                      <p:tavLst>
                                        <p:tav tm="0">
                                          <p:val>
                                            <p:strVal val="#ppt_y-.1"/>
                                          </p:val>
                                        </p:tav>
                                        <p:tav tm="100000">
                                          <p:val>
                                            <p:strVal val="#ppt_y"/>
                                          </p:val>
                                        </p:tav>
                                      </p:tavLst>
                                    </p:anim>
                                  </p:childTnLst>
                                </p:cTn>
                              </p:par>
                              <p:par>
                                <p:cTn fill="hold" grpId="0" id="41" nodeType="withEffect" presetClass="entr" presetID="47" presetSubtype="0">
                                  <p:stCondLst>
                                    <p:cond delay="600"/>
                                  </p:stCondLst>
                                  <p:childTnLst>
                                    <p:set>
                                      <p:cBhvr>
                                        <p:cTn dur="1" fill="hold" id="42">
                                          <p:stCondLst>
                                            <p:cond delay="0"/>
                                          </p:stCondLst>
                                        </p:cTn>
                                        <p:tgtEl>
                                          <p:spTgt spid="19"/>
                                        </p:tgtEl>
                                        <p:attrNameLst>
                                          <p:attrName>style.visibility</p:attrName>
                                        </p:attrNameLst>
                                      </p:cBhvr>
                                      <p:to>
                                        <p:strVal val="visible"/>
                                      </p:to>
                                    </p:set>
                                    <p:animEffect filter="fade" transition="in">
                                      <p:cBhvr>
                                        <p:cTn dur="1000" id="43"/>
                                        <p:tgtEl>
                                          <p:spTgt spid="19"/>
                                        </p:tgtEl>
                                      </p:cBhvr>
                                    </p:animEffect>
                                    <p:anim calcmode="lin" valueType="num">
                                      <p:cBhvr>
                                        <p:cTn dur="1000" fill="hold" id="44"/>
                                        <p:tgtEl>
                                          <p:spTgt spid="19"/>
                                        </p:tgtEl>
                                        <p:attrNameLst>
                                          <p:attrName>ppt_x</p:attrName>
                                        </p:attrNameLst>
                                      </p:cBhvr>
                                      <p:tavLst>
                                        <p:tav tm="0">
                                          <p:val>
                                            <p:strVal val="#ppt_x"/>
                                          </p:val>
                                        </p:tav>
                                        <p:tav tm="100000">
                                          <p:val>
                                            <p:strVal val="#ppt_x"/>
                                          </p:val>
                                        </p:tav>
                                      </p:tavLst>
                                    </p:anim>
                                    <p:anim calcmode="lin" valueType="num">
                                      <p:cBhvr>
                                        <p:cTn dur="1000" fill="hold" id="45"/>
                                        <p:tgtEl>
                                          <p:spTgt spid="19"/>
                                        </p:tgtEl>
                                        <p:attrNameLst>
                                          <p:attrName>ppt_y</p:attrName>
                                        </p:attrNameLst>
                                      </p:cBhvr>
                                      <p:tavLst>
                                        <p:tav tm="0">
                                          <p:val>
                                            <p:strVal val="#ppt_y-.1"/>
                                          </p:val>
                                        </p:tav>
                                        <p:tav tm="100000">
                                          <p:val>
                                            <p:strVal val="#ppt_y"/>
                                          </p:val>
                                        </p:tav>
                                      </p:tavLst>
                                    </p:anim>
                                  </p:childTnLst>
                                </p:cTn>
                              </p:par>
                              <p:par>
                                <p:cTn fill="hold" grpId="0" id="46" nodeType="withEffect" presetClass="entr" presetID="47" presetSubtype="0">
                                  <p:stCondLst>
                                    <p:cond delay="600"/>
                                  </p:stCondLst>
                                  <p:childTnLst>
                                    <p:set>
                                      <p:cBhvr>
                                        <p:cTn dur="1" fill="hold" id="47">
                                          <p:stCondLst>
                                            <p:cond delay="0"/>
                                          </p:stCondLst>
                                        </p:cTn>
                                        <p:tgtEl>
                                          <p:spTgt spid="15"/>
                                        </p:tgtEl>
                                        <p:attrNameLst>
                                          <p:attrName>style.visibility</p:attrName>
                                        </p:attrNameLst>
                                      </p:cBhvr>
                                      <p:to>
                                        <p:strVal val="visible"/>
                                      </p:to>
                                    </p:set>
                                    <p:animEffect filter="fade" transition="in">
                                      <p:cBhvr>
                                        <p:cTn dur="1000" id="48"/>
                                        <p:tgtEl>
                                          <p:spTgt spid="15"/>
                                        </p:tgtEl>
                                      </p:cBhvr>
                                    </p:animEffect>
                                    <p:anim calcmode="lin" valueType="num">
                                      <p:cBhvr>
                                        <p:cTn dur="1000" fill="hold" id="49"/>
                                        <p:tgtEl>
                                          <p:spTgt spid="15"/>
                                        </p:tgtEl>
                                        <p:attrNameLst>
                                          <p:attrName>ppt_x</p:attrName>
                                        </p:attrNameLst>
                                      </p:cBhvr>
                                      <p:tavLst>
                                        <p:tav tm="0">
                                          <p:val>
                                            <p:strVal val="#ppt_x"/>
                                          </p:val>
                                        </p:tav>
                                        <p:tav tm="100000">
                                          <p:val>
                                            <p:strVal val="#ppt_x"/>
                                          </p:val>
                                        </p:tav>
                                      </p:tavLst>
                                    </p:anim>
                                    <p:anim calcmode="lin" valueType="num">
                                      <p:cBhvr>
                                        <p:cTn dur="1000" fill="hold" id="50"/>
                                        <p:tgtEl>
                                          <p:spTgt spid="15"/>
                                        </p:tgtEl>
                                        <p:attrNameLst>
                                          <p:attrName>ppt_y</p:attrName>
                                        </p:attrNameLst>
                                      </p:cBhvr>
                                      <p:tavLst>
                                        <p:tav tm="0">
                                          <p:val>
                                            <p:strVal val="#ppt_y-.1"/>
                                          </p:val>
                                        </p:tav>
                                        <p:tav tm="100000">
                                          <p:val>
                                            <p:strVal val="#ppt_y"/>
                                          </p:val>
                                        </p:tav>
                                      </p:tavLst>
                                    </p:anim>
                                  </p:childTnLst>
                                </p:cTn>
                              </p:par>
                              <p:par>
                                <p:cTn fill="hold" grpId="0" id="51" nodeType="withEffect" presetClass="entr" presetID="47" presetSubtype="0">
                                  <p:stCondLst>
                                    <p:cond delay="400"/>
                                  </p:stCondLst>
                                  <p:childTnLst>
                                    <p:set>
                                      <p:cBhvr>
                                        <p:cTn dur="1" fill="hold" id="52">
                                          <p:stCondLst>
                                            <p:cond delay="0"/>
                                          </p:stCondLst>
                                        </p:cTn>
                                        <p:tgtEl>
                                          <p:spTgt spid="20"/>
                                        </p:tgtEl>
                                        <p:attrNameLst>
                                          <p:attrName>style.visibility</p:attrName>
                                        </p:attrNameLst>
                                      </p:cBhvr>
                                      <p:to>
                                        <p:strVal val="visible"/>
                                      </p:to>
                                    </p:set>
                                    <p:animEffect filter="fade" transition="in">
                                      <p:cBhvr>
                                        <p:cTn dur="1000" id="53"/>
                                        <p:tgtEl>
                                          <p:spTgt spid="20"/>
                                        </p:tgtEl>
                                      </p:cBhvr>
                                    </p:animEffect>
                                    <p:anim calcmode="lin" valueType="num">
                                      <p:cBhvr>
                                        <p:cTn dur="1000" fill="hold" id="54"/>
                                        <p:tgtEl>
                                          <p:spTgt spid="20"/>
                                        </p:tgtEl>
                                        <p:attrNameLst>
                                          <p:attrName>ppt_x</p:attrName>
                                        </p:attrNameLst>
                                      </p:cBhvr>
                                      <p:tavLst>
                                        <p:tav tm="0">
                                          <p:val>
                                            <p:strVal val="#ppt_x"/>
                                          </p:val>
                                        </p:tav>
                                        <p:tav tm="100000">
                                          <p:val>
                                            <p:strVal val="#ppt_x"/>
                                          </p:val>
                                        </p:tav>
                                      </p:tavLst>
                                    </p:anim>
                                    <p:anim calcmode="lin" valueType="num">
                                      <p:cBhvr>
                                        <p:cTn dur="1000" fill="hold" id="55"/>
                                        <p:tgtEl>
                                          <p:spTgt spid="20"/>
                                        </p:tgtEl>
                                        <p:attrNameLst>
                                          <p:attrName>ppt_y</p:attrName>
                                        </p:attrNameLst>
                                      </p:cBhvr>
                                      <p:tavLst>
                                        <p:tav tm="0">
                                          <p:val>
                                            <p:strVal val="#ppt_y-.1"/>
                                          </p:val>
                                        </p:tav>
                                        <p:tav tm="100000">
                                          <p:val>
                                            <p:strVal val="#ppt_y"/>
                                          </p:val>
                                        </p:tav>
                                      </p:tavLst>
                                    </p:anim>
                                  </p:childTnLst>
                                </p:cTn>
                              </p:par>
                              <p:par>
                                <p:cTn fill="hold" grpId="0" id="56" nodeType="withEffect" presetClass="entr" presetID="47" presetSubtype="0">
                                  <p:stCondLst>
                                    <p:cond delay="400"/>
                                  </p:stCondLst>
                                  <p:childTnLst>
                                    <p:set>
                                      <p:cBhvr>
                                        <p:cTn dur="1" fill="hold" id="57">
                                          <p:stCondLst>
                                            <p:cond delay="0"/>
                                          </p:stCondLst>
                                        </p:cTn>
                                        <p:tgtEl>
                                          <p:spTgt spid="16"/>
                                        </p:tgtEl>
                                        <p:attrNameLst>
                                          <p:attrName>style.visibility</p:attrName>
                                        </p:attrNameLst>
                                      </p:cBhvr>
                                      <p:to>
                                        <p:strVal val="visible"/>
                                      </p:to>
                                    </p:set>
                                    <p:animEffect filter="fade" transition="in">
                                      <p:cBhvr>
                                        <p:cTn dur="1000" id="58"/>
                                        <p:tgtEl>
                                          <p:spTgt spid="16"/>
                                        </p:tgtEl>
                                      </p:cBhvr>
                                    </p:animEffect>
                                    <p:anim calcmode="lin" valueType="num">
                                      <p:cBhvr>
                                        <p:cTn dur="1000" fill="hold" id="59"/>
                                        <p:tgtEl>
                                          <p:spTgt spid="16"/>
                                        </p:tgtEl>
                                        <p:attrNameLst>
                                          <p:attrName>ppt_x</p:attrName>
                                        </p:attrNameLst>
                                      </p:cBhvr>
                                      <p:tavLst>
                                        <p:tav tm="0">
                                          <p:val>
                                            <p:strVal val="#ppt_x"/>
                                          </p:val>
                                        </p:tav>
                                        <p:tav tm="100000">
                                          <p:val>
                                            <p:strVal val="#ppt_x"/>
                                          </p:val>
                                        </p:tav>
                                      </p:tavLst>
                                    </p:anim>
                                    <p:anim calcmode="lin" valueType="num">
                                      <p:cBhvr>
                                        <p:cTn dur="1000" fill="hold" id="60"/>
                                        <p:tgtEl>
                                          <p:spTgt spid="16"/>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3100"/>
                            </p:stCondLst>
                            <p:childTnLst>
                              <p:par>
                                <p:cTn fill="hold" grpId="0" id="62" nodeType="afterEffect" presetClass="entr" presetID="31" presetSubtype="0">
                                  <p:stCondLst>
                                    <p:cond delay="0"/>
                                  </p:stCondLst>
                                  <p:childTnLst>
                                    <p:set>
                                      <p:cBhvr>
                                        <p:cTn dur="1" fill="hold" id="63">
                                          <p:stCondLst>
                                            <p:cond delay="0"/>
                                          </p:stCondLst>
                                        </p:cTn>
                                        <p:tgtEl>
                                          <p:spTgt spid="23"/>
                                        </p:tgtEl>
                                        <p:attrNameLst>
                                          <p:attrName>style.visibility</p:attrName>
                                        </p:attrNameLst>
                                      </p:cBhvr>
                                      <p:to>
                                        <p:strVal val="visible"/>
                                      </p:to>
                                    </p:set>
                                    <p:anim calcmode="lin" valueType="num">
                                      <p:cBhvr>
                                        <p:cTn dur="400" fill="hold" id="64"/>
                                        <p:tgtEl>
                                          <p:spTgt spid="23"/>
                                        </p:tgtEl>
                                        <p:attrNameLst>
                                          <p:attrName>ppt_w</p:attrName>
                                        </p:attrNameLst>
                                      </p:cBhvr>
                                      <p:tavLst>
                                        <p:tav tm="0">
                                          <p:val>
                                            <p:fltVal val="0"/>
                                          </p:val>
                                        </p:tav>
                                        <p:tav tm="100000">
                                          <p:val>
                                            <p:strVal val="#ppt_w"/>
                                          </p:val>
                                        </p:tav>
                                      </p:tavLst>
                                    </p:anim>
                                    <p:anim calcmode="lin" valueType="num">
                                      <p:cBhvr>
                                        <p:cTn dur="400" fill="hold" id="65"/>
                                        <p:tgtEl>
                                          <p:spTgt spid="23"/>
                                        </p:tgtEl>
                                        <p:attrNameLst>
                                          <p:attrName>ppt_h</p:attrName>
                                        </p:attrNameLst>
                                      </p:cBhvr>
                                      <p:tavLst>
                                        <p:tav tm="0">
                                          <p:val>
                                            <p:fltVal val="0"/>
                                          </p:val>
                                        </p:tav>
                                        <p:tav tm="100000">
                                          <p:val>
                                            <p:strVal val="#ppt_h"/>
                                          </p:val>
                                        </p:tav>
                                      </p:tavLst>
                                    </p:anim>
                                    <p:anim calcmode="lin" valueType="num">
                                      <p:cBhvr>
                                        <p:cTn dur="400" fill="hold" id="66"/>
                                        <p:tgtEl>
                                          <p:spTgt spid="23"/>
                                        </p:tgtEl>
                                        <p:attrNameLst>
                                          <p:attrName>style.rotation</p:attrName>
                                        </p:attrNameLst>
                                      </p:cBhvr>
                                      <p:tavLst>
                                        <p:tav tm="0">
                                          <p:val>
                                            <p:fltVal val="90"/>
                                          </p:val>
                                        </p:tav>
                                        <p:tav tm="100000">
                                          <p:val>
                                            <p:fltVal val="0"/>
                                          </p:val>
                                        </p:tav>
                                      </p:tavLst>
                                    </p:anim>
                                    <p:animEffect filter="fade" transition="in">
                                      <p:cBhvr>
                                        <p:cTn dur="400" id="67"/>
                                        <p:tgtEl>
                                          <p:spTgt spid="23"/>
                                        </p:tgtEl>
                                      </p:cBhvr>
                                    </p:animEffect>
                                  </p:childTnLst>
                                </p:cTn>
                              </p:par>
                            </p:childTnLst>
                          </p:cTn>
                        </p:par>
                        <p:par>
                          <p:cTn fill="hold" id="68" nodeType="afterGroup">
                            <p:stCondLst>
                              <p:cond delay="3500"/>
                            </p:stCondLst>
                            <p:childTnLst>
                              <p:par>
                                <p:cTn fill="hold" grpId="0" id="69" nodeType="afterEffect" presetClass="entr" presetID="22" presetSubtype="8">
                                  <p:stCondLst>
                                    <p:cond delay="0"/>
                                  </p:stCondLst>
                                  <p:childTnLst>
                                    <p:set>
                                      <p:cBhvr>
                                        <p:cTn dur="1" fill="hold" id="70">
                                          <p:stCondLst>
                                            <p:cond delay="0"/>
                                          </p:stCondLst>
                                        </p:cTn>
                                        <p:tgtEl>
                                          <p:spTgt spid="17"/>
                                        </p:tgtEl>
                                        <p:attrNameLst>
                                          <p:attrName>style.visibility</p:attrName>
                                        </p:attrNameLst>
                                      </p:cBhvr>
                                      <p:to>
                                        <p:strVal val="visible"/>
                                      </p:to>
                                    </p:set>
                                    <p:animEffect filter="wipe(left)" transition="in">
                                      <p:cBhvr>
                                        <p:cTn dur="500" id="71"/>
                                        <p:tgtEl>
                                          <p:spTgt spid="17"/>
                                        </p:tgtEl>
                                      </p:cBhvr>
                                    </p:animEffect>
                                  </p:childTnLst>
                                </p:cTn>
                              </p:par>
                            </p:childTnLst>
                          </p:cTn>
                        </p:par>
                        <p:par>
                          <p:cTn fill="hold" id="72" nodeType="afterGroup">
                            <p:stCondLst>
                              <p:cond delay="4000"/>
                            </p:stCondLst>
                            <p:childTnLst>
                              <p:par>
                                <p:cTn fill="hold" grpId="0" id="73" nodeType="afterEffect" presetClass="entr" presetID="31" presetSubtype="0">
                                  <p:stCondLst>
                                    <p:cond delay="0"/>
                                  </p:stCondLst>
                                  <p:childTnLst>
                                    <p:set>
                                      <p:cBhvr>
                                        <p:cTn dur="1" fill="hold" id="74">
                                          <p:stCondLst>
                                            <p:cond delay="0"/>
                                          </p:stCondLst>
                                        </p:cTn>
                                        <p:tgtEl>
                                          <p:spTgt spid="24"/>
                                        </p:tgtEl>
                                        <p:attrNameLst>
                                          <p:attrName>style.visibility</p:attrName>
                                        </p:attrNameLst>
                                      </p:cBhvr>
                                      <p:to>
                                        <p:strVal val="visible"/>
                                      </p:to>
                                    </p:set>
                                    <p:anim calcmode="lin" valueType="num">
                                      <p:cBhvr>
                                        <p:cTn dur="400" fill="hold" id="75"/>
                                        <p:tgtEl>
                                          <p:spTgt spid="24"/>
                                        </p:tgtEl>
                                        <p:attrNameLst>
                                          <p:attrName>ppt_w</p:attrName>
                                        </p:attrNameLst>
                                      </p:cBhvr>
                                      <p:tavLst>
                                        <p:tav tm="0">
                                          <p:val>
                                            <p:fltVal val="0"/>
                                          </p:val>
                                        </p:tav>
                                        <p:tav tm="100000">
                                          <p:val>
                                            <p:strVal val="#ppt_w"/>
                                          </p:val>
                                        </p:tav>
                                      </p:tavLst>
                                    </p:anim>
                                    <p:anim calcmode="lin" valueType="num">
                                      <p:cBhvr>
                                        <p:cTn dur="400" fill="hold" id="76"/>
                                        <p:tgtEl>
                                          <p:spTgt spid="24"/>
                                        </p:tgtEl>
                                        <p:attrNameLst>
                                          <p:attrName>ppt_h</p:attrName>
                                        </p:attrNameLst>
                                      </p:cBhvr>
                                      <p:tavLst>
                                        <p:tav tm="0">
                                          <p:val>
                                            <p:fltVal val="0"/>
                                          </p:val>
                                        </p:tav>
                                        <p:tav tm="100000">
                                          <p:val>
                                            <p:strVal val="#ppt_h"/>
                                          </p:val>
                                        </p:tav>
                                      </p:tavLst>
                                    </p:anim>
                                    <p:anim calcmode="lin" valueType="num">
                                      <p:cBhvr>
                                        <p:cTn dur="400" fill="hold" id="77"/>
                                        <p:tgtEl>
                                          <p:spTgt spid="24"/>
                                        </p:tgtEl>
                                        <p:attrNameLst>
                                          <p:attrName>style.rotation</p:attrName>
                                        </p:attrNameLst>
                                      </p:cBhvr>
                                      <p:tavLst>
                                        <p:tav tm="0">
                                          <p:val>
                                            <p:fltVal val="90"/>
                                          </p:val>
                                        </p:tav>
                                        <p:tav tm="100000">
                                          <p:val>
                                            <p:fltVal val="0"/>
                                          </p:val>
                                        </p:tav>
                                      </p:tavLst>
                                    </p:anim>
                                    <p:animEffect filter="fade" transition="in">
                                      <p:cBhvr>
                                        <p:cTn dur="400" id="78"/>
                                        <p:tgtEl>
                                          <p:spTgt spid="24"/>
                                        </p:tgtEl>
                                      </p:cBhvr>
                                    </p:animEffect>
                                  </p:childTnLst>
                                </p:cTn>
                              </p:par>
                            </p:childTnLst>
                          </p:cTn>
                        </p:par>
                        <p:par>
                          <p:cTn fill="hold" id="79" nodeType="afterGroup">
                            <p:stCondLst>
                              <p:cond delay="4400"/>
                            </p:stCondLst>
                            <p:childTnLst>
                              <p:par>
                                <p:cTn fill="hold" grpId="0" id="80" nodeType="afterEffect" presetClass="entr" presetID="22" presetSubtype="8">
                                  <p:stCondLst>
                                    <p:cond delay="0"/>
                                  </p:stCondLst>
                                  <p:childTnLst>
                                    <p:set>
                                      <p:cBhvr>
                                        <p:cTn dur="1" fill="hold" id="81">
                                          <p:stCondLst>
                                            <p:cond delay="0"/>
                                          </p:stCondLst>
                                        </p:cTn>
                                        <p:tgtEl>
                                          <p:spTgt spid="21"/>
                                        </p:tgtEl>
                                        <p:attrNameLst>
                                          <p:attrName>style.visibility</p:attrName>
                                        </p:attrNameLst>
                                      </p:cBhvr>
                                      <p:to>
                                        <p:strVal val="visible"/>
                                      </p:to>
                                    </p:set>
                                    <p:animEffect filter="wipe(left)" transition="in">
                                      <p:cBhvr>
                                        <p:cTn dur="500" id="82"/>
                                        <p:tgtEl>
                                          <p:spTgt spid="21"/>
                                        </p:tgtEl>
                                      </p:cBhvr>
                                    </p:animEffect>
                                  </p:childTnLst>
                                </p:cTn>
                              </p:par>
                            </p:childTnLst>
                          </p:cTn>
                        </p:par>
                        <p:par>
                          <p:cTn fill="hold" id="83" nodeType="afterGroup">
                            <p:stCondLst>
                              <p:cond delay="4900"/>
                            </p:stCondLst>
                            <p:childTnLst>
                              <p:par>
                                <p:cTn fill="hold" grpId="0" id="84" nodeType="afterEffect" presetClass="entr" presetID="31" presetSubtype="0">
                                  <p:stCondLst>
                                    <p:cond delay="0"/>
                                  </p:stCondLst>
                                  <p:childTnLst>
                                    <p:set>
                                      <p:cBhvr>
                                        <p:cTn dur="1" fill="hold" id="85">
                                          <p:stCondLst>
                                            <p:cond delay="0"/>
                                          </p:stCondLst>
                                        </p:cTn>
                                        <p:tgtEl>
                                          <p:spTgt spid="25"/>
                                        </p:tgtEl>
                                        <p:attrNameLst>
                                          <p:attrName>style.visibility</p:attrName>
                                        </p:attrNameLst>
                                      </p:cBhvr>
                                      <p:to>
                                        <p:strVal val="visible"/>
                                      </p:to>
                                    </p:set>
                                    <p:anim calcmode="lin" valueType="num">
                                      <p:cBhvr>
                                        <p:cTn dur="400" fill="hold" id="86"/>
                                        <p:tgtEl>
                                          <p:spTgt spid="25"/>
                                        </p:tgtEl>
                                        <p:attrNameLst>
                                          <p:attrName>ppt_w</p:attrName>
                                        </p:attrNameLst>
                                      </p:cBhvr>
                                      <p:tavLst>
                                        <p:tav tm="0">
                                          <p:val>
                                            <p:fltVal val="0"/>
                                          </p:val>
                                        </p:tav>
                                        <p:tav tm="100000">
                                          <p:val>
                                            <p:strVal val="#ppt_w"/>
                                          </p:val>
                                        </p:tav>
                                      </p:tavLst>
                                    </p:anim>
                                    <p:anim calcmode="lin" valueType="num">
                                      <p:cBhvr>
                                        <p:cTn dur="400" fill="hold" id="87"/>
                                        <p:tgtEl>
                                          <p:spTgt spid="25"/>
                                        </p:tgtEl>
                                        <p:attrNameLst>
                                          <p:attrName>ppt_h</p:attrName>
                                        </p:attrNameLst>
                                      </p:cBhvr>
                                      <p:tavLst>
                                        <p:tav tm="0">
                                          <p:val>
                                            <p:fltVal val="0"/>
                                          </p:val>
                                        </p:tav>
                                        <p:tav tm="100000">
                                          <p:val>
                                            <p:strVal val="#ppt_h"/>
                                          </p:val>
                                        </p:tav>
                                      </p:tavLst>
                                    </p:anim>
                                    <p:anim calcmode="lin" valueType="num">
                                      <p:cBhvr>
                                        <p:cTn dur="400" fill="hold" id="88"/>
                                        <p:tgtEl>
                                          <p:spTgt spid="25"/>
                                        </p:tgtEl>
                                        <p:attrNameLst>
                                          <p:attrName>style.rotation</p:attrName>
                                        </p:attrNameLst>
                                      </p:cBhvr>
                                      <p:tavLst>
                                        <p:tav tm="0">
                                          <p:val>
                                            <p:fltVal val="90"/>
                                          </p:val>
                                        </p:tav>
                                        <p:tav tm="100000">
                                          <p:val>
                                            <p:fltVal val="0"/>
                                          </p:val>
                                        </p:tav>
                                      </p:tavLst>
                                    </p:anim>
                                    <p:animEffect filter="fade" transition="in">
                                      <p:cBhvr>
                                        <p:cTn dur="400" id="89"/>
                                        <p:tgtEl>
                                          <p:spTgt spid="25"/>
                                        </p:tgtEl>
                                      </p:cBhvr>
                                    </p:animEffect>
                                  </p:childTnLst>
                                </p:cTn>
                              </p:par>
                            </p:childTnLst>
                          </p:cTn>
                        </p:par>
                        <p:par>
                          <p:cTn fill="hold" id="90" nodeType="afterGroup">
                            <p:stCondLst>
                              <p:cond delay="5300"/>
                            </p:stCondLst>
                            <p:childTnLst>
                              <p:par>
                                <p:cTn fill="hold" grpId="0" id="91" nodeType="afterEffect" presetClass="entr" presetID="22" presetSubtype="8">
                                  <p:stCondLst>
                                    <p:cond delay="0"/>
                                  </p:stCondLst>
                                  <p:childTnLst>
                                    <p:set>
                                      <p:cBhvr>
                                        <p:cTn dur="1" fill="hold" id="92">
                                          <p:stCondLst>
                                            <p:cond delay="0"/>
                                          </p:stCondLst>
                                        </p:cTn>
                                        <p:tgtEl>
                                          <p:spTgt spid="22"/>
                                        </p:tgtEl>
                                        <p:attrNameLst>
                                          <p:attrName>style.visibility</p:attrName>
                                        </p:attrNameLst>
                                      </p:cBhvr>
                                      <p:to>
                                        <p:strVal val="visible"/>
                                      </p:to>
                                    </p:set>
                                    <p:animEffect filter="wipe(left)" transition="in">
                                      <p:cBhvr>
                                        <p:cTn dur="500" id="93"/>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8"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9" name="TextBox 8"/>
          <p:cNvSpPr txBox="1"/>
          <p:nvPr/>
        </p:nvSpPr>
        <p:spPr>
          <a:xfrm>
            <a:off x="361238" y="117148"/>
            <a:ext cx="5147660"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操作治疗的礼仪</a:t>
            </a:r>
          </a:p>
        </p:txBody>
      </p:sp>
      <p:grpSp>
        <p:nvGrpSpPr>
          <p:cNvPr id="10" name="组合 9"/>
          <p:cNvGrpSpPr/>
          <p:nvPr/>
        </p:nvGrpSpPr>
        <p:grpSpPr>
          <a:xfrm>
            <a:off x="6232599" y="1970101"/>
            <a:ext cx="1712398" cy="1537753"/>
            <a:chOff x="6232599" y="1970101"/>
            <a:chExt cx="1712398" cy="1537753"/>
          </a:xfrm>
        </p:grpSpPr>
        <p:grpSp>
          <p:nvGrpSpPr>
            <p:cNvPr id="11" name="组合 10"/>
            <p:cNvGrpSpPr/>
            <p:nvPr/>
          </p:nvGrpSpPr>
          <p:grpSpPr>
            <a:xfrm>
              <a:off x="6232599" y="1970101"/>
              <a:ext cx="1712398" cy="1537753"/>
              <a:chOff x="5821513" y="1650156"/>
              <a:chExt cx="2041593" cy="1833374"/>
            </a:xfrm>
          </p:grpSpPr>
          <p:sp>
            <p:nvSpPr>
              <p:cNvPr id="13" name="Freeform 40"/>
              <p:cNvSpPr/>
              <p:nvPr/>
            </p:nvSpPr>
            <p:spPr bwMode="auto">
              <a:xfrm>
                <a:off x="5821513" y="1650156"/>
                <a:ext cx="2041593" cy="1833374"/>
              </a:xfrm>
              <a:custGeom>
                <a:gdLst>
                  <a:gd fmla="*/ 1149 w 1149" name="T0"/>
                  <a:gd fmla="*/ 515 h 1030" name="T1"/>
                  <a:gd fmla="*/ 1020 w 1149" name="T2"/>
                  <a:gd fmla="*/ 412 h 1030" name="T3"/>
                  <a:gd fmla="*/ 515 w 1149" name="T4"/>
                  <a:gd fmla="*/ 0 h 1030" name="T5"/>
                  <a:gd fmla="*/ 0 w 1149" name="T6"/>
                  <a:gd fmla="*/ 515 h 1030" name="T7"/>
                  <a:gd fmla="*/ 515 w 1149" name="T8"/>
                  <a:gd fmla="*/ 1030 h 1030" name="T9"/>
                  <a:gd fmla="*/ 1020 w 1149" name="T10"/>
                  <a:gd fmla="*/ 618 h 1030" name="T11"/>
                  <a:gd fmla="*/ 1149 w 1149"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9">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gradFill>
              <a:ln algn="ctr" cap="flat" cmpd="sng" w="19050">
                <a:gradFill flip="none" rotWithShape="1">
                  <a:gsLst>
                    <a:gs pos="100000">
                      <a:srgbClr val="FFFFFF"/>
                    </a:gs>
                    <a:gs pos="0">
                      <a:srgbClr val="D9D9DA"/>
                    </a:gs>
                  </a:gsLst>
                  <a:lin ang="13500000" scaled="1"/>
                </a:gradFill>
                <a:prstDash val="solid"/>
                <a:miter lim="800000"/>
              </a:ln>
              <a:effectLst/>
            </p:spPr>
            <p:txBody>
              <a:bodyPr anchor="ctr" bIns="34290" lIns="68580" rIns="68580" rtlCol="0" tIns="3429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FFFFFF" val="window"/>
                  </a:solidFill>
                  <a:effectLst/>
                  <a:uLnTx/>
                  <a:uFillTx/>
                  <a:latin typeface="+mn-lt"/>
                  <a:ea typeface="+mn-ea"/>
                  <a:cs typeface="+mn-ea"/>
                  <a:sym typeface="+mn-lt"/>
                </a:endParaRPr>
              </a:p>
            </p:txBody>
          </p:sp>
          <p:sp>
            <p:nvSpPr>
              <p:cNvPr id="14" name="Freeform 41"/>
              <p:cNvSpPr>
                <a:spLocks noEditPoints="1"/>
              </p:cNvSpPr>
              <p:nvPr/>
            </p:nvSpPr>
            <p:spPr bwMode="auto">
              <a:xfrm>
                <a:off x="5821513" y="1650156"/>
                <a:ext cx="2041593" cy="1833374"/>
              </a:xfrm>
              <a:custGeom>
                <a:gdLst>
                  <a:gd fmla="*/ 1020 w 1149" name="T0"/>
                  <a:gd fmla="*/ 412 h 1030" name="T1"/>
                  <a:gd fmla="*/ 515 w 1149" name="T2"/>
                  <a:gd fmla="*/ 0 h 1030" name="T3"/>
                  <a:gd fmla="*/ 0 w 1149" name="T4"/>
                  <a:gd fmla="*/ 515 h 1030" name="T5"/>
                  <a:gd fmla="*/ 515 w 1149" name="T6"/>
                  <a:gd fmla="*/ 1030 h 1030" name="T7"/>
                  <a:gd fmla="*/ 1020 w 1149" name="T8"/>
                  <a:gd fmla="*/ 618 h 1030" name="T9"/>
                  <a:gd fmla="*/ 1149 w 1149" name="T10"/>
                  <a:gd fmla="*/ 515 h 1030" name="T11"/>
                  <a:gd fmla="*/ 1020 w 1149" name="T12"/>
                  <a:gd fmla="*/ 412 h 1030" name="T13"/>
                  <a:gd fmla="*/ 515 w 1149" name="T14"/>
                  <a:gd fmla="*/ 979 h 1030" name="T15"/>
                  <a:gd fmla="*/ 51 w 1149" name="T16"/>
                  <a:gd fmla="*/ 515 h 1030" name="T17"/>
                  <a:gd fmla="*/ 515 w 1149" name="T18"/>
                  <a:gd fmla="*/ 51 h 1030" name="T19"/>
                  <a:gd fmla="*/ 979 w 1149" name="T20"/>
                  <a:gd fmla="*/ 515 h 1030" name="T21"/>
                  <a:gd fmla="*/ 515 w 1149"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9">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FC736E"/>
              </a:solidFill>
              <a:ln>
                <a:noFill/>
              </a:ln>
              <a:effectLst>
                <a:outerShdw algn="l" blurRad="50800" dist="38100" rotWithShape="0">
                  <a:prstClr val="black">
                    <a:alpha val="40000"/>
                  </a:prstClr>
                </a:outerShdw>
              </a:effectLst>
            </p:spPr>
            <p:txBody>
              <a:bodyPr anchor="t" anchorCtr="0" bIns="34290" compatLnSpc="1" lIns="68580" numCol="1" rIns="68580" tIns="3429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000000" val="windowText"/>
                  </a:solidFill>
                  <a:effectLst/>
                  <a:uLnTx/>
                  <a:uFillTx/>
                  <a:latin typeface="+mn-lt"/>
                  <a:ea typeface="+mn-ea"/>
                  <a:cs typeface="+mn-ea"/>
                  <a:sym typeface="+mn-lt"/>
                </a:endParaRPr>
              </a:p>
            </p:txBody>
          </p:sp>
          <p:sp>
            <p:nvSpPr>
              <p:cNvPr id="15" name="文本框 113"/>
              <p:cNvSpPr txBox="1"/>
              <p:nvPr/>
            </p:nvSpPr>
            <p:spPr>
              <a:xfrm>
                <a:off x="6309592" y="2515328"/>
                <a:ext cx="1270748" cy="517838"/>
              </a:xfrm>
              <a:prstGeom prst="rect">
                <a:avLst/>
              </a:prstGeom>
              <a:noFill/>
            </p:spPr>
            <p:txBody>
              <a:bodyPr bIns="34290" lIns="68580" rIns="68580" rtlCol="0" tIns="34290" wrap="none">
                <a:spAutoFit/>
              </a:bodyPr>
              <a:lstStyle>
                <a:defPPr>
                  <a:defRPr lang="zh-CN"/>
                </a:defPPr>
                <a:lvl1pPr>
                  <a:defRPr sz="4000">
                    <a:solidFill>
                      <a:srgbClr val="605E5E"/>
                    </a:solidFill>
                    <a:latin charset="0" panose="020b0806030902050204" pitchFamily="34" typeface="Impact"/>
                    <a:cs charset="-79" panose="02010803020104030203" pitchFamily="2" typeface="Aharoni"/>
                  </a:defRPr>
                </a:lvl1p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rgbClr val="605E5E"/>
                    </a:solidFill>
                    <a:effectLst/>
                    <a:uLnTx/>
                    <a:uFillTx/>
                    <a:latin typeface="+mn-lt"/>
                    <a:ea typeface="+mn-ea"/>
                    <a:cs typeface="+mn-ea"/>
                    <a:sym typeface="+mn-lt"/>
                  </a:rPr>
                  <a:t>Step 5</a:t>
                </a:r>
              </a:p>
            </p:txBody>
          </p:sp>
        </p:grpSp>
        <p:sp>
          <p:nvSpPr>
            <p:cNvPr id="12" name="Freeform 18"/>
            <p:cNvSpPr>
              <a:spLocks noEditPoints="1"/>
            </p:cNvSpPr>
            <p:nvPr/>
          </p:nvSpPr>
          <p:spPr bwMode="auto">
            <a:xfrm>
              <a:off x="6797433" y="2203017"/>
              <a:ext cx="464802" cy="492752"/>
            </a:xfrm>
            <a:custGeom>
              <a:gdLst>
                <a:gd fmla="*/ 283 w 568" name="T0"/>
                <a:gd fmla="*/ 574 h 601" name="T1"/>
                <a:gd fmla="*/ 284 w 568" name="T2"/>
                <a:gd fmla="*/ 333 h 601" name="T3"/>
                <a:gd fmla="*/ 453 w 568" name="T4"/>
                <a:gd fmla="*/ 301 h 601" name="T5"/>
                <a:gd fmla="*/ 347 w 568" name="T6"/>
                <a:gd fmla="*/ 343 h 601" name="T7"/>
                <a:gd fmla="*/ 95 w 568" name="T8"/>
                <a:gd fmla="*/ 214 h 601" name="T9"/>
                <a:gd fmla="*/ 127 w 568" name="T10"/>
                <a:gd fmla="*/ 218 h 601" name="T11"/>
                <a:gd fmla="*/ 168 w 568" name="T12"/>
                <a:gd fmla="*/ 222 h 601" name="T13"/>
                <a:gd fmla="*/ 167 w 568" name="T14"/>
                <a:gd fmla="*/ 195 h 601" name="T15"/>
                <a:gd fmla="*/ 284 w 568" name="T16"/>
                <a:gd fmla="*/ 303 h 601" name="T17"/>
                <a:gd fmla="*/ 413 w 568" name="T18"/>
                <a:gd fmla="*/ 209 h 601" name="T19"/>
                <a:gd fmla="*/ 442 w 568" name="T20"/>
                <a:gd fmla="*/ 204 h 601" name="T21"/>
                <a:gd fmla="*/ 458 w 568" name="T22"/>
                <a:gd fmla="*/ 210 h 601" name="T23"/>
                <a:gd fmla="*/ 416 w 568" name="T24"/>
                <a:gd fmla="*/ 256 h 601" name="T25"/>
                <a:gd fmla="*/ 489 w 568" name="T26"/>
                <a:gd fmla="*/ 341 h 601" name="T27"/>
                <a:gd fmla="*/ 467 w 568" name="T28"/>
                <a:gd fmla="*/ 263 h 601" name="T29"/>
                <a:gd fmla="*/ 467 w 568" name="T30"/>
                <a:gd fmla="*/ 500 h 601" name="T31"/>
                <a:gd fmla="*/ 494 w 568" name="T32"/>
                <a:gd fmla="*/ 494 h 601" name="T33"/>
                <a:gd fmla="*/ 310 w 568" name="T34"/>
                <a:gd fmla="*/ 595 h 601" name="T35"/>
                <a:gd fmla="*/ 285 w 568" name="T36"/>
                <a:gd fmla="*/ 601 h 601" name="T37"/>
                <a:gd fmla="*/ 75 w 568" name="T38"/>
                <a:gd fmla="*/ 494 h 601" name="T39"/>
                <a:gd fmla="*/ 102 w 568" name="T40"/>
                <a:gd fmla="*/ 500 h 601" name="T41"/>
                <a:gd fmla="*/ 102 w 568" name="T42"/>
                <a:gd fmla="*/ 263 h 601" name="T43"/>
                <a:gd fmla="*/ 80 w 568" name="T44"/>
                <a:gd fmla="*/ 341 h 601" name="T45"/>
                <a:gd fmla="*/ 142 w 568" name="T46"/>
                <a:gd fmla="*/ 252 h 601" name="T47"/>
                <a:gd fmla="*/ 62 w 568" name="T48"/>
                <a:gd fmla="*/ 400 h 601" name="T49"/>
                <a:gd fmla="*/ 74 w 568" name="T50"/>
                <a:gd fmla="*/ 424 h 601" name="T51"/>
                <a:gd fmla="*/ 85 w 568" name="T52"/>
                <a:gd fmla="*/ 446 h 601" name="T53"/>
                <a:gd fmla="*/ 45 w 568" name="T54"/>
                <a:gd fmla="*/ 475 h 601" name="T55"/>
                <a:gd fmla="*/ 28 w 568" name="T56"/>
                <a:gd fmla="*/ 377 h 601" name="T57"/>
                <a:gd fmla="*/ 54 w 568" name="T58"/>
                <a:gd fmla="*/ 333 h 601" name="T59"/>
                <a:gd fmla="*/ 473 w 568" name="T60"/>
                <a:gd fmla="*/ 381 h 601" name="T61"/>
                <a:gd fmla="*/ 463 w 568" name="T62"/>
                <a:gd fmla="*/ 406 h 601" name="T63"/>
                <a:gd fmla="*/ 455 w 568" name="T64"/>
                <a:gd fmla="*/ 431 h 601" name="T65"/>
                <a:gd fmla="*/ 450 w 568" name="T66"/>
                <a:gd fmla="*/ 450 h 601" name="T67"/>
                <a:gd fmla="*/ 482 w 568" name="T68"/>
                <a:gd fmla="*/ 363 h 601" name="T69"/>
                <a:gd fmla="*/ 513 w 568" name="T70"/>
                <a:gd fmla="*/ 360 h 601" name="T71"/>
                <a:gd fmla="*/ 282 w 568" name="T72"/>
                <a:gd fmla="*/ 0 h 601" name="T73"/>
                <a:gd fmla="*/ 418 w 568" name="T74"/>
                <a:gd fmla="*/ 107 h 601" name="T75"/>
                <a:gd fmla="*/ 394 w 568" name="T76"/>
                <a:gd fmla="*/ 179 h 601" name="T77"/>
                <a:gd fmla="*/ 365 w 568" name="T78"/>
                <a:gd fmla="*/ 81 h 601" name="T79"/>
                <a:gd fmla="*/ 194 w 568" name="T80"/>
                <a:gd fmla="*/ 183 h 601" name="T81"/>
                <a:gd fmla="*/ 152 w 568" name="T82"/>
                <a:gd fmla="*/ 154 h 601" name="T83"/>
                <a:gd fmla="*/ 198 w 568" name="T84"/>
                <a:gd fmla="*/ 41 h 60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1" w="568">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FC736E"/>
            </a:solidFill>
            <a:ln>
              <a:noFill/>
            </a:ln>
            <a:extLst/>
          </p:spPr>
          <p:txBody>
            <a:bodyPr anchor="t" anchorCtr="0" bIns="34034" compatLnSpc="1" lIns="68068" numCol="1" rIns="68068" tIns="34034"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C736E"/>
                </a:solidFill>
                <a:effectLst/>
                <a:uLnTx/>
                <a:uFillTx/>
                <a:latin typeface="+mn-lt"/>
                <a:ea typeface="+mn-ea"/>
                <a:cs typeface="+mn-ea"/>
                <a:sym typeface="+mn-lt"/>
              </a:endParaRPr>
            </a:p>
          </p:txBody>
        </p:sp>
      </p:grpSp>
      <p:sp>
        <p:nvSpPr>
          <p:cNvPr id="16" name="矩形 25"/>
          <p:cNvSpPr>
            <a:spLocks noChangeArrowheads="1"/>
          </p:cNvSpPr>
          <p:nvPr/>
        </p:nvSpPr>
        <p:spPr bwMode="auto">
          <a:xfrm>
            <a:off x="788881" y="3796679"/>
            <a:ext cx="1953653" cy="799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034" lIns="68068" rIns="68068" tIns="34034" wrap="square">
            <a:spAutoFit/>
          </a:bodyPr>
          <a:lstStyle/>
          <a:p>
            <a:pPr eaLnBrk="0" hangingPunct="0" lvl="0">
              <a:spcBef>
                <a:spcPct val="20000"/>
              </a:spcBef>
              <a:buClr>
                <a:schemeClr val="tx1"/>
              </a:buClr>
              <a:buSzPts val="3200"/>
            </a:pPr>
            <a:r>
              <a:rPr altLang="zh-CN" lang="zh-CN" sz="1200">
                <a:latin typeface="+mn-lt"/>
                <a:ea typeface="+mn-ea"/>
                <a:cs typeface="+mn-ea"/>
                <a:sym typeface="+mn-lt"/>
              </a:rPr>
              <a:t>护士举止要端庄、大方、热情、友好，充分体现对病人的尊重和关心，让病人能感觉到亲切和温暖。</a:t>
            </a:r>
          </a:p>
        </p:txBody>
      </p:sp>
      <p:sp>
        <p:nvSpPr>
          <p:cNvPr id="17" name="矩形 16"/>
          <p:cNvSpPr>
            <a:spLocks noChangeArrowheads="1"/>
          </p:cNvSpPr>
          <p:nvPr/>
        </p:nvSpPr>
        <p:spPr bwMode="auto">
          <a:xfrm>
            <a:off x="2468593" y="1132384"/>
            <a:ext cx="1456129" cy="799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034" lIns="68068" rIns="68068" tIns="34034" wrap="square">
            <a:spAutoFit/>
          </a:bodyPr>
          <a:lstStyle/>
          <a:p>
            <a:pPr eaLnBrk="0" hangingPunct="0" lvl="0">
              <a:spcBef>
                <a:spcPct val="20000"/>
              </a:spcBef>
              <a:buClr>
                <a:schemeClr val="tx1"/>
              </a:buClr>
              <a:buSzPts val="3200"/>
            </a:pPr>
            <a:r>
              <a:rPr altLang="zh-CN" lang="zh-CN" sz="1200">
                <a:latin typeface="+mn-lt"/>
                <a:ea typeface="+mn-ea"/>
                <a:cs typeface="+mn-ea"/>
                <a:sym typeface="+mn-lt"/>
              </a:rPr>
              <a:t>操作前，耐心地给病人做好解释安慰工作，以取得病人的配合。</a:t>
            </a:r>
          </a:p>
        </p:txBody>
      </p:sp>
      <p:sp>
        <p:nvSpPr>
          <p:cNvPr id="18" name="矩形 17"/>
          <p:cNvSpPr>
            <a:spLocks noChangeArrowheads="1"/>
          </p:cNvSpPr>
          <p:nvPr/>
        </p:nvSpPr>
        <p:spPr bwMode="auto">
          <a:xfrm>
            <a:off x="3978485" y="3886799"/>
            <a:ext cx="1170373" cy="4338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034" lIns="68068" rIns="68068" tIns="34034" wrap="square">
            <a:spAutoFit/>
          </a:bodyPr>
          <a:lstStyle/>
          <a:p>
            <a:r>
              <a:rPr altLang="en-US" lang="zh-CN" sz="1200">
                <a:solidFill>
                  <a:schemeClr val="accent3"/>
                </a:solidFill>
                <a:latin typeface="+mn-lt"/>
                <a:ea typeface="+mn-ea"/>
                <a:cs typeface="+mn-ea"/>
                <a:sym typeface="+mn-lt"/>
              </a:rPr>
              <a:t>输液前周到细致的解释礼仪。</a:t>
            </a:r>
          </a:p>
        </p:txBody>
      </p:sp>
      <p:sp>
        <p:nvSpPr>
          <p:cNvPr id="19" name="矩形 18"/>
          <p:cNvSpPr>
            <a:spLocks noChangeArrowheads="1"/>
          </p:cNvSpPr>
          <p:nvPr/>
        </p:nvSpPr>
        <p:spPr bwMode="auto">
          <a:xfrm>
            <a:off x="5148858" y="1207066"/>
            <a:ext cx="1368152" cy="616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034" lIns="68068" rIns="68068" tIns="34034" wrap="square">
            <a:spAutoFit/>
          </a:bodyPr>
          <a:lstStyle/>
          <a:p>
            <a:r>
              <a:rPr altLang="zh-CN" lang="zh-CN" sz="1200">
                <a:latin typeface="+mn-lt"/>
                <a:ea typeface="+mn-ea"/>
                <a:cs typeface="+mn-ea"/>
                <a:sym typeface="+mn-lt"/>
              </a:rPr>
              <a:t>上班期间不携带手机或将手机调至静音状态</a:t>
            </a:r>
          </a:p>
        </p:txBody>
      </p:sp>
      <p:sp>
        <p:nvSpPr>
          <p:cNvPr id="20" name="矩形 19"/>
          <p:cNvSpPr>
            <a:spLocks noChangeArrowheads="1"/>
          </p:cNvSpPr>
          <p:nvPr/>
        </p:nvSpPr>
        <p:spPr bwMode="auto">
          <a:xfrm>
            <a:off x="6228978" y="3724671"/>
            <a:ext cx="1827609" cy="799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034" lIns="68068" rIns="68068" tIns="34034" wrap="square">
            <a:spAutoFit/>
          </a:bodyPr>
          <a:lstStyle/>
          <a:p>
            <a:r>
              <a:rPr altLang="en-US" lang="zh-CN" sz="1200">
                <a:solidFill>
                  <a:schemeClr val="accent3"/>
                </a:solidFill>
                <a:latin typeface="+mn-lt"/>
                <a:ea typeface="+mn-ea"/>
                <a:cs typeface="+mn-ea"/>
                <a:sym typeface="+mn-lt"/>
              </a:rPr>
              <a:t>操作中通知你接电话，应请转告对方一会儿给他回电话，并按原操作速度有条不紊地完成操作。</a:t>
            </a:r>
          </a:p>
        </p:txBody>
      </p:sp>
      <p:grpSp>
        <p:nvGrpSpPr>
          <p:cNvPr id="26" name="组合 25"/>
          <p:cNvGrpSpPr/>
          <p:nvPr/>
        </p:nvGrpSpPr>
        <p:grpSpPr>
          <a:xfrm>
            <a:off x="4965687" y="1970101"/>
            <a:ext cx="1712398" cy="1537753"/>
            <a:chOff x="5821513" y="1650156"/>
            <a:chExt cx="2041593" cy="1833374"/>
          </a:xfrm>
        </p:grpSpPr>
        <p:sp>
          <p:nvSpPr>
            <p:cNvPr id="27" name="Freeform 40"/>
            <p:cNvSpPr/>
            <p:nvPr/>
          </p:nvSpPr>
          <p:spPr bwMode="auto">
            <a:xfrm>
              <a:off x="5821513" y="1650156"/>
              <a:ext cx="2041593" cy="1833374"/>
            </a:xfrm>
            <a:custGeom>
              <a:gdLst>
                <a:gd fmla="*/ 1149 w 1149" name="T0"/>
                <a:gd fmla="*/ 515 h 1030" name="T1"/>
                <a:gd fmla="*/ 1020 w 1149" name="T2"/>
                <a:gd fmla="*/ 412 h 1030" name="T3"/>
                <a:gd fmla="*/ 515 w 1149" name="T4"/>
                <a:gd fmla="*/ 0 h 1030" name="T5"/>
                <a:gd fmla="*/ 0 w 1149" name="T6"/>
                <a:gd fmla="*/ 515 h 1030" name="T7"/>
                <a:gd fmla="*/ 515 w 1149" name="T8"/>
                <a:gd fmla="*/ 1030 h 1030" name="T9"/>
                <a:gd fmla="*/ 1020 w 1149" name="T10"/>
                <a:gd fmla="*/ 618 h 1030" name="T11"/>
                <a:gd fmla="*/ 1149 w 1149"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9">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gradFill>
            <a:ln algn="ctr" cap="flat" cmpd="sng" w="19050">
              <a:gradFill flip="none" rotWithShape="1">
                <a:gsLst>
                  <a:gs pos="100000">
                    <a:srgbClr val="FFFFFF"/>
                  </a:gs>
                  <a:gs pos="0">
                    <a:srgbClr val="D9D9DA"/>
                  </a:gs>
                </a:gsLst>
                <a:lin ang="13500000" scaled="1"/>
              </a:gradFill>
              <a:prstDash val="solid"/>
              <a:miter lim="800000"/>
            </a:ln>
            <a:effectLst/>
          </p:spPr>
          <p:txBody>
            <a:bodyPr anchor="ctr" bIns="34290" lIns="68580" rIns="68580" rtlCol="0" tIns="3429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FFFFFF" val="window"/>
                </a:solidFill>
                <a:effectLst/>
                <a:uLnTx/>
                <a:uFillTx/>
                <a:latin typeface="+mn-lt"/>
                <a:ea typeface="+mn-ea"/>
                <a:cs typeface="+mn-ea"/>
                <a:sym typeface="+mn-lt"/>
              </a:endParaRPr>
            </a:p>
          </p:txBody>
        </p:sp>
        <p:sp>
          <p:nvSpPr>
            <p:cNvPr id="28" name="Freeform 41"/>
            <p:cNvSpPr>
              <a:spLocks noEditPoints="1"/>
            </p:cNvSpPr>
            <p:nvPr/>
          </p:nvSpPr>
          <p:spPr bwMode="auto">
            <a:xfrm>
              <a:off x="5821513" y="1650156"/>
              <a:ext cx="2041593" cy="1833374"/>
            </a:xfrm>
            <a:custGeom>
              <a:gdLst>
                <a:gd fmla="*/ 1020 w 1149" name="T0"/>
                <a:gd fmla="*/ 412 h 1030" name="T1"/>
                <a:gd fmla="*/ 515 w 1149" name="T2"/>
                <a:gd fmla="*/ 0 h 1030" name="T3"/>
                <a:gd fmla="*/ 0 w 1149" name="T4"/>
                <a:gd fmla="*/ 515 h 1030" name="T5"/>
                <a:gd fmla="*/ 515 w 1149" name="T6"/>
                <a:gd fmla="*/ 1030 h 1030" name="T7"/>
                <a:gd fmla="*/ 1020 w 1149" name="T8"/>
                <a:gd fmla="*/ 618 h 1030" name="T9"/>
                <a:gd fmla="*/ 1149 w 1149" name="T10"/>
                <a:gd fmla="*/ 515 h 1030" name="T11"/>
                <a:gd fmla="*/ 1020 w 1149" name="T12"/>
                <a:gd fmla="*/ 412 h 1030" name="T13"/>
                <a:gd fmla="*/ 515 w 1149" name="T14"/>
                <a:gd fmla="*/ 979 h 1030" name="T15"/>
                <a:gd fmla="*/ 51 w 1149" name="T16"/>
                <a:gd fmla="*/ 515 h 1030" name="T17"/>
                <a:gd fmla="*/ 515 w 1149" name="T18"/>
                <a:gd fmla="*/ 51 h 1030" name="T19"/>
                <a:gd fmla="*/ 979 w 1149" name="T20"/>
                <a:gd fmla="*/ 515 h 1030" name="T21"/>
                <a:gd fmla="*/ 515 w 1149"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9">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F6A514"/>
            </a:solidFill>
            <a:ln>
              <a:noFill/>
            </a:ln>
            <a:effectLst>
              <a:outerShdw algn="l" blurRad="50800" dist="38100" rotWithShape="0">
                <a:prstClr val="black">
                  <a:alpha val="40000"/>
                </a:prstClr>
              </a:outerShdw>
            </a:effectLst>
          </p:spPr>
          <p:txBody>
            <a:bodyPr anchor="t" anchorCtr="0" bIns="34290" compatLnSpc="1" lIns="68580" numCol="1" rIns="68580" tIns="3429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000000" val="windowText"/>
                </a:solidFill>
                <a:effectLst/>
                <a:uLnTx/>
                <a:uFillTx/>
                <a:latin typeface="+mn-lt"/>
                <a:ea typeface="+mn-ea"/>
                <a:cs typeface="+mn-ea"/>
                <a:sym typeface="+mn-lt"/>
              </a:endParaRPr>
            </a:p>
          </p:txBody>
        </p:sp>
        <p:sp>
          <p:nvSpPr>
            <p:cNvPr id="29" name="Freeform 50"/>
            <p:cNvSpPr/>
            <p:nvPr/>
          </p:nvSpPr>
          <p:spPr bwMode="auto">
            <a:xfrm>
              <a:off x="6570511" y="2053008"/>
              <a:ext cx="371664" cy="436628"/>
            </a:xfrm>
            <a:custGeom>
              <a:gdLst>
                <a:gd fmla="*/ 74 w 120" name="T0"/>
                <a:gd fmla="*/ 39 h 140" name="T1"/>
                <a:gd fmla="*/ 82 w 120" name="T2"/>
                <a:gd fmla="*/ 22 h 140" name="T3"/>
                <a:gd fmla="*/ 60 w 120" name="T4"/>
                <a:gd fmla="*/ 0 h 140" name="T5"/>
                <a:gd fmla="*/ 38 w 120" name="T6"/>
                <a:gd fmla="*/ 22 h 140" name="T7"/>
                <a:gd fmla="*/ 46 w 120" name="T8"/>
                <a:gd fmla="*/ 39 h 140" name="T9"/>
                <a:gd fmla="*/ 8 w 120" name="T10"/>
                <a:gd fmla="*/ 98 h 140" name="T11"/>
                <a:gd fmla="*/ 37 w 120" name="T12"/>
                <a:gd fmla="*/ 78 h 140" name="T13"/>
                <a:gd fmla="*/ 25 w 120" name="T14"/>
                <a:gd fmla="*/ 140 h 140" name="T15"/>
                <a:gd fmla="*/ 45 w 120" name="T16"/>
                <a:gd fmla="*/ 140 h 140" name="T17"/>
                <a:gd fmla="*/ 60 w 120" name="T18"/>
                <a:gd fmla="*/ 114 h 140" name="T19"/>
                <a:gd fmla="*/ 75 w 120" name="T20"/>
                <a:gd fmla="*/ 140 h 140" name="T21"/>
                <a:gd fmla="*/ 95 w 120" name="T22"/>
                <a:gd fmla="*/ 140 h 140" name="T23"/>
                <a:gd fmla="*/ 83 w 120" name="T24"/>
                <a:gd fmla="*/ 78 h 140" name="T25"/>
                <a:gd fmla="*/ 112 w 120" name="T26"/>
                <a:gd fmla="*/ 98 h 140" name="T27"/>
                <a:gd fmla="*/ 74 w 120" name="T28"/>
                <a:gd fmla="*/ 39 h 1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0" w="12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000000" val="windowText"/>
                </a:solidFill>
                <a:effectLst/>
                <a:uLnTx/>
                <a:uFillTx/>
                <a:latin typeface="+mn-lt"/>
                <a:ea typeface="+mn-ea"/>
                <a:cs typeface="+mn-ea"/>
                <a:sym typeface="+mn-lt"/>
              </a:endParaRPr>
            </a:p>
          </p:txBody>
        </p:sp>
        <p:sp>
          <p:nvSpPr>
            <p:cNvPr id="30" name="文本框 113"/>
            <p:cNvSpPr txBox="1"/>
            <p:nvPr/>
          </p:nvSpPr>
          <p:spPr>
            <a:xfrm>
              <a:off x="6309593" y="2515328"/>
              <a:ext cx="1270748" cy="517838"/>
            </a:xfrm>
            <a:prstGeom prst="rect">
              <a:avLst/>
            </a:prstGeom>
            <a:noFill/>
          </p:spPr>
          <p:txBody>
            <a:bodyPr bIns="34290" lIns="68580" rIns="68580" rtlCol="0" tIns="34290" wrap="none">
              <a:spAutoFit/>
            </a:bodyPr>
            <a:lstStyle>
              <a:defPPr>
                <a:defRPr lang="zh-CN"/>
              </a:defPPr>
              <a:lvl1pPr>
                <a:defRPr sz="4000">
                  <a:solidFill>
                    <a:srgbClr val="605E5E"/>
                  </a:solidFill>
                  <a:latin charset="0" panose="020b0806030902050204" pitchFamily="34" typeface="Impact"/>
                  <a:cs charset="-79" panose="02010803020104030203" pitchFamily="2" typeface="Aharoni"/>
                </a:defRPr>
              </a:lvl1p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rgbClr val="605E5E"/>
                  </a:solidFill>
                  <a:effectLst/>
                  <a:uLnTx/>
                  <a:uFillTx/>
                  <a:latin typeface="+mn-lt"/>
                  <a:ea typeface="+mn-ea"/>
                  <a:cs typeface="+mn-ea"/>
                  <a:sym typeface="+mn-lt"/>
                </a:rPr>
                <a:t>Step 4</a:t>
              </a:r>
            </a:p>
          </p:txBody>
        </p:sp>
      </p:grpSp>
      <p:grpSp>
        <p:nvGrpSpPr>
          <p:cNvPr id="31" name="组合 30"/>
          <p:cNvGrpSpPr/>
          <p:nvPr/>
        </p:nvGrpSpPr>
        <p:grpSpPr>
          <a:xfrm>
            <a:off x="3669543" y="1970101"/>
            <a:ext cx="1712398" cy="1537753"/>
            <a:chOff x="3669543" y="1970101"/>
            <a:chExt cx="1712398" cy="1537753"/>
          </a:xfrm>
        </p:grpSpPr>
        <p:sp>
          <p:nvSpPr>
            <p:cNvPr id="32" name="Freeform 42"/>
            <p:cNvSpPr/>
            <p:nvPr/>
          </p:nvSpPr>
          <p:spPr bwMode="auto">
            <a:xfrm>
              <a:off x="3669543" y="1970101"/>
              <a:ext cx="1712398" cy="1537753"/>
            </a:xfrm>
            <a:custGeom>
              <a:gdLst>
                <a:gd fmla="*/ 1149 w 1149" name="T0"/>
                <a:gd fmla="*/ 515 h 1030" name="T1"/>
                <a:gd fmla="*/ 1019 w 1149" name="T2"/>
                <a:gd fmla="*/ 412 h 1030" name="T3"/>
                <a:gd fmla="*/ 515 w 1149" name="T4"/>
                <a:gd fmla="*/ 0 h 1030" name="T5"/>
                <a:gd fmla="*/ 0 w 1149" name="T6"/>
                <a:gd fmla="*/ 515 h 1030" name="T7"/>
                <a:gd fmla="*/ 515 w 1149" name="T8"/>
                <a:gd fmla="*/ 1030 h 1030" name="T9"/>
                <a:gd fmla="*/ 1019 w 1149" name="T10"/>
                <a:gd fmla="*/ 618 h 1030" name="T11"/>
                <a:gd fmla="*/ 1149 w 1149"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9">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gradFill>
            <a:ln algn="ctr" cap="flat" cmpd="sng" w="19050">
              <a:gradFill flip="none" rotWithShape="1">
                <a:gsLst>
                  <a:gs pos="100000">
                    <a:srgbClr val="FFFFFF"/>
                  </a:gs>
                  <a:gs pos="0">
                    <a:srgbClr val="D9D9DA"/>
                  </a:gs>
                </a:gsLst>
                <a:lin ang="13500000" scaled="1"/>
              </a:gradFill>
              <a:prstDash val="solid"/>
              <a:miter lim="800000"/>
            </a:ln>
            <a:effectLst/>
          </p:spPr>
          <p:txBody>
            <a:bodyPr anchor="ctr" bIns="34290" lIns="68580" rIns="68580" rtlCol="0" tIns="3429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FFFFFF" val="window"/>
                </a:solidFill>
                <a:effectLst/>
                <a:uLnTx/>
                <a:uFillTx/>
                <a:latin typeface="+mn-lt"/>
                <a:ea typeface="+mn-ea"/>
                <a:cs typeface="+mn-ea"/>
                <a:sym typeface="+mn-lt"/>
              </a:endParaRPr>
            </a:p>
          </p:txBody>
        </p:sp>
        <p:grpSp>
          <p:nvGrpSpPr>
            <p:cNvPr id="33" name="组合 32"/>
            <p:cNvGrpSpPr/>
            <p:nvPr/>
          </p:nvGrpSpPr>
          <p:grpSpPr>
            <a:xfrm>
              <a:off x="3669543" y="1970101"/>
              <a:ext cx="1712398" cy="1537753"/>
              <a:chOff x="4290534" y="1650156"/>
              <a:chExt cx="2041593" cy="1833374"/>
            </a:xfrm>
          </p:grpSpPr>
          <p:sp>
            <p:nvSpPr>
              <p:cNvPr id="34" name="Freeform 43"/>
              <p:cNvSpPr>
                <a:spLocks noEditPoints="1"/>
              </p:cNvSpPr>
              <p:nvPr/>
            </p:nvSpPr>
            <p:spPr bwMode="auto">
              <a:xfrm>
                <a:off x="4290534" y="1650156"/>
                <a:ext cx="2041593" cy="1833374"/>
              </a:xfrm>
              <a:custGeom>
                <a:gdLst>
                  <a:gd fmla="*/ 1019 w 1149" name="T0"/>
                  <a:gd fmla="*/ 412 h 1030" name="T1"/>
                  <a:gd fmla="*/ 515 w 1149" name="T2"/>
                  <a:gd fmla="*/ 0 h 1030" name="T3"/>
                  <a:gd fmla="*/ 0 w 1149" name="T4"/>
                  <a:gd fmla="*/ 515 h 1030" name="T5"/>
                  <a:gd fmla="*/ 515 w 1149" name="T6"/>
                  <a:gd fmla="*/ 1030 h 1030" name="T7"/>
                  <a:gd fmla="*/ 1019 w 1149" name="T8"/>
                  <a:gd fmla="*/ 618 h 1030" name="T9"/>
                  <a:gd fmla="*/ 1149 w 1149" name="T10"/>
                  <a:gd fmla="*/ 515 h 1030" name="T11"/>
                  <a:gd fmla="*/ 1019 w 1149" name="T12"/>
                  <a:gd fmla="*/ 412 h 1030" name="T13"/>
                  <a:gd fmla="*/ 515 w 1149" name="T14"/>
                  <a:gd fmla="*/ 979 h 1030" name="T15"/>
                  <a:gd fmla="*/ 51 w 1149" name="T16"/>
                  <a:gd fmla="*/ 515 h 1030" name="T17"/>
                  <a:gd fmla="*/ 515 w 1149" name="T18"/>
                  <a:gd fmla="*/ 51 h 1030" name="T19"/>
                  <a:gd fmla="*/ 979 w 1149" name="T20"/>
                  <a:gd fmla="*/ 515 h 1030" name="T21"/>
                  <a:gd fmla="*/ 515 w 1149"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9">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43BAB3"/>
              </a:solidFill>
              <a:ln>
                <a:noFill/>
              </a:ln>
              <a:effectLst>
                <a:outerShdw algn="l" blurRad="50800" dist="38100" rotWithShape="0">
                  <a:prstClr val="black">
                    <a:alpha val="40000"/>
                  </a:prstClr>
                </a:outerShdw>
              </a:effectLst>
            </p:spPr>
            <p:txBody>
              <a:bodyPr anchor="t" anchorCtr="0" bIns="34290" compatLnSpc="1" lIns="68580" numCol="1" rIns="68580" tIns="3429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000000" val="windowText"/>
                  </a:solidFill>
                  <a:effectLst/>
                  <a:uLnTx/>
                  <a:uFillTx/>
                  <a:latin typeface="+mn-lt"/>
                  <a:ea typeface="+mn-ea"/>
                  <a:cs typeface="+mn-ea"/>
                  <a:sym typeface="+mn-lt"/>
                </a:endParaRPr>
              </a:p>
            </p:txBody>
          </p:sp>
          <p:sp>
            <p:nvSpPr>
              <p:cNvPr id="35" name="Freeform 49"/>
              <p:cNvSpPr>
                <a:spLocks noEditPoints="1"/>
              </p:cNvSpPr>
              <p:nvPr/>
            </p:nvSpPr>
            <p:spPr bwMode="auto">
              <a:xfrm>
                <a:off x="5013859" y="2058285"/>
                <a:ext cx="447204" cy="395835"/>
              </a:xfrm>
              <a:custGeom>
                <a:gdLst>
                  <a:gd fmla="*/ 29 w 144" name="T0"/>
                  <a:gd fmla="*/ 53 h 127" name="T1"/>
                  <a:gd fmla="*/ 45 w 144" name="T2"/>
                  <a:gd fmla="*/ 72 h 127" name="T3"/>
                  <a:gd fmla="*/ 65 w 144" name="T4"/>
                  <a:gd fmla="*/ 58 h 127" name="T5"/>
                  <a:gd fmla="*/ 50 w 144" name="T6"/>
                  <a:gd fmla="*/ 39 h 127" name="T7"/>
                  <a:gd fmla="*/ 65 w 144" name="T8"/>
                  <a:gd fmla="*/ 29 h 127" name="T9"/>
                  <a:gd fmla="*/ 8 w 144" name="T10"/>
                  <a:gd fmla="*/ 0 h 127" name="T11"/>
                  <a:gd fmla="*/ 13 w 144" name="T12"/>
                  <a:gd fmla="*/ 63 h 127" name="T13"/>
                  <a:gd fmla="*/ 29 w 144" name="T14"/>
                  <a:gd fmla="*/ 53 h 127" name="T15"/>
                  <a:gd fmla="*/ 115 w 144" name="T16"/>
                  <a:gd fmla="*/ 53 h 127" name="T17"/>
                  <a:gd fmla="*/ 131 w 144" name="T18"/>
                  <a:gd fmla="*/ 63 h 127" name="T19"/>
                  <a:gd fmla="*/ 136 w 144" name="T20"/>
                  <a:gd fmla="*/ 0 h 127" name="T21"/>
                  <a:gd fmla="*/ 80 w 144" name="T22"/>
                  <a:gd fmla="*/ 29 h 127" name="T23"/>
                  <a:gd fmla="*/ 95 w 144" name="T24"/>
                  <a:gd fmla="*/ 39 h 127" name="T25"/>
                  <a:gd fmla="*/ 0 w 144" name="T26"/>
                  <a:gd fmla="*/ 103 h 127" name="T27"/>
                  <a:gd fmla="*/ 5 w 144" name="T28"/>
                  <a:gd fmla="*/ 127 h 127" name="T29"/>
                  <a:gd fmla="*/ 115 w 144" name="T30"/>
                  <a:gd fmla="*/ 53 h 127" name="T31"/>
                  <a:gd fmla="*/ 101 w 144" name="T32"/>
                  <a:gd fmla="*/ 86 h 127" name="T33"/>
                  <a:gd fmla="*/ 81 w 144" name="T34"/>
                  <a:gd fmla="*/ 103 h 127" name="T35"/>
                  <a:gd fmla="*/ 139 w 144" name="T36"/>
                  <a:gd fmla="*/ 127 h 127" name="T37"/>
                  <a:gd fmla="*/ 144 w 144" name="T38"/>
                  <a:gd fmla="*/ 103 h 127" name="T39"/>
                  <a:gd fmla="*/ 101 w 144" name="T40"/>
                  <a:gd fmla="*/ 86 h 12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7" w="144">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43BAB3"/>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000000" val="windowText"/>
                  </a:solidFill>
                  <a:effectLst/>
                  <a:uLnTx/>
                  <a:uFillTx/>
                  <a:latin typeface="+mn-lt"/>
                  <a:ea typeface="+mn-ea"/>
                  <a:cs typeface="+mn-ea"/>
                  <a:sym typeface="+mn-lt"/>
                </a:endParaRPr>
              </a:p>
            </p:txBody>
          </p:sp>
          <p:sp>
            <p:nvSpPr>
              <p:cNvPr id="36" name="文本框 112"/>
              <p:cNvSpPr txBox="1"/>
              <p:nvPr/>
            </p:nvSpPr>
            <p:spPr>
              <a:xfrm>
                <a:off x="4748230" y="2515328"/>
                <a:ext cx="1270748" cy="517838"/>
              </a:xfrm>
              <a:prstGeom prst="rect">
                <a:avLst/>
              </a:prstGeom>
              <a:noFill/>
            </p:spPr>
            <p:txBody>
              <a:bodyPr bIns="34290" lIns="68580" rIns="68580" rtlCol="0" tIns="34290" wrap="none">
                <a:spAutoFit/>
              </a:bodyPr>
              <a:lstStyle>
                <a:defPPr>
                  <a:defRPr lang="zh-CN"/>
                </a:defPPr>
                <a:lvl1pPr>
                  <a:defRPr sz="4000">
                    <a:solidFill>
                      <a:srgbClr val="605E5E"/>
                    </a:solidFill>
                    <a:latin charset="0" panose="020b0806030902050204" pitchFamily="34" typeface="Impact"/>
                    <a:cs charset="-79" panose="02010803020104030203" pitchFamily="2" typeface="Aharoni"/>
                  </a:defRPr>
                </a:lvl1p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rgbClr val="605E5E"/>
                    </a:solidFill>
                    <a:effectLst/>
                    <a:uLnTx/>
                    <a:uFillTx/>
                    <a:latin typeface="+mn-lt"/>
                    <a:ea typeface="+mn-ea"/>
                    <a:cs typeface="+mn-ea"/>
                    <a:sym typeface="+mn-lt"/>
                  </a:rPr>
                  <a:t>Step 3</a:t>
                </a:r>
              </a:p>
            </p:txBody>
          </p:sp>
        </p:grpSp>
      </p:grpSp>
      <p:grpSp>
        <p:nvGrpSpPr>
          <p:cNvPr id="37" name="组合 36"/>
          <p:cNvGrpSpPr/>
          <p:nvPr/>
        </p:nvGrpSpPr>
        <p:grpSpPr>
          <a:xfrm>
            <a:off x="2373399" y="1970101"/>
            <a:ext cx="1710949" cy="1537753"/>
            <a:chOff x="2758691" y="1650156"/>
            <a:chExt cx="2039866" cy="1833374"/>
          </a:xfrm>
        </p:grpSpPr>
        <p:sp>
          <p:nvSpPr>
            <p:cNvPr id="38" name="Freeform 44"/>
            <p:cNvSpPr/>
            <p:nvPr/>
          </p:nvSpPr>
          <p:spPr bwMode="auto">
            <a:xfrm>
              <a:off x="2758691" y="1650156"/>
              <a:ext cx="2039866" cy="1833374"/>
            </a:xfrm>
            <a:custGeom>
              <a:gdLst>
                <a:gd fmla="*/ 1148 w 1148" name="T0"/>
                <a:gd fmla="*/ 515 h 1030" name="T1"/>
                <a:gd fmla="*/ 1019 w 1148" name="T2"/>
                <a:gd fmla="*/ 412 h 1030" name="T3"/>
                <a:gd fmla="*/ 515 w 1148" name="T4"/>
                <a:gd fmla="*/ 0 h 1030" name="T5"/>
                <a:gd fmla="*/ 0 w 1148" name="T6"/>
                <a:gd fmla="*/ 515 h 1030" name="T7"/>
                <a:gd fmla="*/ 515 w 1148" name="T8"/>
                <a:gd fmla="*/ 1030 h 1030" name="T9"/>
                <a:gd fmla="*/ 1019 w 1148" name="T10"/>
                <a:gd fmla="*/ 618 h 1030" name="T11"/>
                <a:gd fmla="*/ 1148 w 1148"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8">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gradFill>
            <a:ln algn="ctr" cap="flat" cmpd="sng" w="19050">
              <a:gradFill flip="none" rotWithShape="1">
                <a:gsLst>
                  <a:gs pos="100000">
                    <a:srgbClr val="FFFFFF"/>
                  </a:gs>
                  <a:gs pos="0">
                    <a:srgbClr val="D9D9DA"/>
                  </a:gs>
                </a:gsLst>
                <a:lin ang="13500000" scaled="1"/>
              </a:gradFill>
              <a:prstDash val="solid"/>
              <a:miter lim="800000"/>
            </a:ln>
            <a:effectLst/>
          </p:spPr>
          <p:txBody>
            <a:bodyPr anchor="ctr" bIns="34290" lIns="68580" rIns="68580" rtlCol="0" tIns="3429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FFFFFF" val="window"/>
                </a:solidFill>
                <a:effectLst/>
                <a:uLnTx/>
                <a:uFillTx/>
                <a:latin typeface="+mn-lt"/>
                <a:ea typeface="+mn-ea"/>
                <a:cs typeface="+mn-ea"/>
                <a:sym typeface="+mn-lt"/>
              </a:endParaRPr>
            </a:p>
          </p:txBody>
        </p:sp>
        <p:sp>
          <p:nvSpPr>
            <p:cNvPr id="39" name="Freeform 45"/>
            <p:cNvSpPr>
              <a:spLocks noEditPoints="1"/>
            </p:cNvSpPr>
            <p:nvPr/>
          </p:nvSpPr>
          <p:spPr bwMode="auto">
            <a:xfrm>
              <a:off x="2758691" y="1650156"/>
              <a:ext cx="2039866" cy="1833374"/>
            </a:xfrm>
            <a:custGeom>
              <a:gdLst>
                <a:gd fmla="*/ 1019 w 1148" name="T0"/>
                <a:gd fmla="*/ 412 h 1030" name="T1"/>
                <a:gd fmla="*/ 515 w 1148" name="T2"/>
                <a:gd fmla="*/ 0 h 1030" name="T3"/>
                <a:gd fmla="*/ 0 w 1148" name="T4"/>
                <a:gd fmla="*/ 515 h 1030" name="T5"/>
                <a:gd fmla="*/ 515 w 1148" name="T6"/>
                <a:gd fmla="*/ 1030 h 1030" name="T7"/>
                <a:gd fmla="*/ 1019 w 1148" name="T8"/>
                <a:gd fmla="*/ 618 h 1030" name="T9"/>
                <a:gd fmla="*/ 1148 w 1148" name="T10"/>
                <a:gd fmla="*/ 515 h 1030" name="T11"/>
                <a:gd fmla="*/ 1019 w 1148" name="T12"/>
                <a:gd fmla="*/ 412 h 1030" name="T13"/>
                <a:gd fmla="*/ 515 w 1148" name="T14"/>
                <a:gd fmla="*/ 979 h 1030" name="T15"/>
                <a:gd fmla="*/ 51 w 1148" name="T16"/>
                <a:gd fmla="*/ 515 h 1030" name="T17"/>
                <a:gd fmla="*/ 515 w 1148" name="T18"/>
                <a:gd fmla="*/ 51 h 1030" name="T19"/>
                <a:gd fmla="*/ 979 w 1148" name="T20"/>
                <a:gd fmla="*/ 515 h 1030" name="T21"/>
                <a:gd fmla="*/ 515 w 1148"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8">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rgbClr val="00A2C2"/>
            </a:solidFill>
            <a:ln>
              <a:noFill/>
            </a:ln>
            <a:effectLst>
              <a:outerShdw algn="l" blurRad="50800" dist="38100" rotWithShape="0">
                <a:prstClr val="black">
                  <a:alpha val="40000"/>
                </a:prstClr>
              </a:outerShdw>
            </a:effectLst>
          </p:spPr>
          <p:txBody>
            <a:bodyPr anchor="t" anchorCtr="0" bIns="34290" compatLnSpc="1" lIns="68580" numCol="1" rIns="68580" tIns="3429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000000" val="windowText"/>
                </a:solidFill>
                <a:effectLst/>
                <a:uLnTx/>
                <a:uFillTx/>
                <a:latin typeface="+mn-lt"/>
                <a:ea typeface="+mn-ea"/>
                <a:cs typeface="+mn-ea"/>
                <a:sym typeface="+mn-lt"/>
              </a:endParaRPr>
            </a:p>
          </p:txBody>
        </p:sp>
        <p:sp>
          <p:nvSpPr>
            <p:cNvPr id="40" name="Freeform 48"/>
            <p:cNvSpPr>
              <a:spLocks noEditPoints="1"/>
            </p:cNvSpPr>
            <p:nvPr/>
          </p:nvSpPr>
          <p:spPr bwMode="auto">
            <a:xfrm>
              <a:off x="3479973" y="2033151"/>
              <a:ext cx="472889" cy="472889"/>
            </a:xfrm>
            <a:custGeom>
              <a:gdLst>
                <a:gd fmla="*/ 152 w 152" name="T0"/>
                <a:gd fmla="*/ 88 h 152" name="T1"/>
                <a:gd fmla="*/ 152 w 152" name="T2"/>
                <a:gd fmla="*/ 64 h 152" name="T3"/>
                <a:gd fmla="*/ 138 w 152" name="T4"/>
                <a:gd fmla="*/ 64 h 152" name="T5"/>
                <a:gd fmla="*/ 128 w 152" name="T6"/>
                <a:gd fmla="*/ 40 h 152" name="T7"/>
                <a:gd fmla="*/ 138 w 152" name="T8"/>
                <a:gd fmla="*/ 31 h 152" name="T9"/>
                <a:gd fmla="*/ 121 w 152" name="T10"/>
                <a:gd fmla="*/ 14 h 152" name="T11"/>
                <a:gd fmla="*/ 111 w 152" name="T12"/>
                <a:gd fmla="*/ 24 h 152" name="T13"/>
                <a:gd fmla="*/ 88 w 152" name="T14"/>
                <a:gd fmla="*/ 14 h 152" name="T15"/>
                <a:gd fmla="*/ 88 w 152" name="T16"/>
                <a:gd fmla="*/ 0 h 152" name="T17"/>
                <a:gd fmla="*/ 64 w 152" name="T18"/>
                <a:gd fmla="*/ 0 h 152" name="T19"/>
                <a:gd fmla="*/ 64 w 152" name="T20"/>
                <a:gd fmla="*/ 14 h 152" name="T21"/>
                <a:gd fmla="*/ 41 w 152" name="T22"/>
                <a:gd fmla="*/ 24 h 152" name="T23"/>
                <a:gd fmla="*/ 31 w 152" name="T24"/>
                <a:gd fmla="*/ 14 h 152" name="T25"/>
                <a:gd fmla="*/ 14 w 152" name="T26"/>
                <a:gd fmla="*/ 31 h 152" name="T27"/>
                <a:gd fmla="*/ 24 w 152" name="T28"/>
                <a:gd fmla="*/ 40 h 152" name="T29"/>
                <a:gd fmla="*/ 14 w 152" name="T30"/>
                <a:gd fmla="*/ 64 h 152" name="T31"/>
                <a:gd fmla="*/ 0 w 152" name="T32"/>
                <a:gd fmla="*/ 64 h 152" name="T33"/>
                <a:gd fmla="*/ 0 w 152" name="T34"/>
                <a:gd fmla="*/ 88 h 152" name="T35"/>
                <a:gd fmla="*/ 14 w 152" name="T36"/>
                <a:gd fmla="*/ 88 h 152" name="T37"/>
                <a:gd fmla="*/ 24 w 152" name="T38"/>
                <a:gd fmla="*/ 111 h 152" name="T39"/>
                <a:gd fmla="*/ 14 w 152" name="T40"/>
                <a:gd fmla="*/ 121 h 152" name="T41"/>
                <a:gd fmla="*/ 31 w 152" name="T42"/>
                <a:gd fmla="*/ 138 h 152" name="T43"/>
                <a:gd fmla="*/ 41 w 152" name="T44"/>
                <a:gd fmla="*/ 128 h 152" name="T45"/>
                <a:gd fmla="*/ 64 w 152" name="T46"/>
                <a:gd fmla="*/ 138 h 152" name="T47"/>
                <a:gd fmla="*/ 64 w 152" name="T48"/>
                <a:gd fmla="*/ 152 h 152" name="T49"/>
                <a:gd fmla="*/ 88 w 152" name="T50"/>
                <a:gd fmla="*/ 152 h 152" name="T51"/>
                <a:gd fmla="*/ 88 w 152" name="T52"/>
                <a:gd fmla="*/ 138 h 152" name="T53"/>
                <a:gd fmla="*/ 111 w 152" name="T54"/>
                <a:gd fmla="*/ 128 h 152" name="T55"/>
                <a:gd fmla="*/ 121 w 152" name="T56"/>
                <a:gd fmla="*/ 138 h 152" name="T57"/>
                <a:gd fmla="*/ 138 w 152" name="T58"/>
                <a:gd fmla="*/ 121 h 152" name="T59"/>
                <a:gd fmla="*/ 128 w 152" name="T60"/>
                <a:gd fmla="*/ 111 h 152" name="T61"/>
                <a:gd fmla="*/ 138 w 152" name="T62"/>
                <a:gd fmla="*/ 88 h 152" name="T63"/>
                <a:gd fmla="*/ 152 w 152" name="T64"/>
                <a:gd fmla="*/ 88 h 152" name="T65"/>
                <a:gd fmla="*/ 76 w 152" name="T66"/>
                <a:gd fmla="*/ 115 h 152" name="T67"/>
                <a:gd fmla="*/ 37 w 152" name="T68"/>
                <a:gd fmla="*/ 76 h 152" name="T69"/>
                <a:gd fmla="*/ 76 w 152" name="T70"/>
                <a:gd fmla="*/ 37 h 152" name="T71"/>
                <a:gd fmla="*/ 115 w 152" name="T72"/>
                <a:gd fmla="*/ 76 h 152" name="T73"/>
                <a:gd fmla="*/ 76 w 152" name="T74"/>
                <a:gd fmla="*/ 115 h 15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2" w="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00A2C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000000" val="windowText"/>
                </a:solidFill>
                <a:effectLst/>
                <a:uLnTx/>
                <a:uFillTx/>
                <a:latin typeface="+mn-lt"/>
                <a:ea typeface="+mn-ea"/>
                <a:cs typeface="+mn-ea"/>
                <a:sym typeface="+mn-lt"/>
              </a:endParaRPr>
            </a:p>
          </p:txBody>
        </p:sp>
        <p:sp>
          <p:nvSpPr>
            <p:cNvPr id="41" name="文本框 111"/>
            <p:cNvSpPr txBox="1"/>
            <p:nvPr/>
          </p:nvSpPr>
          <p:spPr>
            <a:xfrm>
              <a:off x="3186866" y="2515328"/>
              <a:ext cx="1270749" cy="517838"/>
            </a:xfrm>
            <a:prstGeom prst="rect">
              <a:avLst/>
            </a:prstGeom>
            <a:noFill/>
          </p:spPr>
          <p:txBody>
            <a:bodyPr bIns="34290" lIns="68580" rIns="68580" rtlCol="0" tIns="34290" wrap="none">
              <a:spAutoFit/>
            </a:bodyPr>
            <a:lstStyle>
              <a:defPPr>
                <a:defRPr lang="zh-CN"/>
              </a:defPPr>
              <a:lvl1pPr>
                <a:defRPr sz="4000">
                  <a:solidFill>
                    <a:srgbClr val="605E5E"/>
                  </a:solidFill>
                  <a:latin charset="0" panose="020b0806030902050204" pitchFamily="34" typeface="Impact"/>
                  <a:cs charset="-79" panose="02010803020104030203" pitchFamily="2" typeface="Aharoni"/>
                </a:defRPr>
              </a:lvl1p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rgbClr val="605E5E"/>
                  </a:solidFill>
                  <a:effectLst/>
                  <a:uLnTx/>
                  <a:uFillTx/>
                  <a:latin typeface="+mn-lt"/>
                  <a:ea typeface="+mn-ea"/>
                  <a:cs typeface="+mn-ea"/>
                  <a:sym typeface="+mn-lt"/>
                </a:rPr>
                <a:t>Step 2</a:t>
              </a:r>
            </a:p>
          </p:txBody>
        </p:sp>
      </p:grpSp>
      <p:grpSp>
        <p:nvGrpSpPr>
          <p:cNvPr id="42" name="组合 41"/>
          <p:cNvGrpSpPr/>
          <p:nvPr/>
        </p:nvGrpSpPr>
        <p:grpSpPr>
          <a:xfrm>
            <a:off x="1043608" y="1970101"/>
            <a:ext cx="1712398" cy="1537753"/>
            <a:chOff x="1225984" y="1650156"/>
            <a:chExt cx="2041593" cy="1833374"/>
          </a:xfrm>
        </p:grpSpPr>
        <p:sp>
          <p:nvSpPr>
            <p:cNvPr id="43" name="Freeform 46"/>
            <p:cNvSpPr/>
            <p:nvPr/>
          </p:nvSpPr>
          <p:spPr bwMode="auto">
            <a:xfrm>
              <a:off x="1225984" y="1650156"/>
              <a:ext cx="2041593" cy="1833374"/>
            </a:xfrm>
            <a:custGeom>
              <a:gdLst>
                <a:gd fmla="*/ 1149 w 1149" name="T0"/>
                <a:gd fmla="*/ 515 h 1030" name="T1"/>
                <a:gd fmla="*/ 1020 w 1149" name="T2"/>
                <a:gd fmla="*/ 412 h 1030" name="T3"/>
                <a:gd fmla="*/ 515 w 1149" name="T4"/>
                <a:gd fmla="*/ 0 h 1030" name="T5"/>
                <a:gd fmla="*/ 0 w 1149" name="T6"/>
                <a:gd fmla="*/ 515 h 1030" name="T7"/>
                <a:gd fmla="*/ 515 w 1149" name="T8"/>
                <a:gd fmla="*/ 1030 h 1030" name="T9"/>
                <a:gd fmla="*/ 1020 w 1149" name="T10"/>
                <a:gd fmla="*/ 618 h 1030" name="T11"/>
                <a:gd fmla="*/ 1149 w 1149"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9">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gradFill>
            <a:ln algn="ctr" cap="flat" cmpd="sng" w="19050">
              <a:gradFill flip="none" rotWithShape="1">
                <a:gsLst>
                  <a:gs pos="100000">
                    <a:srgbClr val="FFFFFF"/>
                  </a:gs>
                  <a:gs pos="0">
                    <a:srgbClr val="D9D9DA"/>
                  </a:gs>
                </a:gsLst>
                <a:lin ang="13500000" scaled="1"/>
              </a:gradFill>
              <a:prstDash val="solid"/>
              <a:miter lim="800000"/>
            </a:ln>
            <a:effectLst/>
          </p:spPr>
          <p:txBody>
            <a:bodyPr anchor="ctr" bIns="34290" lIns="68580" rIns="68580" rtlCol="0" tIns="3429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FFFFFF" val="window"/>
                </a:solidFill>
                <a:effectLst/>
                <a:uLnTx/>
                <a:uFillTx/>
                <a:latin typeface="+mn-lt"/>
                <a:ea typeface="+mn-ea"/>
                <a:cs typeface="+mn-ea"/>
                <a:sym typeface="+mn-lt"/>
              </a:endParaRPr>
            </a:p>
          </p:txBody>
        </p:sp>
        <p:sp>
          <p:nvSpPr>
            <p:cNvPr id="44" name="Freeform 47"/>
            <p:cNvSpPr>
              <a:spLocks noEditPoints="1"/>
            </p:cNvSpPr>
            <p:nvPr/>
          </p:nvSpPr>
          <p:spPr bwMode="auto">
            <a:xfrm>
              <a:off x="1225984" y="1650156"/>
              <a:ext cx="2041593" cy="1833374"/>
            </a:xfrm>
            <a:custGeom>
              <a:gdLst>
                <a:gd fmla="*/ 1020 w 1149" name="T0"/>
                <a:gd fmla="*/ 412 h 1030" name="T1"/>
                <a:gd fmla="*/ 515 w 1149" name="T2"/>
                <a:gd fmla="*/ 0 h 1030" name="T3"/>
                <a:gd fmla="*/ 0 w 1149" name="T4"/>
                <a:gd fmla="*/ 515 h 1030" name="T5"/>
                <a:gd fmla="*/ 515 w 1149" name="T6"/>
                <a:gd fmla="*/ 1030 h 1030" name="T7"/>
                <a:gd fmla="*/ 1020 w 1149" name="T8"/>
                <a:gd fmla="*/ 618 h 1030" name="T9"/>
                <a:gd fmla="*/ 1149 w 1149" name="T10"/>
                <a:gd fmla="*/ 515 h 1030" name="T11"/>
                <a:gd fmla="*/ 1020 w 1149" name="T12"/>
                <a:gd fmla="*/ 412 h 1030" name="T13"/>
                <a:gd fmla="*/ 515 w 1149" name="T14"/>
                <a:gd fmla="*/ 979 h 1030" name="T15"/>
                <a:gd fmla="*/ 51 w 1149" name="T16"/>
                <a:gd fmla="*/ 515 h 1030" name="T17"/>
                <a:gd fmla="*/ 515 w 1149" name="T18"/>
                <a:gd fmla="*/ 51 h 1030" name="T19"/>
                <a:gd fmla="*/ 979 w 1149" name="T20"/>
                <a:gd fmla="*/ 515 h 1030" name="T21"/>
                <a:gd fmla="*/ 515 w 1149"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9">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2A495A"/>
            </a:solidFill>
            <a:ln>
              <a:noFill/>
            </a:ln>
            <a:effectLst>
              <a:outerShdw algn="l" blurRad="50800" dist="38100" rotWithShape="0">
                <a:prstClr val="black">
                  <a:alpha val="40000"/>
                </a:prstClr>
              </a:outerShdw>
            </a:effectLst>
          </p:spPr>
          <p:txBody>
            <a:bodyPr anchor="t" anchorCtr="0" bIns="34290" compatLnSpc="1" lIns="68580" numCol="1" rIns="68580" tIns="3429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000000" val="windowText"/>
                </a:solidFill>
                <a:effectLst/>
                <a:uLnTx/>
                <a:uFillTx/>
                <a:latin typeface="+mn-lt"/>
                <a:ea typeface="+mn-ea"/>
                <a:cs typeface="+mn-ea"/>
                <a:sym typeface="+mn-lt"/>
              </a:endParaRPr>
            </a:p>
          </p:txBody>
        </p:sp>
        <p:sp>
          <p:nvSpPr>
            <p:cNvPr id="45" name="Freeform 51"/>
            <p:cNvSpPr/>
            <p:nvPr/>
          </p:nvSpPr>
          <p:spPr bwMode="auto">
            <a:xfrm>
              <a:off x="1717062" y="2061750"/>
              <a:ext cx="882323" cy="420009"/>
            </a:xfrm>
            <a:custGeom>
              <a:gdLst>
                <a:gd fmla="*/ 584 w 584" name="T0"/>
                <a:gd fmla="*/ 0 h 278" name="T1"/>
                <a:gd fmla="*/ 449 w 584" name="T2"/>
                <a:gd fmla="*/ 31 h 278" name="T3"/>
                <a:gd fmla="*/ 469 w 584" name="T4"/>
                <a:gd fmla="*/ 62 h 278" name="T5"/>
                <a:gd fmla="*/ 278 w 584" name="T6"/>
                <a:gd fmla="*/ 200 h 278" name="T7"/>
                <a:gd fmla="*/ 214 w 584" name="T8"/>
                <a:gd fmla="*/ 116 h 278" name="T9"/>
                <a:gd fmla="*/ 204 w 584" name="T10"/>
                <a:gd fmla="*/ 101 h 278" name="T11"/>
                <a:gd fmla="*/ 190 w 584" name="T12"/>
                <a:gd fmla="*/ 112 h 278" name="T13"/>
                <a:gd fmla="*/ 0 w 584" name="T14"/>
                <a:gd fmla="*/ 250 h 278" name="T15"/>
                <a:gd fmla="*/ 21 w 584" name="T16"/>
                <a:gd fmla="*/ 278 h 278" name="T17"/>
                <a:gd fmla="*/ 196 w 584" name="T18"/>
                <a:gd fmla="*/ 151 h 278" name="T19"/>
                <a:gd fmla="*/ 260 w 584" name="T20"/>
                <a:gd fmla="*/ 237 h 278" name="T21"/>
                <a:gd fmla="*/ 270 w 584" name="T22"/>
                <a:gd fmla="*/ 252 h 278" name="T23"/>
                <a:gd fmla="*/ 284 w 584" name="T24"/>
                <a:gd fmla="*/ 241 h 278" name="T25"/>
                <a:gd fmla="*/ 490 w 584" name="T26"/>
                <a:gd fmla="*/ 91 h 278" name="T27"/>
                <a:gd fmla="*/ 490 w 584" name="T28"/>
                <a:gd fmla="*/ 91 h 278" name="T29"/>
                <a:gd fmla="*/ 512 w 584" name="T30"/>
                <a:gd fmla="*/ 120 h 278" name="T31"/>
                <a:gd fmla="*/ 584 w 584" name="T32"/>
                <a:gd fmla="*/ 0 h 27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8" w="584">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2A495A"/>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00" u="none">
                <a:ln>
                  <a:noFill/>
                </a:ln>
                <a:solidFill>
                  <a:sysClr lastClr="000000" val="windowText"/>
                </a:solidFill>
                <a:effectLst/>
                <a:uLnTx/>
                <a:uFillTx/>
                <a:latin typeface="+mn-lt"/>
                <a:ea typeface="+mn-ea"/>
                <a:cs typeface="+mn-ea"/>
                <a:sym typeface="+mn-lt"/>
              </a:endParaRPr>
            </a:p>
          </p:txBody>
        </p:sp>
        <p:sp>
          <p:nvSpPr>
            <p:cNvPr id="46" name="文本框 34"/>
            <p:cNvSpPr txBox="1"/>
            <p:nvPr/>
          </p:nvSpPr>
          <p:spPr>
            <a:xfrm>
              <a:off x="1625506" y="2515328"/>
              <a:ext cx="1270748" cy="517838"/>
            </a:xfrm>
            <a:prstGeom prst="rect">
              <a:avLst/>
            </a:prstGeom>
            <a:noFill/>
          </p:spPr>
          <p:txBody>
            <a:bodyPr bIns="34290" lIns="68580" rIns="68580" rtlCol="0" tIns="34290" wrap="none">
              <a:spAutoFit/>
            </a:bodyPr>
            <a:lstStyle>
              <a:defPPr>
                <a:defRPr lang="zh-CN"/>
              </a:defPPr>
              <a:lvl1pPr>
                <a:defRPr sz="4000">
                  <a:solidFill>
                    <a:srgbClr val="605E5E"/>
                  </a:solidFill>
                  <a:latin charset="0" panose="020b0806030902050204" pitchFamily="34" typeface="Impact"/>
                  <a:cs charset="-79" panose="02010803020104030203" pitchFamily="2" typeface="Aharoni"/>
                </a:defRPr>
              </a:lvl1p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rgbClr val="605E5E"/>
                  </a:solidFill>
                  <a:effectLst/>
                  <a:uLnTx/>
                  <a:uFillTx/>
                  <a:latin typeface="+mn-lt"/>
                  <a:ea typeface="+mn-ea"/>
                  <a:cs typeface="+mn-ea"/>
                  <a:sym typeface="+mn-lt"/>
                </a:rPr>
                <a:t>Step 1</a:t>
              </a:r>
            </a:p>
          </p:txBody>
        </p:sp>
      </p:grpSp>
    </p:spTree>
    <p:extLst>
      <p:ext uri="{BB962C8B-B14F-4D97-AF65-F5344CB8AC3E}">
        <p14:creationId val="1669908818"/>
      </p:ext>
    </p:extLst>
  </p:cSld>
  <p:clrMapOvr>
    <a:masterClrMapping/>
  </p:clrMapOvr>
  <mc:AlternateContent>
    <mc:Choice Requires="p14">
      <p:transition advTm="5546" p14:dur="2000" spd="slow"/>
    </mc:Choice>
    <mc:Fallback>
      <p:transition advTm="5546"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300" fill="hold" id="7"/>
                                        <p:tgtEl>
                                          <p:spTgt spid="8"/>
                                        </p:tgtEl>
                                        <p:attrNameLst>
                                          <p:attrName>ppt_x</p:attrName>
                                        </p:attrNameLst>
                                      </p:cBhvr>
                                      <p:tavLst>
                                        <p:tav tm="0">
                                          <p:val>
                                            <p:strVal val="0-#ppt_w/2"/>
                                          </p:val>
                                        </p:tav>
                                        <p:tav tm="100000">
                                          <p:val>
                                            <p:strVal val="#ppt_x"/>
                                          </p:val>
                                        </p:tav>
                                      </p:tavLst>
                                    </p:anim>
                                    <p:anim calcmode="lin" valueType="num">
                                      <p:cBhvr additive="base">
                                        <p:cTn dur="30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300" fill="hold" id="11"/>
                                        <p:tgtEl>
                                          <p:spTgt spid="7"/>
                                        </p:tgtEl>
                                        <p:attrNameLst>
                                          <p:attrName>ppt_x</p:attrName>
                                        </p:attrNameLst>
                                      </p:cBhvr>
                                      <p:tavLst>
                                        <p:tav tm="0">
                                          <p:val>
                                            <p:strVal val="0-#ppt_w/2"/>
                                          </p:val>
                                        </p:tav>
                                        <p:tav tm="100000">
                                          <p:val>
                                            <p:strVal val="#ppt_x"/>
                                          </p:val>
                                        </p:tav>
                                      </p:tavLst>
                                    </p:anim>
                                    <p:anim calcmode="lin" valueType="num">
                                      <p:cBhvr additive="base">
                                        <p:cTn dur="300" fill="hold" id="12"/>
                                        <p:tgtEl>
                                          <p:spTgt spid="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9"/>
                                        </p:tgtEl>
                                        <p:attrNameLst>
                                          <p:attrName>style.visibility</p:attrName>
                                        </p:attrNameLst>
                                      </p:cBhvr>
                                      <p:to>
                                        <p:strVal val="visible"/>
                                      </p:to>
                                    </p:set>
                                    <p:anim by="(-#ppt_w*2)" calcmode="lin" valueType="num">
                                      <p:cBhvr rctx="PPT">
                                        <p:cTn autoRev="1" dur="200" fill="hold" id="16">
                                          <p:stCondLst>
                                            <p:cond delay="0"/>
                                          </p:stCondLst>
                                        </p:cTn>
                                        <p:tgtEl>
                                          <p:spTgt spid="9"/>
                                        </p:tgtEl>
                                        <p:attrNameLst>
                                          <p:attrName>ppt_w</p:attrName>
                                        </p:attrNameLst>
                                      </p:cBhvr>
                                    </p:anim>
                                    <p:anim by="(#ppt_w*0.50)" calcmode="lin" valueType="num">
                                      <p:cBhvr>
                                        <p:cTn autoRev="1" decel="50000" dur="200" fill="hold" id="17">
                                          <p:stCondLst>
                                            <p:cond delay="0"/>
                                          </p:stCondLst>
                                        </p:cTn>
                                        <p:tgtEl>
                                          <p:spTgt spid="9"/>
                                        </p:tgtEl>
                                        <p:attrNameLst>
                                          <p:attrName>ppt_x</p:attrName>
                                        </p:attrNameLst>
                                      </p:cBhvr>
                                    </p:anim>
                                    <p:anim calcmode="lin" from="(-#ppt_h/2)" to="(#ppt_y)" valueType="num">
                                      <p:cBhvr>
                                        <p:cTn dur="400" fill="hold" id="18">
                                          <p:stCondLst>
                                            <p:cond delay="0"/>
                                          </p:stCondLst>
                                        </p:cTn>
                                        <p:tgtEl>
                                          <p:spTgt spid="9"/>
                                        </p:tgtEl>
                                        <p:attrNameLst>
                                          <p:attrName>ppt_y</p:attrName>
                                        </p:attrNameLst>
                                      </p:cBhvr>
                                    </p:anim>
                                    <p:animRot by="21600000">
                                      <p:cBhvr>
                                        <p:cTn dur="400" fill="hold" id="19">
                                          <p:stCondLst>
                                            <p:cond delay="0"/>
                                          </p:stCondLst>
                                        </p:cTn>
                                        <p:tgtEl>
                                          <p:spTgt spid="9"/>
                                        </p:tgtEl>
                                        <p:attrNameLst>
                                          <p:attrName>r</p:attrName>
                                        </p:attrNameLst>
                                      </p:cBhvr>
                                    </p:animRot>
                                  </p:childTnLst>
                                </p:cTn>
                              </p:par>
                            </p:childTnLst>
                          </p:cTn>
                        </p:par>
                        <p:par>
                          <p:cTn fill="hold" id="20" nodeType="afterGroup">
                            <p:stCondLst>
                              <p:cond delay="800"/>
                            </p:stCondLst>
                            <p:childTnLst>
                              <p:par>
                                <p:cTn fill="hold" id="21" nodeType="afterEffect" presetClass="entr" presetID="2" presetSubtype="8">
                                  <p:stCondLst>
                                    <p:cond delay="0"/>
                                  </p:stCondLst>
                                  <p:childTnLst>
                                    <p:set>
                                      <p:cBhvr>
                                        <p:cTn dur="1" fill="hold" id="22">
                                          <p:stCondLst>
                                            <p:cond delay="0"/>
                                          </p:stCondLst>
                                        </p:cTn>
                                        <p:tgtEl>
                                          <p:spTgt spid="42"/>
                                        </p:tgtEl>
                                        <p:attrNameLst>
                                          <p:attrName>style.visibility</p:attrName>
                                        </p:attrNameLst>
                                      </p:cBhvr>
                                      <p:to>
                                        <p:strVal val="visible"/>
                                      </p:to>
                                    </p:set>
                                    <p:anim calcmode="lin" valueType="num">
                                      <p:cBhvr additive="base">
                                        <p:cTn dur="500" fill="hold" id="23"/>
                                        <p:tgtEl>
                                          <p:spTgt spid="42"/>
                                        </p:tgtEl>
                                        <p:attrNameLst>
                                          <p:attrName>ppt_x</p:attrName>
                                        </p:attrNameLst>
                                      </p:cBhvr>
                                      <p:tavLst>
                                        <p:tav tm="0">
                                          <p:val>
                                            <p:strVal val="0-#ppt_w/2"/>
                                          </p:val>
                                        </p:tav>
                                        <p:tav tm="100000">
                                          <p:val>
                                            <p:strVal val="#ppt_x"/>
                                          </p:val>
                                        </p:tav>
                                      </p:tavLst>
                                    </p:anim>
                                    <p:anim calcmode="lin" valueType="num">
                                      <p:cBhvr additive="base">
                                        <p:cTn dur="500" fill="hold" id="24"/>
                                        <p:tgtEl>
                                          <p:spTgt spid="4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300"/>
                            </p:stCondLst>
                            <p:childTnLst>
                              <p:par>
                                <p:cTn fill="hold" grpId="0" id="26" nodeType="afterEffect" presetClass="entr" presetID="22" presetSubtype="1">
                                  <p:stCondLst>
                                    <p:cond delay="0"/>
                                  </p:stCondLst>
                                  <p:childTnLst>
                                    <p:set>
                                      <p:cBhvr>
                                        <p:cTn dur="1" fill="hold" id="27">
                                          <p:stCondLst>
                                            <p:cond delay="0"/>
                                          </p:stCondLst>
                                        </p:cTn>
                                        <p:tgtEl>
                                          <p:spTgt spid="16"/>
                                        </p:tgtEl>
                                        <p:attrNameLst>
                                          <p:attrName>style.visibility</p:attrName>
                                        </p:attrNameLst>
                                      </p:cBhvr>
                                      <p:to>
                                        <p:strVal val="visible"/>
                                      </p:to>
                                    </p:set>
                                    <p:animEffect filter="wipe(up)" transition="in">
                                      <p:cBhvr>
                                        <p:cTn dur="400" id="28"/>
                                        <p:tgtEl>
                                          <p:spTgt spid="16"/>
                                        </p:tgtEl>
                                      </p:cBhvr>
                                    </p:animEffect>
                                  </p:childTnLst>
                                </p:cTn>
                              </p:par>
                            </p:childTnLst>
                          </p:cTn>
                        </p:par>
                        <p:par>
                          <p:cTn fill="hold" id="29" nodeType="afterGroup">
                            <p:stCondLst>
                              <p:cond delay="1700"/>
                            </p:stCondLst>
                            <p:childTnLst>
                              <p:par>
                                <p:cTn fill="hold" id="30" nodeType="afterEffect" presetClass="entr" presetID="2" presetSubtype="8">
                                  <p:stCondLst>
                                    <p:cond delay="0"/>
                                  </p:stCondLst>
                                  <p:childTnLst>
                                    <p:set>
                                      <p:cBhvr>
                                        <p:cTn dur="1" fill="hold" id="31">
                                          <p:stCondLst>
                                            <p:cond delay="0"/>
                                          </p:stCondLst>
                                        </p:cTn>
                                        <p:tgtEl>
                                          <p:spTgt spid="37"/>
                                        </p:tgtEl>
                                        <p:attrNameLst>
                                          <p:attrName>style.visibility</p:attrName>
                                        </p:attrNameLst>
                                      </p:cBhvr>
                                      <p:to>
                                        <p:strVal val="visible"/>
                                      </p:to>
                                    </p:set>
                                    <p:anim calcmode="lin" valueType="num">
                                      <p:cBhvr additive="base">
                                        <p:cTn dur="500" fill="hold" id="32"/>
                                        <p:tgtEl>
                                          <p:spTgt spid="37"/>
                                        </p:tgtEl>
                                        <p:attrNameLst>
                                          <p:attrName>ppt_x</p:attrName>
                                        </p:attrNameLst>
                                      </p:cBhvr>
                                      <p:tavLst>
                                        <p:tav tm="0">
                                          <p:val>
                                            <p:strVal val="0-#ppt_w/2"/>
                                          </p:val>
                                        </p:tav>
                                        <p:tav tm="100000">
                                          <p:val>
                                            <p:strVal val="#ppt_x"/>
                                          </p:val>
                                        </p:tav>
                                      </p:tavLst>
                                    </p:anim>
                                    <p:anim calcmode="lin" valueType="num">
                                      <p:cBhvr additive="base">
                                        <p:cTn dur="500" fill="hold" id="33"/>
                                        <p:tgtEl>
                                          <p:spTgt spid="37"/>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200"/>
                            </p:stCondLst>
                            <p:childTnLst>
                              <p:par>
                                <p:cTn fill="hold" grpId="0" id="35" nodeType="afterEffect" presetClass="entr" presetID="22" presetSubtype="1">
                                  <p:stCondLst>
                                    <p:cond delay="0"/>
                                  </p:stCondLst>
                                  <p:childTnLst>
                                    <p:set>
                                      <p:cBhvr>
                                        <p:cTn dur="1" fill="hold" id="36">
                                          <p:stCondLst>
                                            <p:cond delay="0"/>
                                          </p:stCondLst>
                                        </p:cTn>
                                        <p:tgtEl>
                                          <p:spTgt spid="17"/>
                                        </p:tgtEl>
                                        <p:attrNameLst>
                                          <p:attrName>style.visibility</p:attrName>
                                        </p:attrNameLst>
                                      </p:cBhvr>
                                      <p:to>
                                        <p:strVal val="visible"/>
                                      </p:to>
                                    </p:set>
                                    <p:animEffect filter="wipe(up)" transition="in">
                                      <p:cBhvr>
                                        <p:cTn dur="400" id="37"/>
                                        <p:tgtEl>
                                          <p:spTgt spid="17"/>
                                        </p:tgtEl>
                                      </p:cBhvr>
                                    </p:animEffect>
                                  </p:childTnLst>
                                </p:cTn>
                              </p:par>
                            </p:childTnLst>
                          </p:cTn>
                        </p:par>
                        <p:par>
                          <p:cTn fill="hold" id="38" nodeType="afterGroup">
                            <p:stCondLst>
                              <p:cond delay="2600"/>
                            </p:stCondLst>
                            <p:childTnLst>
                              <p:par>
                                <p:cTn fill="hold" id="39" nodeType="afterEffect" presetClass="entr" presetID="2" presetSubtype="8">
                                  <p:stCondLst>
                                    <p:cond delay="0"/>
                                  </p:stCondLst>
                                  <p:childTnLst>
                                    <p:set>
                                      <p:cBhvr>
                                        <p:cTn dur="1" fill="hold" id="40">
                                          <p:stCondLst>
                                            <p:cond delay="0"/>
                                          </p:stCondLst>
                                        </p:cTn>
                                        <p:tgtEl>
                                          <p:spTgt spid="31"/>
                                        </p:tgtEl>
                                        <p:attrNameLst>
                                          <p:attrName>style.visibility</p:attrName>
                                        </p:attrNameLst>
                                      </p:cBhvr>
                                      <p:to>
                                        <p:strVal val="visible"/>
                                      </p:to>
                                    </p:set>
                                    <p:anim calcmode="lin" valueType="num">
                                      <p:cBhvr additive="base">
                                        <p:cTn dur="500" fill="hold" id="41"/>
                                        <p:tgtEl>
                                          <p:spTgt spid="31"/>
                                        </p:tgtEl>
                                        <p:attrNameLst>
                                          <p:attrName>ppt_x</p:attrName>
                                        </p:attrNameLst>
                                      </p:cBhvr>
                                      <p:tavLst>
                                        <p:tav tm="0">
                                          <p:val>
                                            <p:strVal val="0-#ppt_w/2"/>
                                          </p:val>
                                        </p:tav>
                                        <p:tav tm="100000">
                                          <p:val>
                                            <p:strVal val="#ppt_x"/>
                                          </p:val>
                                        </p:tav>
                                      </p:tavLst>
                                    </p:anim>
                                    <p:anim calcmode="lin" valueType="num">
                                      <p:cBhvr additive="base">
                                        <p:cTn dur="500" fill="hold" id="42"/>
                                        <p:tgtEl>
                                          <p:spTgt spid="31"/>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100"/>
                            </p:stCondLst>
                            <p:childTnLst>
                              <p:par>
                                <p:cTn fill="hold" grpId="0" id="44" nodeType="afterEffect" presetClass="entr" presetID="22" presetSubtype="1">
                                  <p:stCondLst>
                                    <p:cond delay="0"/>
                                  </p:stCondLst>
                                  <p:childTnLst>
                                    <p:set>
                                      <p:cBhvr>
                                        <p:cTn dur="1" fill="hold" id="45">
                                          <p:stCondLst>
                                            <p:cond delay="0"/>
                                          </p:stCondLst>
                                        </p:cTn>
                                        <p:tgtEl>
                                          <p:spTgt spid="18"/>
                                        </p:tgtEl>
                                        <p:attrNameLst>
                                          <p:attrName>style.visibility</p:attrName>
                                        </p:attrNameLst>
                                      </p:cBhvr>
                                      <p:to>
                                        <p:strVal val="visible"/>
                                      </p:to>
                                    </p:set>
                                    <p:animEffect filter="wipe(up)" transition="in">
                                      <p:cBhvr>
                                        <p:cTn dur="400" id="46"/>
                                        <p:tgtEl>
                                          <p:spTgt spid="18"/>
                                        </p:tgtEl>
                                      </p:cBhvr>
                                    </p:animEffect>
                                  </p:childTnLst>
                                </p:cTn>
                              </p:par>
                            </p:childTnLst>
                          </p:cTn>
                        </p:par>
                        <p:par>
                          <p:cTn fill="hold" id="47" nodeType="afterGroup">
                            <p:stCondLst>
                              <p:cond delay="3500"/>
                            </p:stCondLst>
                            <p:childTnLst>
                              <p:par>
                                <p:cTn fill="hold" id="48" nodeType="afterEffect" presetClass="entr" presetID="2" presetSubtype="8">
                                  <p:stCondLst>
                                    <p:cond delay="0"/>
                                  </p:stCondLst>
                                  <p:childTnLst>
                                    <p:set>
                                      <p:cBhvr>
                                        <p:cTn dur="1" fill="hold" id="49">
                                          <p:stCondLst>
                                            <p:cond delay="0"/>
                                          </p:stCondLst>
                                        </p:cTn>
                                        <p:tgtEl>
                                          <p:spTgt spid="26"/>
                                        </p:tgtEl>
                                        <p:attrNameLst>
                                          <p:attrName>style.visibility</p:attrName>
                                        </p:attrNameLst>
                                      </p:cBhvr>
                                      <p:to>
                                        <p:strVal val="visible"/>
                                      </p:to>
                                    </p:set>
                                    <p:anim calcmode="lin" valueType="num">
                                      <p:cBhvr additive="base">
                                        <p:cTn dur="500" fill="hold" id="50"/>
                                        <p:tgtEl>
                                          <p:spTgt spid="26"/>
                                        </p:tgtEl>
                                        <p:attrNameLst>
                                          <p:attrName>ppt_x</p:attrName>
                                        </p:attrNameLst>
                                      </p:cBhvr>
                                      <p:tavLst>
                                        <p:tav tm="0">
                                          <p:val>
                                            <p:strVal val="0-#ppt_w/2"/>
                                          </p:val>
                                        </p:tav>
                                        <p:tav tm="100000">
                                          <p:val>
                                            <p:strVal val="#ppt_x"/>
                                          </p:val>
                                        </p:tav>
                                      </p:tavLst>
                                    </p:anim>
                                    <p:anim calcmode="lin" valueType="num">
                                      <p:cBhvr additive="base">
                                        <p:cTn dur="500" fill="hold" id="51"/>
                                        <p:tgtEl>
                                          <p:spTgt spid="26"/>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4000"/>
                            </p:stCondLst>
                            <p:childTnLst>
                              <p:par>
                                <p:cTn fill="hold" grpId="0" id="53" nodeType="afterEffect" presetClass="entr" presetID="22" presetSubtype="1">
                                  <p:stCondLst>
                                    <p:cond delay="0"/>
                                  </p:stCondLst>
                                  <p:childTnLst>
                                    <p:set>
                                      <p:cBhvr>
                                        <p:cTn dur="1" fill="hold" id="54">
                                          <p:stCondLst>
                                            <p:cond delay="0"/>
                                          </p:stCondLst>
                                        </p:cTn>
                                        <p:tgtEl>
                                          <p:spTgt spid="19"/>
                                        </p:tgtEl>
                                        <p:attrNameLst>
                                          <p:attrName>style.visibility</p:attrName>
                                        </p:attrNameLst>
                                      </p:cBhvr>
                                      <p:to>
                                        <p:strVal val="visible"/>
                                      </p:to>
                                    </p:set>
                                    <p:animEffect filter="wipe(up)" transition="in">
                                      <p:cBhvr>
                                        <p:cTn dur="400" id="55"/>
                                        <p:tgtEl>
                                          <p:spTgt spid="19"/>
                                        </p:tgtEl>
                                      </p:cBhvr>
                                    </p:animEffect>
                                  </p:childTnLst>
                                </p:cTn>
                              </p:par>
                            </p:childTnLst>
                          </p:cTn>
                        </p:par>
                        <p:par>
                          <p:cTn fill="hold" id="56" nodeType="afterGroup">
                            <p:stCondLst>
                              <p:cond delay="4400"/>
                            </p:stCondLst>
                            <p:childTnLst>
                              <p:par>
                                <p:cTn fill="hold" id="57" nodeType="afterEffect" presetClass="entr" presetID="2" presetSubtype="8">
                                  <p:stCondLst>
                                    <p:cond delay="0"/>
                                  </p:stCondLst>
                                  <p:childTnLst>
                                    <p:set>
                                      <p:cBhvr>
                                        <p:cTn dur="1" fill="hold" id="58">
                                          <p:stCondLst>
                                            <p:cond delay="0"/>
                                          </p:stCondLst>
                                        </p:cTn>
                                        <p:tgtEl>
                                          <p:spTgt spid="10"/>
                                        </p:tgtEl>
                                        <p:attrNameLst>
                                          <p:attrName>style.visibility</p:attrName>
                                        </p:attrNameLst>
                                      </p:cBhvr>
                                      <p:to>
                                        <p:strVal val="visible"/>
                                      </p:to>
                                    </p:set>
                                    <p:anim calcmode="lin" valueType="num">
                                      <p:cBhvr additive="base">
                                        <p:cTn dur="500" fill="hold" id="59"/>
                                        <p:tgtEl>
                                          <p:spTgt spid="10"/>
                                        </p:tgtEl>
                                        <p:attrNameLst>
                                          <p:attrName>ppt_x</p:attrName>
                                        </p:attrNameLst>
                                      </p:cBhvr>
                                      <p:tavLst>
                                        <p:tav tm="0">
                                          <p:val>
                                            <p:strVal val="0-#ppt_w/2"/>
                                          </p:val>
                                        </p:tav>
                                        <p:tav tm="100000">
                                          <p:val>
                                            <p:strVal val="#ppt_x"/>
                                          </p:val>
                                        </p:tav>
                                      </p:tavLst>
                                    </p:anim>
                                    <p:anim calcmode="lin" valueType="num">
                                      <p:cBhvr additive="base">
                                        <p:cTn dur="500" fill="hold" id="60"/>
                                        <p:tgtEl>
                                          <p:spTgt spid="10"/>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4900"/>
                            </p:stCondLst>
                            <p:childTnLst>
                              <p:par>
                                <p:cTn fill="hold" grpId="0" id="62" nodeType="afterEffect" presetClass="entr" presetID="22" presetSubtype="1">
                                  <p:stCondLst>
                                    <p:cond delay="0"/>
                                  </p:stCondLst>
                                  <p:childTnLst>
                                    <p:set>
                                      <p:cBhvr>
                                        <p:cTn dur="1" fill="hold" id="63">
                                          <p:stCondLst>
                                            <p:cond delay="0"/>
                                          </p:stCondLst>
                                        </p:cTn>
                                        <p:tgtEl>
                                          <p:spTgt spid="20"/>
                                        </p:tgtEl>
                                        <p:attrNameLst>
                                          <p:attrName>style.visibility</p:attrName>
                                        </p:attrNameLst>
                                      </p:cBhvr>
                                      <p:to>
                                        <p:strVal val="visible"/>
                                      </p:to>
                                    </p:set>
                                    <p:animEffect filter="wipe(up)" transition="in">
                                      <p:cBhvr>
                                        <p:cTn dur="400" id="6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6"/>
      <p:bldP grpId="0" spid="17"/>
      <p:bldP grpId="0" spid="18"/>
      <p:bldP grpId="0" spid="19"/>
      <p:bldP grpId="0" spid="20"/>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8"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9" name="TextBox 8"/>
          <p:cNvSpPr txBox="1"/>
          <p:nvPr/>
        </p:nvSpPr>
        <p:spPr>
          <a:xfrm>
            <a:off x="361238" y="117148"/>
            <a:ext cx="5147660"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处理护患纠纷中的礼仪</a:t>
            </a:r>
          </a:p>
        </p:txBody>
      </p:sp>
      <p:grpSp>
        <p:nvGrpSpPr>
          <p:cNvPr id="10" name="Group 5"/>
          <p:cNvGrpSpPr/>
          <p:nvPr/>
        </p:nvGrpSpPr>
        <p:grpSpPr>
          <a:xfrm>
            <a:off x="6132513" y="1254125"/>
            <a:ext cx="2058987" cy="2060575"/>
            <a:chExt cx="2059137" cy="2059137"/>
          </a:xfrm>
        </p:grpSpPr>
        <p:sp>
          <p:nvSpPr>
            <p:cNvPr id="11" name="椭圆 41"/>
            <p:cNvSpPr>
              <a:spLocks noChangeArrowheads="1"/>
            </p:cNvSpPr>
            <p:nvPr/>
          </p:nvSpPr>
          <p:spPr bwMode="auto">
            <a:xfrm>
              <a:off x="0" y="0"/>
              <a:ext cx="2059137" cy="2059137"/>
            </a:xfrm>
            <a:prstGeom prst="ellipse">
              <a:avLst/>
            </a:prstGeom>
            <a:solidFill>
              <a:srgbClr val="FFFFFF"/>
            </a:solidFill>
            <a:ln w="38100">
              <a:solidFill>
                <a:srgbClr val="FC736E"/>
              </a:solidFill>
              <a:miter lim="800000"/>
            </a:ln>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defRPr/>
              </a:pPr>
              <a:endParaRPr altLang="zh-CN" b="0" baseline="0" cap="none" i="0" kern="0" kumimoji="0" lang="zh-CN" noProof="0" normalizeH="0" smtClean="0" spc="0" strike="noStrike" sz="1800" u="none">
                <a:ln>
                  <a:noFill/>
                </a:ln>
                <a:solidFill>
                  <a:sysClr lastClr="000000" val="windowText"/>
                </a:solidFill>
                <a:effectLst/>
                <a:uLnTx/>
                <a:uFillTx/>
                <a:latin typeface="+mn-lt"/>
                <a:ea typeface="+mn-ea"/>
                <a:cs typeface="+mn-ea"/>
                <a:sym typeface="+mn-lt"/>
              </a:endParaRPr>
            </a:p>
          </p:txBody>
        </p:sp>
        <p:sp>
          <p:nvSpPr>
            <p:cNvPr id="12" name="椭圆 42"/>
            <p:cNvSpPr>
              <a:spLocks noChangeArrowheads="1"/>
            </p:cNvSpPr>
            <p:nvPr/>
          </p:nvSpPr>
          <p:spPr bwMode="auto">
            <a:xfrm>
              <a:off x="83135" y="83135"/>
              <a:ext cx="1892867" cy="1892867"/>
            </a:xfrm>
            <a:prstGeom prst="ellipse">
              <a:avLst/>
            </a:prstGeom>
            <a:blipFill dpi="0" rotWithShape="1">
              <a:blip r:embed="rId3"/>
              <a:stretch>
                <a:fillRect/>
              </a:stretch>
            </a:blipFill>
            <a:ln w="12700">
              <a:solidFill>
                <a:srgbClr val="D9D9D9"/>
              </a:solidFill>
              <a:miter lim="800000"/>
            </a:ln>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defRPr/>
              </a:pPr>
              <a:endParaRPr altLang="zh-CN" b="0" baseline="0" cap="none" i="0" kern="0" kumimoji="0" lang="zh-CN" noProof="0" normalizeH="0" smtClean="0" spc="0" strike="noStrike" sz="1800" u="none">
                <a:ln>
                  <a:noFill/>
                </a:ln>
                <a:solidFill>
                  <a:sysClr lastClr="000000" val="windowText"/>
                </a:solidFill>
                <a:effectLst/>
                <a:uLnTx/>
                <a:uFillTx/>
                <a:latin typeface="+mn-lt"/>
                <a:ea typeface="+mn-ea"/>
                <a:cs typeface="+mn-ea"/>
                <a:sym typeface="+mn-lt"/>
              </a:endParaRPr>
            </a:p>
          </p:txBody>
        </p:sp>
      </p:grpSp>
      <p:grpSp>
        <p:nvGrpSpPr>
          <p:cNvPr id="13" name="Group 8"/>
          <p:cNvGrpSpPr/>
          <p:nvPr/>
        </p:nvGrpSpPr>
        <p:grpSpPr>
          <a:xfrm>
            <a:off x="7531100" y="2632075"/>
            <a:ext cx="763588" cy="765175"/>
            <a:chExt cx="763788" cy="763788"/>
          </a:xfrm>
        </p:grpSpPr>
        <p:sp>
          <p:nvSpPr>
            <p:cNvPr id="14"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defRPr/>
              </a:pPr>
              <a:endParaRPr altLang="zh-CN" b="0" baseline="0" cap="none" i="0" kern="0" kumimoji="0" lang="zh-CN" noProof="0" normalizeH="0" smtClean="0" spc="0" strike="noStrike" sz="1800" u="none">
                <a:ln>
                  <a:noFill/>
                </a:ln>
                <a:solidFill>
                  <a:sysClr lastClr="000000" val="windowText"/>
                </a:solidFill>
                <a:effectLst/>
                <a:uLnTx/>
                <a:uFillTx/>
                <a:latin typeface="+mn-lt"/>
                <a:ea typeface="+mn-ea"/>
                <a:cs typeface="+mn-ea"/>
                <a:sym typeface="+mn-lt"/>
              </a:endParaRPr>
            </a:p>
          </p:txBody>
        </p:sp>
        <p:sp>
          <p:nvSpPr>
            <p:cNvPr id="15" name="椭圆 44"/>
            <p:cNvSpPr>
              <a:spLocks noChangeArrowheads="1"/>
            </p:cNvSpPr>
            <p:nvPr/>
          </p:nvSpPr>
          <p:spPr bwMode="auto">
            <a:xfrm>
              <a:off x="82987" y="82987"/>
              <a:ext cx="597814" cy="597814"/>
            </a:xfrm>
            <a:prstGeom prst="ellipse">
              <a:avLst/>
            </a:prstGeom>
            <a:solidFill>
              <a:srgbClr val="FC736E"/>
            </a:solidFill>
            <a:ln w="38100">
              <a:solidFill>
                <a:srgbClr val="FC736E"/>
              </a:solidFill>
              <a:miter lim="800000"/>
            </a:ln>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defRPr/>
              </a:pPr>
              <a:endParaRPr altLang="zh-CN" b="0" baseline="0" cap="none" i="0" kern="0" kumimoji="0" lang="zh-CN" noProof="0" normalizeH="0" smtClean="0" spc="0" strike="noStrike" sz="1800" u="none">
                <a:ln>
                  <a:noFill/>
                </a:ln>
                <a:solidFill>
                  <a:sysClr lastClr="000000" val="windowText"/>
                </a:solidFill>
                <a:effectLst/>
                <a:uLnTx/>
                <a:uFillTx/>
                <a:latin typeface="+mn-lt"/>
                <a:ea typeface="+mn-ea"/>
                <a:cs typeface="+mn-ea"/>
                <a:sym typeface="+mn-lt"/>
              </a:endParaRPr>
            </a:p>
          </p:txBody>
        </p:sp>
        <p:pic>
          <p:nvPicPr>
            <p:cNvPr id="16" name="Picture 8"/>
            <p:cNvPicPr>
              <a:picLocks noChangeArrowheads="1" noChangeAspect="1"/>
            </p:cNvPicPr>
            <p:nvPr/>
          </p:nvPicPr>
          <p:blipFill>
            <a:blip r:embed="rId4">
              <a:grayscl/>
              <a:biLevel thresh="50000"/>
              <a:extLst>
                <a:ext uri="{28A0092B-C50C-407E-A947-70E740481C1C}">
                  <a14:useLocalDpi/>
                </a:ext>
              </a:extLst>
            </a:blip>
            <a:stretch>
              <a:fillRect/>
            </a:stretch>
          </p:blipFill>
          <p:spPr bwMode="auto">
            <a:xfrm>
              <a:off x="249527" y="228895"/>
              <a:ext cx="252252" cy="28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7" name="Group 12"/>
          <p:cNvGrpSpPr/>
          <p:nvPr/>
        </p:nvGrpSpPr>
        <p:grpSpPr>
          <a:xfrm>
            <a:off x="831850" y="1254125"/>
            <a:ext cx="2058988" cy="2060575"/>
            <a:chExt cx="2059137" cy="2059137"/>
          </a:xfrm>
        </p:grpSpPr>
        <p:sp>
          <p:nvSpPr>
            <p:cNvPr id="18" name="椭圆 4"/>
            <p:cNvSpPr>
              <a:spLocks noChangeArrowheads="1"/>
            </p:cNvSpPr>
            <p:nvPr/>
          </p:nvSpPr>
          <p:spPr bwMode="auto">
            <a:xfrm>
              <a:off x="0" y="0"/>
              <a:ext cx="2059137" cy="2059137"/>
            </a:xfrm>
            <a:prstGeom prst="ellipse">
              <a:avLst/>
            </a:prstGeom>
            <a:solidFill>
              <a:srgbClr val="FFFFFF"/>
            </a:solidFill>
            <a:ln w="38100">
              <a:solidFill>
                <a:srgbClr val="2A495A"/>
              </a:solidFill>
              <a:miter lim="800000"/>
            </a:ln>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defRPr/>
              </a:pPr>
              <a:endParaRPr altLang="zh-CN" b="0" baseline="0" cap="none" i="0" kern="0" kumimoji="0" lang="zh-CN" noProof="0" normalizeH="0" smtClean="0" spc="0" strike="noStrike" sz="1800" u="none">
                <a:ln>
                  <a:noFill/>
                </a:ln>
                <a:solidFill>
                  <a:sysClr lastClr="000000" val="windowText"/>
                </a:solidFill>
                <a:effectLst/>
                <a:uLnTx/>
                <a:uFillTx/>
                <a:latin typeface="+mn-lt"/>
                <a:ea typeface="+mn-ea"/>
                <a:cs typeface="+mn-ea"/>
                <a:sym typeface="+mn-lt"/>
              </a:endParaRPr>
            </a:p>
          </p:txBody>
        </p:sp>
        <p:sp>
          <p:nvSpPr>
            <p:cNvPr id="19" name="椭圆 10"/>
            <p:cNvSpPr>
              <a:spLocks noChangeArrowheads="1"/>
            </p:cNvSpPr>
            <p:nvPr/>
          </p:nvSpPr>
          <p:spPr bwMode="auto">
            <a:xfrm>
              <a:off x="83135" y="83135"/>
              <a:ext cx="1892867" cy="1892867"/>
            </a:xfrm>
            <a:prstGeom prst="ellipse">
              <a:avLst/>
            </a:prstGeom>
            <a:blipFill dpi="0" rotWithShape="1">
              <a:blip r:embed="rId5">
                <a:extLst>
                  <a:ext uri="{28A0092B-C50C-407E-A947-70E740481C1C}">
                    <a14:useLocalDpi/>
                  </a:ext>
                </a:extLst>
              </a:blip>
              <a:stretch>
                <a:fillRect/>
              </a:stretch>
            </a:blipFill>
            <a:ln w="12700">
              <a:solidFill>
                <a:srgbClr val="D9D9D9"/>
              </a:solidFill>
              <a:miter lim="800000"/>
            </a:ln>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defRPr/>
              </a:pPr>
              <a:endParaRPr altLang="zh-CN" b="0" baseline="0" cap="none" i="0" kern="0" kumimoji="0" lang="zh-CN" noProof="0" normalizeH="0" smtClean="0" spc="0" strike="noStrike" sz="1800" u="none">
                <a:ln>
                  <a:noFill/>
                </a:ln>
                <a:solidFill>
                  <a:sysClr lastClr="000000" val="windowText"/>
                </a:solidFill>
                <a:effectLst/>
                <a:uLnTx/>
                <a:uFillTx/>
                <a:latin typeface="+mn-lt"/>
                <a:ea typeface="+mn-ea"/>
                <a:cs typeface="+mn-ea"/>
                <a:sym typeface="+mn-lt"/>
              </a:endParaRPr>
            </a:p>
          </p:txBody>
        </p:sp>
      </p:grpSp>
      <p:grpSp>
        <p:nvGrpSpPr>
          <p:cNvPr id="20" name="Group 15"/>
          <p:cNvGrpSpPr/>
          <p:nvPr/>
        </p:nvGrpSpPr>
        <p:grpSpPr>
          <a:xfrm>
            <a:off x="2230438" y="2632075"/>
            <a:ext cx="763587" cy="765175"/>
            <a:chExt cx="763788" cy="763788"/>
          </a:xfrm>
        </p:grpSpPr>
        <p:sp>
          <p:nvSpPr>
            <p:cNvPr id="21" name="椭圆 12"/>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defRPr/>
              </a:pPr>
              <a:endParaRPr altLang="zh-CN" b="0" baseline="0" cap="none" i="0" kern="0" kumimoji="0" lang="zh-CN" noProof="0" normalizeH="0" smtClean="0" spc="0" strike="noStrike" sz="1800" u="none">
                <a:ln>
                  <a:noFill/>
                </a:ln>
                <a:solidFill>
                  <a:sysClr lastClr="000000" val="windowText"/>
                </a:solidFill>
                <a:effectLst/>
                <a:uLnTx/>
                <a:uFillTx/>
                <a:latin typeface="+mn-lt"/>
                <a:ea typeface="+mn-ea"/>
                <a:cs typeface="+mn-ea"/>
                <a:sym typeface="+mn-lt"/>
              </a:endParaRPr>
            </a:p>
          </p:txBody>
        </p:sp>
        <p:sp>
          <p:nvSpPr>
            <p:cNvPr id="22" name="椭圆 6"/>
            <p:cNvSpPr>
              <a:spLocks noChangeArrowheads="1"/>
            </p:cNvSpPr>
            <p:nvPr/>
          </p:nvSpPr>
          <p:spPr bwMode="auto">
            <a:xfrm>
              <a:off x="82987" y="82987"/>
              <a:ext cx="597814" cy="597814"/>
            </a:xfrm>
            <a:prstGeom prst="ellipse">
              <a:avLst/>
            </a:prstGeom>
            <a:solidFill>
              <a:srgbClr val="2A495A"/>
            </a:solidFill>
            <a:ln w="38100">
              <a:solidFill>
                <a:sysClr lastClr="FFFFFF" val="window">
                  <a:lumMod val="50000"/>
                </a:sysClr>
              </a:solidFill>
              <a:miter lim="800000"/>
            </a:ln>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defRPr/>
              </a:pPr>
              <a:endParaRPr altLang="zh-CN" b="0" baseline="0" cap="none" i="0" kern="0" kumimoji="0" lang="zh-CN" noProof="0" normalizeH="0" smtClean="0" spc="0" strike="noStrike" sz="1800" u="none">
                <a:ln>
                  <a:noFill/>
                </a:ln>
                <a:solidFill>
                  <a:sysClr lastClr="000000" val="windowText"/>
                </a:solidFill>
                <a:effectLst/>
                <a:uLnTx/>
                <a:uFillTx/>
                <a:latin typeface="+mn-lt"/>
                <a:ea typeface="+mn-ea"/>
                <a:cs typeface="+mn-ea"/>
                <a:sym typeface="+mn-lt"/>
              </a:endParaRPr>
            </a:p>
          </p:txBody>
        </p:sp>
        <p:pic>
          <p:nvPicPr>
            <p:cNvPr descr="C:\Users\Jonahs\Dropbox\Projects SCOTT\MEET Windows Azure\source\Background\tile-icon-network.png" id="23" name="Picture 10"/>
            <p:cNvPicPr>
              <a:picLocks noChangeArrowheads="1" noChangeAspect="1"/>
            </p:cNvPicPr>
            <p:nvPr/>
          </p:nvPicPr>
          <p:blipFill>
            <a:blip r:embed="rId6">
              <a:extLst>
                <a:ext uri="{28A0092B-C50C-407E-A947-70E740481C1C}">
                  <a14:useLocalDpi/>
                </a:ext>
              </a:extLst>
            </a:blip>
            <a:stretch>
              <a:fillRect/>
            </a:stretch>
          </p:blipFill>
          <p:spPr bwMode="auto">
            <a:xfrm>
              <a:off x="223357" y="216863"/>
              <a:ext cx="324084" cy="32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4" name="Group 19"/>
          <p:cNvGrpSpPr/>
          <p:nvPr/>
        </p:nvGrpSpPr>
        <p:grpSpPr>
          <a:xfrm>
            <a:off x="3482975" y="1254125"/>
            <a:ext cx="2058988" cy="2060575"/>
            <a:chExt cx="2059137" cy="2059137"/>
          </a:xfrm>
        </p:grpSpPr>
        <p:sp>
          <p:nvSpPr>
            <p:cNvPr id="25" name="椭圆 36"/>
            <p:cNvSpPr>
              <a:spLocks noChangeArrowheads="1"/>
            </p:cNvSpPr>
            <p:nvPr/>
          </p:nvSpPr>
          <p:spPr bwMode="auto">
            <a:xfrm>
              <a:off x="0" y="0"/>
              <a:ext cx="2059137" cy="2059137"/>
            </a:xfrm>
            <a:prstGeom prst="ellipse">
              <a:avLst/>
            </a:prstGeom>
            <a:solidFill>
              <a:srgbClr val="FFFFFF"/>
            </a:solidFill>
            <a:ln w="38100">
              <a:solidFill>
                <a:srgbClr val="00A2C2"/>
              </a:solidFill>
              <a:miter lim="800000"/>
            </a:ln>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defRPr/>
              </a:pPr>
              <a:endParaRPr altLang="zh-CN" b="0" baseline="0" cap="none" i="0" kern="0" kumimoji="0" lang="zh-CN" noProof="0" normalizeH="0" smtClean="0" spc="0" strike="noStrike" sz="1800" u="none">
                <a:ln>
                  <a:noFill/>
                </a:ln>
                <a:solidFill>
                  <a:sysClr lastClr="000000" val="windowText"/>
                </a:solidFill>
                <a:effectLst/>
                <a:uLnTx/>
                <a:uFillTx/>
                <a:latin typeface="+mn-lt"/>
                <a:ea typeface="+mn-ea"/>
                <a:cs typeface="+mn-ea"/>
                <a:sym typeface="+mn-lt"/>
              </a:endParaRPr>
            </a:p>
          </p:txBody>
        </p:sp>
        <p:sp>
          <p:nvSpPr>
            <p:cNvPr id="26" name="椭圆 37"/>
            <p:cNvSpPr>
              <a:spLocks noChangeArrowheads="1"/>
            </p:cNvSpPr>
            <p:nvPr/>
          </p:nvSpPr>
          <p:spPr bwMode="auto">
            <a:xfrm>
              <a:off x="83135" y="83135"/>
              <a:ext cx="1892867" cy="1892867"/>
            </a:xfrm>
            <a:prstGeom prst="ellipse">
              <a:avLst/>
            </a:prstGeom>
            <a:blipFill dpi="0" rotWithShape="1">
              <a:blip r:embed="rId7"/>
              <a:stretch>
                <a:fillRect/>
              </a:stretch>
            </a:blipFill>
            <a:ln w="12700">
              <a:solidFill>
                <a:srgbClr val="D9D9D9"/>
              </a:solidFill>
              <a:miter lim="800000"/>
            </a:ln>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defRPr/>
              </a:pPr>
              <a:endParaRPr altLang="zh-CN" b="0" baseline="0" cap="none" i="0" kern="0" kumimoji="0" lang="zh-CN" noProof="0" normalizeH="0" smtClean="0" spc="0" strike="noStrike" sz="1800" u="none">
                <a:ln>
                  <a:noFill/>
                </a:ln>
                <a:solidFill>
                  <a:sysClr lastClr="000000" val="windowText"/>
                </a:solidFill>
                <a:effectLst/>
                <a:uLnTx/>
                <a:uFillTx/>
                <a:latin typeface="+mn-lt"/>
                <a:ea typeface="+mn-ea"/>
                <a:cs typeface="+mn-ea"/>
                <a:sym typeface="+mn-lt"/>
              </a:endParaRPr>
            </a:p>
          </p:txBody>
        </p:sp>
      </p:grpSp>
      <p:grpSp>
        <p:nvGrpSpPr>
          <p:cNvPr id="27" name="Group 22"/>
          <p:cNvGrpSpPr/>
          <p:nvPr/>
        </p:nvGrpSpPr>
        <p:grpSpPr>
          <a:xfrm>
            <a:off x="4879975" y="2632075"/>
            <a:ext cx="765175" cy="765175"/>
            <a:chExt cx="763788" cy="763788"/>
          </a:xfrm>
        </p:grpSpPr>
        <p:sp>
          <p:nvSpPr>
            <p:cNvPr id="28"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defRPr/>
              </a:pPr>
              <a:endParaRPr altLang="zh-CN" b="0" baseline="0" cap="none" i="0" kern="0" kumimoji="0" lang="zh-CN" noProof="0" normalizeH="0" smtClean="0" spc="0" strike="noStrike" sz="1800" u="none">
                <a:ln>
                  <a:noFill/>
                </a:ln>
                <a:solidFill>
                  <a:sysClr lastClr="000000" val="windowText"/>
                </a:solidFill>
                <a:effectLst/>
                <a:uLnTx/>
                <a:uFillTx/>
                <a:latin typeface="+mn-lt"/>
                <a:ea typeface="+mn-ea"/>
                <a:cs typeface="+mn-ea"/>
                <a:sym typeface="+mn-lt"/>
              </a:endParaRPr>
            </a:p>
          </p:txBody>
        </p:sp>
        <p:sp>
          <p:nvSpPr>
            <p:cNvPr id="29" name="椭圆 39"/>
            <p:cNvSpPr>
              <a:spLocks noChangeArrowheads="1"/>
            </p:cNvSpPr>
            <p:nvPr/>
          </p:nvSpPr>
          <p:spPr bwMode="auto">
            <a:xfrm>
              <a:off x="82987" y="82987"/>
              <a:ext cx="597814" cy="597814"/>
            </a:xfrm>
            <a:prstGeom prst="ellipse">
              <a:avLst/>
            </a:prstGeom>
            <a:solidFill>
              <a:srgbClr val="00A2C2"/>
            </a:solidFill>
            <a:ln w="38100">
              <a:solidFill>
                <a:srgbClr val="00A2C2"/>
              </a:solidFill>
              <a:miter lim="800000"/>
            </a:ln>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defRPr/>
              </a:pPr>
              <a:endParaRPr altLang="zh-CN" b="0" baseline="0" cap="none" i="0" kern="0" kumimoji="0" lang="zh-CN" noProof="0" normalizeH="0" smtClean="0" spc="0" strike="noStrike" sz="1800" u="none">
                <a:ln>
                  <a:noFill/>
                </a:ln>
                <a:solidFill>
                  <a:sysClr lastClr="000000" val="windowText"/>
                </a:solidFill>
                <a:effectLst/>
                <a:uLnTx/>
                <a:uFillTx/>
                <a:latin typeface="+mn-lt"/>
                <a:ea typeface="+mn-ea"/>
                <a:cs typeface="+mn-ea"/>
                <a:sym typeface="+mn-lt"/>
              </a:endParaRPr>
            </a:p>
          </p:txBody>
        </p:sp>
        <p:pic>
          <p:nvPicPr>
            <p:cNvPr id="30" name="Picture 9"/>
            <p:cNvPicPr>
              <a:picLocks noChangeArrowheads="1" noChangeAspect="1"/>
            </p:cNvPicPr>
            <p:nvPr/>
          </p:nvPicPr>
          <p:blipFill>
            <a:blip r:embed="rId8">
              <a:extLst>
                <a:ext uri="{28A0092B-C50C-407E-A947-70E740481C1C}">
                  <a14:useLocalDpi/>
                </a:ext>
              </a:extLst>
            </a:blip>
            <a:stretch>
              <a:fillRect/>
            </a:stretch>
          </p:blipFill>
          <p:spPr bwMode="auto">
            <a:xfrm>
              <a:off x="166466" y="156209"/>
              <a:ext cx="461317" cy="43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31" name="矩形 30"/>
          <p:cNvSpPr/>
          <p:nvPr/>
        </p:nvSpPr>
        <p:spPr>
          <a:xfrm>
            <a:off x="684362" y="3508647"/>
            <a:ext cx="2400528" cy="1408176"/>
          </a:xfrm>
          <a:prstGeom prst="rect">
            <a:avLst/>
          </a:prstGeom>
        </p:spPr>
        <p:txBody>
          <a:bodyPr wrap="square">
            <a:spAutoFit/>
          </a:bodyPr>
          <a:lstStyle/>
          <a:p>
            <a:pPr defTabSz="914400" eaLnBrk="1" fontAlgn="auto" hangingPunct="1" indent="0" latinLnBrk="0" lvl="0" marL="0" marR="0">
              <a:lnSpc>
                <a:spcPct val="120000"/>
              </a:lnSpc>
              <a:spcBef>
                <a:spcPct val="0"/>
              </a:spcBef>
              <a:spcAft>
                <a:spcPct val="0"/>
              </a:spcAft>
              <a:buClrTx/>
              <a:buSzTx/>
              <a:buFontTx/>
              <a:buNone/>
              <a:defRPr/>
            </a:pPr>
            <a:r>
              <a:rPr altLang="en-US" kern="0" lang="zh-CN">
                <a:solidFill>
                  <a:srgbClr val="7F7F7F">
                    <a:lumMod val="75000"/>
                  </a:srgbClr>
                </a:solidFill>
                <a:latin typeface="+mn-lt"/>
                <a:ea typeface="+mn-ea"/>
                <a:cs typeface="+mn-ea"/>
                <a:sym typeface="+mn-lt"/>
              </a:rPr>
              <a:t>护患纠纷中，对方失态失礼的时候，可以适当应用沉默来表达不同意对方的观点。</a:t>
            </a:r>
          </a:p>
        </p:txBody>
      </p:sp>
      <p:sp>
        <p:nvSpPr>
          <p:cNvPr id="32" name="矩形 31"/>
          <p:cNvSpPr/>
          <p:nvPr/>
        </p:nvSpPr>
        <p:spPr>
          <a:xfrm>
            <a:off x="3505995" y="3508647"/>
            <a:ext cx="2204204" cy="1078992"/>
          </a:xfrm>
          <a:prstGeom prst="rect">
            <a:avLst/>
          </a:prstGeom>
        </p:spPr>
        <p:txBody>
          <a:bodyPr wrap="square">
            <a:spAutoFit/>
          </a:bodyPr>
          <a:lstStyle/>
          <a:p>
            <a:pPr defTabSz="914400" eaLnBrk="1" fontAlgn="auto" hangingPunct="1" indent="0" latinLnBrk="0" lvl="0" marL="0" marR="0">
              <a:lnSpc>
                <a:spcPct val="120000"/>
              </a:lnSpc>
              <a:spcBef>
                <a:spcPct val="0"/>
              </a:spcBef>
              <a:spcAft>
                <a:spcPct val="0"/>
              </a:spcAft>
              <a:buClrTx/>
              <a:buSzTx/>
              <a:buFontTx/>
              <a:buNone/>
              <a:defRPr/>
            </a:pPr>
            <a:r>
              <a:rPr altLang="en-US" kern="0" lang="zh-CN">
                <a:solidFill>
                  <a:srgbClr val="7F7F7F">
                    <a:lumMod val="75000"/>
                  </a:srgbClr>
                </a:solidFill>
                <a:latin typeface="+mn-lt"/>
                <a:ea typeface="+mn-ea"/>
                <a:cs typeface="+mn-ea"/>
                <a:sym typeface="+mn-lt"/>
              </a:rPr>
              <a:t>护患发生纠纷的时候，同事之间应该是互补礼仪。</a:t>
            </a:r>
          </a:p>
        </p:txBody>
      </p:sp>
      <p:sp>
        <p:nvSpPr>
          <p:cNvPr id="33" name="矩形 32"/>
          <p:cNvSpPr/>
          <p:nvPr/>
        </p:nvSpPr>
        <p:spPr>
          <a:xfrm>
            <a:off x="6185014" y="3575015"/>
            <a:ext cx="2204204" cy="749808"/>
          </a:xfrm>
          <a:prstGeom prst="rect">
            <a:avLst/>
          </a:prstGeom>
        </p:spPr>
        <p:txBody>
          <a:bodyPr wrap="square">
            <a:spAutoFit/>
          </a:bodyPr>
          <a:lstStyle/>
          <a:p>
            <a:pPr defTabSz="914400" eaLnBrk="1" fontAlgn="auto" hangingPunct="1" indent="0" latinLnBrk="0" lvl="0" marL="0" marR="0">
              <a:lnSpc>
                <a:spcPct val="120000"/>
              </a:lnSpc>
              <a:spcBef>
                <a:spcPct val="0"/>
              </a:spcBef>
              <a:spcAft>
                <a:spcPct val="0"/>
              </a:spcAft>
              <a:buClrTx/>
              <a:buSzTx/>
              <a:buFontTx/>
              <a:buNone/>
              <a:defRPr/>
            </a:pPr>
            <a:r>
              <a:rPr altLang="en-US" kern="0" lang="zh-CN">
                <a:solidFill>
                  <a:srgbClr val="7F7F7F">
                    <a:lumMod val="75000"/>
                  </a:srgbClr>
                </a:solidFill>
                <a:latin typeface="+mn-lt"/>
                <a:ea typeface="+mn-ea"/>
                <a:cs typeface="+mn-ea"/>
                <a:sym typeface="+mn-lt"/>
              </a:rPr>
              <a:t>领导者调停弥补纠纷的礼仪。</a:t>
            </a:r>
          </a:p>
        </p:txBody>
      </p:sp>
    </p:spTree>
    <p:extLst>
      <p:ext uri="{BB962C8B-B14F-4D97-AF65-F5344CB8AC3E}">
        <p14:creationId val="1669908818"/>
      </p:ext>
    </p:extLst>
  </p:cSld>
  <p:clrMapOvr>
    <a:masterClrMapping/>
  </p:clrMapOvr>
  <mc:AlternateContent>
    <mc:Choice Requires="p14">
      <p:transition advTm="4875" p14:dur="2000" spd="slow"/>
    </mc:Choice>
    <mc:Fallback>
      <p:transition advTm="4875"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300" fill="hold" id="7"/>
                                        <p:tgtEl>
                                          <p:spTgt spid="8"/>
                                        </p:tgtEl>
                                        <p:attrNameLst>
                                          <p:attrName>ppt_x</p:attrName>
                                        </p:attrNameLst>
                                      </p:cBhvr>
                                      <p:tavLst>
                                        <p:tav tm="0">
                                          <p:val>
                                            <p:strVal val="0-#ppt_w/2"/>
                                          </p:val>
                                        </p:tav>
                                        <p:tav tm="100000">
                                          <p:val>
                                            <p:strVal val="#ppt_x"/>
                                          </p:val>
                                        </p:tav>
                                      </p:tavLst>
                                    </p:anim>
                                    <p:anim calcmode="lin" valueType="num">
                                      <p:cBhvr additive="base">
                                        <p:cTn dur="30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300" fill="hold" id="11"/>
                                        <p:tgtEl>
                                          <p:spTgt spid="7"/>
                                        </p:tgtEl>
                                        <p:attrNameLst>
                                          <p:attrName>ppt_x</p:attrName>
                                        </p:attrNameLst>
                                      </p:cBhvr>
                                      <p:tavLst>
                                        <p:tav tm="0">
                                          <p:val>
                                            <p:strVal val="0-#ppt_w/2"/>
                                          </p:val>
                                        </p:tav>
                                        <p:tav tm="100000">
                                          <p:val>
                                            <p:strVal val="#ppt_x"/>
                                          </p:val>
                                        </p:tav>
                                      </p:tavLst>
                                    </p:anim>
                                    <p:anim calcmode="lin" valueType="num">
                                      <p:cBhvr additive="base">
                                        <p:cTn dur="300" fill="hold" id="12"/>
                                        <p:tgtEl>
                                          <p:spTgt spid="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9"/>
                                        </p:tgtEl>
                                        <p:attrNameLst>
                                          <p:attrName>style.visibility</p:attrName>
                                        </p:attrNameLst>
                                      </p:cBhvr>
                                      <p:to>
                                        <p:strVal val="visible"/>
                                      </p:to>
                                    </p:set>
                                    <p:anim by="(-#ppt_w*2)" calcmode="lin" valueType="num">
                                      <p:cBhvr rctx="PPT">
                                        <p:cTn autoRev="1" dur="200" fill="hold" id="16">
                                          <p:stCondLst>
                                            <p:cond delay="0"/>
                                          </p:stCondLst>
                                        </p:cTn>
                                        <p:tgtEl>
                                          <p:spTgt spid="9"/>
                                        </p:tgtEl>
                                        <p:attrNameLst>
                                          <p:attrName>ppt_w</p:attrName>
                                        </p:attrNameLst>
                                      </p:cBhvr>
                                    </p:anim>
                                    <p:anim by="(#ppt_w*0.50)" calcmode="lin" valueType="num">
                                      <p:cBhvr>
                                        <p:cTn autoRev="1" decel="50000" dur="200" fill="hold" id="17">
                                          <p:stCondLst>
                                            <p:cond delay="0"/>
                                          </p:stCondLst>
                                        </p:cTn>
                                        <p:tgtEl>
                                          <p:spTgt spid="9"/>
                                        </p:tgtEl>
                                        <p:attrNameLst>
                                          <p:attrName>ppt_x</p:attrName>
                                        </p:attrNameLst>
                                      </p:cBhvr>
                                    </p:anim>
                                    <p:anim calcmode="lin" from="(-#ppt_h/2)" to="(#ppt_y)" valueType="num">
                                      <p:cBhvr>
                                        <p:cTn dur="400" fill="hold" id="18">
                                          <p:stCondLst>
                                            <p:cond delay="0"/>
                                          </p:stCondLst>
                                        </p:cTn>
                                        <p:tgtEl>
                                          <p:spTgt spid="9"/>
                                        </p:tgtEl>
                                        <p:attrNameLst>
                                          <p:attrName>ppt_y</p:attrName>
                                        </p:attrNameLst>
                                      </p:cBhvr>
                                    </p:anim>
                                    <p:animRot by="21600000">
                                      <p:cBhvr>
                                        <p:cTn dur="400" fill="hold" id="19">
                                          <p:stCondLst>
                                            <p:cond delay="0"/>
                                          </p:stCondLst>
                                        </p:cTn>
                                        <p:tgtEl>
                                          <p:spTgt spid="9"/>
                                        </p:tgtEl>
                                        <p:attrNameLst>
                                          <p:attrName>r</p:attrName>
                                        </p:attrNameLst>
                                      </p:cBhvr>
                                    </p:animRot>
                                  </p:childTnLst>
                                </p:cTn>
                              </p:par>
                            </p:childTnLst>
                          </p:cTn>
                        </p:par>
                        <p:par>
                          <p:cTn fill="hold" id="20" nodeType="afterGroup">
                            <p:stCondLst>
                              <p:cond delay="800"/>
                            </p:stCondLst>
                            <p:childTnLst>
                              <p:par>
                                <p:cTn fill="hold" id="21" nodeType="afterEffect" presetClass="entr" presetID="52" presetSubtype="0">
                                  <p:stCondLst>
                                    <p:cond delay="0"/>
                                  </p:stCondLst>
                                  <p:childTnLst>
                                    <p:set>
                                      <p:cBhvr>
                                        <p:cTn dur="1" fill="hold" id="22">
                                          <p:stCondLst>
                                            <p:cond delay="0"/>
                                          </p:stCondLst>
                                        </p:cTn>
                                        <p:tgtEl>
                                          <p:spTgt spid="17"/>
                                        </p:tgtEl>
                                        <p:attrNameLst>
                                          <p:attrName>style.visibility</p:attrName>
                                        </p:attrNameLst>
                                      </p:cBhvr>
                                      <p:to>
                                        <p:strVal val="visible"/>
                                      </p:to>
                                    </p:set>
                                    <p:animScale>
                                      <p:cBhvr>
                                        <p:cTn decel="50000" dur="1000" fill="hold" id="23">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17"/>
                                        </p:tgtEl>
                                        <p:attrNameLst>
                                          <p:attrName>ppt_x</p:attrName>
                                          <p:attrName>ppt_y</p:attrName>
                                        </p:attrNameLst>
                                      </p:cBhvr>
                                    </p:animMotion>
                                    <p:animEffect filter="fade" transition="in">
                                      <p:cBhvr>
                                        <p:cTn dur="1000" id="25"/>
                                        <p:tgtEl>
                                          <p:spTgt spid="17"/>
                                        </p:tgtEl>
                                      </p:cBhvr>
                                    </p:animEffect>
                                  </p:childTnLst>
                                </p:cTn>
                              </p:par>
                              <p:par>
                                <p:cTn fill="hold" id="26" nodeType="withEffect" presetClass="entr" presetID="52" presetSubtype="0">
                                  <p:stCondLst>
                                    <p:cond delay="300"/>
                                  </p:stCondLst>
                                  <p:childTnLst>
                                    <p:set>
                                      <p:cBhvr>
                                        <p:cTn dur="1" fill="hold" id="27">
                                          <p:stCondLst>
                                            <p:cond delay="0"/>
                                          </p:stCondLst>
                                        </p:cTn>
                                        <p:tgtEl>
                                          <p:spTgt spid="24"/>
                                        </p:tgtEl>
                                        <p:attrNameLst>
                                          <p:attrName>style.visibility</p:attrName>
                                        </p:attrNameLst>
                                      </p:cBhvr>
                                      <p:to>
                                        <p:strVal val="visible"/>
                                      </p:to>
                                    </p:set>
                                    <p:animScale>
                                      <p:cBhvr>
                                        <p:cTn decel="50000" dur="1000" fill="hold" id="28">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9">
                                          <p:stCondLst>
                                            <p:cond delay="0"/>
                                          </p:stCondLst>
                                        </p:cTn>
                                        <p:tgtEl>
                                          <p:spTgt spid="24"/>
                                        </p:tgtEl>
                                        <p:attrNameLst>
                                          <p:attrName>ppt_x</p:attrName>
                                          <p:attrName>ppt_y</p:attrName>
                                        </p:attrNameLst>
                                      </p:cBhvr>
                                    </p:animMotion>
                                    <p:animEffect filter="fade" transition="in">
                                      <p:cBhvr>
                                        <p:cTn dur="1000" id="30"/>
                                        <p:tgtEl>
                                          <p:spTgt spid="24"/>
                                        </p:tgtEl>
                                      </p:cBhvr>
                                    </p:animEffect>
                                  </p:childTnLst>
                                </p:cTn>
                              </p:par>
                              <p:par>
                                <p:cTn fill="hold" id="31" nodeType="withEffect" presetClass="entr" presetID="52" presetSubtype="0">
                                  <p:stCondLst>
                                    <p:cond delay="700"/>
                                  </p:stCondLst>
                                  <p:childTnLst>
                                    <p:set>
                                      <p:cBhvr>
                                        <p:cTn dur="1" fill="hold" id="32">
                                          <p:stCondLst>
                                            <p:cond delay="0"/>
                                          </p:stCondLst>
                                        </p:cTn>
                                        <p:tgtEl>
                                          <p:spTgt spid="10"/>
                                        </p:tgtEl>
                                        <p:attrNameLst>
                                          <p:attrName>style.visibility</p:attrName>
                                        </p:attrNameLst>
                                      </p:cBhvr>
                                      <p:to>
                                        <p:strVal val="visible"/>
                                      </p:to>
                                    </p:set>
                                    <p:animScale>
                                      <p:cBhvr>
                                        <p:cTn decel="50000" dur="1000" fill="hold" id="33">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10"/>
                                        </p:tgtEl>
                                        <p:attrNameLst>
                                          <p:attrName>ppt_x</p:attrName>
                                          <p:attrName>ppt_y</p:attrName>
                                        </p:attrNameLst>
                                      </p:cBhvr>
                                    </p:animMotion>
                                    <p:animEffect filter="fade" transition="in">
                                      <p:cBhvr>
                                        <p:cTn dur="1000" id="35"/>
                                        <p:tgtEl>
                                          <p:spTgt spid="10"/>
                                        </p:tgtEl>
                                      </p:cBhvr>
                                    </p:animEffect>
                                  </p:childTnLst>
                                </p:cTn>
                              </p:par>
                            </p:childTnLst>
                          </p:cTn>
                        </p:par>
                        <p:par>
                          <p:cTn fill="hold" id="36" nodeType="afterGroup">
                            <p:stCondLst>
                              <p:cond delay="2500"/>
                            </p:stCondLst>
                            <p:childTnLst>
                              <p:par>
                                <p:cTn fill="hold" id="37" nodeType="afterEffect" presetClass="entr" presetID="53" presetSubtype="0">
                                  <p:stCondLst>
                                    <p:cond delay="0"/>
                                  </p:stCondLst>
                                  <p:childTnLst>
                                    <p:set>
                                      <p:cBhvr>
                                        <p:cTn dur="1" fill="hold" id="38">
                                          <p:stCondLst>
                                            <p:cond delay="0"/>
                                          </p:stCondLst>
                                        </p:cTn>
                                        <p:tgtEl>
                                          <p:spTgt spid="20"/>
                                        </p:tgtEl>
                                        <p:attrNameLst>
                                          <p:attrName>style.visibility</p:attrName>
                                        </p:attrNameLst>
                                      </p:cBhvr>
                                      <p:to>
                                        <p:strVal val="visible"/>
                                      </p:to>
                                    </p:set>
                                    <p:anim calcmode="lin" valueType="num">
                                      <p:cBhvr>
                                        <p:cTn dur="500" fill="hold" id="39"/>
                                        <p:tgtEl>
                                          <p:spTgt spid="20"/>
                                        </p:tgtEl>
                                        <p:attrNameLst>
                                          <p:attrName>ppt_w</p:attrName>
                                        </p:attrNameLst>
                                      </p:cBhvr>
                                      <p:tavLst>
                                        <p:tav tm="0">
                                          <p:val>
                                            <p:fltVal val="0"/>
                                          </p:val>
                                        </p:tav>
                                        <p:tav tm="100000">
                                          <p:val>
                                            <p:strVal val="#ppt_w"/>
                                          </p:val>
                                        </p:tav>
                                      </p:tavLst>
                                    </p:anim>
                                    <p:anim calcmode="lin" valueType="num">
                                      <p:cBhvr>
                                        <p:cTn dur="500" fill="hold" id="40"/>
                                        <p:tgtEl>
                                          <p:spTgt spid="20"/>
                                        </p:tgtEl>
                                        <p:attrNameLst>
                                          <p:attrName>ppt_h</p:attrName>
                                        </p:attrNameLst>
                                      </p:cBhvr>
                                      <p:tavLst>
                                        <p:tav tm="0">
                                          <p:val>
                                            <p:fltVal val="0"/>
                                          </p:val>
                                        </p:tav>
                                        <p:tav tm="100000">
                                          <p:val>
                                            <p:strVal val="#ppt_h"/>
                                          </p:val>
                                        </p:tav>
                                      </p:tavLst>
                                    </p:anim>
                                    <p:animEffect filter="fade" transition="in">
                                      <p:cBhvr>
                                        <p:cTn dur="500" id="41"/>
                                        <p:tgtEl>
                                          <p:spTgt spid="20"/>
                                        </p:tgtEl>
                                      </p:cBhvr>
                                    </p:animEffect>
                                  </p:childTnLst>
                                </p:cTn>
                              </p:par>
                              <p:par>
                                <p:cTn fill="hold" id="42" nodeType="withEffect" presetClass="entr" presetID="53" presetSubtype="0">
                                  <p:stCondLst>
                                    <p:cond delay="0"/>
                                  </p:stCondLst>
                                  <p:childTnLst>
                                    <p:set>
                                      <p:cBhvr>
                                        <p:cTn dur="1" fill="hold" id="43">
                                          <p:stCondLst>
                                            <p:cond delay="0"/>
                                          </p:stCondLst>
                                        </p:cTn>
                                        <p:tgtEl>
                                          <p:spTgt spid="27"/>
                                        </p:tgtEl>
                                        <p:attrNameLst>
                                          <p:attrName>style.visibility</p:attrName>
                                        </p:attrNameLst>
                                      </p:cBhvr>
                                      <p:to>
                                        <p:strVal val="visible"/>
                                      </p:to>
                                    </p:set>
                                    <p:anim calcmode="lin" valueType="num">
                                      <p:cBhvr>
                                        <p:cTn dur="500" fill="hold" id="44"/>
                                        <p:tgtEl>
                                          <p:spTgt spid="27"/>
                                        </p:tgtEl>
                                        <p:attrNameLst>
                                          <p:attrName>ppt_w</p:attrName>
                                        </p:attrNameLst>
                                      </p:cBhvr>
                                      <p:tavLst>
                                        <p:tav tm="0">
                                          <p:val>
                                            <p:fltVal val="0"/>
                                          </p:val>
                                        </p:tav>
                                        <p:tav tm="100000">
                                          <p:val>
                                            <p:strVal val="#ppt_w"/>
                                          </p:val>
                                        </p:tav>
                                      </p:tavLst>
                                    </p:anim>
                                    <p:anim calcmode="lin" valueType="num">
                                      <p:cBhvr>
                                        <p:cTn dur="500" fill="hold" id="45"/>
                                        <p:tgtEl>
                                          <p:spTgt spid="27"/>
                                        </p:tgtEl>
                                        <p:attrNameLst>
                                          <p:attrName>ppt_h</p:attrName>
                                        </p:attrNameLst>
                                      </p:cBhvr>
                                      <p:tavLst>
                                        <p:tav tm="0">
                                          <p:val>
                                            <p:fltVal val="0"/>
                                          </p:val>
                                        </p:tav>
                                        <p:tav tm="100000">
                                          <p:val>
                                            <p:strVal val="#ppt_h"/>
                                          </p:val>
                                        </p:tav>
                                      </p:tavLst>
                                    </p:anim>
                                    <p:animEffect filter="fade" transition="in">
                                      <p:cBhvr>
                                        <p:cTn dur="500" id="46"/>
                                        <p:tgtEl>
                                          <p:spTgt spid="27"/>
                                        </p:tgtEl>
                                      </p:cBhvr>
                                    </p:animEffect>
                                  </p:childTnLst>
                                </p:cTn>
                              </p:par>
                              <p:par>
                                <p:cTn fill="hold" id="47" nodeType="withEffect" presetClass="entr" presetID="53" presetSubtype="0">
                                  <p:stCondLst>
                                    <p:cond delay="0"/>
                                  </p:stCondLst>
                                  <p:childTnLst>
                                    <p:set>
                                      <p:cBhvr>
                                        <p:cTn dur="1" fill="hold" id="48">
                                          <p:stCondLst>
                                            <p:cond delay="0"/>
                                          </p:stCondLst>
                                        </p:cTn>
                                        <p:tgtEl>
                                          <p:spTgt spid="13"/>
                                        </p:tgtEl>
                                        <p:attrNameLst>
                                          <p:attrName>style.visibility</p:attrName>
                                        </p:attrNameLst>
                                      </p:cBhvr>
                                      <p:to>
                                        <p:strVal val="visible"/>
                                      </p:to>
                                    </p:set>
                                    <p:anim calcmode="lin" valueType="num">
                                      <p:cBhvr>
                                        <p:cTn dur="500" fill="hold" id="49"/>
                                        <p:tgtEl>
                                          <p:spTgt spid="13"/>
                                        </p:tgtEl>
                                        <p:attrNameLst>
                                          <p:attrName>ppt_w</p:attrName>
                                        </p:attrNameLst>
                                      </p:cBhvr>
                                      <p:tavLst>
                                        <p:tav tm="0">
                                          <p:val>
                                            <p:fltVal val="0"/>
                                          </p:val>
                                        </p:tav>
                                        <p:tav tm="100000">
                                          <p:val>
                                            <p:strVal val="#ppt_w"/>
                                          </p:val>
                                        </p:tav>
                                      </p:tavLst>
                                    </p:anim>
                                    <p:anim calcmode="lin" valueType="num">
                                      <p:cBhvr>
                                        <p:cTn dur="500" fill="hold" id="50"/>
                                        <p:tgtEl>
                                          <p:spTgt spid="13"/>
                                        </p:tgtEl>
                                        <p:attrNameLst>
                                          <p:attrName>ppt_h</p:attrName>
                                        </p:attrNameLst>
                                      </p:cBhvr>
                                      <p:tavLst>
                                        <p:tav tm="0">
                                          <p:val>
                                            <p:fltVal val="0"/>
                                          </p:val>
                                        </p:tav>
                                        <p:tav tm="100000">
                                          <p:val>
                                            <p:strVal val="#ppt_h"/>
                                          </p:val>
                                        </p:tav>
                                      </p:tavLst>
                                    </p:anim>
                                    <p:animEffect filter="fade" transition="in">
                                      <p:cBhvr>
                                        <p:cTn dur="500" id="51"/>
                                        <p:tgtEl>
                                          <p:spTgt spid="13"/>
                                        </p:tgtEl>
                                      </p:cBhvr>
                                    </p:animEffect>
                                  </p:childTnLst>
                                </p:cTn>
                              </p:par>
                            </p:childTnLst>
                          </p:cTn>
                        </p:par>
                        <p:par>
                          <p:cTn fill="hold" id="52" nodeType="afterGroup">
                            <p:stCondLst>
                              <p:cond delay="3000"/>
                            </p:stCondLst>
                            <p:childTnLst>
                              <p:par>
                                <p:cTn fill="hold" grpId="0" id="53" nodeType="afterEffect" presetClass="entr" presetID="16" presetSubtype="21">
                                  <p:stCondLst>
                                    <p:cond delay="0"/>
                                  </p:stCondLst>
                                  <p:childTnLst>
                                    <p:set>
                                      <p:cBhvr>
                                        <p:cTn dur="1" fill="hold" id="54">
                                          <p:stCondLst>
                                            <p:cond delay="0"/>
                                          </p:stCondLst>
                                        </p:cTn>
                                        <p:tgtEl>
                                          <p:spTgt spid="31"/>
                                        </p:tgtEl>
                                        <p:attrNameLst>
                                          <p:attrName>style.visibility</p:attrName>
                                        </p:attrNameLst>
                                      </p:cBhvr>
                                      <p:to>
                                        <p:strVal val="visible"/>
                                      </p:to>
                                    </p:set>
                                    <p:animEffect filter="barn(inVertical)" transition="in">
                                      <p:cBhvr>
                                        <p:cTn dur="500" id="55"/>
                                        <p:tgtEl>
                                          <p:spTgt spid="31"/>
                                        </p:tgtEl>
                                      </p:cBhvr>
                                    </p:animEffect>
                                  </p:childTnLst>
                                </p:cTn>
                              </p:par>
                            </p:childTnLst>
                          </p:cTn>
                        </p:par>
                        <p:par>
                          <p:cTn fill="hold" id="56" nodeType="afterGroup">
                            <p:stCondLst>
                              <p:cond delay="3500"/>
                            </p:stCondLst>
                            <p:childTnLst>
                              <p:par>
                                <p:cTn fill="hold" grpId="0" id="57" nodeType="afterEffect" presetClass="entr" presetID="16" presetSubtype="21">
                                  <p:stCondLst>
                                    <p:cond delay="0"/>
                                  </p:stCondLst>
                                  <p:childTnLst>
                                    <p:set>
                                      <p:cBhvr>
                                        <p:cTn dur="1" fill="hold" id="58">
                                          <p:stCondLst>
                                            <p:cond delay="0"/>
                                          </p:stCondLst>
                                        </p:cTn>
                                        <p:tgtEl>
                                          <p:spTgt spid="32"/>
                                        </p:tgtEl>
                                        <p:attrNameLst>
                                          <p:attrName>style.visibility</p:attrName>
                                        </p:attrNameLst>
                                      </p:cBhvr>
                                      <p:to>
                                        <p:strVal val="visible"/>
                                      </p:to>
                                    </p:set>
                                    <p:animEffect filter="barn(inVertical)" transition="in">
                                      <p:cBhvr>
                                        <p:cTn dur="500" id="59"/>
                                        <p:tgtEl>
                                          <p:spTgt spid="32"/>
                                        </p:tgtEl>
                                      </p:cBhvr>
                                    </p:animEffect>
                                  </p:childTnLst>
                                </p:cTn>
                              </p:par>
                            </p:childTnLst>
                          </p:cTn>
                        </p:par>
                        <p:par>
                          <p:cTn fill="hold" id="60" nodeType="afterGroup">
                            <p:stCondLst>
                              <p:cond delay="4000"/>
                            </p:stCondLst>
                            <p:childTnLst>
                              <p:par>
                                <p:cTn fill="hold" grpId="0" id="61" nodeType="afterEffect" presetClass="entr" presetID="16" presetSubtype="21">
                                  <p:stCondLst>
                                    <p:cond delay="0"/>
                                  </p:stCondLst>
                                  <p:childTnLst>
                                    <p:set>
                                      <p:cBhvr>
                                        <p:cTn dur="1" fill="hold" id="62">
                                          <p:stCondLst>
                                            <p:cond delay="0"/>
                                          </p:stCondLst>
                                        </p:cTn>
                                        <p:tgtEl>
                                          <p:spTgt spid="33"/>
                                        </p:tgtEl>
                                        <p:attrNameLst>
                                          <p:attrName>style.visibility</p:attrName>
                                        </p:attrNameLst>
                                      </p:cBhvr>
                                      <p:to>
                                        <p:strVal val="visible"/>
                                      </p:to>
                                    </p:set>
                                    <p:animEffect filter="barn(inVertical)" transition="in">
                                      <p:cBhvr>
                                        <p:cTn dur="500" id="63"/>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31"/>
      <p:bldP grpId="0" spid="32"/>
      <p:bldP grpId="0" spid="33"/>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2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28" name="TextBox 27"/>
          <p:cNvSpPr txBox="1"/>
          <p:nvPr/>
        </p:nvSpPr>
        <p:spPr>
          <a:xfrm>
            <a:off x="361238" y="117148"/>
            <a:ext cx="5147660"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病人出院礼仪</a:t>
            </a:r>
          </a:p>
        </p:txBody>
      </p:sp>
      <p:sp>
        <p:nvSpPr>
          <p:cNvPr id="32" name="Oval 6"/>
          <p:cNvSpPr>
            <a:spLocks noChangeArrowheads="1"/>
          </p:cNvSpPr>
          <p:nvPr/>
        </p:nvSpPr>
        <p:spPr bwMode="auto">
          <a:xfrm flipH="1">
            <a:off x="1197041" y="1137359"/>
            <a:ext cx="3192564" cy="3193051"/>
          </a:xfrm>
          <a:prstGeom prst="ellipse">
            <a:avLst/>
          </a:prstGeom>
          <a:noFill/>
          <a:ln cap="flat" w="11">
            <a:solidFill>
              <a:schemeClr val="accent3"/>
            </a:solidFill>
            <a:prstDash val="dash"/>
            <a:miter lim="800000"/>
          </a:ln>
          <a:extLst>
            <a:ext uri="{909E8E84-426E-40DD-AFC4-6F175D3DCCD1}">
              <a14:hiddenFill>
                <a:solidFill>
                  <a:srgbClr val="FFFFFF"/>
                </a:solidFill>
              </a14:hiddenFill>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33" name="Line 16"/>
          <p:cNvSpPr>
            <a:spLocks noChangeShapeType="1"/>
          </p:cNvSpPr>
          <p:nvPr/>
        </p:nvSpPr>
        <p:spPr bwMode="auto">
          <a:xfrm flipH="1">
            <a:off x="2441171" y="1598237"/>
            <a:ext cx="593548" cy="604100"/>
          </a:xfrm>
          <a:prstGeom prst="line">
            <a:avLst/>
          </a:prstGeom>
          <a:noFill/>
          <a:ln cap="flat" w="19050">
            <a:solidFill>
              <a:srgbClr val="2E2C2C"/>
            </a:solidFill>
            <a:prstDash val="solid"/>
            <a:miter lim="800000"/>
            <a:headEnd len="med" type="triangle" w="med"/>
            <a:tailEnd len="med" type="none" w="med"/>
          </a:ln>
          <a:extLst>
            <a:ext uri="{909E8E84-426E-40DD-AFC4-6F175D3DCCD1}">
              <a14:hiddenFill>
                <a:noFill/>
              </a14:hiddenFill>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34" name="Line 17"/>
          <p:cNvSpPr>
            <a:spLocks noChangeShapeType="1"/>
          </p:cNvSpPr>
          <p:nvPr/>
        </p:nvSpPr>
        <p:spPr bwMode="auto">
          <a:xfrm flipH="1" flipV="1">
            <a:off x="2523039" y="2888349"/>
            <a:ext cx="1282504" cy="303365"/>
          </a:xfrm>
          <a:prstGeom prst="line">
            <a:avLst/>
          </a:prstGeom>
          <a:noFill/>
          <a:ln cap="flat" w="19050">
            <a:solidFill>
              <a:srgbClr val="2E2C2C"/>
            </a:solidFill>
            <a:prstDash val="solid"/>
            <a:miter lim="800000"/>
            <a:headEnd len="med" type="triangle" w="med"/>
            <a:tailEnd len="med" type="none" w="med"/>
          </a:ln>
          <a:extLst>
            <a:ext uri="{909E8E84-426E-40DD-AFC4-6F175D3DCCD1}">
              <a14:hiddenFill>
                <a:noFill/>
              </a14:hiddenFill>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35" name="Line 18"/>
          <p:cNvSpPr>
            <a:spLocks noChangeShapeType="1"/>
          </p:cNvSpPr>
          <p:nvPr/>
        </p:nvSpPr>
        <p:spPr bwMode="auto">
          <a:xfrm flipH="1">
            <a:off x="2553740" y="2222815"/>
            <a:ext cx="1248499" cy="307170"/>
          </a:xfrm>
          <a:prstGeom prst="line">
            <a:avLst/>
          </a:prstGeom>
          <a:noFill/>
          <a:ln cap="flat" w="19050">
            <a:solidFill>
              <a:srgbClr val="2E2C2C"/>
            </a:solidFill>
            <a:prstDash val="solid"/>
            <a:miter lim="800000"/>
            <a:headEnd len="med" type="triangle" w="med"/>
            <a:tailEnd len="med" type="none" w="med"/>
          </a:ln>
          <a:extLst>
            <a:ext uri="{909E8E84-426E-40DD-AFC4-6F175D3DCCD1}">
              <a14:hiddenFill>
                <a:noFill/>
              </a14:hiddenFill>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36" name="Oval 10"/>
          <p:cNvSpPr>
            <a:spLocks noChangeArrowheads="1"/>
          </p:cNvSpPr>
          <p:nvPr/>
        </p:nvSpPr>
        <p:spPr bwMode="auto">
          <a:xfrm flipH="1">
            <a:off x="2911419" y="893205"/>
            <a:ext cx="778500" cy="778909"/>
          </a:xfrm>
          <a:prstGeom prst="ellipse">
            <a:avLst/>
          </a:pr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solidFill>
                <a:srgbClr val="F8F8F8"/>
              </a:solidFill>
              <a:latin typeface="+mn-lt"/>
              <a:ea typeface="+mn-ea"/>
              <a:cs typeface="+mn-ea"/>
              <a:sym typeface="+mn-lt"/>
            </a:endParaRPr>
          </a:p>
        </p:txBody>
      </p:sp>
      <p:sp>
        <p:nvSpPr>
          <p:cNvPr id="37" name="TextBox 36"/>
          <p:cNvSpPr txBox="1"/>
          <p:nvPr/>
        </p:nvSpPr>
        <p:spPr>
          <a:xfrm flipH="1">
            <a:off x="2844601" y="1017120"/>
            <a:ext cx="871861" cy="556250"/>
          </a:xfrm>
          <a:prstGeom prst="rect">
            <a:avLst/>
          </a:prstGeom>
          <a:noFill/>
        </p:spPr>
        <p:txBody>
          <a:bodyPr bIns="34285" lIns="68571" rIns="68571" rtlCol="0" tIns="34285" wrap="square">
            <a:spAutoFit/>
          </a:bodyPr>
          <a:lstStyle/>
          <a:p>
            <a:pPr algn="ctr"/>
            <a:r>
              <a:rPr altLang="zh-CN" b="1" lang="en-US" smtClean="0" sz="3200">
                <a:solidFill>
                  <a:srgbClr val="F8F8F8"/>
                </a:solidFill>
                <a:latin typeface="+mn-lt"/>
                <a:ea typeface="+mn-ea"/>
                <a:cs typeface="+mn-ea"/>
                <a:sym typeface="+mn-lt"/>
              </a:rPr>
              <a:t>01</a:t>
            </a:r>
          </a:p>
        </p:txBody>
      </p:sp>
      <p:sp>
        <p:nvSpPr>
          <p:cNvPr id="38" name="Oval 12"/>
          <p:cNvSpPr>
            <a:spLocks noChangeArrowheads="1"/>
          </p:cNvSpPr>
          <p:nvPr/>
        </p:nvSpPr>
        <p:spPr bwMode="auto">
          <a:xfrm flipH="1">
            <a:off x="3857143" y="1718470"/>
            <a:ext cx="778500" cy="778909"/>
          </a:xfrm>
          <a:prstGeom prst="ellipse">
            <a:avLst/>
          </a:prstGeom>
          <a:solidFill>
            <a:schemeClr val="accent1"/>
          </a:solidFill>
          <a:ln>
            <a:noFill/>
          </a:ln>
        </p:spPr>
        <p:txBody>
          <a:bodyPr anchor="t" anchorCtr="0" bIns="34285" compatLnSpc="1" lIns="68571" numCol="1" rIns="68571" tIns="34285" vert="horz" wrap="square">
            <a:prstTxWarp prst="textNoShape">
              <a:avLst/>
            </a:prstTxWarp>
          </a:bodyPr>
          <a:lstStyle/>
          <a:p>
            <a:endParaRPr altLang="en-US" lang="zh-CN">
              <a:solidFill>
                <a:srgbClr val="F8F8F8"/>
              </a:solidFill>
              <a:latin typeface="+mn-lt"/>
              <a:ea typeface="+mn-ea"/>
              <a:cs typeface="+mn-ea"/>
              <a:sym typeface="+mn-lt"/>
            </a:endParaRPr>
          </a:p>
        </p:txBody>
      </p:sp>
      <p:sp>
        <p:nvSpPr>
          <p:cNvPr id="39" name="TextBox 38"/>
          <p:cNvSpPr txBox="1"/>
          <p:nvPr/>
        </p:nvSpPr>
        <p:spPr>
          <a:xfrm flipH="1">
            <a:off x="3852714" y="1837728"/>
            <a:ext cx="822868" cy="556250"/>
          </a:xfrm>
          <a:prstGeom prst="rect">
            <a:avLst/>
          </a:prstGeom>
          <a:noFill/>
        </p:spPr>
        <p:txBody>
          <a:bodyPr bIns="34285" lIns="68571" rIns="68571" rtlCol="0" tIns="34285" wrap="square">
            <a:spAutoFit/>
          </a:bodyPr>
          <a:lstStyle>
            <a:defPPr>
              <a:defRPr lang="zh-CN"/>
            </a:defPPr>
            <a:lvl1pPr algn="ctr">
              <a:defRPr b="1" sz="3200">
                <a:solidFill>
                  <a:srgbClr val="F8F8F8"/>
                </a:solidFill>
                <a:latin typeface="+mn-ea"/>
                <a:ea typeface="+mn-ea"/>
              </a:defRPr>
            </a:lvl1pPr>
          </a:lstStyle>
          <a:p>
            <a:r>
              <a:rPr altLang="zh-CN" lang="en-US">
                <a:latin typeface="+mn-lt"/>
                <a:cs typeface="+mn-ea"/>
                <a:sym typeface="+mn-lt"/>
              </a:rPr>
              <a:t>02</a:t>
            </a:r>
          </a:p>
        </p:txBody>
      </p:sp>
      <p:sp>
        <p:nvSpPr>
          <p:cNvPr id="40" name="Oval 11"/>
          <p:cNvSpPr>
            <a:spLocks noChangeArrowheads="1"/>
          </p:cNvSpPr>
          <p:nvPr/>
        </p:nvSpPr>
        <p:spPr bwMode="auto">
          <a:xfrm flipH="1">
            <a:off x="3796556" y="2985414"/>
            <a:ext cx="778500" cy="780100"/>
          </a:xfrm>
          <a:prstGeom prst="ellipse">
            <a:avLst/>
          </a:prstGeom>
          <a:solidFill>
            <a:schemeClr val="tx2"/>
          </a:solidFill>
          <a:ln>
            <a:noFill/>
          </a:ln>
        </p:spPr>
        <p:txBody>
          <a:bodyPr anchor="t" anchorCtr="0" bIns="34285" compatLnSpc="1" lIns="68571" numCol="1" rIns="68571" tIns="34285" vert="horz" wrap="square">
            <a:prstTxWarp prst="textNoShape">
              <a:avLst/>
            </a:prstTxWarp>
          </a:bodyPr>
          <a:lstStyle/>
          <a:p>
            <a:endParaRPr altLang="en-US" lang="zh-CN">
              <a:solidFill>
                <a:srgbClr val="F8F8F8"/>
              </a:solidFill>
              <a:latin typeface="+mn-lt"/>
              <a:ea typeface="+mn-ea"/>
              <a:cs typeface="+mn-ea"/>
              <a:sym typeface="+mn-lt"/>
            </a:endParaRPr>
          </a:p>
        </p:txBody>
      </p:sp>
      <p:sp>
        <p:nvSpPr>
          <p:cNvPr id="41" name="TextBox 40"/>
          <p:cNvSpPr txBox="1"/>
          <p:nvPr/>
        </p:nvSpPr>
        <p:spPr>
          <a:xfrm flipH="1">
            <a:off x="3805543" y="3114787"/>
            <a:ext cx="769512" cy="556250"/>
          </a:xfrm>
          <a:prstGeom prst="rect">
            <a:avLst/>
          </a:prstGeom>
          <a:noFill/>
        </p:spPr>
        <p:txBody>
          <a:bodyPr bIns="34285" lIns="68571" rIns="68571" rtlCol="0" tIns="34285" wrap="square">
            <a:spAutoFit/>
          </a:bodyPr>
          <a:lstStyle>
            <a:defPPr>
              <a:defRPr lang="zh-CN"/>
            </a:defPPr>
            <a:lvl1pPr algn="ctr">
              <a:defRPr b="1" sz="3200">
                <a:solidFill>
                  <a:srgbClr val="F8F8F8"/>
                </a:solidFill>
                <a:latin typeface="+mn-ea"/>
                <a:ea typeface="+mn-ea"/>
              </a:defRPr>
            </a:lvl1pPr>
          </a:lstStyle>
          <a:p>
            <a:r>
              <a:rPr altLang="zh-CN" lang="en-US">
                <a:latin typeface="+mn-lt"/>
                <a:cs typeface="+mn-ea"/>
                <a:sym typeface="+mn-lt"/>
              </a:rPr>
              <a:t>03</a:t>
            </a:r>
          </a:p>
        </p:txBody>
      </p:sp>
      <p:sp>
        <p:nvSpPr>
          <p:cNvPr id="42" name="Oval 8"/>
          <p:cNvSpPr>
            <a:spLocks noChangeArrowheads="1"/>
          </p:cNvSpPr>
          <p:nvPr/>
        </p:nvSpPr>
        <p:spPr bwMode="auto">
          <a:xfrm flipH="1">
            <a:off x="626254" y="1772300"/>
            <a:ext cx="1807883" cy="1808832"/>
          </a:xfrm>
          <a:prstGeom prst="ellipse">
            <a:avLst/>
          </a:prstGeom>
          <a:solidFill>
            <a:srgbClr val="DFDFE1"/>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43" name="Oval 9"/>
          <p:cNvSpPr>
            <a:spLocks noChangeArrowheads="1"/>
          </p:cNvSpPr>
          <p:nvPr/>
        </p:nvSpPr>
        <p:spPr bwMode="auto">
          <a:xfrm flipH="1">
            <a:off x="768957" y="1915076"/>
            <a:ext cx="1522479" cy="1524471"/>
          </a:xfrm>
          <a:prstGeom prst="ellipse">
            <a:avLst/>
          </a:prstGeom>
          <a:solidFill>
            <a:schemeClr val="tx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44" name="Oval 11"/>
          <p:cNvSpPr>
            <a:spLocks noChangeArrowheads="1"/>
          </p:cNvSpPr>
          <p:nvPr/>
        </p:nvSpPr>
        <p:spPr bwMode="auto">
          <a:xfrm flipH="1">
            <a:off x="2921651" y="3806230"/>
            <a:ext cx="778500" cy="780100"/>
          </a:xfrm>
          <a:prstGeom prst="ellipse">
            <a:avLst/>
          </a:prstGeom>
          <a:solidFill>
            <a:schemeClr val="accent2"/>
          </a:solidFill>
          <a:ln>
            <a:noFill/>
          </a:ln>
        </p:spPr>
        <p:txBody>
          <a:bodyPr anchor="t" anchorCtr="0" bIns="34285" compatLnSpc="1" lIns="68571" numCol="1" rIns="68571" tIns="34285" vert="horz" wrap="square">
            <a:prstTxWarp prst="textNoShape">
              <a:avLst/>
            </a:prstTxWarp>
          </a:bodyPr>
          <a:lstStyle/>
          <a:p>
            <a:endParaRPr altLang="en-US" lang="zh-CN">
              <a:solidFill>
                <a:srgbClr val="F8F8F8"/>
              </a:solidFill>
              <a:latin typeface="+mn-lt"/>
              <a:ea typeface="+mn-ea"/>
              <a:cs typeface="+mn-ea"/>
              <a:sym typeface="+mn-lt"/>
            </a:endParaRPr>
          </a:p>
        </p:txBody>
      </p:sp>
      <p:sp>
        <p:nvSpPr>
          <p:cNvPr id="45" name="TextBox 44"/>
          <p:cNvSpPr txBox="1"/>
          <p:nvPr/>
        </p:nvSpPr>
        <p:spPr>
          <a:xfrm flipH="1">
            <a:off x="2916610" y="3935603"/>
            <a:ext cx="787903" cy="556250"/>
          </a:xfrm>
          <a:prstGeom prst="rect">
            <a:avLst/>
          </a:prstGeom>
          <a:noFill/>
        </p:spPr>
        <p:txBody>
          <a:bodyPr bIns="34285" lIns="68571" rIns="68571" rtlCol="0" tIns="34285" wrap="square">
            <a:spAutoFit/>
          </a:bodyPr>
          <a:lstStyle>
            <a:defPPr>
              <a:defRPr lang="zh-CN"/>
            </a:defPPr>
            <a:lvl1pPr algn="ctr">
              <a:defRPr b="1" sz="3200">
                <a:solidFill>
                  <a:srgbClr val="F8F8F8"/>
                </a:solidFill>
                <a:latin typeface="+mn-ea"/>
                <a:ea typeface="+mn-ea"/>
              </a:defRPr>
            </a:lvl1pPr>
          </a:lstStyle>
          <a:p>
            <a:r>
              <a:rPr altLang="zh-CN" lang="en-US">
                <a:latin typeface="+mn-lt"/>
                <a:cs typeface="+mn-ea"/>
                <a:sym typeface="+mn-lt"/>
              </a:rPr>
              <a:t>04</a:t>
            </a:r>
          </a:p>
        </p:txBody>
      </p:sp>
      <p:sp>
        <p:nvSpPr>
          <p:cNvPr id="46" name="Line 16"/>
          <p:cNvSpPr>
            <a:spLocks noChangeShapeType="1"/>
          </p:cNvSpPr>
          <p:nvPr/>
        </p:nvSpPr>
        <p:spPr bwMode="auto">
          <a:xfrm flipH="1" flipV="1">
            <a:off x="2430937" y="3297908"/>
            <a:ext cx="593548" cy="604100"/>
          </a:xfrm>
          <a:prstGeom prst="line">
            <a:avLst/>
          </a:prstGeom>
          <a:noFill/>
          <a:ln cap="flat" w="19050">
            <a:solidFill>
              <a:srgbClr val="2E2C2C"/>
            </a:solidFill>
            <a:prstDash val="solid"/>
            <a:miter lim="800000"/>
            <a:headEnd len="med" type="triangle" w="med"/>
            <a:tailEnd len="med" type="none" w="med"/>
          </a:ln>
          <a:extLst>
            <a:ext uri="{909E8E84-426E-40DD-AFC4-6F175D3DCCD1}">
              <a14:hiddenFill>
                <a:noFill/>
              </a14:hiddenFill>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47" name="TextBox 46"/>
          <p:cNvSpPr txBox="1"/>
          <p:nvPr/>
        </p:nvSpPr>
        <p:spPr>
          <a:xfrm>
            <a:off x="4082404" y="996387"/>
            <a:ext cx="4162799" cy="556250"/>
          </a:xfrm>
          <a:prstGeom prst="rect">
            <a:avLst/>
          </a:prstGeom>
          <a:noFill/>
        </p:spPr>
        <p:txBody>
          <a:bodyPr bIns="34285" lIns="68571" rIns="68571" rtlCol="0" tIns="34285" wrap="square">
            <a:spAutoFit/>
          </a:bodyPr>
          <a:lstStyle/>
          <a:p>
            <a:pPr eaLnBrk="0" hangingPunct="0" lvl="0">
              <a:spcBef>
                <a:spcPct val="20000"/>
              </a:spcBef>
              <a:buClr>
                <a:schemeClr val="tx1"/>
              </a:buClr>
              <a:buSzPts val="3200"/>
            </a:pPr>
            <a:r>
              <a:rPr altLang="zh-CN" lang="zh-CN" smtClean="0" sz="1600">
                <a:latin typeface="+mn-lt"/>
                <a:ea typeface="+mn-ea"/>
                <a:cs typeface="+mn-ea"/>
                <a:sym typeface="+mn-lt"/>
              </a:rPr>
              <a:t>护士应主动协助办理出院手续，并做好出院卫生宣教和服药告知。</a:t>
            </a:r>
          </a:p>
        </p:txBody>
      </p:sp>
      <p:sp>
        <p:nvSpPr>
          <p:cNvPr id="48" name="TextBox 47"/>
          <p:cNvSpPr txBox="1"/>
          <p:nvPr/>
        </p:nvSpPr>
        <p:spPr>
          <a:xfrm>
            <a:off x="4678294" y="1869154"/>
            <a:ext cx="3784438" cy="556250"/>
          </a:xfrm>
          <a:prstGeom prst="rect">
            <a:avLst/>
          </a:prstGeom>
          <a:noFill/>
        </p:spPr>
        <p:txBody>
          <a:bodyPr bIns="34285" lIns="68571" rIns="68571" rtlCol="0" tIns="34285" wrap="square">
            <a:spAutoFit/>
          </a:bodyPr>
          <a:lstStyle>
            <a:defPPr>
              <a:defRPr lang="zh-CN"/>
            </a:defPPr>
            <a:lvl1pPr eaLnBrk="0" hangingPunct="0" lvl="0">
              <a:spcBef>
                <a:spcPct val="20000"/>
              </a:spcBef>
              <a:buClr>
                <a:schemeClr val="tx1"/>
              </a:buClr>
              <a:buSzPts val="3200"/>
              <a:defRPr sz="1600">
                <a:latin typeface="+mj-ea"/>
                <a:ea typeface="+mj-ea"/>
              </a:defRPr>
            </a:lvl1pPr>
          </a:lstStyle>
          <a:p>
            <a:r>
              <a:rPr altLang="zh-CN" lang="zh-CN">
                <a:latin typeface="+mn-lt"/>
                <a:ea typeface="+mn-ea"/>
                <a:cs typeface="+mn-ea"/>
                <a:sym typeface="+mn-lt"/>
              </a:rPr>
              <a:t>必要时护士可根据病情给予书面的健康指导。</a:t>
            </a:r>
          </a:p>
        </p:txBody>
      </p:sp>
      <p:sp>
        <p:nvSpPr>
          <p:cNvPr id="49" name="TextBox 48"/>
          <p:cNvSpPr txBox="1"/>
          <p:nvPr/>
        </p:nvSpPr>
        <p:spPr>
          <a:xfrm>
            <a:off x="4635643" y="3093290"/>
            <a:ext cx="3784438" cy="800090"/>
          </a:xfrm>
          <a:prstGeom prst="rect">
            <a:avLst/>
          </a:prstGeom>
          <a:noFill/>
        </p:spPr>
        <p:txBody>
          <a:bodyPr bIns="34285" lIns="68571" rIns="68571" rtlCol="0" tIns="34285" wrap="square">
            <a:spAutoFit/>
          </a:bodyPr>
          <a:lstStyle>
            <a:defPPr>
              <a:defRPr lang="zh-CN"/>
            </a:defPPr>
            <a:lvl1pPr eaLnBrk="0" hangingPunct="0" lvl="0">
              <a:spcBef>
                <a:spcPct val="20000"/>
              </a:spcBef>
              <a:buClr>
                <a:schemeClr val="tx1"/>
              </a:buClr>
              <a:buSzPts val="3200"/>
              <a:defRPr sz="1600">
                <a:latin typeface="+mj-ea"/>
                <a:ea typeface="+mj-ea"/>
              </a:defRPr>
            </a:lvl1pPr>
          </a:lstStyle>
          <a:p>
            <a:r>
              <a:rPr altLang="zh-CN" lang="zh-CN">
                <a:latin typeface="+mn-lt"/>
                <a:ea typeface="+mn-ea"/>
                <a:cs typeface="+mn-ea"/>
                <a:sym typeface="+mn-lt"/>
              </a:rPr>
              <a:t>主动为病人提供专家坐诊时间，告诉病人要遵医嘱定期来院复查，如有不适，应随时来医院就诊或电话咨询。</a:t>
            </a:r>
          </a:p>
        </p:txBody>
      </p:sp>
      <p:sp>
        <p:nvSpPr>
          <p:cNvPr id="50" name="TextBox 49"/>
          <p:cNvSpPr txBox="1"/>
          <p:nvPr/>
        </p:nvSpPr>
        <p:spPr>
          <a:xfrm>
            <a:off x="3784018" y="4084712"/>
            <a:ext cx="4162799" cy="800090"/>
          </a:xfrm>
          <a:prstGeom prst="rect">
            <a:avLst/>
          </a:prstGeom>
          <a:noFill/>
        </p:spPr>
        <p:txBody>
          <a:bodyPr bIns="34285" lIns="68571" rIns="68571" rtlCol="0" tIns="34285" wrap="square">
            <a:spAutoFit/>
          </a:bodyPr>
          <a:lstStyle>
            <a:defPPr>
              <a:defRPr lang="zh-CN"/>
            </a:defPPr>
            <a:lvl1pPr eaLnBrk="0" hangingPunct="0" lvl="0">
              <a:spcBef>
                <a:spcPct val="20000"/>
              </a:spcBef>
              <a:buClr>
                <a:schemeClr val="tx1"/>
              </a:buClr>
              <a:buSzPts val="3200"/>
              <a:defRPr sz="1600">
                <a:latin typeface="+mj-ea"/>
                <a:ea typeface="+mj-ea"/>
              </a:defRPr>
            </a:lvl1pPr>
          </a:lstStyle>
          <a:p>
            <a:r>
              <a:rPr altLang="zh-CN" lang="zh-CN">
                <a:latin typeface="+mn-lt"/>
                <a:ea typeface="+mn-ea"/>
                <a:cs typeface="+mn-ea"/>
                <a:sym typeface="+mn-lt"/>
              </a:rPr>
              <a:t>出院道别是我们对病人关爱的延续。临别的时候表达友好祝愿，是增进护患关系的良好时机。</a:t>
            </a:r>
          </a:p>
        </p:txBody>
      </p:sp>
      <p:sp>
        <p:nvSpPr>
          <p:cNvPr id="51" name="TextBox 50"/>
          <p:cNvSpPr txBox="1"/>
          <p:nvPr/>
        </p:nvSpPr>
        <p:spPr>
          <a:xfrm>
            <a:off x="1113040" y="2330956"/>
            <a:ext cx="746742" cy="800090"/>
          </a:xfrm>
          <a:prstGeom prst="rect">
            <a:avLst/>
          </a:prstGeom>
          <a:noFill/>
        </p:spPr>
        <p:txBody>
          <a:bodyPr bIns="34285" lIns="68571" rIns="68571" rtlCol="0" tIns="34285" wrap="none">
            <a:spAutoFit/>
          </a:bodyPr>
          <a:lstStyle/>
          <a:p>
            <a:r>
              <a:rPr altLang="en-US" b="1" lang="zh-CN" smtClean="0" sz="2400">
                <a:solidFill>
                  <a:srgbClr val="F8F8F8"/>
                </a:solidFill>
                <a:latin typeface="+mn-lt"/>
                <a:ea typeface="+mn-ea"/>
                <a:cs typeface="+mn-ea"/>
                <a:sym typeface="+mn-lt"/>
              </a:rPr>
              <a:t>出院</a:t>
            </a:r>
          </a:p>
          <a:p>
            <a:r>
              <a:rPr altLang="en-US" b="1" lang="zh-CN" smtClean="0" sz="2400">
                <a:solidFill>
                  <a:srgbClr val="F8F8F8"/>
                </a:solidFill>
                <a:latin typeface="+mn-lt"/>
                <a:ea typeface="+mn-ea"/>
                <a:cs typeface="+mn-ea"/>
                <a:sym typeface="+mn-lt"/>
              </a:rPr>
              <a:t>礼仪</a:t>
            </a:r>
          </a:p>
        </p:txBody>
      </p:sp>
    </p:spTree>
    <p:extLst>
      <p:ext uri="{BB962C8B-B14F-4D97-AF65-F5344CB8AC3E}">
        <p14:creationId val="3421028753"/>
      </p:ext>
    </p:extLst>
  </p:cSld>
  <p:clrMapOvr>
    <a:masterClrMapping/>
  </p:clrMapOvr>
  <mc:AlternateContent>
    <mc:Choice Requires="p14">
      <p:transition advTm="7907" p14:dur="2000" spd="slow"/>
    </mc:Choice>
    <mc:Fallback>
      <p:transition advTm="7907"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300" fill="hold" id="7"/>
                                        <p:tgtEl>
                                          <p:spTgt spid="27"/>
                                        </p:tgtEl>
                                        <p:attrNameLst>
                                          <p:attrName>ppt_x</p:attrName>
                                        </p:attrNameLst>
                                      </p:cBhvr>
                                      <p:tavLst>
                                        <p:tav tm="0">
                                          <p:val>
                                            <p:strVal val="0-#ppt_w/2"/>
                                          </p:val>
                                        </p:tav>
                                        <p:tav tm="100000">
                                          <p:val>
                                            <p:strVal val="#ppt_x"/>
                                          </p:val>
                                        </p:tav>
                                      </p:tavLst>
                                    </p:anim>
                                    <p:anim calcmode="lin" valueType="num">
                                      <p:cBhvr additive="base">
                                        <p:cTn dur="300" fill="hold" id="8"/>
                                        <p:tgtEl>
                                          <p:spTgt spid="2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300" fill="hold" id="11"/>
                                        <p:tgtEl>
                                          <p:spTgt spid="26"/>
                                        </p:tgtEl>
                                        <p:attrNameLst>
                                          <p:attrName>ppt_x</p:attrName>
                                        </p:attrNameLst>
                                      </p:cBhvr>
                                      <p:tavLst>
                                        <p:tav tm="0">
                                          <p:val>
                                            <p:strVal val="0-#ppt_w/2"/>
                                          </p:val>
                                        </p:tav>
                                        <p:tav tm="100000">
                                          <p:val>
                                            <p:strVal val="#ppt_x"/>
                                          </p:val>
                                        </p:tav>
                                      </p:tavLst>
                                    </p:anim>
                                    <p:anim calcmode="lin" valueType="num">
                                      <p:cBhvr additive="base">
                                        <p:cTn dur="300" fill="hold" id="12"/>
                                        <p:tgtEl>
                                          <p:spTgt spid="2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28"/>
                                        </p:tgtEl>
                                        <p:attrNameLst>
                                          <p:attrName>style.visibility</p:attrName>
                                        </p:attrNameLst>
                                      </p:cBhvr>
                                      <p:to>
                                        <p:strVal val="visible"/>
                                      </p:to>
                                    </p:set>
                                    <p:anim by="(-#ppt_w*2)" calcmode="lin" valueType="num">
                                      <p:cBhvr rctx="PPT">
                                        <p:cTn autoRev="1" dur="200" fill="hold" id="16">
                                          <p:stCondLst>
                                            <p:cond delay="0"/>
                                          </p:stCondLst>
                                        </p:cTn>
                                        <p:tgtEl>
                                          <p:spTgt spid="28"/>
                                        </p:tgtEl>
                                        <p:attrNameLst>
                                          <p:attrName>ppt_w</p:attrName>
                                        </p:attrNameLst>
                                      </p:cBhvr>
                                    </p:anim>
                                    <p:anim by="(#ppt_w*0.50)" calcmode="lin" valueType="num">
                                      <p:cBhvr>
                                        <p:cTn autoRev="1" decel="50000" dur="200" fill="hold" id="17">
                                          <p:stCondLst>
                                            <p:cond delay="0"/>
                                          </p:stCondLst>
                                        </p:cTn>
                                        <p:tgtEl>
                                          <p:spTgt spid="28"/>
                                        </p:tgtEl>
                                        <p:attrNameLst>
                                          <p:attrName>ppt_x</p:attrName>
                                        </p:attrNameLst>
                                      </p:cBhvr>
                                    </p:anim>
                                    <p:anim calcmode="lin" from="(-#ppt_h/2)" to="(#ppt_y)" valueType="num">
                                      <p:cBhvr>
                                        <p:cTn dur="400" fill="hold" id="18">
                                          <p:stCondLst>
                                            <p:cond delay="0"/>
                                          </p:stCondLst>
                                        </p:cTn>
                                        <p:tgtEl>
                                          <p:spTgt spid="28"/>
                                        </p:tgtEl>
                                        <p:attrNameLst>
                                          <p:attrName>ppt_y</p:attrName>
                                        </p:attrNameLst>
                                      </p:cBhvr>
                                    </p:anim>
                                    <p:animRot by="21600000">
                                      <p:cBhvr>
                                        <p:cTn dur="400" fill="hold" id="19">
                                          <p:stCondLst>
                                            <p:cond delay="0"/>
                                          </p:stCondLst>
                                        </p:cTn>
                                        <p:tgtEl>
                                          <p:spTgt spid="28"/>
                                        </p:tgtEl>
                                        <p:attrNameLst>
                                          <p:attrName>r</p:attrName>
                                        </p:attrNameLst>
                                      </p:cBhvr>
                                    </p:animRot>
                                  </p:childTnLst>
                                </p:cTn>
                              </p:par>
                            </p:childTnLst>
                          </p:cTn>
                        </p:par>
                        <p:par>
                          <p:cTn fill="hold" id="20" nodeType="afterGroup">
                            <p:stCondLst>
                              <p:cond delay="800"/>
                            </p:stCondLst>
                            <p:childTnLst>
                              <p:par>
                                <p:cTn fill="hold" grpId="0" id="21" nodeType="afterEffect" presetClass="entr" presetID="52" presetSubtype="0">
                                  <p:stCondLst>
                                    <p:cond delay="0"/>
                                  </p:stCondLst>
                                  <p:childTnLst>
                                    <p:set>
                                      <p:cBhvr>
                                        <p:cTn dur="1" fill="hold" id="22">
                                          <p:stCondLst>
                                            <p:cond delay="0"/>
                                          </p:stCondLst>
                                        </p:cTn>
                                        <p:tgtEl>
                                          <p:spTgt spid="43"/>
                                        </p:tgtEl>
                                        <p:attrNameLst>
                                          <p:attrName>style.visibility</p:attrName>
                                        </p:attrNameLst>
                                      </p:cBhvr>
                                      <p:to>
                                        <p:strVal val="visible"/>
                                      </p:to>
                                    </p:set>
                                    <p:animScale>
                                      <p:cBhvr>
                                        <p:cTn decel="50000" dur="1000" fill="hold" id="23">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43"/>
                                        </p:tgtEl>
                                        <p:attrNameLst>
                                          <p:attrName>ppt_x</p:attrName>
                                          <p:attrName>ppt_y</p:attrName>
                                        </p:attrNameLst>
                                      </p:cBhvr>
                                    </p:animMotion>
                                    <p:animEffect filter="fade" transition="in">
                                      <p:cBhvr>
                                        <p:cTn dur="1000" id="25"/>
                                        <p:tgtEl>
                                          <p:spTgt spid="43"/>
                                        </p:tgtEl>
                                      </p:cBhvr>
                                    </p:animEffect>
                                  </p:childTnLst>
                                </p:cTn>
                              </p:par>
                              <p:par>
                                <p:cTn fill="hold" grpId="0" id="26" nodeType="withEffect" presetClass="entr" presetID="52" presetSubtype="0">
                                  <p:stCondLst>
                                    <p:cond delay="0"/>
                                  </p:stCondLst>
                                  <p:childTnLst>
                                    <p:set>
                                      <p:cBhvr>
                                        <p:cTn dur="1" fill="hold" id="27">
                                          <p:stCondLst>
                                            <p:cond delay="0"/>
                                          </p:stCondLst>
                                        </p:cTn>
                                        <p:tgtEl>
                                          <p:spTgt spid="42"/>
                                        </p:tgtEl>
                                        <p:attrNameLst>
                                          <p:attrName>style.visibility</p:attrName>
                                        </p:attrNameLst>
                                      </p:cBhvr>
                                      <p:to>
                                        <p:strVal val="visible"/>
                                      </p:to>
                                    </p:set>
                                    <p:animScale>
                                      <p:cBhvr>
                                        <p:cTn decel="50000" dur="1000" fill="hold" id="28">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9">
                                          <p:stCondLst>
                                            <p:cond delay="0"/>
                                          </p:stCondLst>
                                        </p:cTn>
                                        <p:tgtEl>
                                          <p:spTgt spid="42"/>
                                        </p:tgtEl>
                                        <p:attrNameLst>
                                          <p:attrName>ppt_x</p:attrName>
                                          <p:attrName>ppt_y</p:attrName>
                                        </p:attrNameLst>
                                      </p:cBhvr>
                                    </p:animMotion>
                                    <p:animEffect filter="fade" transition="in">
                                      <p:cBhvr>
                                        <p:cTn dur="1000" id="30"/>
                                        <p:tgtEl>
                                          <p:spTgt spid="42"/>
                                        </p:tgtEl>
                                      </p:cBhvr>
                                    </p:animEffect>
                                  </p:childTnLst>
                                </p:cTn>
                              </p:par>
                            </p:childTnLst>
                          </p:cTn>
                        </p:par>
                        <p:par>
                          <p:cTn fill="hold" id="31" nodeType="afterGroup">
                            <p:stCondLst>
                              <p:cond delay="1800"/>
                            </p:stCondLst>
                            <p:childTnLst>
                              <p:par>
                                <p:cTn fill="hold" grpId="0" id="32" nodeType="afterEffect" presetClass="entr" presetID="21" presetSubtype="1">
                                  <p:stCondLst>
                                    <p:cond delay="0"/>
                                  </p:stCondLst>
                                  <p:childTnLst>
                                    <p:set>
                                      <p:cBhvr>
                                        <p:cTn dur="1" fill="hold" id="33">
                                          <p:stCondLst>
                                            <p:cond delay="0"/>
                                          </p:stCondLst>
                                        </p:cTn>
                                        <p:tgtEl>
                                          <p:spTgt spid="32"/>
                                        </p:tgtEl>
                                        <p:attrNameLst>
                                          <p:attrName>style.visibility</p:attrName>
                                        </p:attrNameLst>
                                      </p:cBhvr>
                                      <p:to>
                                        <p:strVal val="visible"/>
                                      </p:to>
                                    </p:set>
                                    <p:animEffect filter="wheel(1)" transition="in">
                                      <p:cBhvr>
                                        <p:cTn dur="1000" id="34"/>
                                        <p:tgtEl>
                                          <p:spTgt spid="32"/>
                                        </p:tgtEl>
                                      </p:cBhvr>
                                    </p:animEffect>
                                  </p:childTnLst>
                                </p:cTn>
                              </p:par>
                              <p:par>
                                <p:cTn fill="hold" grpId="0" id="35" nodeType="withEffect" presetClass="entr" presetID="31" presetSubtype="0">
                                  <p:stCondLst>
                                    <p:cond delay="0"/>
                                  </p:stCondLst>
                                  <p:childTnLst>
                                    <p:set>
                                      <p:cBhvr>
                                        <p:cTn dur="1" fill="hold" id="36">
                                          <p:stCondLst>
                                            <p:cond delay="0"/>
                                          </p:stCondLst>
                                        </p:cTn>
                                        <p:tgtEl>
                                          <p:spTgt spid="51"/>
                                        </p:tgtEl>
                                        <p:attrNameLst>
                                          <p:attrName>style.visibility</p:attrName>
                                        </p:attrNameLst>
                                      </p:cBhvr>
                                      <p:to>
                                        <p:strVal val="visible"/>
                                      </p:to>
                                    </p:set>
                                    <p:anim calcmode="lin" valueType="num">
                                      <p:cBhvr>
                                        <p:cTn dur="300" fill="hold" id="37"/>
                                        <p:tgtEl>
                                          <p:spTgt spid="51"/>
                                        </p:tgtEl>
                                        <p:attrNameLst>
                                          <p:attrName>ppt_w</p:attrName>
                                        </p:attrNameLst>
                                      </p:cBhvr>
                                      <p:tavLst>
                                        <p:tav tm="0">
                                          <p:val>
                                            <p:fltVal val="0"/>
                                          </p:val>
                                        </p:tav>
                                        <p:tav tm="100000">
                                          <p:val>
                                            <p:strVal val="#ppt_w"/>
                                          </p:val>
                                        </p:tav>
                                      </p:tavLst>
                                    </p:anim>
                                    <p:anim calcmode="lin" valueType="num">
                                      <p:cBhvr>
                                        <p:cTn dur="300" fill="hold" id="38"/>
                                        <p:tgtEl>
                                          <p:spTgt spid="51"/>
                                        </p:tgtEl>
                                        <p:attrNameLst>
                                          <p:attrName>ppt_h</p:attrName>
                                        </p:attrNameLst>
                                      </p:cBhvr>
                                      <p:tavLst>
                                        <p:tav tm="0">
                                          <p:val>
                                            <p:fltVal val="0"/>
                                          </p:val>
                                        </p:tav>
                                        <p:tav tm="100000">
                                          <p:val>
                                            <p:strVal val="#ppt_h"/>
                                          </p:val>
                                        </p:tav>
                                      </p:tavLst>
                                    </p:anim>
                                    <p:anim calcmode="lin" valueType="num">
                                      <p:cBhvr>
                                        <p:cTn dur="300" fill="hold" id="39"/>
                                        <p:tgtEl>
                                          <p:spTgt spid="51"/>
                                        </p:tgtEl>
                                        <p:attrNameLst>
                                          <p:attrName>style.rotation</p:attrName>
                                        </p:attrNameLst>
                                      </p:cBhvr>
                                      <p:tavLst>
                                        <p:tav tm="0">
                                          <p:val>
                                            <p:fltVal val="90"/>
                                          </p:val>
                                        </p:tav>
                                        <p:tav tm="100000">
                                          <p:val>
                                            <p:fltVal val="0"/>
                                          </p:val>
                                        </p:tav>
                                      </p:tavLst>
                                    </p:anim>
                                    <p:animEffect filter="fade" transition="in">
                                      <p:cBhvr>
                                        <p:cTn dur="300" id="40"/>
                                        <p:tgtEl>
                                          <p:spTgt spid="51"/>
                                        </p:tgtEl>
                                      </p:cBhvr>
                                    </p:animEffect>
                                  </p:childTnLst>
                                </p:cTn>
                              </p:par>
                            </p:childTnLst>
                          </p:cTn>
                        </p:par>
                        <p:par>
                          <p:cTn fill="hold" id="41" nodeType="afterGroup">
                            <p:stCondLst>
                              <p:cond delay="2800"/>
                            </p:stCondLst>
                            <p:childTnLst>
                              <p:par>
                                <p:cTn fill="hold" grpId="0" id="42" nodeType="afterEffect" presetClass="entr" presetID="22" presetSubtype="8">
                                  <p:stCondLst>
                                    <p:cond delay="0"/>
                                  </p:stCondLst>
                                  <p:childTnLst>
                                    <p:set>
                                      <p:cBhvr>
                                        <p:cTn dur="1" fill="hold" id="43">
                                          <p:stCondLst>
                                            <p:cond delay="0"/>
                                          </p:stCondLst>
                                        </p:cTn>
                                        <p:tgtEl>
                                          <p:spTgt spid="33"/>
                                        </p:tgtEl>
                                        <p:attrNameLst>
                                          <p:attrName>style.visibility</p:attrName>
                                        </p:attrNameLst>
                                      </p:cBhvr>
                                      <p:to>
                                        <p:strVal val="visible"/>
                                      </p:to>
                                    </p:set>
                                    <p:animEffect filter="wipe(left)" transition="in">
                                      <p:cBhvr>
                                        <p:cTn dur="500" id="44"/>
                                        <p:tgtEl>
                                          <p:spTgt spid="33"/>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35"/>
                                        </p:tgtEl>
                                        <p:attrNameLst>
                                          <p:attrName>style.visibility</p:attrName>
                                        </p:attrNameLst>
                                      </p:cBhvr>
                                      <p:to>
                                        <p:strVal val="visible"/>
                                      </p:to>
                                    </p:set>
                                    <p:animEffect filter="wipe(left)" transition="in">
                                      <p:cBhvr>
                                        <p:cTn dur="500" id="47"/>
                                        <p:tgtEl>
                                          <p:spTgt spid="35"/>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34"/>
                                        </p:tgtEl>
                                        <p:attrNameLst>
                                          <p:attrName>style.visibility</p:attrName>
                                        </p:attrNameLst>
                                      </p:cBhvr>
                                      <p:to>
                                        <p:strVal val="visible"/>
                                      </p:to>
                                    </p:set>
                                    <p:animEffect filter="wipe(left)" transition="in">
                                      <p:cBhvr>
                                        <p:cTn dur="500" id="50"/>
                                        <p:tgtEl>
                                          <p:spTgt spid="34"/>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46"/>
                                        </p:tgtEl>
                                        <p:attrNameLst>
                                          <p:attrName>style.visibility</p:attrName>
                                        </p:attrNameLst>
                                      </p:cBhvr>
                                      <p:to>
                                        <p:strVal val="visible"/>
                                      </p:to>
                                    </p:set>
                                    <p:animEffect filter="wipe(left)" transition="in">
                                      <p:cBhvr>
                                        <p:cTn dur="500" id="53"/>
                                        <p:tgtEl>
                                          <p:spTgt spid="46"/>
                                        </p:tgtEl>
                                      </p:cBhvr>
                                    </p:animEffect>
                                  </p:childTnLst>
                                </p:cTn>
                              </p:par>
                            </p:childTnLst>
                          </p:cTn>
                        </p:par>
                        <p:par>
                          <p:cTn fill="hold" id="54" nodeType="afterGroup">
                            <p:stCondLst>
                              <p:cond delay="3300"/>
                            </p:stCondLst>
                            <p:childTnLst>
                              <p:par>
                                <p:cTn fill="hold" grpId="0" id="55" nodeType="afterEffect" presetClass="entr" presetID="53" presetSubtype="0">
                                  <p:stCondLst>
                                    <p:cond delay="0"/>
                                  </p:stCondLst>
                                  <p:childTnLst>
                                    <p:set>
                                      <p:cBhvr>
                                        <p:cTn dur="1" fill="hold" id="56">
                                          <p:stCondLst>
                                            <p:cond delay="0"/>
                                          </p:stCondLst>
                                        </p:cTn>
                                        <p:tgtEl>
                                          <p:spTgt spid="36"/>
                                        </p:tgtEl>
                                        <p:attrNameLst>
                                          <p:attrName>style.visibility</p:attrName>
                                        </p:attrNameLst>
                                      </p:cBhvr>
                                      <p:to>
                                        <p:strVal val="visible"/>
                                      </p:to>
                                    </p:set>
                                    <p:anim calcmode="lin" valueType="num">
                                      <p:cBhvr>
                                        <p:cTn dur="500" fill="hold" id="57"/>
                                        <p:tgtEl>
                                          <p:spTgt spid="36"/>
                                        </p:tgtEl>
                                        <p:attrNameLst>
                                          <p:attrName>ppt_w</p:attrName>
                                        </p:attrNameLst>
                                      </p:cBhvr>
                                      <p:tavLst>
                                        <p:tav tm="0">
                                          <p:val>
                                            <p:fltVal val="0"/>
                                          </p:val>
                                        </p:tav>
                                        <p:tav tm="100000">
                                          <p:val>
                                            <p:strVal val="#ppt_w"/>
                                          </p:val>
                                        </p:tav>
                                      </p:tavLst>
                                    </p:anim>
                                    <p:anim calcmode="lin" valueType="num">
                                      <p:cBhvr>
                                        <p:cTn dur="500" fill="hold" id="58"/>
                                        <p:tgtEl>
                                          <p:spTgt spid="36"/>
                                        </p:tgtEl>
                                        <p:attrNameLst>
                                          <p:attrName>ppt_h</p:attrName>
                                        </p:attrNameLst>
                                      </p:cBhvr>
                                      <p:tavLst>
                                        <p:tav tm="0">
                                          <p:val>
                                            <p:fltVal val="0"/>
                                          </p:val>
                                        </p:tav>
                                        <p:tav tm="100000">
                                          <p:val>
                                            <p:strVal val="#ppt_h"/>
                                          </p:val>
                                        </p:tav>
                                      </p:tavLst>
                                    </p:anim>
                                    <p:animEffect filter="fade" transition="in">
                                      <p:cBhvr>
                                        <p:cTn dur="500" id="59"/>
                                        <p:tgtEl>
                                          <p:spTgt spid="36"/>
                                        </p:tgtEl>
                                      </p:cBhvr>
                                    </p:animEffect>
                                  </p:childTnLst>
                                </p:cTn>
                              </p:par>
                              <p:par>
                                <p:cTn fill="hold" grpId="0" id="60" nodeType="withEffect" presetClass="entr" presetID="53" presetSubtype="0">
                                  <p:stCondLst>
                                    <p:cond delay="100"/>
                                  </p:stCondLst>
                                  <p:childTnLst>
                                    <p:set>
                                      <p:cBhvr>
                                        <p:cTn dur="1" fill="hold" id="61">
                                          <p:stCondLst>
                                            <p:cond delay="0"/>
                                          </p:stCondLst>
                                        </p:cTn>
                                        <p:tgtEl>
                                          <p:spTgt spid="38"/>
                                        </p:tgtEl>
                                        <p:attrNameLst>
                                          <p:attrName>style.visibility</p:attrName>
                                        </p:attrNameLst>
                                      </p:cBhvr>
                                      <p:to>
                                        <p:strVal val="visible"/>
                                      </p:to>
                                    </p:set>
                                    <p:anim calcmode="lin" valueType="num">
                                      <p:cBhvr>
                                        <p:cTn dur="500" fill="hold" id="62"/>
                                        <p:tgtEl>
                                          <p:spTgt spid="38"/>
                                        </p:tgtEl>
                                        <p:attrNameLst>
                                          <p:attrName>ppt_w</p:attrName>
                                        </p:attrNameLst>
                                      </p:cBhvr>
                                      <p:tavLst>
                                        <p:tav tm="0">
                                          <p:val>
                                            <p:fltVal val="0"/>
                                          </p:val>
                                        </p:tav>
                                        <p:tav tm="100000">
                                          <p:val>
                                            <p:strVal val="#ppt_w"/>
                                          </p:val>
                                        </p:tav>
                                      </p:tavLst>
                                    </p:anim>
                                    <p:anim calcmode="lin" valueType="num">
                                      <p:cBhvr>
                                        <p:cTn dur="500" fill="hold" id="63"/>
                                        <p:tgtEl>
                                          <p:spTgt spid="38"/>
                                        </p:tgtEl>
                                        <p:attrNameLst>
                                          <p:attrName>ppt_h</p:attrName>
                                        </p:attrNameLst>
                                      </p:cBhvr>
                                      <p:tavLst>
                                        <p:tav tm="0">
                                          <p:val>
                                            <p:fltVal val="0"/>
                                          </p:val>
                                        </p:tav>
                                        <p:tav tm="100000">
                                          <p:val>
                                            <p:strVal val="#ppt_h"/>
                                          </p:val>
                                        </p:tav>
                                      </p:tavLst>
                                    </p:anim>
                                    <p:animEffect filter="fade" transition="in">
                                      <p:cBhvr>
                                        <p:cTn dur="500" id="64"/>
                                        <p:tgtEl>
                                          <p:spTgt spid="38"/>
                                        </p:tgtEl>
                                      </p:cBhvr>
                                    </p:animEffect>
                                  </p:childTnLst>
                                </p:cTn>
                              </p:par>
                              <p:par>
                                <p:cTn fill="hold" grpId="0" id="65" nodeType="withEffect" presetClass="entr" presetID="53" presetSubtype="0">
                                  <p:stCondLst>
                                    <p:cond delay="200"/>
                                  </p:stCondLst>
                                  <p:childTnLst>
                                    <p:set>
                                      <p:cBhvr>
                                        <p:cTn dur="1" fill="hold" id="66">
                                          <p:stCondLst>
                                            <p:cond delay="0"/>
                                          </p:stCondLst>
                                        </p:cTn>
                                        <p:tgtEl>
                                          <p:spTgt spid="40"/>
                                        </p:tgtEl>
                                        <p:attrNameLst>
                                          <p:attrName>style.visibility</p:attrName>
                                        </p:attrNameLst>
                                      </p:cBhvr>
                                      <p:to>
                                        <p:strVal val="visible"/>
                                      </p:to>
                                    </p:set>
                                    <p:anim calcmode="lin" valueType="num">
                                      <p:cBhvr>
                                        <p:cTn dur="500" fill="hold" id="67"/>
                                        <p:tgtEl>
                                          <p:spTgt spid="40"/>
                                        </p:tgtEl>
                                        <p:attrNameLst>
                                          <p:attrName>ppt_w</p:attrName>
                                        </p:attrNameLst>
                                      </p:cBhvr>
                                      <p:tavLst>
                                        <p:tav tm="0">
                                          <p:val>
                                            <p:fltVal val="0"/>
                                          </p:val>
                                        </p:tav>
                                        <p:tav tm="100000">
                                          <p:val>
                                            <p:strVal val="#ppt_w"/>
                                          </p:val>
                                        </p:tav>
                                      </p:tavLst>
                                    </p:anim>
                                    <p:anim calcmode="lin" valueType="num">
                                      <p:cBhvr>
                                        <p:cTn dur="500" fill="hold" id="68"/>
                                        <p:tgtEl>
                                          <p:spTgt spid="40"/>
                                        </p:tgtEl>
                                        <p:attrNameLst>
                                          <p:attrName>ppt_h</p:attrName>
                                        </p:attrNameLst>
                                      </p:cBhvr>
                                      <p:tavLst>
                                        <p:tav tm="0">
                                          <p:val>
                                            <p:fltVal val="0"/>
                                          </p:val>
                                        </p:tav>
                                        <p:tav tm="100000">
                                          <p:val>
                                            <p:strVal val="#ppt_h"/>
                                          </p:val>
                                        </p:tav>
                                      </p:tavLst>
                                    </p:anim>
                                    <p:animEffect filter="fade" transition="in">
                                      <p:cBhvr>
                                        <p:cTn dur="500" id="69"/>
                                        <p:tgtEl>
                                          <p:spTgt spid="40"/>
                                        </p:tgtEl>
                                      </p:cBhvr>
                                    </p:animEffect>
                                  </p:childTnLst>
                                </p:cTn>
                              </p:par>
                              <p:par>
                                <p:cTn fill="hold" grpId="0" id="70" nodeType="withEffect" presetClass="entr" presetID="53" presetSubtype="0">
                                  <p:stCondLst>
                                    <p:cond delay="300"/>
                                  </p:stCondLst>
                                  <p:childTnLst>
                                    <p:set>
                                      <p:cBhvr>
                                        <p:cTn dur="1" fill="hold" id="71">
                                          <p:stCondLst>
                                            <p:cond delay="0"/>
                                          </p:stCondLst>
                                        </p:cTn>
                                        <p:tgtEl>
                                          <p:spTgt spid="44"/>
                                        </p:tgtEl>
                                        <p:attrNameLst>
                                          <p:attrName>style.visibility</p:attrName>
                                        </p:attrNameLst>
                                      </p:cBhvr>
                                      <p:to>
                                        <p:strVal val="visible"/>
                                      </p:to>
                                    </p:set>
                                    <p:anim calcmode="lin" valueType="num">
                                      <p:cBhvr>
                                        <p:cTn dur="500" fill="hold" id="72"/>
                                        <p:tgtEl>
                                          <p:spTgt spid="44"/>
                                        </p:tgtEl>
                                        <p:attrNameLst>
                                          <p:attrName>ppt_w</p:attrName>
                                        </p:attrNameLst>
                                      </p:cBhvr>
                                      <p:tavLst>
                                        <p:tav tm="0">
                                          <p:val>
                                            <p:fltVal val="0"/>
                                          </p:val>
                                        </p:tav>
                                        <p:tav tm="100000">
                                          <p:val>
                                            <p:strVal val="#ppt_w"/>
                                          </p:val>
                                        </p:tav>
                                      </p:tavLst>
                                    </p:anim>
                                    <p:anim calcmode="lin" valueType="num">
                                      <p:cBhvr>
                                        <p:cTn dur="500" fill="hold" id="73"/>
                                        <p:tgtEl>
                                          <p:spTgt spid="44"/>
                                        </p:tgtEl>
                                        <p:attrNameLst>
                                          <p:attrName>ppt_h</p:attrName>
                                        </p:attrNameLst>
                                      </p:cBhvr>
                                      <p:tavLst>
                                        <p:tav tm="0">
                                          <p:val>
                                            <p:fltVal val="0"/>
                                          </p:val>
                                        </p:tav>
                                        <p:tav tm="100000">
                                          <p:val>
                                            <p:strVal val="#ppt_h"/>
                                          </p:val>
                                        </p:tav>
                                      </p:tavLst>
                                    </p:anim>
                                    <p:animEffect filter="fade" transition="in">
                                      <p:cBhvr>
                                        <p:cTn dur="500" id="74"/>
                                        <p:tgtEl>
                                          <p:spTgt spid="44"/>
                                        </p:tgtEl>
                                      </p:cBhvr>
                                    </p:animEffect>
                                  </p:childTnLst>
                                </p:cTn>
                              </p:par>
                            </p:childTnLst>
                          </p:cTn>
                        </p:par>
                        <p:par>
                          <p:cTn fill="hold" id="75" nodeType="afterGroup">
                            <p:stCondLst>
                              <p:cond delay="4100"/>
                            </p:stCondLst>
                            <p:childTnLst>
                              <p:par>
                                <p:cTn fill="hold" grpId="0" id="76" nodeType="afterEffect" presetClass="entr" presetID="31" presetSubtype="0">
                                  <p:stCondLst>
                                    <p:cond delay="0"/>
                                  </p:stCondLst>
                                  <p:childTnLst>
                                    <p:set>
                                      <p:cBhvr>
                                        <p:cTn dur="1" fill="hold" id="77">
                                          <p:stCondLst>
                                            <p:cond delay="0"/>
                                          </p:stCondLst>
                                        </p:cTn>
                                        <p:tgtEl>
                                          <p:spTgt spid="37"/>
                                        </p:tgtEl>
                                        <p:attrNameLst>
                                          <p:attrName>style.visibility</p:attrName>
                                        </p:attrNameLst>
                                      </p:cBhvr>
                                      <p:to>
                                        <p:strVal val="visible"/>
                                      </p:to>
                                    </p:set>
                                    <p:anim calcmode="lin" valueType="num">
                                      <p:cBhvr>
                                        <p:cTn dur="400" fill="hold" id="78"/>
                                        <p:tgtEl>
                                          <p:spTgt spid="37"/>
                                        </p:tgtEl>
                                        <p:attrNameLst>
                                          <p:attrName>ppt_w</p:attrName>
                                        </p:attrNameLst>
                                      </p:cBhvr>
                                      <p:tavLst>
                                        <p:tav tm="0">
                                          <p:val>
                                            <p:fltVal val="0"/>
                                          </p:val>
                                        </p:tav>
                                        <p:tav tm="100000">
                                          <p:val>
                                            <p:strVal val="#ppt_w"/>
                                          </p:val>
                                        </p:tav>
                                      </p:tavLst>
                                    </p:anim>
                                    <p:anim calcmode="lin" valueType="num">
                                      <p:cBhvr>
                                        <p:cTn dur="400" fill="hold" id="79"/>
                                        <p:tgtEl>
                                          <p:spTgt spid="37"/>
                                        </p:tgtEl>
                                        <p:attrNameLst>
                                          <p:attrName>ppt_h</p:attrName>
                                        </p:attrNameLst>
                                      </p:cBhvr>
                                      <p:tavLst>
                                        <p:tav tm="0">
                                          <p:val>
                                            <p:fltVal val="0"/>
                                          </p:val>
                                        </p:tav>
                                        <p:tav tm="100000">
                                          <p:val>
                                            <p:strVal val="#ppt_h"/>
                                          </p:val>
                                        </p:tav>
                                      </p:tavLst>
                                    </p:anim>
                                    <p:anim calcmode="lin" valueType="num">
                                      <p:cBhvr>
                                        <p:cTn dur="400" fill="hold" id="80"/>
                                        <p:tgtEl>
                                          <p:spTgt spid="37"/>
                                        </p:tgtEl>
                                        <p:attrNameLst>
                                          <p:attrName>style.rotation</p:attrName>
                                        </p:attrNameLst>
                                      </p:cBhvr>
                                      <p:tavLst>
                                        <p:tav tm="0">
                                          <p:val>
                                            <p:fltVal val="90"/>
                                          </p:val>
                                        </p:tav>
                                        <p:tav tm="100000">
                                          <p:val>
                                            <p:fltVal val="0"/>
                                          </p:val>
                                        </p:tav>
                                      </p:tavLst>
                                    </p:anim>
                                    <p:animEffect filter="fade" transition="in">
                                      <p:cBhvr>
                                        <p:cTn dur="400" id="81"/>
                                        <p:tgtEl>
                                          <p:spTgt spid="37"/>
                                        </p:tgtEl>
                                      </p:cBhvr>
                                    </p:animEffect>
                                  </p:childTnLst>
                                </p:cTn>
                              </p:par>
                            </p:childTnLst>
                          </p:cTn>
                        </p:par>
                        <p:par>
                          <p:cTn fill="hold" id="82" nodeType="afterGroup">
                            <p:stCondLst>
                              <p:cond delay="4500"/>
                            </p:stCondLst>
                            <p:childTnLst>
                              <p:par>
                                <p:cTn fill="hold" grpId="0" id="83" nodeType="afterEffect" presetClass="entr" presetID="22" presetSubtype="8">
                                  <p:stCondLst>
                                    <p:cond delay="0"/>
                                  </p:stCondLst>
                                  <p:childTnLst>
                                    <p:set>
                                      <p:cBhvr>
                                        <p:cTn dur="1" fill="hold" id="84">
                                          <p:stCondLst>
                                            <p:cond delay="0"/>
                                          </p:stCondLst>
                                        </p:cTn>
                                        <p:tgtEl>
                                          <p:spTgt spid="47"/>
                                        </p:tgtEl>
                                        <p:attrNameLst>
                                          <p:attrName>style.visibility</p:attrName>
                                        </p:attrNameLst>
                                      </p:cBhvr>
                                      <p:to>
                                        <p:strVal val="visible"/>
                                      </p:to>
                                    </p:set>
                                    <p:animEffect filter="wipe(left)" transition="in">
                                      <p:cBhvr>
                                        <p:cTn dur="500" id="85"/>
                                        <p:tgtEl>
                                          <p:spTgt spid="47"/>
                                        </p:tgtEl>
                                      </p:cBhvr>
                                    </p:animEffect>
                                  </p:childTnLst>
                                </p:cTn>
                              </p:par>
                            </p:childTnLst>
                          </p:cTn>
                        </p:par>
                        <p:par>
                          <p:cTn fill="hold" id="86" nodeType="afterGroup">
                            <p:stCondLst>
                              <p:cond delay="5000"/>
                            </p:stCondLst>
                            <p:childTnLst>
                              <p:par>
                                <p:cTn fill="hold" grpId="0" id="87" nodeType="afterEffect" presetClass="entr" presetID="31" presetSubtype="0">
                                  <p:stCondLst>
                                    <p:cond delay="0"/>
                                  </p:stCondLst>
                                  <p:childTnLst>
                                    <p:set>
                                      <p:cBhvr>
                                        <p:cTn dur="1" fill="hold" id="88">
                                          <p:stCondLst>
                                            <p:cond delay="0"/>
                                          </p:stCondLst>
                                        </p:cTn>
                                        <p:tgtEl>
                                          <p:spTgt spid="39"/>
                                        </p:tgtEl>
                                        <p:attrNameLst>
                                          <p:attrName>style.visibility</p:attrName>
                                        </p:attrNameLst>
                                      </p:cBhvr>
                                      <p:to>
                                        <p:strVal val="visible"/>
                                      </p:to>
                                    </p:set>
                                    <p:anim calcmode="lin" valueType="num">
                                      <p:cBhvr>
                                        <p:cTn dur="400" fill="hold" id="89"/>
                                        <p:tgtEl>
                                          <p:spTgt spid="39"/>
                                        </p:tgtEl>
                                        <p:attrNameLst>
                                          <p:attrName>ppt_w</p:attrName>
                                        </p:attrNameLst>
                                      </p:cBhvr>
                                      <p:tavLst>
                                        <p:tav tm="0">
                                          <p:val>
                                            <p:fltVal val="0"/>
                                          </p:val>
                                        </p:tav>
                                        <p:tav tm="100000">
                                          <p:val>
                                            <p:strVal val="#ppt_w"/>
                                          </p:val>
                                        </p:tav>
                                      </p:tavLst>
                                    </p:anim>
                                    <p:anim calcmode="lin" valueType="num">
                                      <p:cBhvr>
                                        <p:cTn dur="400" fill="hold" id="90"/>
                                        <p:tgtEl>
                                          <p:spTgt spid="39"/>
                                        </p:tgtEl>
                                        <p:attrNameLst>
                                          <p:attrName>ppt_h</p:attrName>
                                        </p:attrNameLst>
                                      </p:cBhvr>
                                      <p:tavLst>
                                        <p:tav tm="0">
                                          <p:val>
                                            <p:fltVal val="0"/>
                                          </p:val>
                                        </p:tav>
                                        <p:tav tm="100000">
                                          <p:val>
                                            <p:strVal val="#ppt_h"/>
                                          </p:val>
                                        </p:tav>
                                      </p:tavLst>
                                    </p:anim>
                                    <p:anim calcmode="lin" valueType="num">
                                      <p:cBhvr>
                                        <p:cTn dur="400" fill="hold" id="91"/>
                                        <p:tgtEl>
                                          <p:spTgt spid="39"/>
                                        </p:tgtEl>
                                        <p:attrNameLst>
                                          <p:attrName>style.rotation</p:attrName>
                                        </p:attrNameLst>
                                      </p:cBhvr>
                                      <p:tavLst>
                                        <p:tav tm="0">
                                          <p:val>
                                            <p:fltVal val="90"/>
                                          </p:val>
                                        </p:tav>
                                        <p:tav tm="100000">
                                          <p:val>
                                            <p:fltVal val="0"/>
                                          </p:val>
                                        </p:tav>
                                      </p:tavLst>
                                    </p:anim>
                                    <p:animEffect filter="fade" transition="in">
                                      <p:cBhvr>
                                        <p:cTn dur="400" id="92"/>
                                        <p:tgtEl>
                                          <p:spTgt spid="39"/>
                                        </p:tgtEl>
                                      </p:cBhvr>
                                    </p:animEffect>
                                  </p:childTnLst>
                                </p:cTn>
                              </p:par>
                            </p:childTnLst>
                          </p:cTn>
                        </p:par>
                        <p:par>
                          <p:cTn fill="hold" id="93" nodeType="afterGroup">
                            <p:stCondLst>
                              <p:cond delay="5400"/>
                            </p:stCondLst>
                            <p:childTnLst>
                              <p:par>
                                <p:cTn fill="hold" grpId="0" id="94" nodeType="afterEffect" presetClass="entr" presetID="22" presetSubtype="8">
                                  <p:stCondLst>
                                    <p:cond delay="0"/>
                                  </p:stCondLst>
                                  <p:childTnLst>
                                    <p:set>
                                      <p:cBhvr>
                                        <p:cTn dur="1" fill="hold" id="95">
                                          <p:stCondLst>
                                            <p:cond delay="0"/>
                                          </p:stCondLst>
                                        </p:cTn>
                                        <p:tgtEl>
                                          <p:spTgt spid="48"/>
                                        </p:tgtEl>
                                        <p:attrNameLst>
                                          <p:attrName>style.visibility</p:attrName>
                                        </p:attrNameLst>
                                      </p:cBhvr>
                                      <p:to>
                                        <p:strVal val="visible"/>
                                      </p:to>
                                    </p:set>
                                    <p:animEffect filter="wipe(left)" transition="in">
                                      <p:cBhvr>
                                        <p:cTn dur="500" id="96"/>
                                        <p:tgtEl>
                                          <p:spTgt spid="48"/>
                                        </p:tgtEl>
                                      </p:cBhvr>
                                    </p:animEffect>
                                  </p:childTnLst>
                                </p:cTn>
                              </p:par>
                            </p:childTnLst>
                          </p:cTn>
                        </p:par>
                        <p:par>
                          <p:cTn fill="hold" id="97" nodeType="afterGroup">
                            <p:stCondLst>
                              <p:cond delay="5900"/>
                            </p:stCondLst>
                            <p:childTnLst>
                              <p:par>
                                <p:cTn fill="hold" grpId="0" id="98" nodeType="afterEffect" presetClass="entr" presetID="31" presetSubtype="0">
                                  <p:stCondLst>
                                    <p:cond delay="0"/>
                                  </p:stCondLst>
                                  <p:childTnLst>
                                    <p:set>
                                      <p:cBhvr>
                                        <p:cTn dur="1" fill="hold" id="99">
                                          <p:stCondLst>
                                            <p:cond delay="0"/>
                                          </p:stCondLst>
                                        </p:cTn>
                                        <p:tgtEl>
                                          <p:spTgt spid="41"/>
                                        </p:tgtEl>
                                        <p:attrNameLst>
                                          <p:attrName>style.visibility</p:attrName>
                                        </p:attrNameLst>
                                      </p:cBhvr>
                                      <p:to>
                                        <p:strVal val="visible"/>
                                      </p:to>
                                    </p:set>
                                    <p:anim calcmode="lin" valueType="num">
                                      <p:cBhvr>
                                        <p:cTn dur="400" fill="hold" id="100"/>
                                        <p:tgtEl>
                                          <p:spTgt spid="41"/>
                                        </p:tgtEl>
                                        <p:attrNameLst>
                                          <p:attrName>ppt_w</p:attrName>
                                        </p:attrNameLst>
                                      </p:cBhvr>
                                      <p:tavLst>
                                        <p:tav tm="0">
                                          <p:val>
                                            <p:fltVal val="0"/>
                                          </p:val>
                                        </p:tav>
                                        <p:tav tm="100000">
                                          <p:val>
                                            <p:strVal val="#ppt_w"/>
                                          </p:val>
                                        </p:tav>
                                      </p:tavLst>
                                    </p:anim>
                                    <p:anim calcmode="lin" valueType="num">
                                      <p:cBhvr>
                                        <p:cTn dur="400" fill="hold" id="101"/>
                                        <p:tgtEl>
                                          <p:spTgt spid="41"/>
                                        </p:tgtEl>
                                        <p:attrNameLst>
                                          <p:attrName>ppt_h</p:attrName>
                                        </p:attrNameLst>
                                      </p:cBhvr>
                                      <p:tavLst>
                                        <p:tav tm="0">
                                          <p:val>
                                            <p:fltVal val="0"/>
                                          </p:val>
                                        </p:tav>
                                        <p:tav tm="100000">
                                          <p:val>
                                            <p:strVal val="#ppt_h"/>
                                          </p:val>
                                        </p:tav>
                                      </p:tavLst>
                                    </p:anim>
                                    <p:anim calcmode="lin" valueType="num">
                                      <p:cBhvr>
                                        <p:cTn dur="400" fill="hold" id="102"/>
                                        <p:tgtEl>
                                          <p:spTgt spid="41"/>
                                        </p:tgtEl>
                                        <p:attrNameLst>
                                          <p:attrName>style.rotation</p:attrName>
                                        </p:attrNameLst>
                                      </p:cBhvr>
                                      <p:tavLst>
                                        <p:tav tm="0">
                                          <p:val>
                                            <p:fltVal val="90"/>
                                          </p:val>
                                        </p:tav>
                                        <p:tav tm="100000">
                                          <p:val>
                                            <p:fltVal val="0"/>
                                          </p:val>
                                        </p:tav>
                                      </p:tavLst>
                                    </p:anim>
                                    <p:animEffect filter="fade" transition="in">
                                      <p:cBhvr>
                                        <p:cTn dur="400" id="103"/>
                                        <p:tgtEl>
                                          <p:spTgt spid="41"/>
                                        </p:tgtEl>
                                      </p:cBhvr>
                                    </p:animEffect>
                                  </p:childTnLst>
                                </p:cTn>
                              </p:par>
                            </p:childTnLst>
                          </p:cTn>
                        </p:par>
                        <p:par>
                          <p:cTn fill="hold" id="104" nodeType="afterGroup">
                            <p:stCondLst>
                              <p:cond delay="6300"/>
                            </p:stCondLst>
                            <p:childTnLst>
                              <p:par>
                                <p:cTn fill="hold" grpId="0" id="105" nodeType="afterEffect" presetClass="entr" presetID="22" presetSubtype="8">
                                  <p:stCondLst>
                                    <p:cond delay="0"/>
                                  </p:stCondLst>
                                  <p:childTnLst>
                                    <p:set>
                                      <p:cBhvr>
                                        <p:cTn dur="1" fill="hold" id="106">
                                          <p:stCondLst>
                                            <p:cond delay="0"/>
                                          </p:stCondLst>
                                        </p:cTn>
                                        <p:tgtEl>
                                          <p:spTgt spid="49"/>
                                        </p:tgtEl>
                                        <p:attrNameLst>
                                          <p:attrName>style.visibility</p:attrName>
                                        </p:attrNameLst>
                                      </p:cBhvr>
                                      <p:to>
                                        <p:strVal val="visible"/>
                                      </p:to>
                                    </p:set>
                                    <p:animEffect filter="wipe(left)" transition="in">
                                      <p:cBhvr>
                                        <p:cTn dur="500" id="107"/>
                                        <p:tgtEl>
                                          <p:spTgt spid="49"/>
                                        </p:tgtEl>
                                      </p:cBhvr>
                                    </p:animEffect>
                                  </p:childTnLst>
                                </p:cTn>
                              </p:par>
                            </p:childTnLst>
                          </p:cTn>
                        </p:par>
                        <p:par>
                          <p:cTn fill="hold" id="108" nodeType="afterGroup">
                            <p:stCondLst>
                              <p:cond delay="6800"/>
                            </p:stCondLst>
                            <p:childTnLst>
                              <p:par>
                                <p:cTn fill="hold" grpId="0" id="109" nodeType="afterEffect" presetClass="entr" presetID="31" presetSubtype="0">
                                  <p:stCondLst>
                                    <p:cond delay="0"/>
                                  </p:stCondLst>
                                  <p:childTnLst>
                                    <p:set>
                                      <p:cBhvr>
                                        <p:cTn dur="1" fill="hold" id="110">
                                          <p:stCondLst>
                                            <p:cond delay="0"/>
                                          </p:stCondLst>
                                        </p:cTn>
                                        <p:tgtEl>
                                          <p:spTgt spid="45"/>
                                        </p:tgtEl>
                                        <p:attrNameLst>
                                          <p:attrName>style.visibility</p:attrName>
                                        </p:attrNameLst>
                                      </p:cBhvr>
                                      <p:to>
                                        <p:strVal val="visible"/>
                                      </p:to>
                                    </p:set>
                                    <p:anim calcmode="lin" valueType="num">
                                      <p:cBhvr>
                                        <p:cTn dur="400" fill="hold" id="111"/>
                                        <p:tgtEl>
                                          <p:spTgt spid="45"/>
                                        </p:tgtEl>
                                        <p:attrNameLst>
                                          <p:attrName>ppt_w</p:attrName>
                                        </p:attrNameLst>
                                      </p:cBhvr>
                                      <p:tavLst>
                                        <p:tav tm="0">
                                          <p:val>
                                            <p:fltVal val="0"/>
                                          </p:val>
                                        </p:tav>
                                        <p:tav tm="100000">
                                          <p:val>
                                            <p:strVal val="#ppt_w"/>
                                          </p:val>
                                        </p:tav>
                                      </p:tavLst>
                                    </p:anim>
                                    <p:anim calcmode="lin" valueType="num">
                                      <p:cBhvr>
                                        <p:cTn dur="400" fill="hold" id="112"/>
                                        <p:tgtEl>
                                          <p:spTgt spid="45"/>
                                        </p:tgtEl>
                                        <p:attrNameLst>
                                          <p:attrName>ppt_h</p:attrName>
                                        </p:attrNameLst>
                                      </p:cBhvr>
                                      <p:tavLst>
                                        <p:tav tm="0">
                                          <p:val>
                                            <p:fltVal val="0"/>
                                          </p:val>
                                        </p:tav>
                                        <p:tav tm="100000">
                                          <p:val>
                                            <p:strVal val="#ppt_h"/>
                                          </p:val>
                                        </p:tav>
                                      </p:tavLst>
                                    </p:anim>
                                    <p:anim calcmode="lin" valueType="num">
                                      <p:cBhvr>
                                        <p:cTn dur="400" fill="hold" id="113"/>
                                        <p:tgtEl>
                                          <p:spTgt spid="45"/>
                                        </p:tgtEl>
                                        <p:attrNameLst>
                                          <p:attrName>style.rotation</p:attrName>
                                        </p:attrNameLst>
                                      </p:cBhvr>
                                      <p:tavLst>
                                        <p:tav tm="0">
                                          <p:val>
                                            <p:fltVal val="90"/>
                                          </p:val>
                                        </p:tav>
                                        <p:tav tm="100000">
                                          <p:val>
                                            <p:fltVal val="0"/>
                                          </p:val>
                                        </p:tav>
                                      </p:tavLst>
                                    </p:anim>
                                    <p:animEffect filter="fade" transition="in">
                                      <p:cBhvr>
                                        <p:cTn dur="400" id="114"/>
                                        <p:tgtEl>
                                          <p:spTgt spid="45"/>
                                        </p:tgtEl>
                                      </p:cBhvr>
                                    </p:animEffect>
                                  </p:childTnLst>
                                </p:cTn>
                              </p:par>
                            </p:childTnLst>
                          </p:cTn>
                        </p:par>
                        <p:par>
                          <p:cTn fill="hold" id="115" nodeType="afterGroup">
                            <p:stCondLst>
                              <p:cond delay="7200"/>
                            </p:stCondLst>
                            <p:childTnLst>
                              <p:par>
                                <p:cTn fill="hold" grpId="0" id="116" nodeType="afterEffect" presetClass="entr" presetID="22" presetSubtype="8">
                                  <p:stCondLst>
                                    <p:cond delay="0"/>
                                  </p:stCondLst>
                                  <p:childTnLst>
                                    <p:set>
                                      <p:cBhvr>
                                        <p:cTn dur="1" fill="hold" id="117">
                                          <p:stCondLst>
                                            <p:cond delay="0"/>
                                          </p:stCondLst>
                                        </p:cTn>
                                        <p:tgtEl>
                                          <p:spTgt spid="50"/>
                                        </p:tgtEl>
                                        <p:attrNameLst>
                                          <p:attrName>style.visibility</p:attrName>
                                        </p:attrNameLst>
                                      </p:cBhvr>
                                      <p:to>
                                        <p:strVal val="visible"/>
                                      </p:to>
                                    </p:set>
                                    <p:animEffect filter="wipe(left)" transition="in">
                                      <p:cBhvr>
                                        <p:cTn dur="500" id="118"/>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1" name="组合 50"/>
          <p:cNvGrpSpPr/>
          <p:nvPr/>
        </p:nvGrpSpPr>
        <p:grpSpPr>
          <a:xfrm>
            <a:off x="1971958" y="1295617"/>
            <a:ext cx="1157826" cy="1101542"/>
            <a:chOff x="1416351" y="1858045"/>
            <a:chExt cx="1600200" cy="1522412"/>
          </a:xfrm>
        </p:grpSpPr>
        <p:grpSp>
          <p:nvGrpSpPr>
            <p:cNvPr id="52" name="组合 35"/>
            <p:cNvGrpSpPr/>
            <p:nvPr/>
          </p:nvGrpSpPr>
          <p:grpSpPr>
            <a:xfrm>
              <a:off x="1449388" y="1858045"/>
              <a:ext cx="1524000" cy="1522412"/>
              <a:chOff x="3091333" y="1182834"/>
              <a:chExt cx="3298687" cy="3298688"/>
            </a:xfrm>
          </p:grpSpPr>
          <p:sp>
            <p:nvSpPr>
              <p:cNvPr id="54" name="椭圆 53"/>
              <p:cNvSpPr>
                <a:spLocks noChangeArrowheads="1"/>
              </p:cNvSpPr>
              <p:nvPr/>
            </p:nvSpPr>
            <p:spPr bwMode="auto">
              <a:xfrm>
                <a:off x="3453163" y="1539455"/>
                <a:ext cx="2585448" cy="2585448"/>
              </a:xfrm>
              <a:prstGeom prst="ellipse">
                <a:avLst/>
              </a:prstGeom>
              <a:solidFill>
                <a:srgbClr val="00A2C2"/>
              </a:solidFill>
              <a:ln>
                <a:noFill/>
              </a:ln>
              <a:extLst>
                <a:ext uri="{91240B29-F687-4F45-9708-019B960494DF}">
                  <a14:hiddenLine algn="ctr" w="25400">
                    <a:solidFill>
                      <a:srgbClr val="000000"/>
                    </a:solidFill>
                    <a:round/>
                    <a:headEnd/>
                    <a:tailEnd/>
                  </a14:hiddenLine>
                </a:ext>
              </a:ex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500" u="none">
                  <a:ln>
                    <a:noFill/>
                  </a:ln>
                  <a:solidFill>
                    <a:sysClr lastClr="FFFFFF" val="window"/>
                  </a:solidFill>
                  <a:effectLst/>
                  <a:uLnTx/>
                  <a:uFillTx/>
                  <a:latin typeface="+mn-lt"/>
                  <a:ea typeface="+mn-ea"/>
                  <a:cs typeface="+mn-ea"/>
                  <a:sym typeface="+mn-lt"/>
                </a:endParaRPr>
              </a:p>
            </p:txBody>
          </p:sp>
          <p:grpSp>
            <p:nvGrpSpPr>
              <p:cNvPr id="55" name="组合 54"/>
              <p:cNvGrpSpPr/>
              <p:nvPr/>
            </p:nvGrpSpPr>
            <p:grpSpPr>
              <a:xfrm>
                <a:off x="3091333" y="1182834"/>
                <a:ext cx="3298687" cy="3298688"/>
                <a:chOff x="2555776" y="915566"/>
                <a:chExt cx="1944216" cy="1944216"/>
              </a:xfrm>
              <a:effectLst>
                <a:outerShdw algn="tr" blurRad="63500" dir="8100000" dist="50800" rotWithShape="0">
                  <a:prstClr val="black">
                    <a:alpha val="35000"/>
                  </a:prstClr>
                </a:outerShdw>
              </a:effectLst>
            </p:grpSpPr>
            <p:sp>
              <p:nvSpPr>
                <p:cNvPr id="56" name="同心圆 55"/>
                <p:cNvSpPr/>
                <p:nvPr/>
              </p:nvSpPr>
              <p:spPr>
                <a:xfrm>
                  <a:off x="2555776" y="915566"/>
                  <a:ext cx="1944216" cy="1944216"/>
                </a:xfrm>
                <a:prstGeom prst="donut">
                  <a:avLst>
                    <a:gd fmla="val 10097" name="adj"/>
                  </a:avLst>
                </a:prstGeom>
                <a:gradFill flip="none" rotWithShape="1">
                  <a:gsLst>
                    <a:gs pos="0">
                      <a:sysClr lastClr="FFFFFF" val="window"/>
                    </a:gs>
                    <a:gs pos="100000">
                      <a:sysClr lastClr="FFFFFF" val="window">
                        <a:lumMod val="85000"/>
                      </a:sysClr>
                    </a:gs>
                  </a:gsLst>
                  <a:lin ang="81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500" u="none">
                    <a:ln>
                      <a:noFill/>
                    </a:ln>
                    <a:solidFill>
                      <a:sysClr lastClr="000000" val="windowText"/>
                    </a:solidFill>
                    <a:effectLst/>
                    <a:uLnTx/>
                    <a:uFillTx/>
                    <a:latin typeface="+mn-lt"/>
                    <a:ea typeface="+mn-ea"/>
                    <a:cs typeface="+mn-ea"/>
                    <a:sym typeface="+mn-lt"/>
                  </a:endParaRPr>
                </a:p>
              </p:txBody>
            </p:sp>
            <p:sp>
              <p:nvSpPr>
                <p:cNvPr id="57" name="同心圆 56"/>
                <p:cNvSpPr/>
                <p:nvPr/>
              </p:nvSpPr>
              <p:spPr>
                <a:xfrm>
                  <a:off x="2614636" y="974427"/>
                  <a:ext cx="1826499" cy="1826497"/>
                </a:xfrm>
                <a:prstGeom prst="donut">
                  <a:avLst>
                    <a:gd fmla="val 8132" name="adj"/>
                  </a:avLst>
                </a:prstGeom>
                <a:gradFill flip="none" rotWithShape="1">
                  <a:gsLst>
                    <a:gs pos="0">
                      <a:sysClr lastClr="FFFFFF" val="window"/>
                    </a:gs>
                    <a:gs pos="100000">
                      <a:sysClr lastClr="FFFFFF" val="window">
                        <a:lumMod val="85000"/>
                      </a:sysClr>
                    </a:gs>
                  </a:gsLst>
                  <a:lin ang="162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500" u="none">
                    <a:ln>
                      <a:noFill/>
                    </a:ln>
                    <a:solidFill>
                      <a:sysClr lastClr="000000" val="windowText"/>
                    </a:solidFill>
                    <a:effectLst/>
                    <a:uLnTx/>
                    <a:uFillTx/>
                    <a:latin typeface="+mn-lt"/>
                    <a:ea typeface="+mn-ea"/>
                    <a:cs typeface="+mn-ea"/>
                    <a:sym typeface="+mn-lt"/>
                  </a:endParaRPr>
                </a:p>
              </p:txBody>
            </p:sp>
          </p:grpSp>
        </p:grpSp>
        <p:sp>
          <p:nvSpPr>
            <p:cNvPr id="53" name="文本占位符 3"/>
            <p:cNvSpPr>
              <a:spLocks noChangeArrowheads="1"/>
            </p:cNvSpPr>
            <p:nvPr/>
          </p:nvSpPr>
          <p:spPr bwMode="auto">
            <a:xfrm>
              <a:off x="1416351" y="2329087"/>
              <a:ext cx="1600200" cy="634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defTabSz="912813" eaLnBrk="1" fontAlgn="auto" hangingPunct="1" indent="0" latinLnBrk="0" lvl="0" marL="0" marR="0">
                <a:lnSpc>
                  <a:spcPct val="100000"/>
                </a:lnSpc>
                <a:spcBef>
                  <a:spcPct val="0"/>
                </a:spcBef>
                <a:spcAft>
                  <a:spcPct val="0"/>
                </a:spcAft>
                <a:buClrTx/>
                <a:buSzTx/>
                <a:buFontTx/>
                <a:buNone/>
                <a:defRPr/>
              </a:pPr>
              <a:r>
                <a:rPr altLang="en-US" b="1" kern="0" lang="zh-CN" sz="3500">
                  <a:solidFill>
                    <a:sysClr lastClr="FFFFFF" val="window"/>
                  </a:solidFill>
                  <a:latin typeface="+mn-lt"/>
                  <a:ea typeface="+mn-ea"/>
                  <a:cs typeface="+mn-ea"/>
                  <a:sym typeface="+mn-lt"/>
                </a:rPr>
                <a:t>谢</a:t>
              </a:r>
            </a:p>
          </p:txBody>
        </p:sp>
      </p:grpSp>
      <p:grpSp>
        <p:nvGrpSpPr>
          <p:cNvPr id="58" name="组合 57"/>
          <p:cNvGrpSpPr/>
          <p:nvPr/>
        </p:nvGrpSpPr>
        <p:grpSpPr>
          <a:xfrm>
            <a:off x="2985768" y="1000562"/>
            <a:ext cx="906764" cy="862684"/>
            <a:chOff x="1432251" y="1858045"/>
            <a:chExt cx="1600199" cy="1522412"/>
          </a:xfrm>
        </p:grpSpPr>
        <p:grpSp>
          <p:nvGrpSpPr>
            <p:cNvPr id="59" name="组合 35"/>
            <p:cNvGrpSpPr/>
            <p:nvPr/>
          </p:nvGrpSpPr>
          <p:grpSpPr>
            <a:xfrm>
              <a:off x="1449388" y="1858045"/>
              <a:ext cx="1524000" cy="1522412"/>
              <a:chOff x="3091333" y="1182834"/>
              <a:chExt cx="3298687" cy="3298688"/>
            </a:xfrm>
          </p:grpSpPr>
          <p:sp>
            <p:nvSpPr>
              <p:cNvPr id="61" name="椭圆 60"/>
              <p:cNvSpPr>
                <a:spLocks noChangeArrowheads="1"/>
              </p:cNvSpPr>
              <p:nvPr/>
            </p:nvSpPr>
            <p:spPr bwMode="auto">
              <a:xfrm>
                <a:off x="3453163" y="1539455"/>
                <a:ext cx="2585448" cy="2585448"/>
              </a:xfrm>
              <a:prstGeom prst="ellipse">
                <a:avLst/>
              </a:prstGeom>
              <a:solidFill>
                <a:srgbClr val="00A2C2"/>
              </a:solidFill>
              <a:ln>
                <a:noFill/>
              </a:ln>
              <a:extLst>
                <a:ext uri="{91240B29-F687-4F45-9708-019B960494DF}">
                  <a14:hiddenLine algn="ctr" w="25400">
                    <a:solidFill>
                      <a:srgbClr val="000000"/>
                    </a:solidFill>
                    <a:round/>
                    <a:headEnd/>
                    <a:tailEnd/>
                  </a14:hiddenLine>
                </a:ext>
              </a:ex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500" u="none">
                  <a:ln>
                    <a:noFill/>
                  </a:ln>
                  <a:solidFill>
                    <a:sysClr lastClr="FFFFFF" val="window"/>
                  </a:solidFill>
                  <a:effectLst/>
                  <a:uLnTx/>
                  <a:uFillTx/>
                  <a:latin typeface="+mn-lt"/>
                  <a:ea typeface="+mn-ea"/>
                  <a:cs typeface="+mn-ea"/>
                  <a:sym typeface="+mn-lt"/>
                </a:endParaRPr>
              </a:p>
            </p:txBody>
          </p:sp>
          <p:grpSp>
            <p:nvGrpSpPr>
              <p:cNvPr id="62" name="组合 61"/>
              <p:cNvGrpSpPr/>
              <p:nvPr/>
            </p:nvGrpSpPr>
            <p:grpSpPr>
              <a:xfrm>
                <a:off x="3091333" y="1182834"/>
                <a:ext cx="3298687" cy="3298688"/>
                <a:chOff x="2555776" y="915566"/>
                <a:chExt cx="1944216" cy="1944216"/>
              </a:xfrm>
              <a:effectLst>
                <a:outerShdw algn="tr" blurRad="63500" dir="8100000" dist="50800" rotWithShape="0">
                  <a:prstClr val="black">
                    <a:alpha val="35000"/>
                  </a:prstClr>
                </a:outerShdw>
              </a:effectLst>
            </p:grpSpPr>
            <p:sp>
              <p:nvSpPr>
                <p:cNvPr id="63" name="同心圆 62"/>
                <p:cNvSpPr/>
                <p:nvPr/>
              </p:nvSpPr>
              <p:spPr>
                <a:xfrm>
                  <a:off x="2555776" y="915566"/>
                  <a:ext cx="1944216" cy="1944216"/>
                </a:xfrm>
                <a:prstGeom prst="donut">
                  <a:avLst>
                    <a:gd fmla="val 10097" name="adj"/>
                  </a:avLst>
                </a:prstGeom>
                <a:gradFill flip="none" rotWithShape="1">
                  <a:gsLst>
                    <a:gs pos="0">
                      <a:sysClr lastClr="FFFFFF" val="window"/>
                    </a:gs>
                    <a:gs pos="100000">
                      <a:sysClr lastClr="FFFFFF" val="window">
                        <a:lumMod val="85000"/>
                      </a:sysClr>
                    </a:gs>
                  </a:gsLst>
                  <a:lin ang="81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500" u="none">
                    <a:ln>
                      <a:noFill/>
                    </a:ln>
                    <a:solidFill>
                      <a:sysClr lastClr="000000" val="windowText"/>
                    </a:solidFill>
                    <a:effectLst/>
                    <a:uLnTx/>
                    <a:uFillTx/>
                    <a:latin typeface="+mn-lt"/>
                    <a:ea typeface="+mn-ea"/>
                    <a:cs typeface="+mn-ea"/>
                    <a:sym typeface="+mn-lt"/>
                  </a:endParaRPr>
                </a:p>
              </p:txBody>
            </p:sp>
            <p:sp>
              <p:nvSpPr>
                <p:cNvPr id="64" name="同心圆 63"/>
                <p:cNvSpPr/>
                <p:nvPr/>
              </p:nvSpPr>
              <p:spPr>
                <a:xfrm>
                  <a:off x="2614636" y="974427"/>
                  <a:ext cx="1826499" cy="1826497"/>
                </a:xfrm>
                <a:prstGeom prst="donut">
                  <a:avLst>
                    <a:gd fmla="val 8132" name="adj"/>
                  </a:avLst>
                </a:prstGeom>
                <a:gradFill flip="none" rotWithShape="1">
                  <a:gsLst>
                    <a:gs pos="0">
                      <a:sysClr lastClr="FFFFFF" val="window"/>
                    </a:gs>
                    <a:gs pos="100000">
                      <a:sysClr lastClr="FFFFFF" val="window">
                        <a:lumMod val="85000"/>
                      </a:sysClr>
                    </a:gs>
                  </a:gsLst>
                  <a:lin ang="162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500" u="none">
                    <a:ln>
                      <a:noFill/>
                    </a:ln>
                    <a:solidFill>
                      <a:sysClr lastClr="000000" val="windowText"/>
                    </a:solidFill>
                    <a:effectLst/>
                    <a:uLnTx/>
                    <a:uFillTx/>
                    <a:latin typeface="+mn-lt"/>
                    <a:ea typeface="+mn-ea"/>
                    <a:cs typeface="+mn-ea"/>
                    <a:sym typeface="+mn-lt"/>
                  </a:endParaRPr>
                </a:p>
              </p:txBody>
            </p:sp>
          </p:grpSp>
        </p:grpSp>
        <p:sp>
          <p:nvSpPr>
            <p:cNvPr id="60" name="文本占位符 3"/>
            <p:cNvSpPr>
              <a:spLocks noChangeArrowheads="1"/>
            </p:cNvSpPr>
            <p:nvPr/>
          </p:nvSpPr>
          <p:spPr bwMode="auto">
            <a:xfrm>
              <a:off x="1432251" y="2217752"/>
              <a:ext cx="1600199" cy="8374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defTabSz="912813" eaLnBrk="1" fontAlgn="auto" hangingPunct="1" indent="0" latinLnBrk="0" lvl="0" marL="0" marR="0">
                <a:lnSpc>
                  <a:spcPct val="100000"/>
                </a:lnSpc>
                <a:spcBef>
                  <a:spcPct val="0"/>
                </a:spcBef>
                <a:spcAft>
                  <a:spcPct val="0"/>
                </a:spcAft>
                <a:buClrTx/>
                <a:buSzTx/>
                <a:buFontTx/>
                <a:buNone/>
                <a:defRPr/>
              </a:pPr>
              <a:r>
                <a:rPr altLang="en-US" b="1" kern="0" lang="zh-CN" sz="3500">
                  <a:solidFill>
                    <a:sysClr lastClr="FFFFFF" val="window"/>
                  </a:solidFill>
                  <a:latin typeface="+mn-lt"/>
                  <a:ea typeface="+mn-ea"/>
                  <a:cs typeface="+mn-ea"/>
                  <a:sym typeface="+mn-lt"/>
                </a:rPr>
                <a:t>谢</a:t>
              </a:r>
            </a:p>
          </p:txBody>
        </p:sp>
      </p:grpSp>
      <p:grpSp>
        <p:nvGrpSpPr>
          <p:cNvPr id="65" name="组合 64"/>
          <p:cNvGrpSpPr/>
          <p:nvPr/>
        </p:nvGrpSpPr>
        <p:grpSpPr>
          <a:xfrm>
            <a:off x="3780706" y="1234787"/>
            <a:ext cx="1157826" cy="1101542"/>
            <a:chOff x="1413695" y="1858045"/>
            <a:chExt cx="1600200" cy="1522412"/>
          </a:xfrm>
        </p:grpSpPr>
        <p:grpSp>
          <p:nvGrpSpPr>
            <p:cNvPr id="66" name="组合 35"/>
            <p:cNvGrpSpPr/>
            <p:nvPr/>
          </p:nvGrpSpPr>
          <p:grpSpPr>
            <a:xfrm>
              <a:off x="1449388" y="1858045"/>
              <a:ext cx="1524000" cy="1522412"/>
              <a:chOff x="3091333" y="1182834"/>
              <a:chExt cx="3298687" cy="3298688"/>
            </a:xfrm>
          </p:grpSpPr>
          <p:sp>
            <p:nvSpPr>
              <p:cNvPr id="68" name="椭圆 67"/>
              <p:cNvSpPr>
                <a:spLocks noChangeArrowheads="1"/>
              </p:cNvSpPr>
              <p:nvPr/>
            </p:nvSpPr>
            <p:spPr bwMode="auto">
              <a:xfrm>
                <a:off x="3453163" y="1539455"/>
                <a:ext cx="2585448" cy="2585448"/>
              </a:xfrm>
              <a:prstGeom prst="ellipse">
                <a:avLst/>
              </a:prstGeom>
              <a:solidFill>
                <a:srgbClr val="00A2C2"/>
              </a:solidFill>
              <a:ln>
                <a:noFill/>
              </a:ln>
              <a:extLst>
                <a:ext uri="{91240B29-F687-4F45-9708-019B960494DF}">
                  <a14:hiddenLine algn="ctr" w="25400">
                    <a:solidFill>
                      <a:srgbClr val="000000"/>
                    </a:solidFill>
                    <a:round/>
                    <a:headEnd/>
                    <a:tailEnd/>
                  </a14:hiddenLine>
                </a:ext>
              </a:ex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500" u="none">
                  <a:ln>
                    <a:noFill/>
                  </a:ln>
                  <a:solidFill>
                    <a:sysClr lastClr="FFFFFF" val="window"/>
                  </a:solidFill>
                  <a:effectLst/>
                  <a:uLnTx/>
                  <a:uFillTx/>
                  <a:latin typeface="+mn-lt"/>
                  <a:ea typeface="+mn-ea"/>
                  <a:cs typeface="+mn-ea"/>
                  <a:sym typeface="+mn-lt"/>
                </a:endParaRPr>
              </a:p>
            </p:txBody>
          </p:sp>
          <p:grpSp>
            <p:nvGrpSpPr>
              <p:cNvPr id="69" name="组合 68"/>
              <p:cNvGrpSpPr/>
              <p:nvPr/>
            </p:nvGrpSpPr>
            <p:grpSpPr>
              <a:xfrm>
                <a:off x="3091333" y="1182834"/>
                <a:ext cx="3298687" cy="3298688"/>
                <a:chOff x="2555776" y="915566"/>
                <a:chExt cx="1944216" cy="1944216"/>
              </a:xfrm>
              <a:effectLst>
                <a:outerShdw algn="tr" blurRad="63500" dir="8100000" dist="50800" rotWithShape="0">
                  <a:prstClr val="black">
                    <a:alpha val="35000"/>
                  </a:prstClr>
                </a:outerShdw>
              </a:effectLst>
            </p:grpSpPr>
            <p:sp>
              <p:nvSpPr>
                <p:cNvPr id="70" name="同心圆 69"/>
                <p:cNvSpPr/>
                <p:nvPr/>
              </p:nvSpPr>
              <p:spPr>
                <a:xfrm>
                  <a:off x="2555776" y="915566"/>
                  <a:ext cx="1944216" cy="1944216"/>
                </a:xfrm>
                <a:prstGeom prst="donut">
                  <a:avLst>
                    <a:gd fmla="val 10097" name="adj"/>
                  </a:avLst>
                </a:prstGeom>
                <a:gradFill flip="none" rotWithShape="1">
                  <a:gsLst>
                    <a:gs pos="0">
                      <a:sysClr lastClr="FFFFFF" val="window"/>
                    </a:gs>
                    <a:gs pos="100000">
                      <a:sysClr lastClr="FFFFFF" val="window">
                        <a:lumMod val="85000"/>
                      </a:sysClr>
                    </a:gs>
                  </a:gsLst>
                  <a:lin ang="81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500" u="none">
                    <a:ln>
                      <a:noFill/>
                    </a:ln>
                    <a:solidFill>
                      <a:sysClr lastClr="000000" val="windowText"/>
                    </a:solidFill>
                    <a:effectLst/>
                    <a:uLnTx/>
                    <a:uFillTx/>
                    <a:latin typeface="+mn-lt"/>
                    <a:ea typeface="+mn-ea"/>
                    <a:cs typeface="+mn-ea"/>
                    <a:sym typeface="+mn-lt"/>
                  </a:endParaRPr>
                </a:p>
              </p:txBody>
            </p:sp>
            <p:sp>
              <p:nvSpPr>
                <p:cNvPr id="71" name="同心圆 70"/>
                <p:cNvSpPr/>
                <p:nvPr/>
              </p:nvSpPr>
              <p:spPr>
                <a:xfrm>
                  <a:off x="2614636" y="974427"/>
                  <a:ext cx="1826499" cy="1826497"/>
                </a:xfrm>
                <a:prstGeom prst="donut">
                  <a:avLst>
                    <a:gd fmla="val 8132" name="adj"/>
                  </a:avLst>
                </a:prstGeom>
                <a:gradFill flip="none" rotWithShape="1">
                  <a:gsLst>
                    <a:gs pos="0">
                      <a:sysClr lastClr="FFFFFF" val="window"/>
                    </a:gs>
                    <a:gs pos="100000">
                      <a:sysClr lastClr="FFFFFF" val="window">
                        <a:lumMod val="85000"/>
                      </a:sysClr>
                    </a:gs>
                  </a:gsLst>
                  <a:lin ang="162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500" u="none">
                    <a:ln>
                      <a:noFill/>
                    </a:ln>
                    <a:solidFill>
                      <a:sysClr lastClr="000000" val="windowText"/>
                    </a:solidFill>
                    <a:effectLst/>
                    <a:uLnTx/>
                    <a:uFillTx/>
                    <a:latin typeface="+mn-lt"/>
                    <a:ea typeface="+mn-ea"/>
                    <a:cs typeface="+mn-ea"/>
                    <a:sym typeface="+mn-lt"/>
                  </a:endParaRPr>
                </a:p>
              </p:txBody>
            </p:sp>
          </p:grpSp>
        </p:grpSp>
        <p:sp>
          <p:nvSpPr>
            <p:cNvPr id="67" name="文本占位符 3"/>
            <p:cNvSpPr>
              <a:spLocks noChangeArrowheads="1"/>
            </p:cNvSpPr>
            <p:nvPr/>
          </p:nvSpPr>
          <p:spPr bwMode="auto">
            <a:xfrm>
              <a:off x="1413695" y="2276306"/>
              <a:ext cx="1600200" cy="634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defTabSz="912813" eaLnBrk="1" fontAlgn="auto" hangingPunct="1" indent="0" latinLnBrk="0" lvl="0" marL="0" marR="0">
                <a:lnSpc>
                  <a:spcPct val="100000"/>
                </a:lnSpc>
                <a:spcBef>
                  <a:spcPct val="0"/>
                </a:spcBef>
                <a:spcAft>
                  <a:spcPct val="0"/>
                </a:spcAft>
                <a:buClrTx/>
                <a:buSzTx/>
                <a:buFontTx/>
                <a:buNone/>
                <a:defRPr/>
              </a:pPr>
              <a:r>
                <a:rPr altLang="en-US" b="1" kern="0" lang="zh-CN" noProof="0" smtClean="0" sz="3500">
                  <a:solidFill>
                    <a:sysClr lastClr="FFFFFF" val="window"/>
                  </a:solidFill>
                  <a:latin typeface="+mn-lt"/>
                  <a:ea typeface="+mn-ea"/>
                  <a:cs typeface="+mn-ea"/>
                  <a:sym typeface="+mn-lt"/>
                </a:rPr>
                <a:t>聆</a:t>
              </a:r>
            </a:p>
          </p:txBody>
        </p:sp>
      </p:grpSp>
      <p:grpSp>
        <p:nvGrpSpPr>
          <p:cNvPr id="79" name="组合 78"/>
          <p:cNvGrpSpPr/>
          <p:nvPr/>
        </p:nvGrpSpPr>
        <p:grpSpPr>
          <a:xfrm>
            <a:off x="4999144" y="1090771"/>
            <a:ext cx="1157826" cy="1101542"/>
            <a:chOff x="1428165" y="1858045"/>
            <a:chExt cx="1600200" cy="1522412"/>
          </a:xfrm>
        </p:grpSpPr>
        <p:grpSp>
          <p:nvGrpSpPr>
            <p:cNvPr id="80" name="组合 35"/>
            <p:cNvGrpSpPr/>
            <p:nvPr/>
          </p:nvGrpSpPr>
          <p:grpSpPr>
            <a:xfrm>
              <a:off x="1449388" y="1858045"/>
              <a:ext cx="1524000" cy="1522412"/>
              <a:chOff x="3091333" y="1182834"/>
              <a:chExt cx="3298687" cy="3298688"/>
            </a:xfrm>
          </p:grpSpPr>
          <p:sp>
            <p:nvSpPr>
              <p:cNvPr id="82" name="椭圆 81"/>
              <p:cNvSpPr>
                <a:spLocks noChangeArrowheads="1"/>
              </p:cNvSpPr>
              <p:nvPr/>
            </p:nvSpPr>
            <p:spPr bwMode="auto">
              <a:xfrm>
                <a:off x="3453163" y="1539455"/>
                <a:ext cx="2585448" cy="2585448"/>
              </a:xfrm>
              <a:prstGeom prst="ellipse">
                <a:avLst/>
              </a:prstGeom>
              <a:solidFill>
                <a:srgbClr val="00A2C2"/>
              </a:solidFill>
              <a:ln>
                <a:noFill/>
              </a:ln>
              <a:extLst>
                <a:ext uri="{91240B29-F687-4F45-9708-019B960494DF}">
                  <a14:hiddenLine algn="ctr" w="25400">
                    <a:solidFill>
                      <a:srgbClr val="000000"/>
                    </a:solidFill>
                    <a:round/>
                    <a:headEnd/>
                    <a:tailEnd/>
                  </a14:hiddenLine>
                </a:ext>
              </a:ex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500" u="none">
                  <a:ln>
                    <a:noFill/>
                  </a:ln>
                  <a:solidFill>
                    <a:sysClr lastClr="FFFFFF" val="window"/>
                  </a:solidFill>
                  <a:effectLst/>
                  <a:uLnTx/>
                  <a:uFillTx/>
                  <a:latin typeface="+mn-lt"/>
                  <a:ea typeface="+mn-ea"/>
                  <a:cs typeface="+mn-ea"/>
                  <a:sym typeface="+mn-lt"/>
                </a:endParaRPr>
              </a:p>
            </p:txBody>
          </p:sp>
          <p:grpSp>
            <p:nvGrpSpPr>
              <p:cNvPr id="83" name="组合 82"/>
              <p:cNvGrpSpPr/>
              <p:nvPr/>
            </p:nvGrpSpPr>
            <p:grpSpPr>
              <a:xfrm>
                <a:off x="3091333" y="1182834"/>
                <a:ext cx="3298687" cy="3298688"/>
                <a:chOff x="2555776" y="915566"/>
                <a:chExt cx="1944216" cy="1944216"/>
              </a:xfrm>
              <a:effectLst>
                <a:outerShdw algn="tr" blurRad="63500" dir="8100000" dist="50800" rotWithShape="0">
                  <a:prstClr val="black">
                    <a:alpha val="35000"/>
                  </a:prstClr>
                </a:outerShdw>
              </a:effectLst>
            </p:grpSpPr>
            <p:sp>
              <p:nvSpPr>
                <p:cNvPr id="84" name="同心圆 83"/>
                <p:cNvSpPr/>
                <p:nvPr/>
              </p:nvSpPr>
              <p:spPr>
                <a:xfrm>
                  <a:off x="2555776" y="915566"/>
                  <a:ext cx="1944216" cy="1944216"/>
                </a:xfrm>
                <a:prstGeom prst="donut">
                  <a:avLst>
                    <a:gd fmla="val 10097" name="adj"/>
                  </a:avLst>
                </a:prstGeom>
                <a:gradFill flip="none" rotWithShape="1">
                  <a:gsLst>
                    <a:gs pos="0">
                      <a:sysClr lastClr="FFFFFF" val="window"/>
                    </a:gs>
                    <a:gs pos="100000">
                      <a:sysClr lastClr="FFFFFF" val="window">
                        <a:lumMod val="85000"/>
                      </a:sysClr>
                    </a:gs>
                  </a:gsLst>
                  <a:lin ang="81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500" u="none">
                    <a:ln>
                      <a:noFill/>
                    </a:ln>
                    <a:solidFill>
                      <a:sysClr lastClr="000000" val="windowText"/>
                    </a:solidFill>
                    <a:effectLst/>
                    <a:uLnTx/>
                    <a:uFillTx/>
                    <a:latin typeface="+mn-lt"/>
                    <a:ea typeface="+mn-ea"/>
                    <a:cs typeface="+mn-ea"/>
                    <a:sym typeface="+mn-lt"/>
                  </a:endParaRPr>
                </a:p>
              </p:txBody>
            </p:sp>
            <p:sp>
              <p:nvSpPr>
                <p:cNvPr id="85" name="同心圆 84"/>
                <p:cNvSpPr/>
                <p:nvPr/>
              </p:nvSpPr>
              <p:spPr>
                <a:xfrm>
                  <a:off x="2614636" y="974427"/>
                  <a:ext cx="1826499" cy="1826497"/>
                </a:xfrm>
                <a:prstGeom prst="donut">
                  <a:avLst>
                    <a:gd fmla="val 8132" name="adj"/>
                  </a:avLst>
                </a:prstGeom>
                <a:gradFill flip="none" rotWithShape="1">
                  <a:gsLst>
                    <a:gs pos="0">
                      <a:sysClr lastClr="FFFFFF" val="window"/>
                    </a:gs>
                    <a:gs pos="100000">
                      <a:sysClr lastClr="FFFFFF" val="window">
                        <a:lumMod val="85000"/>
                      </a:sysClr>
                    </a:gs>
                  </a:gsLst>
                  <a:lin ang="16200000" scaled="1"/>
                </a:gradFill>
                <a:ln algn="ctr" cap="flat" cmpd="sng" w="12700">
                  <a:noFill/>
                  <a:prstDash val="solid"/>
                </a:ln>
                <a:effectLst/>
              </p:spPr>
              <p:txBody>
                <a:bodyPr anchor="ctr"/>
                <a:lstStyle/>
                <a:p>
                  <a:pPr defTabSz="967801"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500" u="none">
                    <a:ln>
                      <a:noFill/>
                    </a:ln>
                    <a:solidFill>
                      <a:sysClr lastClr="000000" val="windowText"/>
                    </a:solidFill>
                    <a:effectLst/>
                    <a:uLnTx/>
                    <a:uFillTx/>
                    <a:latin typeface="+mn-lt"/>
                    <a:ea typeface="+mn-ea"/>
                    <a:cs typeface="+mn-ea"/>
                    <a:sym typeface="+mn-lt"/>
                  </a:endParaRPr>
                </a:p>
              </p:txBody>
            </p:sp>
          </p:grpSp>
        </p:grpSp>
        <p:sp>
          <p:nvSpPr>
            <p:cNvPr id="81" name="文本占位符 3"/>
            <p:cNvSpPr>
              <a:spLocks noChangeArrowheads="1"/>
            </p:cNvSpPr>
            <p:nvPr/>
          </p:nvSpPr>
          <p:spPr bwMode="auto">
            <a:xfrm>
              <a:off x="1428165" y="2302024"/>
              <a:ext cx="1600200" cy="634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defTabSz="912813"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3000" u="none">
                  <a:ln>
                    <a:noFill/>
                  </a:ln>
                  <a:solidFill>
                    <a:sysClr lastClr="FFFFFF" val="window"/>
                  </a:solidFill>
                  <a:effectLst/>
                  <a:uLnTx/>
                  <a:uFillTx/>
                  <a:latin typeface="+mn-lt"/>
                  <a:ea typeface="+mn-ea"/>
                  <a:cs typeface="+mn-ea"/>
                  <a:sym typeface="+mn-lt"/>
                </a:rPr>
                <a:t>听</a:t>
              </a:r>
            </a:p>
          </p:txBody>
        </p:sp>
      </p:grpSp>
      <p:sp>
        <p:nvSpPr>
          <p:cNvPr id="86" name="文本占位符 3"/>
          <p:cNvSpPr>
            <a:spLocks noChangeArrowheads="1"/>
          </p:cNvSpPr>
          <p:nvPr/>
        </p:nvSpPr>
        <p:spPr bwMode="auto">
          <a:xfrm>
            <a:off x="3090204" y="2260988"/>
            <a:ext cx="551388" cy="2186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defTabSz="912813"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500" u="none">
              <a:ln>
                <a:noFill/>
              </a:ln>
              <a:solidFill>
                <a:sysClr lastClr="FFFFFF" val="window"/>
              </a:solidFill>
              <a:effectLst/>
              <a:uLnTx/>
              <a:uFillTx/>
              <a:latin typeface="+mn-lt"/>
              <a:ea typeface="+mn-ea"/>
              <a:cs typeface="+mn-ea"/>
              <a:sym typeface="+mn-lt"/>
            </a:endParaRPr>
          </a:p>
        </p:txBody>
      </p:sp>
      <p:pic>
        <p:nvPicPr>
          <p:cNvPr id="43" name="图片 42"/>
          <p:cNvPicPr>
            <a:picLocks noChangeAspect="1"/>
          </p:cNvPicPr>
          <p:nvPr/>
        </p:nvPicPr>
        <p:blipFill>
          <a:blip r:embed="rId3">
            <a:extLst>
              <a:ext uri="{28A0092B-C50C-407E-A947-70E740481C1C}">
                <a14:useLocalDpi/>
              </a:ext>
            </a:extLst>
          </a:blip>
          <a:stretch>
            <a:fillRect/>
          </a:stretch>
        </p:blipFill>
        <p:spPr>
          <a:xfrm>
            <a:off x="9610" y="3525556"/>
            <a:ext cx="9144000" cy="1800200"/>
          </a:xfrm>
          <a:prstGeom prst="rect">
            <a:avLst/>
          </a:prstGeom>
        </p:spPr>
      </p:pic>
      <p:pic>
        <p:nvPicPr>
          <p:cNvPr id="42" name="图片 41"/>
          <p:cNvPicPr>
            <a:picLocks noChangeAspect="1"/>
          </p:cNvPicPr>
          <p:nvPr/>
        </p:nvPicPr>
        <p:blipFill>
          <a:blip r:embed="rId4">
            <a:extLst>
              <a:ext uri="{28A0092B-C50C-407E-A947-70E740481C1C}">
                <a14:useLocalDpi/>
              </a:ext>
            </a:extLst>
          </a:blip>
          <a:stretch>
            <a:fillRect/>
          </a:stretch>
        </p:blipFill>
        <p:spPr>
          <a:xfrm>
            <a:off x="6661027" y="370753"/>
            <a:ext cx="2054254" cy="4569546"/>
          </a:xfrm>
          <a:prstGeom prst="rect">
            <a:avLst/>
          </a:prstGeom>
        </p:spPr>
      </p:pic>
    </p:spTree>
    <p:extLst>
      <p:ext uri="{BB962C8B-B14F-4D97-AF65-F5344CB8AC3E}">
        <p14:creationId val="820949402"/>
      </p:ext>
    </p:extLst>
  </p:cSld>
  <p:clrMapOvr>
    <a:masterClrMapping/>
  </p:clrMapOvr>
  <mc:AlternateContent>
    <mc:Choice Requires="p14">
      <p:transition advTm="5974" p14:dur="4000" spd="slow">
        <p14:vortex dir="r"/>
      </p:transition>
    </mc:Choice>
    <mc:Fallback>
      <p:transition advTm="5974"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additive="base">
                                        <p:cTn dur="500" fill="hold" id="7"/>
                                        <p:tgtEl>
                                          <p:spTgt spid="51"/>
                                        </p:tgtEl>
                                        <p:attrNameLst>
                                          <p:attrName>ppt_x</p:attrName>
                                        </p:attrNameLst>
                                      </p:cBhvr>
                                      <p:tavLst>
                                        <p:tav tm="0">
                                          <p:val>
                                            <p:strVal val="0-#ppt_w/2"/>
                                          </p:val>
                                        </p:tav>
                                        <p:tav tm="100000">
                                          <p:val>
                                            <p:strVal val="#ppt_x"/>
                                          </p:val>
                                        </p:tav>
                                      </p:tavLst>
                                    </p:anim>
                                    <p:anim calcmode="lin" valueType="num">
                                      <p:cBhvr additive="base">
                                        <p:cTn dur="500" fill="hold" id="8"/>
                                        <p:tgtEl>
                                          <p:spTgt spid="51"/>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200"/>
                                  </p:stCondLst>
                                  <p:childTnLst>
                                    <p:set>
                                      <p:cBhvr>
                                        <p:cTn dur="1" fill="hold" id="10">
                                          <p:stCondLst>
                                            <p:cond delay="0"/>
                                          </p:stCondLst>
                                        </p:cTn>
                                        <p:tgtEl>
                                          <p:spTgt spid="58"/>
                                        </p:tgtEl>
                                        <p:attrNameLst>
                                          <p:attrName>style.visibility</p:attrName>
                                        </p:attrNameLst>
                                      </p:cBhvr>
                                      <p:to>
                                        <p:strVal val="visible"/>
                                      </p:to>
                                    </p:set>
                                    <p:anim calcmode="lin" valueType="num">
                                      <p:cBhvr additive="base">
                                        <p:cTn dur="500" fill="hold" id="11"/>
                                        <p:tgtEl>
                                          <p:spTgt spid="58"/>
                                        </p:tgtEl>
                                        <p:attrNameLst>
                                          <p:attrName>ppt_x</p:attrName>
                                        </p:attrNameLst>
                                      </p:cBhvr>
                                      <p:tavLst>
                                        <p:tav tm="0">
                                          <p:val>
                                            <p:strVal val="#ppt_x"/>
                                          </p:val>
                                        </p:tav>
                                        <p:tav tm="100000">
                                          <p:val>
                                            <p:strVal val="#ppt_x"/>
                                          </p:val>
                                        </p:tav>
                                      </p:tavLst>
                                    </p:anim>
                                    <p:anim calcmode="lin" valueType="num">
                                      <p:cBhvr additive="base">
                                        <p:cTn dur="500" fill="hold" id="12"/>
                                        <p:tgtEl>
                                          <p:spTgt spid="58"/>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6">
                                  <p:stCondLst>
                                    <p:cond delay="400"/>
                                  </p:stCondLst>
                                  <p:childTnLst>
                                    <p:set>
                                      <p:cBhvr>
                                        <p:cTn dur="1" fill="hold" id="14">
                                          <p:stCondLst>
                                            <p:cond delay="0"/>
                                          </p:stCondLst>
                                        </p:cTn>
                                        <p:tgtEl>
                                          <p:spTgt spid="65"/>
                                        </p:tgtEl>
                                        <p:attrNameLst>
                                          <p:attrName>style.visibility</p:attrName>
                                        </p:attrNameLst>
                                      </p:cBhvr>
                                      <p:to>
                                        <p:strVal val="visible"/>
                                      </p:to>
                                    </p:set>
                                    <p:anim calcmode="lin" valueType="num">
                                      <p:cBhvr additive="base">
                                        <p:cTn dur="500" fill="hold" id="15"/>
                                        <p:tgtEl>
                                          <p:spTgt spid="65"/>
                                        </p:tgtEl>
                                        <p:attrNameLst>
                                          <p:attrName>ppt_x</p:attrName>
                                        </p:attrNameLst>
                                      </p:cBhvr>
                                      <p:tavLst>
                                        <p:tav tm="0">
                                          <p:val>
                                            <p:strVal val="1+#ppt_w/2"/>
                                          </p:val>
                                        </p:tav>
                                        <p:tav tm="100000">
                                          <p:val>
                                            <p:strVal val="#ppt_x"/>
                                          </p:val>
                                        </p:tav>
                                      </p:tavLst>
                                    </p:anim>
                                    <p:anim calcmode="lin" valueType="num">
                                      <p:cBhvr additive="base">
                                        <p:cTn dur="500" fill="hold" id="16"/>
                                        <p:tgtEl>
                                          <p:spTgt spid="65"/>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3">
                                  <p:stCondLst>
                                    <p:cond delay="600"/>
                                  </p:stCondLst>
                                  <p:childTnLst>
                                    <p:set>
                                      <p:cBhvr>
                                        <p:cTn dur="1" fill="hold" id="18">
                                          <p:stCondLst>
                                            <p:cond delay="0"/>
                                          </p:stCondLst>
                                        </p:cTn>
                                        <p:tgtEl>
                                          <p:spTgt spid="79"/>
                                        </p:tgtEl>
                                        <p:attrNameLst>
                                          <p:attrName>style.visibility</p:attrName>
                                        </p:attrNameLst>
                                      </p:cBhvr>
                                      <p:to>
                                        <p:strVal val="visible"/>
                                      </p:to>
                                    </p:set>
                                    <p:anim calcmode="lin" valueType="num">
                                      <p:cBhvr additive="base">
                                        <p:cTn dur="500" fill="hold" id="19"/>
                                        <p:tgtEl>
                                          <p:spTgt spid="79"/>
                                        </p:tgtEl>
                                        <p:attrNameLst>
                                          <p:attrName>ppt_x</p:attrName>
                                        </p:attrNameLst>
                                      </p:cBhvr>
                                      <p:tavLst>
                                        <p:tav tm="0">
                                          <p:val>
                                            <p:strVal val="1+#ppt_w/2"/>
                                          </p:val>
                                        </p:tav>
                                        <p:tav tm="100000">
                                          <p:val>
                                            <p:strVal val="#ppt_x"/>
                                          </p:val>
                                        </p:tav>
                                      </p:tavLst>
                                    </p:anim>
                                    <p:anim calcmode="lin" valueType="num">
                                      <p:cBhvr additive="base">
                                        <p:cTn dur="500" fill="hold" id="20"/>
                                        <p:tgtEl>
                                          <p:spTgt spid="79"/>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1100"/>
                            </p:stCondLst>
                            <p:childTnLst>
                              <p:par>
                                <p:cTn fill="hold" id="22" nodeType="afterEffect" presetClass="entr" presetID="2" presetSubtype="2">
                                  <p:stCondLst>
                                    <p:cond delay="0"/>
                                  </p:stCondLst>
                                  <p:childTnLst>
                                    <p:set>
                                      <p:cBhvr>
                                        <p:cTn dur="1" fill="hold" id="23">
                                          <p:stCondLst>
                                            <p:cond delay="0"/>
                                          </p:stCondLst>
                                        </p:cTn>
                                        <p:tgtEl>
                                          <p:spTgt spid="42"/>
                                        </p:tgtEl>
                                        <p:attrNameLst>
                                          <p:attrName>style.visibility</p:attrName>
                                        </p:attrNameLst>
                                      </p:cBhvr>
                                      <p:to>
                                        <p:strVal val="visible"/>
                                      </p:to>
                                    </p:set>
                                    <p:anim calcmode="lin" valueType="num">
                                      <p:cBhvr additive="base">
                                        <p:cTn dur="1000" fill="hold" id="24"/>
                                        <p:tgtEl>
                                          <p:spTgt spid="42"/>
                                        </p:tgtEl>
                                        <p:attrNameLst>
                                          <p:attrName>ppt_x</p:attrName>
                                        </p:attrNameLst>
                                      </p:cBhvr>
                                      <p:tavLst>
                                        <p:tav tm="0">
                                          <p:val>
                                            <p:strVal val="1+#ppt_w/2"/>
                                          </p:val>
                                        </p:tav>
                                        <p:tav tm="100000">
                                          <p:val>
                                            <p:strVal val="#ppt_x"/>
                                          </p:val>
                                        </p:tav>
                                      </p:tavLst>
                                    </p:anim>
                                    <p:anim calcmode="lin" valueType="num">
                                      <p:cBhvr additive="base">
                                        <p:cTn dur="1000" fill="hold" id="25"/>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extLst mod="1"/>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 y="2213131"/>
            <a:ext cx="9145587" cy="4930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23" tIns="0" rIns="135023" bIns="0" anchor="ctr"/>
          <a:lstStyle/>
          <a:p>
            <a:pPr algn="ctr" fontAlgn="auto">
              <a:spcBef>
                <a:spcPct val="0"/>
              </a:spcBef>
              <a:spcAft>
                <a:spcPct val="0"/>
              </a:spcAft>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www.youyedoc.com</a:t>
            </a:r>
          </a:p>
        </p:txBody>
      </p:sp>
      <p:sp>
        <p:nvSpPr>
          <p:cNvPr id="7" name="矩形 6"/>
          <p:cNvSpPr/>
          <p:nvPr/>
        </p:nvSpPr>
        <p:spPr>
          <a:xfrm>
            <a:off x="1" y="1637201"/>
            <a:ext cx="9145587" cy="5815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ct val="0"/>
              </a:spcBef>
              <a:spcAft>
                <a:spcPct val="0"/>
              </a:spcAft>
              <a:defRPr/>
            </a:pPr>
            <a:r>
              <a:rPr lang="zh-CN" altLang="en-US" sz="2100" spc="15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更多精品PPT资源尽在—优页PPT！</a:t>
            </a:r>
          </a:p>
        </p:txBody>
      </p:sp>
      <p:sp>
        <p:nvSpPr>
          <p:cNvPr id="12" name="矩形 11"/>
          <p:cNvSpPr/>
          <p:nvPr/>
        </p:nvSpPr>
        <p:spPr>
          <a:xfrm>
            <a:off x="1936709" y="2941625"/>
            <a:ext cx="5180706" cy="1269799"/>
          </a:xfrm>
          <a:prstGeom prst="rect">
            <a:avLst/>
          </a:prstGeom>
          <a:noFill/>
          <a:ln w="25400" cap="flat" cmpd="sng" algn="ctr">
            <a:noFill/>
            <a:prstDash val="solid"/>
          </a:ln>
          <a:effectLst/>
        </p:spPr>
        <p:txBody>
          <a:bodyPr rtlCol="0" anchor="ctr"/>
          <a:lstStyle/>
          <a:p>
            <a:pPr fontAlgn="auto">
              <a:lnSpc>
                <a:spcPts val="1800"/>
              </a:lnSpc>
              <a:spcBef>
                <a:spcPct val="0"/>
              </a:spcBef>
              <a:spcAft>
                <a:spcPct val="0"/>
              </a:spcAft>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fontAlgn="auto">
              <a:lnSpc>
                <a:spcPts val="1800"/>
              </a:lnSpc>
              <a:spcBef>
                <a:spcPct val="0"/>
              </a:spcBef>
              <a:spcAft>
                <a:spcPct val="0"/>
              </a:spcAft>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fontAlgn="auto">
              <a:lnSpc>
                <a:spcPts val="1800"/>
              </a:lnSpc>
              <a:spcBef>
                <a:spcPct val="0"/>
              </a:spcBef>
              <a:spcAft>
                <a:spcPct val="0"/>
              </a:spcAft>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fontAlgn="auto">
              <a:lnSpc>
                <a:spcPts val="1800"/>
              </a:lnSpc>
              <a:spcBef>
                <a:spcPct val="0"/>
              </a:spcBef>
              <a:spcAft>
                <a:spcPct val="0"/>
              </a:spcAft>
            </a:pPr>
            <a:r>
              <a:rPr lang="en-US" altLang="zh-CN" sz="900" kern="0">
                <a:solidFill>
                  <a:srgbClr val="EEECE1">
                    <a:lumMod val="25000"/>
                  </a:srgbClr>
                </a:solidFill>
                <a:latin typeface="微软雅黑" panose="020b0503020204020204" pitchFamily="34" charset="-122"/>
                <a:ea typeface="微软雅黑" panose="020b0503020204020204" pitchFamily="34" charset="-122"/>
              </a:rPr>
              <a:t>字体下载：www.youyedoc.com/ziti/                       绘本故事PPT：www.youyedoc.com/gushi/</a:t>
            </a:r>
          </a:p>
          <a:p>
            <a:pPr fontAlgn="auto">
              <a:lnSpc>
                <a:spcPts val="1800"/>
              </a:lnSpc>
              <a:spcBef>
                <a:spcPct val="0"/>
              </a:spcBef>
              <a:spcAft>
                <a:spcPct val="0"/>
              </a:spcAft>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PPT课件：www.youyedoc.com/kejian/</a:t>
            </a:r>
          </a:p>
        </p:txBody>
      </p:sp>
    </p:spTree>
    <p:extLst>
      <p:ext uri="{BB962C8B-B14F-4D97-AF65-F5344CB8AC3E}">
        <p14:creationId xmlns:p14="http://schemas.microsoft.com/office/powerpoint/2010/main" val="2744625305"/>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0000000我图PPT\04.16\护士礼仪\图片11.png" id="1028" name="Picture 4"/>
          <p:cNvPicPr>
            <a:picLocks noChangeArrowheads="1" noChangeAspect="1"/>
          </p:cNvPicPr>
          <p:nvPr/>
        </p:nvPicPr>
        <p:blipFill>
          <a:blip r:embed="rId3">
            <a:extLst>
              <a:ext uri="{28A0092B-C50C-407E-A947-70E740481C1C}">
                <a14:useLocalDpi/>
              </a:ext>
            </a:extLst>
          </a:blip>
          <a:stretch>
            <a:fillRect/>
          </a:stretch>
        </p:blipFill>
        <p:spPr bwMode="auto">
          <a:xfrm>
            <a:off x="0" y="-11113"/>
            <a:ext cx="9144000" cy="5168901"/>
          </a:xfrm>
          <a:prstGeom prst="rect">
            <a:avLst/>
          </a:prstGeom>
          <a:noFill/>
          <a:extLst>
            <a:ext uri="{909E8E84-426E-40DD-AFC4-6F175D3DCCD1}">
              <a14:hiddenFill>
                <a:solidFill>
                  <a:srgbClr val="FFFFFF"/>
                </a:solidFill>
              </a14:hiddenFill>
            </a:ext>
          </a:extLst>
        </p:spPr>
      </p:pic>
      <p:sp>
        <p:nvSpPr>
          <p:cNvPr id="9" name="Rectangle 9"/>
          <p:cNvSpPr>
            <a:spLocks noChangeArrowheads="1"/>
          </p:cNvSpPr>
          <p:nvPr/>
        </p:nvSpPr>
        <p:spPr bwMode="auto">
          <a:xfrm>
            <a:off x="1939558" y="1699389"/>
            <a:ext cx="806450" cy="1569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defTabSz="685709"/>
            <a:r>
              <a:rPr altLang="zh-CN" b="1" lang="zh-CN" sz="10300">
                <a:solidFill>
                  <a:schemeClr val="bg2"/>
                </a:solidFill>
                <a:latin typeface="+mn-lt"/>
                <a:ea typeface="+mn-ea"/>
                <a:cs typeface="+mn-ea"/>
                <a:sym typeface="+mn-lt"/>
              </a:rPr>
              <a:t>1</a:t>
            </a:r>
          </a:p>
        </p:txBody>
      </p:sp>
      <p:sp>
        <p:nvSpPr>
          <p:cNvPr id="11" name="矩形 10"/>
          <p:cNvSpPr/>
          <p:nvPr/>
        </p:nvSpPr>
        <p:spPr>
          <a:xfrm>
            <a:off x="3357830" y="1692569"/>
            <a:ext cx="3807623" cy="685800"/>
          </a:xfrm>
          <a:prstGeom prst="rect">
            <a:avLst/>
          </a:prstGeom>
          <a:noFill/>
          <a:ln>
            <a:noFill/>
          </a:ln>
        </p:spPr>
        <p:txBody>
          <a:bodyPr anchor="t" anchorCtr="0" bIns="0" compatLnSpc="1" lIns="0" numCol="1" rIns="0" tIns="0" vert="horz" wrap="square">
            <a:prstTxWarp prst="textNoShape">
              <a:avLst/>
            </a:prstTxWarp>
            <a:spAutoFit/>
          </a:bodyPr>
          <a:lstStyle/>
          <a:p>
            <a:pPr>
              <a:buFontTx/>
              <a:buNone/>
            </a:pPr>
            <a:r>
              <a:rPr altLang="en-US" b="1" lang="zh-CN" sz="4500">
                <a:solidFill>
                  <a:srgbClr val="FFFFFF"/>
                </a:solidFill>
                <a:latin typeface="+mn-lt"/>
                <a:ea typeface="+mn-ea"/>
                <a:cs typeface="+mn-ea"/>
                <a:sym typeface="+mn-lt"/>
              </a:rPr>
              <a:t>护士仪表礼仪</a:t>
            </a:r>
          </a:p>
        </p:txBody>
      </p:sp>
      <p:sp>
        <p:nvSpPr>
          <p:cNvPr id="12" name="Freeform 5"/>
          <p:cNvSpPr/>
          <p:nvPr/>
        </p:nvSpPr>
        <p:spPr bwMode="auto">
          <a:xfrm>
            <a:off x="1620466" y="1769603"/>
            <a:ext cx="1444632" cy="1446834"/>
          </a:xfrm>
          <a:custGeom>
            <a:gdLst>
              <a:gd fmla="*/ 0 w 2342" name="T0"/>
              <a:gd fmla="*/ 0 h 2342" name="T1"/>
              <a:gd fmla="*/ 2342 w 2342" name="T2"/>
              <a:gd fmla="*/ 0 h 2342" name="T3"/>
              <a:gd fmla="*/ 2342 w 2342" name="T4"/>
              <a:gd fmla="*/ 560 h 2342" name="T5"/>
              <a:gd fmla="*/ 2295 w 2342" name="T6"/>
              <a:gd fmla="*/ 560 h 2342" name="T7"/>
              <a:gd fmla="*/ 2295 w 2342" name="T8"/>
              <a:gd fmla="*/ 47 h 2342" name="T9"/>
              <a:gd fmla="*/ 47 w 2342" name="T10"/>
              <a:gd fmla="*/ 47 h 2342" name="T11"/>
              <a:gd fmla="*/ 47 w 2342" name="T12"/>
              <a:gd fmla="*/ 2295 h 2342" name="T13"/>
              <a:gd fmla="*/ 2295 w 2342" name="T14"/>
              <a:gd fmla="*/ 2295 h 2342" name="T15"/>
              <a:gd fmla="*/ 2295 w 2342" name="T16"/>
              <a:gd fmla="*/ 1631 h 2342" name="T17"/>
              <a:gd fmla="*/ 2342 w 2342" name="T18"/>
              <a:gd fmla="*/ 1631 h 2342" name="T19"/>
              <a:gd fmla="*/ 2342 w 2342" name="T20"/>
              <a:gd fmla="*/ 2342 h 2342" name="T21"/>
              <a:gd fmla="*/ 0 w 2342" name="T22"/>
              <a:gd fmla="*/ 2342 h 2342" name="T23"/>
              <a:gd fmla="*/ 0 w 2342" name="T24"/>
              <a:gd fmla="*/ 0 h 23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42" w="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14" name="Oval 39"/>
          <p:cNvSpPr>
            <a:spLocks noChangeArrowheads="1" noChangeAspect="1"/>
          </p:cNvSpPr>
          <p:nvPr/>
        </p:nvSpPr>
        <p:spPr bwMode="auto">
          <a:xfrm>
            <a:off x="3425857" y="2606537"/>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15" name="Oval 40"/>
          <p:cNvSpPr>
            <a:spLocks noChangeArrowheads="1" noChangeAspect="1"/>
          </p:cNvSpPr>
          <p:nvPr/>
        </p:nvSpPr>
        <p:spPr bwMode="auto">
          <a:xfrm>
            <a:off x="3425857" y="2964048"/>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16" name="Oval 42"/>
          <p:cNvSpPr>
            <a:spLocks noChangeArrowheads="1" noChangeAspect="1"/>
          </p:cNvSpPr>
          <p:nvPr/>
        </p:nvSpPr>
        <p:spPr bwMode="auto">
          <a:xfrm>
            <a:off x="5305190" y="2606537"/>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17" name="TextBox 16"/>
          <p:cNvSpPr txBox="1"/>
          <p:nvPr/>
        </p:nvSpPr>
        <p:spPr>
          <a:xfrm>
            <a:off x="3587822" y="2537934"/>
            <a:ext cx="1698298" cy="281930"/>
          </a:xfrm>
          <a:prstGeom prst="rect">
            <a:avLst/>
          </a:prstGeom>
          <a:noFill/>
        </p:spPr>
        <p:txBody>
          <a:bodyPr bIns="34285" lIns="68571" rIns="68571" rtlCol="0" tIns="34285" wrap="square">
            <a:spAutoFit/>
          </a:bodyPr>
          <a:lstStyle/>
          <a:p>
            <a:r>
              <a:rPr altLang="en-US" lang="zh-CN" sz="1400">
                <a:solidFill>
                  <a:schemeClr val="bg2"/>
                </a:solidFill>
                <a:latin typeface="+mn-lt"/>
                <a:ea typeface="+mn-ea"/>
                <a:cs typeface="+mn-ea"/>
                <a:sym typeface="+mn-lt"/>
              </a:rPr>
              <a:t>护士的仪容</a:t>
            </a:r>
          </a:p>
        </p:txBody>
      </p:sp>
      <p:sp>
        <p:nvSpPr>
          <p:cNvPr id="18" name="TextBox 17"/>
          <p:cNvSpPr txBox="1"/>
          <p:nvPr/>
        </p:nvSpPr>
        <p:spPr>
          <a:xfrm>
            <a:off x="3587822" y="2895445"/>
            <a:ext cx="1698298" cy="281930"/>
          </a:xfrm>
          <a:prstGeom prst="rect">
            <a:avLst/>
          </a:prstGeom>
          <a:noFill/>
        </p:spPr>
        <p:txBody>
          <a:bodyPr bIns="34285" lIns="68571" rIns="68571" rtlCol="0" tIns="34285" wrap="square">
            <a:spAutoFit/>
          </a:bodyPr>
          <a:lstStyle>
            <a:defPPr>
              <a:defRPr lang="zh-CN"/>
            </a:defPPr>
            <a:lvl1pPr>
              <a:defRPr sz="2000">
                <a:solidFill>
                  <a:schemeClr val="accent2"/>
                </a:solidFill>
                <a:latin typeface="+mn-ea"/>
                <a:ea typeface="+mn-ea"/>
              </a:defRPr>
            </a:lvl1pPr>
          </a:lstStyle>
          <a:p>
            <a:r>
              <a:rPr altLang="en-US" lang="zh-CN" sz="1400">
                <a:solidFill>
                  <a:schemeClr val="bg2"/>
                </a:solidFill>
                <a:latin typeface="+mn-lt"/>
                <a:cs typeface="+mn-ea"/>
                <a:sym typeface="+mn-lt"/>
              </a:rPr>
              <a:t>护士的穿着</a:t>
            </a:r>
          </a:p>
        </p:txBody>
      </p:sp>
      <p:sp>
        <p:nvSpPr>
          <p:cNvPr id="19" name="Oval 42"/>
          <p:cNvSpPr>
            <a:spLocks noChangeArrowheads="1" noChangeAspect="1"/>
          </p:cNvSpPr>
          <p:nvPr/>
        </p:nvSpPr>
        <p:spPr bwMode="auto">
          <a:xfrm>
            <a:off x="5305190" y="2964048"/>
            <a:ext cx="161965" cy="162971"/>
          </a:xfrm>
          <a:prstGeom prst="ellipse">
            <a:avLst/>
          </a:prstGeom>
          <a:solidFill>
            <a:schemeClr val="tx1"/>
          </a:solidFill>
          <a:ln cap="flat" w="28575">
            <a:solidFill>
              <a:schemeClr val="bg2"/>
            </a:solidFill>
            <a:prstDash val="solid"/>
            <a:miter lim="800000"/>
          </a:ln>
        </p:spPr>
        <p:txBody>
          <a:bodyPr anchor="t" anchorCtr="0" bIns="34285" compatLnSpc="1" lIns="68571" numCol="1" rIns="68571" tIns="34285" vert="horz" wrap="square">
            <a:prstTxWarp prst="textNoShape">
              <a:avLst/>
            </a:prstTxWarp>
          </a:bodyPr>
          <a:lstStyle/>
          <a:p>
            <a:endParaRPr altLang="en-US" lang="zh-CN" sz="1400">
              <a:solidFill>
                <a:schemeClr val="bg2"/>
              </a:solidFill>
              <a:latin typeface="+mn-lt"/>
              <a:ea typeface="+mn-ea"/>
              <a:cs typeface="+mn-ea"/>
              <a:sym typeface="+mn-lt"/>
            </a:endParaRPr>
          </a:p>
        </p:txBody>
      </p:sp>
      <p:sp>
        <p:nvSpPr>
          <p:cNvPr id="20" name="TextBox 19"/>
          <p:cNvSpPr txBox="1"/>
          <p:nvPr/>
        </p:nvSpPr>
        <p:spPr>
          <a:xfrm>
            <a:off x="5467155" y="2537934"/>
            <a:ext cx="1698298" cy="281930"/>
          </a:xfrm>
          <a:prstGeom prst="rect">
            <a:avLst/>
          </a:prstGeom>
          <a:noFill/>
        </p:spPr>
        <p:txBody>
          <a:bodyPr bIns="34285" lIns="68571" rIns="68571" rtlCol="0" tIns="34285" wrap="square">
            <a:spAutoFit/>
          </a:bodyPr>
          <a:lstStyle/>
          <a:p>
            <a:r>
              <a:rPr altLang="en-US" lang="zh-CN" sz="1400">
                <a:solidFill>
                  <a:schemeClr val="bg2"/>
                </a:solidFill>
                <a:latin typeface="+mn-lt"/>
                <a:ea typeface="+mn-ea"/>
                <a:cs typeface="+mn-ea"/>
                <a:sym typeface="+mn-lt"/>
              </a:rPr>
              <a:t>护士的仪表</a:t>
            </a:r>
          </a:p>
        </p:txBody>
      </p:sp>
      <p:sp>
        <p:nvSpPr>
          <p:cNvPr id="21" name="TextBox 20"/>
          <p:cNvSpPr txBox="1"/>
          <p:nvPr/>
        </p:nvSpPr>
        <p:spPr>
          <a:xfrm>
            <a:off x="5467155" y="2895445"/>
            <a:ext cx="1698298" cy="281930"/>
          </a:xfrm>
          <a:prstGeom prst="rect">
            <a:avLst/>
          </a:prstGeom>
          <a:noFill/>
        </p:spPr>
        <p:txBody>
          <a:bodyPr bIns="34285" lIns="68571" rIns="68571" rtlCol="0" tIns="34285" wrap="square">
            <a:spAutoFit/>
          </a:bodyPr>
          <a:lstStyle/>
          <a:p>
            <a:r>
              <a:rPr altLang="en-US" lang="zh-CN" sz="1400">
                <a:solidFill>
                  <a:schemeClr val="bg2"/>
                </a:solidFill>
                <a:latin typeface="+mn-lt"/>
                <a:ea typeface="+mn-ea"/>
                <a:cs typeface="+mn-ea"/>
                <a:sym typeface="+mn-lt"/>
              </a:rPr>
              <a:t>护士的化妆</a:t>
            </a:r>
          </a:p>
        </p:txBody>
      </p:sp>
      <p:pic>
        <p:nvPicPr>
          <p:cNvPr descr="E:\0000000我图PPT\00001PNG素材\医疗医药医生\医院标志01211.png" id="30725" name="Picture 5"/>
          <p:cNvPicPr>
            <a:picLocks noChangeArrowheads="1" noChangeAspect="1"/>
          </p:cNvPicPr>
          <p:nvPr/>
        </p:nvPicPr>
        <p:blipFill>
          <a:blip r:embed="rId4">
            <a:extLst>
              <a:ext uri="{28A0092B-C50C-407E-A947-70E740481C1C}">
                <a14:useLocalDpi/>
              </a:ext>
            </a:extLst>
          </a:blip>
          <a:stretch>
            <a:fillRect/>
          </a:stretch>
        </p:blipFill>
        <p:spPr bwMode="auto">
          <a:xfrm>
            <a:off x="1856036" y="52264"/>
            <a:ext cx="5237038" cy="5062734"/>
          </a:xfrm>
          <a:prstGeom prst="rect">
            <a:avLst/>
          </a:prstGeom>
          <a:noFill/>
          <a:extLst>
            <a:ext uri="{909E8E84-426E-40DD-AFC4-6F175D3DCCD1}">
              <a14:hiddenFill>
                <a:solidFill>
                  <a:srgbClr val="FFFFFF"/>
                </a:solidFill>
              </a14:hiddenFill>
            </a:ext>
          </a:extLst>
        </p:spPr>
      </p:pic>
    </p:spTree>
    <p:extLst>
      <p:ext uri="{BB962C8B-B14F-4D97-AF65-F5344CB8AC3E}">
        <p14:creationId val="4273411918"/>
      </p:ext>
    </p:extLst>
  </p:cSld>
  <p:clrMapOvr>
    <a:masterClrMapping/>
  </p:clrMapOvr>
  <p:transition advTm="3816"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12"/>
                                        </p:tgtEl>
                                        <p:attrNameLst>
                                          <p:attrName>style.visibility</p:attrName>
                                        </p:attrNameLst>
                                      </p:cBhvr>
                                      <p:to>
                                        <p:strVal val="visible"/>
                                      </p:to>
                                    </p:set>
                                    <p:animEffect filter="barn(outHorizont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31"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400" fill="hold" id="11"/>
                                        <p:tgtEl>
                                          <p:spTgt spid="9"/>
                                        </p:tgtEl>
                                        <p:attrNameLst>
                                          <p:attrName>ppt_w</p:attrName>
                                        </p:attrNameLst>
                                      </p:cBhvr>
                                      <p:tavLst>
                                        <p:tav tm="0">
                                          <p:val>
                                            <p:fltVal val="0"/>
                                          </p:val>
                                        </p:tav>
                                        <p:tav tm="100000">
                                          <p:val>
                                            <p:strVal val="#ppt_w"/>
                                          </p:val>
                                        </p:tav>
                                      </p:tavLst>
                                    </p:anim>
                                    <p:anim calcmode="lin" valueType="num">
                                      <p:cBhvr>
                                        <p:cTn dur="400" fill="hold" id="12"/>
                                        <p:tgtEl>
                                          <p:spTgt spid="9"/>
                                        </p:tgtEl>
                                        <p:attrNameLst>
                                          <p:attrName>ppt_h</p:attrName>
                                        </p:attrNameLst>
                                      </p:cBhvr>
                                      <p:tavLst>
                                        <p:tav tm="0">
                                          <p:val>
                                            <p:fltVal val="0"/>
                                          </p:val>
                                        </p:tav>
                                        <p:tav tm="100000">
                                          <p:val>
                                            <p:strVal val="#ppt_h"/>
                                          </p:val>
                                        </p:tav>
                                      </p:tavLst>
                                    </p:anim>
                                    <p:anim calcmode="lin" valueType="num">
                                      <p:cBhvr>
                                        <p:cTn dur="400" fill="hold" id="13"/>
                                        <p:tgtEl>
                                          <p:spTgt spid="9"/>
                                        </p:tgtEl>
                                        <p:attrNameLst>
                                          <p:attrName>style.rotation</p:attrName>
                                        </p:attrNameLst>
                                      </p:cBhvr>
                                      <p:tavLst>
                                        <p:tav tm="0">
                                          <p:val>
                                            <p:fltVal val="90"/>
                                          </p:val>
                                        </p:tav>
                                        <p:tav tm="100000">
                                          <p:val>
                                            <p:fltVal val="0"/>
                                          </p:val>
                                        </p:tav>
                                      </p:tavLst>
                                    </p:anim>
                                    <p:animEffect filter="fade" transition="in">
                                      <p:cBhvr>
                                        <p:cTn dur="400" id="14"/>
                                        <p:tgtEl>
                                          <p:spTgt spid="9"/>
                                        </p:tgtEl>
                                      </p:cBhvr>
                                    </p:animEffect>
                                  </p:childTnLst>
                                </p:cTn>
                              </p:par>
                            </p:childTnLst>
                          </p:cTn>
                        </p:par>
                        <p:par>
                          <p:cTn fill="hold" id="15" nodeType="afterGroup">
                            <p:stCondLst>
                              <p:cond delay="900"/>
                            </p:stCondLst>
                            <p:childTnLst>
                              <p:par>
                                <p:cTn fill="hold" grpId="0" id="16" nodeType="afterEffect" presetClass="entr" presetID="56" presetSubtype="0">
                                  <p:stCondLst>
                                    <p:cond delay="0"/>
                                  </p:stCondLst>
                                  <p:iterate type="lt">
                                    <p:tmPct val="10000"/>
                                  </p:iterate>
                                  <p:childTnLst>
                                    <p:set>
                                      <p:cBhvr>
                                        <p:cTn dur="1" fill="hold" id="17">
                                          <p:stCondLst>
                                            <p:cond delay="0"/>
                                          </p:stCondLst>
                                        </p:cTn>
                                        <p:tgtEl>
                                          <p:spTgt spid="11"/>
                                        </p:tgtEl>
                                        <p:attrNameLst>
                                          <p:attrName>style.visibility</p:attrName>
                                        </p:attrNameLst>
                                      </p:cBhvr>
                                      <p:to>
                                        <p:strVal val="visible"/>
                                      </p:to>
                                    </p:set>
                                    <p:anim by="(-#ppt_w*2)" calcmode="lin" valueType="num">
                                      <p:cBhvr rctx="PPT">
                                        <p:cTn autoRev="1" dur="300" fill="hold" id="18">
                                          <p:stCondLst>
                                            <p:cond delay="0"/>
                                          </p:stCondLst>
                                        </p:cTn>
                                        <p:tgtEl>
                                          <p:spTgt spid="11"/>
                                        </p:tgtEl>
                                        <p:attrNameLst>
                                          <p:attrName>ppt_w</p:attrName>
                                        </p:attrNameLst>
                                      </p:cBhvr>
                                    </p:anim>
                                    <p:anim by="(#ppt_w*0.50)" calcmode="lin" valueType="num">
                                      <p:cBhvr>
                                        <p:cTn autoRev="1" decel="50000" dur="300" fill="hold" id="19">
                                          <p:stCondLst>
                                            <p:cond delay="0"/>
                                          </p:stCondLst>
                                        </p:cTn>
                                        <p:tgtEl>
                                          <p:spTgt spid="11"/>
                                        </p:tgtEl>
                                        <p:attrNameLst>
                                          <p:attrName>ppt_x</p:attrName>
                                        </p:attrNameLst>
                                      </p:cBhvr>
                                    </p:anim>
                                    <p:anim calcmode="lin" from="(-#ppt_h/2)" to="(#ppt_y)" valueType="num">
                                      <p:cBhvr>
                                        <p:cTn dur="600" fill="hold" id="20">
                                          <p:stCondLst>
                                            <p:cond delay="0"/>
                                          </p:stCondLst>
                                        </p:cTn>
                                        <p:tgtEl>
                                          <p:spTgt spid="11"/>
                                        </p:tgtEl>
                                        <p:attrNameLst>
                                          <p:attrName>ppt_y</p:attrName>
                                        </p:attrNameLst>
                                      </p:cBhvr>
                                    </p:anim>
                                    <p:animRot by="21600000">
                                      <p:cBhvr>
                                        <p:cTn dur="600" fill="hold" id="21">
                                          <p:stCondLst>
                                            <p:cond delay="0"/>
                                          </p:stCondLst>
                                        </p:cTn>
                                        <p:tgtEl>
                                          <p:spTgt spid="11"/>
                                        </p:tgtEl>
                                        <p:attrNameLst>
                                          <p:attrName>r</p:attrName>
                                        </p:attrNameLst>
                                      </p:cBhvr>
                                    </p:animRot>
                                  </p:childTnLst>
                                </p:cTn>
                              </p:par>
                              <p:par>
                                <p:cTn fill="hold" id="22" nodeType="withEffect" presetClass="entr" presetID="21" presetSubtype="4">
                                  <p:stCondLst>
                                    <p:cond delay="0"/>
                                  </p:stCondLst>
                                  <p:childTnLst>
                                    <p:set>
                                      <p:cBhvr>
                                        <p:cTn dur="1" fill="hold" id="23">
                                          <p:stCondLst>
                                            <p:cond delay="0"/>
                                          </p:stCondLst>
                                        </p:cTn>
                                        <p:tgtEl>
                                          <p:spTgt spid="30725"/>
                                        </p:tgtEl>
                                        <p:attrNameLst>
                                          <p:attrName>style.visibility</p:attrName>
                                        </p:attrNameLst>
                                      </p:cBhvr>
                                      <p:to>
                                        <p:strVal val="visible"/>
                                      </p:to>
                                    </p:set>
                                    <p:animEffect filter="wheel(4)" transition="in">
                                      <p:cBhvr>
                                        <p:cTn dur="1750" id="24"/>
                                        <p:tgtEl>
                                          <p:spTgt spid="30725"/>
                                        </p:tgtEl>
                                      </p:cBhvr>
                                    </p:animEffect>
                                  </p:childTnLst>
                                </p:cTn>
                              </p:par>
                              <p:par>
                                <p:cTn fill="hold" grpId="0" id="25" nodeType="withEffect" presetClass="entr" presetID="2" presetSubtype="12">
                                  <p:stCondLst>
                                    <p:cond delay="75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fill="hold" id="27"/>
                                        <p:tgtEl>
                                          <p:spTgt spid="14"/>
                                        </p:tgtEl>
                                        <p:attrNameLst>
                                          <p:attrName>ppt_x</p:attrName>
                                        </p:attrNameLst>
                                      </p:cBhvr>
                                      <p:tavLst>
                                        <p:tav tm="0">
                                          <p:val>
                                            <p:strVal val="0-#ppt_w/2"/>
                                          </p:val>
                                        </p:tav>
                                        <p:tav tm="100000">
                                          <p:val>
                                            <p:strVal val="#ppt_x"/>
                                          </p:val>
                                        </p:tav>
                                      </p:tavLst>
                                    </p:anim>
                                    <p:anim calcmode="lin" valueType="num">
                                      <p:cBhvr additive="base">
                                        <p:cTn dur="500" fill="hold" id="28"/>
                                        <p:tgtEl>
                                          <p:spTgt spid="14"/>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12">
                                  <p:stCondLst>
                                    <p:cond delay="100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500" fill="hold" id="31"/>
                                        <p:tgtEl>
                                          <p:spTgt spid="15"/>
                                        </p:tgtEl>
                                        <p:attrNameLst>
                                          <p:attrName>ppt_x</p:attrName>
                                        </p:attrNameLst>
                                      </p:cBhvr>
                                      <p:tavLst>
                                        <p:tav tm="0">
                                          <p:val>
                                            <p:strVal val="0-#ppt_w/2"/>
                                          </p:val>
                                        </p:tav>
                                        <p:tav tm="100000">
                                          <p:val>
                                            <p:strVal val="#ppt_x"/>
                                          </p:val>
                                        </p:tav>
                                      </p:tavLst>
                                    </p:anim>
                                    <p:anim calcmode="lin" valueType="num">
                                      <p:cBhvr additive="base">
                                        <p:cTn dur="500" fill="hold" id="32"/>
                                        <p:tgtEl>
                                          <p:spTgt spid="15"/>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12">
                                  <p:stCondLst>
                                    <p:cond delay="1250"/>
                                  </p:stCondLst>
                                  <p:childTnLst>
                                    <p:set>
                                      <p:cBhvr>
                                        <p:cTn dur="1" fill="hold" id="34">
                                          <p:stCondLst>
                                            <p:cond delay="0"/>
                                          </p:stCondLst>
                                        </p:cTn>
                                        <p:tgtEl>
                                          <p:spTgt spid="16"/>
                                        </p:tgtEl>
                                        <p:attrNameLst>
                                          <p:attrName>style.visibility</p:attrName>
                                        </p:attrNameLst>
                                      </p:cBhvr>
                                      <p:to>
                                        <p:strVal val="visible"/>
                                      </p:to>
                                    </p:set>
                                    <p:anim calcmode="lin" valueType="num">
                                      <p:cBhvr additive="base">
                                        <p:cTn dur="500" fill="hold" id="35"/>
                                        <p:tgtEl>
                                          <p:spTgt spid="16"/>
                                        </p:tgtEl>
                                        <p:attrNameLst>
                                          <p:attrName>ppt_x</p:attrName>
                                        </p:attrNameLst>
                                      </p:cBhvr>
                                      <p:tavLst>
                                        <p:tav tm="0">
                                          <p:val>
                                            <p:strVal val="0-#ppt_w/2"/>
                                          </p:val>
                                        </p:tav>
                                        <p:tav tm="100000">
                                          <p:val>
                                            <p:strVal val="#ppt_x"/>
                                          </p:val>
                                        </p:tav>
                                      </p:tavLst>
                                    </p:anim>
                                    <p:anim calcmode="lin" valueType="num">
                                      <p:cBhvr additive="base">
                                        <p:cTn dur="500" fill="hold" id="36"/>
                                        <p:tgtEl>
                                          <p:spTgt spid="16"/>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12">
                                  <p:stCondLst>
                                    <p:cond delay="1500"/>
                                  </p:stCondLst>
                                  <p:childTnLst>
                                    <p:set>
                                      <p:cBhvr>
                                        <p:cTn dur="1" fill="hold" id="38">
                                          <p:stCondLst>
                                            <p:cond delay="0"/>
                                          </p:stCondLst>
                                        </p:cTn>
                                        <p:tgtEl>
                                          <p:spTgt spid="19"/>
                                        </p:tgtEl>
                                        <p:attrNameLst>
                                          <p:attrName>style.visibility</p:attrName>
                                        </p:attrNameLst>
                                      </p:cBhvr>
                                      <p:to>
                                        <p:strVal val="visible"/>
                                      </p:to>
                                    </p:set>
                                    <p:anim calcmode="lin" valueType="num">
                                      <p:cBhvr additive="base">
                                        <p:cTn dur="500" fill="hold" id="39"/>
                                        <p:tgtEl>
                                          <p:spTgt spid="19"/>
                                        </p:tgtEl>
                                        <p:attrNameLst>
                                          <p:attrName>ppt_x</p:attrName>
                                        </p:attrNameLst>
                                      </p:cBhvr>
                                      <p:tavLst>
                                        <p:tav tm="0">
                                          <p:val>
                                            <p:strVal val="0-#ppt_w/2"/>
                                          </p:val>
                                        </p:tav>
                                        <p:tav tm="100000">
                                          <p:val>
                                            <p:strVal val="#ppt_x"/>
                                          </p:val>
                                        </p:tav>
                                      </p:tavLst>
                                    </p:anim>
                                    <p:anim calcmode="lin" valueType="num">
                                      <p:cBhvr additive="base">
                                        <p:cTn dur="500" fill="hold" id="40"/>
                                        <p:tgtEl>
                                          <p:spTgt spid="19"/>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2900"/>
                            </p:stCondLst>
                            <p:childTnLst>
                              <p:par>
                                <p:cTn fill="hold" grpId="0" id="42" nodeType="afterEffect" presetClass="entr" presetID="22" presetSubtype="8">
                                  <p:stCondLst>
                                    <p:cond delay="0"/>
                                  </p:stCondLst>
                                  <p:childTnLst>
                                    <p:set>
                                      <p:cBhvr>
                                        <p:cTn dur="1" fill="hold" id="43">
                                          <p:stCondLst>
                                            <p:cond delay="0"/>
                                          </p:stCondLst>
                                        </p:cTn>
                                        <p:tgtEl>
                                          <p:spTgt spid="17"/>
                                        </p:tgtEl>
                                        <p:attrNameLst>
                                          <p:attrName>style.visibility</p:attrName>
                                        </p:attrNameLst>
                                      </p:cBhvr>
                                      <p:to>
                                        <p:strVal val="visible"/>
                                      </p:to>
                                    </p:set>
                                    <p:animEffect filter="wipe(left)" transition="in">
                                      <p:cBhvr>
                                        <p:cTn dur="500" id="44"/>
                                        <p:tgtEl>
                                          <p:spTgt spid="17"/>
                                        </p:tgtEl>
                                      </p:cBhvr>
                                    </p:animEffect>
                                  </p:childTnLst>
                                </p:cTn>
                              </p:par>
                              <p:par>
                                <p:cTn fill="hold" grpId="0" id="45" nodeType="withEffect" presetClass="entr" presetID="22" presetSubtype="8">
                                  <p:stCondLst>
                                    <p:cond delay="100"/>
                                  </p:stCondLst>
                                  <p:childTnLst>
                                    <p:set>
                                      <p:cBhvr>
                                        <p:cTn dur="1" fill="hold" id="46">
                                          <p:stCondLst>
                                            <p:cond delay="0"/>
                                          </p:stCondLst>
                                        </p:cTn>
                                        <p:tgtEl>
                                          <p:spTgt spid="18"/>
                                        </p:tgtEl>
                                        <p:attrNameLst>
                                          <p:attrName>style.visibility</p:attrName>
                                        </p:attrNameLst>
                                      </p:cBhvr>
                                      <p:to>
                                        <p:strVal val="visible"/>
                                      </p:to>
                                    </p:set>
                                    <p:animEffect filter="wipe(left)" transition="in">
                                      <p:cBhvr>
                                        <p:cTn dur="500" id="47"/>
                                        <p:tgtEl>
                                          <p:spTgt spid="18"/>
                                        </p:tgtEl>
                                      </p:cBhvr>
                                    </p:animEffect>
                                  </p:childTnLst>
                                </p:cTn>
                              </p:par>
                              <p:par>
                                <p:cTn fill="hold" grpId="0" id="48" nodeType="withEffect" presetClass="entr" presetID="22" presetSubtype="8">
                                  <p:stCondLst>
                                    <p:cond delay="300"/>
                                  </p:stCondLst>
                                  <p:childTnLst>
                                    <p:set>
                                      <p:cBhvr>
                                        <p:cTn dur="1" fill="hold" id="49">
                                          <p:stCondLst>
                                            <p:cond delay="0"/>
                                          </p:stCondLst>
                                        </p:cTn>
                                        <p:tgtEl>
                                          <p:spTgt spid="20"/>
                                        </p:tgtEl>
                                        <p:attrNameLst>
                                          <p:attrName>style.visibility</p:attrName>
                                        </p:attrNameLst>
                                      </p:cBhvr>
                                      <p:to>
                                        <p:strVal val="visible"/>
                                      </p:to>
                                    </p:set>
                                    <p:animEffect filter="wipe(left)" transition="in">
                                      <p:cBhvr>
                                        <p:cTn dur="500" id="50"/>
                                        <p:tgtEl>
                                          <p:spTgt spid="20"/>
                                        </p:tgtEl>
                                      </p:cBhvr>
                                    </p:animEffect>
                                  </p:childTnLst>
                                </p:cTn>
                              </p:par>
                              <p:par>
                                <p:cTn fill="hold" grpId="0" id="51" nodeType="withEffect" presetClass="entr" presetID="22" presetSubtype="8">
                                  <p:stCondLst>
                                    <p:cond delay="400"/>
                                  </p:stCondLst>
                                  <p:childTnLst>
                                    <p:set>
                                      <p:cBhvr>
                                        <p:cTn dur="1" fill="hold" id="52">
                                          <p:stCondLst>
                                            <p:cond delay="0"/>
                                          </p:stCondLst>
                                        </p:cTn>
                                        <p:tgtEl>
                                          <p:spTgt spid="21"/>
                                        </p:tgtEl>
                                        <p:attrNameLst>
                                          <p:attrName>style.visibility</p:attrName>
                                        </p:attrNameLst>
                                      </p:cBhvr>
                                      <p:to>
                                        <p:strVal val="visible"/>
                                      </p:to>
                                    </p:set>
                                    <p:animEffect filter="wipe(left)" transition="in">
                                      <p:cBhvr>
                                        <p:cTn dur="500" id="5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4"/>
      <p:bldP grpId="0" spid="15"/>
      <p:bldP grpId="0" spid="16"/>
      <p:bldP grpId="0" spid="17"/>
      <p:bldP grpId="0" spid="18"/>
      <p:bldP grpId="0" spid="19"/>
      <p:bldP grpId="0" spid="20"/>
      <p:bldP grpId="0" spid="2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8" name="TextBox 67"/>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护士的仪容</a:t>
            </a:r>
          </a:p>
        </p:txBody>
      </p:sp>
      <p:grpSp>
        <p:nvGrpSpPr>
          <p:cNvPr id="52" name="组合 51"/>
          <p:cNvGrpSpPr/>
          <p:nvPr/>
        </p:nvGrpSpPr>
        <p:grpSpPr>
          <a:xfrm>
            <a:off x="2210594" y="1810545"/>
            <a:ext cx="1005703" cy="1981199"/>
            <a:chOff x="2210594" y="1810545"/>
            <a:chExt cx="1005703" cy="1981199"/>
          </a:xfrm>
        </p:grpSpPr>
        <p:cxnSp>
          <p:nvCxnSpPr>
            <p:cNvPr id="53" name="直接连接符 52"/>
            <p:cNvCxnSpPr/>
            <p:nvPr/>
          </p:nvCxnSpPr>
          <p:spPr>
            <a:xfrm>
              <a:off x="2210594" y="3160810"/>
              <a:ext cx="1005703" cy="630934"/>
            </a:xfrm>
            <a:prstGeom prst="line">
              <a:avLst/>
            </a:prstGeom>
            <a:noFill/>
            <a:ln algn="ctr" cap="flat" cmpd="sng" w="12700">
              <a:solidFill>
                <a:srgbClr val="7F7F7F">
                  <a:lumMod val="75000"/>
                </a:srgbClr>
              </a:solidFill>
              <a:prstDash val="dash"/>
            </a:ln>
            <a:effectLst/>
          </p:spPr>
        </p:cxnSp>
        <p:cxnSp>
          <p:nvCxnSpPr>
            <p:cNvPr id="54" name="直接连接符 53"/>
            <p:cNvCxnSpPr/>
            <p:nvPr/>
          </p:nvCxnSpPr>
          <p:spPr>
            <a:xfrm flipV="1">
              <a:off x="2346670" y="2801144"/>
              <a:ext cx="777103" cy="1"/>
            </a:xfrm>
            <a:prstGeom prst="line">
              <a:avLst/>
            </a:prstGeom>
            <a:noFill/>
            <a:ln algn="ctr" cap="flat" cmpd="sng" w="12700">
              <a:solidFill>
                <a:srgbClr val="7F7F7F">
                  <a:lumMod val="75000"/>
                </a:srgbClr>
              </a:solidFill>
              <a:prstDash val="dash"/>
            </a:ln>
            <a:effectLst/>
          </p:spPr>
        </p:cxnSp>
        <p:cxnSp>
          <p:nvCxnSpPr>
            <p:cNvPr id="55" name="直接连接符 54"/>
            <p:cNvCxnSpPr/>
            <p:nvPr/>
          </p:nvCxnSpPr>
          <p:spPr>
            <a:xfrm flipV="1">
              <a:off x="2210594" y="1810545"/>
              <a:ext cx="943881" cy="581419"/>
            </a:xfrm>
            <a:prstGeom prst="line">
              <a:avLst/>
            </a:prstGeom>
            <a:noFill/>
            <a:ln algn="ctr" cap="flat" cmpd="sng" w="12700">
              <a:solidFill>
                <a:srgbClr val="7F7F7F">
                  <a:lumMod val="75000"/>
                </a:srgbClr>
              </a:solidFill>
              <a:prstDash val="dash"/>
            </a:ln>
            <a:effectLst/>
          </p:spPr>
        </p:cxnSp>
      </p:grpSp>
      <p:grpSp>
        <p:nvGrpSpPr>
          <p:cNvPr id="56" name="组合 55"/>
          <p:cNvGrpSpPr/>
          <p:nvPr/>
        </p:nvGrpSpPr>
        <p:grpSpPr>
          <a:xfrm>
            <a:off x="686594" y="1962944"/>
            <a:ext cx="1965892" cy="1694734"/>
            <a:chOff x="686594" y="1868411"/>
            <a:chExt cx="1965892" cy="1694734"/>
          </a:xfrm>
          <a:solidFill>
            <a:srgbClr val="00A2C2"/>
          </a:solidFill>
        </p:grpSpPr>
        <p:sp>
          <p:nvSpPr>
            <p:cNvPr id="57" name="六边形 56"/>
            <p:cNvSpPr/>
            <p:nvPr/>
          </p:nvSpPr>
          <p:spPr>
            <a:xfrm>
              <a:off x="686594" y="1868411"/>
              <a:ext cx="1965892" cy="1694734"/>
            </a:xfrm>
            <a:prstGeom prst="hexagon">
              <a:avLst/>
            </a:prstGeom>
            <a:grpFill/>
            <a:ln algn="ctr" cap="flat" cmpd="sng" w="285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58" name="矩形 57"/>
            <p:cNvSpPr/>
            <p:nvPr/>
          </p:nvSpPr>
          <p:spPr>
            <a:xfrm>
              <a:off x="972394" y="2406003"/>
              <a:ext cx="1402062" cy="579112"/>
            </a:xfrm>
            <a:prstGeom prst="rect">
              <a:avLst/>
            </a:prstGeom>
            <a:grpFill/>
            <a:ln>
              <a:noFill/>
            </a:ln>
          </p:spPr>
          <p:txBody>
            <a:bodyPr bIns="45716" lIns="91431" rIns="91431" tIns="45716" wrap="none">
              <a:spAutoFit/>
            </a:bodyPr>
            <a:lstStyle/>
            <a:p>
              <a:pPr fontAlgn="auto" lvl="0">
                <a:spcBef>
                  <a:spcPct val="0"/>
                </a:spcBef>
                <a:spcAft>
                  <a:spcPct val="0"/>
                </a:spcAft>
              </a:pPr>
              <a:r>
                <a:rPr altLang="en-US" b="1" kern="0" lang="zh-CN" smtClean="0" sz="3200">
                  <a:solidFill>
                    <a:sysClr lastClr="FFFFFF" val="window"/>
                  </a:solidFill>
                  <a:latin typeface="+mn-lt"/>
                  <a:ea typeface="+mn-ea"/>
                  <a:cs typeface="+mn-ea"/>
                  <a:sym typeface="+mn-lt"/>
                </a:rPr>
                <a:t>仪容美</a:t>
              </a:r>
            </a:p>
          </p:txBody>
        </p:sp>
      </p:grpSp>
      <p:grpSp>
        <p:nvGrpSpPr>
          <p:cNvPr id="59" name="组合 58"/>
          <p:cNvGrpSpPr/>
          <p:nvPr/>
        </p:nvGrpSpPr>
        <p:grpSpPr>
          <a:xfrm>
            <a:off x="2885508" y="1226469"/>
            <a:ext cx="1001486" cy="863350"/>
            <a:chOff x="2885508" y="1226469"/>
            <a:chExt cx="1001486" cy="863350"/>
          </a:xfrm>
          <a:solidFill>
            <a:srgbClr val="2A495A"/>
          </a:solidFill>
        </p:grpSpPr>
        <p:sp>
          <p:nvSpPr>
            <p:cNvPr id="60" name="六边形 59"/>
            <p:cNvSpPr/>
            <p:nvPr/>
          </p:nvSpPr>
          <p:spPr>
            <a:xfrm>
              <a:off x="2885508" y="1226469"/>
              <a:ext cx="1001486" cy="863350"/>
            </a:xfrm>
            <a:prstGeom prst="hexagon">
              <a:avLst/>
            </a:prstGeom>
            <a:grpFill/>
            <a:ln algn="ctr" cap="flat" cmpd="sng" w="285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61" name="矩形 60"/>
            <p:cNvSpPr/>
            <p:nvPr/>
          </p:nvSpPr>
          <p:spPr>
            <a:xfrm>
              <a:off x="2916610" y="1483140"/>
              <a:ext cx="868662" cy="365752"/>
            </a:xfrm>
            <a:prstGeom prst="rect">
              <a:avLst/>
            </a:prstGeom>
            <a:noFill/>
            <a:ln>
              <a:noFill/>
            </a:ln>
          </p:spPr>
          <p:txBody>
            <a:bodyPr bIns="45716" lIns="91431" rIns="91431" tIns="45716" wrap="none">
              <a:spAutoFit/>
            </a:bodyPr>
            <a:lstStyle/>
            <a:p>
              <a:pPr fontAlgn="auto" lvl="0">
                <a:spcBef>
                  <a:spcPct val="0"/>
                </a:spcBef>
                <a:spcAft>
                  <a:spcPct val="0"/>
                </a:spcAft>
                <a:defRPr/>
              </a:pPr>
              <a:r>
                <a:rPr altLang="en-US" b="1" kern="0" lang="zh-CN">
                  <a:solidFill>
                    <a:sysClr lastClr="FFFFFF" val="window"/>
                  </a:solidFill>
                  <a:latin typeface="+mn-lt"/>
                  <a:ea typeface="+mn-ea"/>
                  <a:cs typeface="+mn-ea"/>
                  <a:sym typeface="+mn-lt"/>
                </a:rPr>
                <a:t>自然美</a:t>
              </a:r>
            </a:p>
          </p:txBody>
        </p:sp>
      </p:grpSp>
      <p:grpSp>
        <p:nvGrpSpPr>
          <p:cNvPr id="62" name="组合 61"/>
          <p:cNvGrpSpPr/>
          <p:nvPr/>
        </p:nvGrpSpPr>
        <p:grpSpPr>
          <a:xfrm>
            <a:off x="2885508" y="2382231"/>
            <a:ext cx="1001486" cy="863350"/>
            <a:chOff x="2885508" y="2382231"/>
            <a:chExt cx="1001486" cy="863350"/>
          </a:xfrm>
          <a:solidFill>
            <a:srgbClr val="43BAB3"/>
          </a:solidFill>
        </p:grpSpPr>
        <p:sp>
          <p:nvSpPr>
            <p:cNvPr id="63" name="六边形 62"/>
            <p:cNvSpPr/>
            <p:nvPr/>
          </p:nvSpPr>
          <p:spPr>
            <a:xfrm>
              <a:off x="2885508" y="2382231"/>
              <a:ext cx="1001486" cy="863350"/>
            </a:xfrm>
            <a:prstGeom prst="hexagon">
              <a:avLst/>
            </a:prstGeom>
            <a:grpFill/>
            <a:ln algn="ctr" cap="flat" cmpd="sng" w="285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64" name="矩形 63"/>
            <p:cNvSpPr/>
            <p:nvPr/>
          </p:nvSpPr>
          <p:spPr>
            <a:xfrm>
              <a:off x="2975569" y="2635268"/>
              <a:ext cx="868662" cy="365752"/>
            </a:xfrm>
            <a:prstGeom prst="rect">
              <a:avLst/>
            </a:prstGeom>
            <a:noFill/>
            <a:ln>
              <a:noFill/>
            </a:ln>
          </p:spPr>
          <p:txBody>
            <a:bodyPr bIns="45716" lIns="91431" rIns="91431" tIns="45716" wrap="none">
              <a:spAutoFit/>
            </a:bodyPr>
            <a:lstStyle/>
            <a:p>
              <a:pPr fontAlgn="auto" lvl="0">
                <a:spcBef>
                  <a:spcPct val="0"/>
                </a:spcBef>
                <a:spcAft>
                  <a:spcPct val="0"/>
                </a:spcAft>
                <a:defRPr/>
              </a:pPr>
              <a:r>
                <a:rPr altLang="en-US" b="1" kern="0" lang="zh-CN">
                  <a:solidFill>
                    <a:sysClr lastClr="FFFFFF" val="window"/>
                  </a:solidFill>
                  <a:latin typeface="+mn-lt"/>
                  <a:ea typeface="+mn-ea"/>
                  <a:cs typeface="+mn-ea"/>
                  <a:sym typeface="+mn-lt"/>
                </a:rPr>
                <a:t>修饰美</a:t>
              </a:r>
            </a:p>
          </p:txBody>
        </p:sp>
      </p:grpSp>
      <p:grpSp>
        <p:nvGrpSpPr>
          <p:cNvPr id="65" name="组合 64"/>
          <p:cNvGrpSpPr/>
          <p:nvPr/>
        </p:nvGrpSpPr>
        <p:grpSpPr>
          <a:xfrm>
            <a:off x="2885508" y="3537994"/>
            <a:ext cx="1001486" cy="863350"/>
            <a:chOff x="2885508" y="3537994"/>
            <a:chExt cx="1001486" cy="863350"/>
          </a:xfrm>
          <a:solidFill>
            <a:srgbClr val="FC736E"/>
          </a:solidFill>
        </p:grpSpPr>
        <p:sp>
          <p:nvSpPr>
            <p:cNvPr id="69" name="六边形 68"/>
            <p:cNvSpPr/>
            <p:nvPr/>
          </p:nvSpPr>
          <p:spPr>
            <a:xfrm>
              <a:off x="2885508" y="3537994"/>
              <a:ext cx="1001486" cy="863350"/>
            </a:xfrm>
            <a:prstGeom prst="hexagon">
              <a:avLst/>
            </a:prstGeom>
            <a:grpFill/>
            <a:ln algn="ctr" cap="flat" cmpd="sng" w="285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sysClr lastClr="FFFFFF" val="window"/>
                </a:solidFill>
                <a:effectLst/>
                <a:uLnTx/>
                <a:uFillTx/>
                <a:latin typeface="+mn-lt"/>
                <a:ea typeface="+mn-ea"/>
                <a:cs typeface="+mn-ea"/>
                <a:sym typeface="+mn-lt"/>
              </a:endParaRPr>
            </a:p>
          </p:txBody>
        </p:sp>
        <p:sp>
          <p:nvSpPr>
            <p:cNvPr id="70" name="矩形 69"/>
            <p:cNvSpPr/>
            <p:nvPr/>
          </p:nvSpPr>
          <p:spPr>
            <a:xfrm>
              <a:off x="2975569" y="3787396"/>
              <a:ext cx="868662" cy="365752"/>
            </a:xfrm>
            <a:prstGeom prst="rect">
              <a:avLst/>
            </a:prstGeom>
            <a:noFill/>
            <a:ln>
              <a:noFill/>
            </a:ln>
          </p:spPr>
          <p:txBody>
            <a:bodyPr bIns="45716" lIns="91431" rIns="91431" tIns="45716" wrap="none">
              <a:spAutoFit/>
            </a:bodyPr>
            <a:lstStyle/>
            <a:p>
              <a:pPr fontAlgn="auto" lvl="0">
                <a:spcBef>
                  <a:spcPct val="0"/>
                </a:spcBef>
                <a:spcAft>
                  <a:spcPct val="0"/>
                </a:spcAft>
                <a:defRPr/>
              </a:pPr>
              <a:r>
                <a:rPr altLang="en-US" b="1" kern="0" lang="zh-CN">
                  <a:solidFill>
                    <a:sysClr lastClr="FFFFFF" val="window"/>
                  </a:solidFill>
                  <a:latin typeface="+mn-lt"/>
                  <a:ea typeface="+mn-ea"/>
                  <a:cs typeface="+mn-ea"/>
                  <a:sym typeface="+mn-lt"/>
                </a:rPr>
                <a:t>内在美</a:t>
              </a:r>
            </a:p>
          </p:txBody>
        </p:sp>
      </p:grpSp>
      <p:sp>
        <p:nvSpPr>
          <p:cNvPr id="71" name="文本1"/>
          <p:cNvSpPr>
            <a:spLocks noChangeArrowheads="1"/>
          </p:cNvSpPr>
          <p:nvPr/>
        </p:nvSpPr>
        <p:spPr bwMode="gray">
          <a:xfrm>
            <a:off x="4167410" y="1223564"/>
            <a:ext cx="4229403" cy="891780"/>
          </a:xfrm>
          <a:prstGeom prst="roundRect">
            <a:avLst>
              <a:gd fmla="val 11505" name="adj"/>
            </a:avLst>
          </a:prstGeom>
          <a:solidFill>
            <a:srgbClr val="7F7F7F">
              <a:lumMod val="20000"/>
              <a:lumOff val="80000"/>
            </a:srgbClr>
          </a:solidFill>
          <a:ln algn="ctr" cap="flat" cmpd="sng" w="28575">
            <a:noFill/>
            <a:prstDash val="solid"/>
          </a:ln>
          <a:effectLst/>
          <a:extLst/>
        </p:spPr>
        <p:txBody>
          <a:bodyPr anchor="ctr" bIns="34295" lIns="68589" rIns="68589" tIns="34295"/>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lnSpc>
                <a:spcPct val="120000"/>
              </a:lnSpc>
              <a:defRPr/>
            </a:pPr>
            <a:r>
              <a:rPr altLang="en-US" lang="zh-CN">
                <a:solidFill>
                  <a:srgbClr val="7F7F7F">
                    <a:lumMod val="75000"/>
                  </a:srgbClr>
                </a:solidFill>
                <a:cs typeface="+mn-ea"/>
                <a:sym typeface="+mn-lt"/>
              </a:rPr>
              <a:t>先天条件好，天生丽质。</a:t>
            </a:r>
          </a:p>
        </p:txBody>
      </p:sp>
      <p:sp>
        <p:nvSpPr>
          <p:cNvPr id="72" name="文本1"/>
          <p:cNvSpPr>
            <a:spLocks noChangeArrowheads="1"/>
          </p:cNvSpPr>
          <p:nvPr/>
        </p:nvSpPr>
        <p:spPr bwMode="gray">
          <a:xfrm>
            <a:off x="4167410" y="2391964"/>
            <a:ext cx="4229403" cy="891780"/>
          </a:xfrm>
          <a:prstGeom prst="roundRect">
            <a:avLst>
              <a:gd fmla="val 11505" name="adj"/>
            </a:avLst>
          </a:prstGeom>
          <a:solidFill>
            <a:srgbClr val="7F7F7F">
              <a:lumMod val="20000"/>
              <a:lumOff val="80000"/>
            </a:srgbClr>
          </a:solidFill>
          <a:ln algn="ctr" cap="flat" cmpd="sng" w="28575">
            <a:noFill/>
            <a:prstDash val="solid"/>
          </a:ln>
          <a:effectLst/>
          <a:extLst/>
        </p:spPr>
        <p:txBody>
          <a:bodyPr anchor="ctr" bIns="34295" lIns="68589" rIns="68589" tIns="34295"/>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spcBef>
                <a:spcPct val="50000"/>
              </a:spcBef>
            </a:pPr>
            <a:r>
              <a:rPr altLang="en-US" lang="zh-CN">
                <a:cs typeface="+mn-ea"/>
                <a:sym typeface="+mn-lt"/>
              </a:rPr>
              <a:t>根据个人条件，对仪容进行必要的修饰，扬其长，避其短。</a:t>
            </a:r>
          </a:p>
        </p:txBody>
      </p:sp>
      <p:sp>
        <p:nvSpPr>
          <p:cNvPr id="73" name="文本1"/>
          <p:cNvSpPr>
            <a:spLocks noChangeArrowheads="1"/>
          </p:cNvSpPr>
          <p:nvPr/>
        </p:nvSpPr>
        <p:spPr bwMode="gray">
          <a:xfrm>
            <a:off x="4167410" y="3560364"/>
            <a:ext cx="4229403" cy="891780"/>
          </a:xfrm>
          <a:prstGeom prst="roundRect">
            <a:avLst>
              <a:gd fmla="val 11505" name="adj"/>
            </a:avLst>
          </a:prstGeom>
          <a:solidFill>
            <a:srgbClr val="7F7F7F">
              <a:lumMod val="20000"/>
              <a:lumOff val="80000"/>
            </a:srgbClr>
          </a:solidFill>
          <a:ln algn="ctr" cap="flat" cmpd="sng" w="28575">
            <a:noFill/>
            <a:prstDash val="solid"/>
          </a:ln>
          <a:effectLst/>
          <a:extLst/>
        </p:spPr>
        <p:txBody>
          <a:bodyPr anchor="ctr" bIns="34295" lIns="68589" rIns="68589" tIns="34295"/>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spcBef>
                <a:spcPct val="50000"/>
              </a:spcBef>
            </a:pPr>
            <a:r>
              <a:rPr altLang="en-US" b="0" baseline="0" cap="none" i="0" kern="1200" kumimoji="0" lang="zh-CN" noProof="0" normalizeH="0" smtClean="0" spc="0" strike="noStrike" u="none">
                <a:ln>
                  <a:noFill/>
                </a:ln>
                <a:solidFill>
                  <a:srgbClr val="7F7F7F">
                    <a:lumMod val="75000"/>
                  </a:srgbClr>
                </a:solidFill>
                <a:effectLst/>
                <a:uLnTx/>
                <a:uFillTx/>
                <a:cs typeface="+mn-ea"/>
                <a:sym typeface="+mn-lt"/>
              </a:rPr>
              <a:t>您秀外慧中，表里如一。</a:t>
            </a:r>
          </a:p>
        </p:txBody>
      </p:sp>
    </p:spTree>
    <p:extLst>
      <p:ext uri="{BB962C8B-B14F-4D97-AF65-F5344CB8AC3E}">
        <p14:creationId val="2098745024"/>
      </p:ext>
    </p:extLst>
  </p:cSld>
  <p:clrMapOvr>
    <a:masterClrMapping/>
  </p:clrMapOvr>
  <mc:AlternateContent>
    <mc:Choice Requires="p14">
      <p:transition advTm="2966" spd="slow">
        <p14:gallery dir="l"/>
      </p:transition>
    </mc:Choice>
    <mc:Fallback>
      <p:transition advTm="2966"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300" fill="hold" id="7"/>
                                        <p:tgtEl>
                                          <p:spTgt spid="67"/>
                                        </p:tgtEl>
                                        <p:attrNameLst>
                                          <p:attrName>ppt_x</p:attrName>
                                        </p:attrNameLst>
                                      </p:cBhvr>
                                      <p:tavLst>
                                        <p:tav tm="0">
                                          <p:val>
                                            <p:strVal val="0-#ppt_w/2"/>
                                          </p:val>
                                        </p:tav>
                                        <p:tav tm="100000">
                                          <p:val>
                                            <p:strVal val="#ppt_x"/>
                                          </p:val>
                                        </p:tav>
                                      </p:tavLst>
                                    </p:anim>
                                    <p:anim calcmode="lin" valueType="num">
                                      <p:cBhvr additive="base">
                                        <p:cTn dur="300" fill="hold" id="8"/>
                                        <p:tgtEl>
                                          <p:spTgt spid="6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300" fill="hold" id="11"/>
                                        <p:tgtEl>
                                          <p:spTgt spid="66"/>
                                        </p:tgtEl>
                                        <p:attrNameLst>
                                          <p:attrName>ppt_x</p:attrName>
                                        </p:attrNameLst>
                                      </p:cBhvr>
                                      <p:tavLst>
                                        <p:tav tm="0">
                                          <p:val>
                                            <p:strVal val="0-#ppt_w/2"/>
                                          </p:val>
                                        </p:tav>
                                        <p:tav tm="100000">
                                          <p:val>
                                            <p:strVal val="#ppt_x"/>
                                          </p:val>
                                        </p:tav>
                                      </p:tavLst>
                                    </p:anim>
                                    <p:anim calcmode="lin" valueType="num">
                                      <p:cBhvr additive="base">
                                        <p:cTn dur="3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8"/>
                                        </p:tgtEl>
                                        <p:attrNameLst>
                                          <p:attrName>style.visibility</p:attrName>
                                        </p:attrNameLst>
                                      </p:cBhvr>
                                      <p:to>
                                        <p:strVal val="visible"/>
                                      </p:to>
                                    </p:set>
                                    <p:anim by="(-#ppt_w*2)" calcmode="lin" valueType="num">
                                      <p:cBhvr rctx="PPT">
                                        <p:cTn autoRev="1" dur="200" fill="hold" id="16">
                                          <p:stCondLst>
                                            <p:cond delay="0"/>
                                          </p:stCondLst>
                                        </p:cTn>
                                        <p:tgtEl>
                                          <p:spTgt spid="68"/>
                                        </p:tgtEl>
                                        <p:attrNameLst>
                                          <p:attrName>ppt_w</p:attrName>
                                        </p:attrNameLst>
                                      </p:cBhvr>
                                    </p:anim>
                                    <p:anim by="(#ppt_w*0.50)" calcmode="lin" valueType="num">
                                      <p:cBhvr>
                                        <p:cTn autoRev="1" decel="50000" dur="200" fill="hold" id="17">
                                          <p:stCondLst>
                                            <p:cond delay="0"/>
                                          </p:stCondLst>
                                        </p:cTn>
                                        <p:tgtEl>
                                          <p:spTgt spid="68"/>
                                        </p:tgtEl>
                                        <p:attrNameLst>
                                          <p:attrName>ppt_x</p:attrName>
                                        </p:attrNameLst>
                                      </p:cBhvr>
                                    </p:anim>
                                    <p:anim calcmode="lin" from="(-#ppt_h/2)" to="(#ppt_y)" valueType="num">
                                      <p:cBhvr>
                                        <p:cTn dur="400" fill="hold" id="18">
                                          <p:stCondLst>
                                            <p:cond delay="0"/>
                                          </p:stCondLst>
                                        </p:cTn>
                                        <p:tgtEl>
                                          <p:spTgt spid="68"/>
                                        </p:tgtEl>
                                        <p:attrNameLst>
                                          <p:attrName>ppt_y</p:attrName>
                                        </p:attrNameLst>
                                      </p:cBhvr>
                                    </p:anim>
                                    <p:animRot by="21600000">
                                      <p:cBhvr>
                                        <p:cTn dur="400" fill="hold" id="19">
                                          <p:stCondLst>
                                            <p:cond delay="0"/>
                                          </p:stCondLst>
                                        </p:cTn>
                                        <p:tgtEl>
                                          <p:spTgt spid="68"/>
                                        </p:tgtEl>
                                        <p:attrNameLst>
                                          <p:attrName>r</p:attrName>
                                        </p:attrNameLst>
                                      </p:cBhvr>
                                    </p:animRot>
                                  </p:childTnLst>
                                </p:cTn>
                              </p:par>
                            </p:childTnLst>
                          </p:cTn>
                        </p:par>
                        <p:par>
                          <p:cTn fill="hold" id="20" nodeType="afterGroup">
                            <p:stCondLst>
                              <p:cond delay="800"/>
                            </p:stCondLst>
                            <p:childTnLst>
                              <p:par>
                                <p:cTn fill="hold" id="21" nodeType="afterEffect" presetClass="entr" presetID="35" presetSubtype="0">
                                  <p:stCondLst>
                                    <p:cond delay="0"/>
                                  </p:stCondLst>
                                  <p:childTnLst>
                                    <p:set>
                                      <p:cBhvr>
                                        <p:cTn dur="1" fill="hold" id="22">
                                          <p:stCondLst>
                                            <p:cond delay="0"/>
                                          </p:stCondLst>
                                        </p:cTn>
                                        <p:tgtEl>
                                          <p:spTgt spid="56"/>
                                        </p:tgtEl>
                                        <p:attrNameLst>
                                          <p:attrName>style.visibility</p:attrName>
                                        </p:attrNameLst>
                                      </p:cBhvr>
                                      <p:to>
                                        <p:strVal val="visible"/>
                                      </p:to>
                                    </p:set>
                                    <p:animEffect filter="fade" transition="in">
                                      <p:cBhvr>
                                        <p:cTn dur="500" id="23"/>
                                        <p:tgtEl>
                                          <p:spTgt spid="56"/>
                                        </p:tgtEl>
                                      </p:cBhvr>
                                    </p:animEffect>
                                    <p:anim calcmode="lin" valueType="num">
                                      <p:cBhvr>
                                        <p:cTn dur="500" fill="hold" id="24"/>
                                        <p:tgtEl>
                                          <p:spTgt spid="56"/>
                                        </p:tgtEl>
                                        <p:attrNameLst>
                                          <p:attrName>style.rotation</p:attrName>
                                        </p:attrNameLst>
                                      </p:cBhvr>
                                      <p:tavLst>
                                        <p:tav tm="0">
                                          <p:val>
                                            <p:fltVal val="720"/>
                                          </p:val>
                                        </p:tav>
                                        <p:tav tm="100000">
                                          <p:val>
                                            <p:fltVal val="0"/>
                                          </p:val>
                                        </p:tav>
                                      </p:tavLst>
                                    </p:anim>
                                    <p:anim calcmode="lin" valueType="num">
                                      <p:cBhvr>
                                        <p:cTn dur="500" fill="hold" id="25"/>
                                        <p:tgtEl>
                                          <p:spTgt spid="56"/>
                                        </p:tgtEl>
                                        <p:attrNameLst>
                                          <p:attrName>ppt_h</p:attrName>
                                        </p:attrNameLst>
                                      </p:cBhvr>
                                      <p:tavLst>
                                        <p:tav tm="0">
                                          <p:val>
                                            <p:fltVal val="0"/>
                                          </p:val>
                                        </p:tav>
                                        <p:tav tm="100000">
                                          <p:val>
                                            <p:strVal val="#ppt_h"/>
                                          </p:val>
                                        </p:tav>
                                      </p:tavLst>
                                    </p:anim>
                                    <p:anim calcmode="lin" valueType="num">
                                      <p:cBhvr>
                                        <p:cTn dur="500" fill="hold" id="26"/>
                                        <p:tgtEl>
                                          <p:spTgt spid="56"/>
                                        </p:tgtEl>
                                        <p:attrNameLst>
                                          <p:attrName>ppt_w</p:attrName>
                                        </p:attrNameLst>
                                      </p:cBhvr>
                                      <p:tavLst>
                                        <p:tav tm="0">
                                          <p:val>
                                            <p:fltVal val="0"/>
                                          </p:val>
                                        </p:tav>
                                        <p:tav tm="100000">
                                          <p:val>
                                            <p:strVal val="#ppt_w"/>
                                          </p:val>
                                        </p:tav>
                                      </p:tavLst>
                                    </p:anim>
                                  </p:childTnLst>
                                </p:cTn>
                              </p:par>
                            </p:childTnLst>
                          </p:cTn>
                        </p:par>
                        <p:par>
                          <p:cTn fill="hold" id="27" nodeType="afterGroup">
                            <p:stCondLst>
                              <p:cond delay="1300"/>
                            </p:stCondLst>
                            <p:childTnLst>
                              <p:par>
                                <p:cTn fill="hold" id="28" nodeType="afterEffect" presetClass="entr" presetID="22" presetSubtype="8">
                                  <p:stCondLst>
                                    <p:cond delay="0"/>
                                  </p:stCondLst>
                                  <p:childTnLst>
                                    <p:set>
                                      <p:cBhvr>
                                        <p:cTn dur="1" fill="hold" id="29">
                                          <p:stCondLst>
                                            <p:cond delay="0"/>
                                          </p:stCondLst>
                                        </p:cTn>
                                        <p:tgtEl>
                                          <p:spTgt spid="52"/>
                                        </p:tgtEl>
                                        <p:attrNameLst>
                                          <p:attrName>style.visibility</p:attrName>
                                        </p:attrNameLst>
                                      </p:cBhvr>
                                      <p:to>
                                        <p:strVal val="visible"/>
                                      </p:to>
                                    </p:set>
                                    <p:animEffect filter="wipe(left)" transition="in">
                                      <p:cBhvr>
                                        <p:cTn dur="500" id="30"/>
                                        <p:tgtEl>
                                          <p:spTgt spid="52"/>
                                        </p:tgtEl>
                                      </p:cBhvr>
                                    </p:animEffect>
                                  </p:childTnLst>
                                </p:cTn>
                              </p:par>
                            </p:childTnLst>
                          </p:cTn>
                        </p:par>
                        <p:par>
                          <p:cTn fill="hold" id="31" nodeType="afterGroup">
                            <p:stCondLst>
                              <p:cond delay="1800"/>
                            </p:stCondLst>
                            <p:childTnLst>
                              <p:par>
                                <p:cTn fill="hold" id="32" nodeType="afterEffect" presetClass="entr" presetID="21" presetSubtype="1">
                                  <p:stCondLst>
                                    <p:cond delay="0"/>
                                  </p:stCondLst>
                                  <p:childTnLst>
                                    <p:set>
                                      <p:cBhvr>
                                        <p:cTn dur="1" fill="hold" id="33">
                                          <p:stCondLst>
                                            <p:cond delay="0"/>
                                          </p:stCondLst>
                                        </p:cTn>
                                        <p:tgtEl>
                                          <p:spTgt spid="59"/>
                                        </p:tgtEl>
                                        <p:attrNameLst>
                                          <p:attrName>style.visibility</p:attrName>
                                        </p:attrNameLst>
                                      </p:cBhvr>
                                      <p:to>
                                        <p:strVal val="visible"/>
                                      </p:to>
                                    </p:set>
                                    <p:animEffect filter="wheel(1)" transition="in">
                                      <p:cBhvr>
                                        <p:cTn dur="500" id="34"/>
                                        <p:tgtEl>
                                          <p:spTgt spid="59"/>
                                        </p:tgtEl>
                                      </p:cBhvr>
                                    </p:animEffect>
                                  </p:childTnLst>
                                </p:cTn>
                              </p:par>
                              <p:par>
                                <p:cTn fill="hold" id="35" nodeType="withEffect" presetClass="entr" presetID="21" presetSubtype="1">
                                  <p:stCondLst>
                                    <p:cond delay="0"/>
                                  </p:stCondLst>
                                  <p:childTnLst>
                                    <p:set>
                                      <p:cBhvr>
                                        <p:cTn dur="1" fill="hold" id="36">
                                          <p:stCondLst>
                                            <p:cond delay="0"/>
                                          </p:stCondLst>
                                        </p:cTn>
                                        <p:tgtEl>
                                          <p:spTgt spid="62"/>
                                        </p:tgtEl>
                                        <p:attrNameLst>
                                          <p:attrName>style.visibility</p:attrName>
                                        </p:attrNameLst>
                                      </p:cBhvr>
                                      <p:to>
                                        <p:strVal val="visible"/>
                                      </p:to>
                                    </p:set>
                                    <p:animEffect filter="wheel(1)" transition="in">
                                      <p:cBhvr>
                                        <p:cTn dur="500" id="37"/>
                                        <p:tgtEl>
                                          <p:spTgt spid="62"/>
                                        </p:tgtEl>
                                      </p:cBhvr>
                                    </p:animEffect>
                                  </p:childTnLst>
                                </p:cTn>
                              </p:par>
                              <p:par>
                                <p:cTn fill="hold" id="38" nodeType="withEffect" presetClass="entr" presetID="21" presetSubtype="1">
                                  <p:stCondLst>
                                    <p:cond delay="0"/>
                                  </p:stCondLst>
                                  <p:childTnLst>
                                    <p:set>
                                      <p:cBhvr>
                                        <p:cTn dur="1" fill="hold" id="39">
                                          <p:stCondLst>
                                            <p:cond delay="0"/>
                                          </p:stCondLst>
                                        </p:cTn>
                                        <p:tgtEl>
                                          <p:spTgt spid="65"/>
                                        </p:tgtEl>
                                        <p:attrNameLst>
                                          <p:attrName>style.visibility</p:attrName>
                                        </p:attrNameLst>
                                      </p:cBhvr>
                                      <p:to>
                                        <p:strVal val="visible"/>
                                      </p:to>
                                    </p:set>
                                    <p:animEffect filter="wheel(1)" transition="in">
                                      <p:cBhvr>
                                        <p:cTn dur="500" id="40"/>
                                        <p:tgtEl>
                                          <p:spTgt spid="65"/>
                                        </p:tgtEl>
                                      </p:cBhvr>
                                    </p:animEffect>
                                  </p:childTnLst>
                                </p:cTn>
                              </p:par>
                            </p:childTnLst>
                          </p:cTn>
                        </p:par>
                        <p:par>
                          <p:cTn fill="hold" id="41" nodeType="afterGroup">
                            <p:stCondLst>
                              <p:cond delay="2300"/>
                            </p:stCondLst>
                            <p:childTnLst>
                              <p:par>
                                <p:cTn fill="hold" grpId="0" id="42" nodeType="afterEffect" presetClass="entr" presetID="22" presetSubtype="8">
                                  <p:stCondLst>
                                    <p:cond delay="0"/>
                                  </p:stCondLst>
                                  <p:childTnLst>
                                    <p:set>
                                      <p:cBhvr>
                                        <p:cTn dur="1" fill="hold" id="43">
                                          <p:stCondLst>
                                            <p:cond delay="0"/>
                                          </p:stCondLst>
                                        </p:cTn>
                                        <p:tgtEl>
                                          <p:spTgt spid="71"/>
                                        </p:tgtEl>
                                        <p:attrNameLst>
                                          <p:attrName>style.visibility</p:attrName>
                                        </p:attrNameLst>
                                      </p:cBhvr>
                                      <p:to>
                                        <p:strVal val="visible"/>
                                      </p:to>
                                    </p:set>
                                    <p:animEffect filter="wipe(left)" transition="in">
                                      <p:cBhvr>
                                        <p:cTn dur="500" id="44"/>
                                        <p:tgtEl>
                                          <p:spTgt spid="71"/>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72"/>
                                        </p:tgtEl>
                                        <p:attrNameLst>
                                          <p:attrName>style.visibility</p:attrName>
                                        </p:attrNameLst>
                                      </p:cBhvr>
                                      <p:to>
                                        <p:strVal val="visible"/>
                                      </p:to>
                                    </p:set>
                                    <p:animEffect filter="wipe(left)" transition="in">
                                      <p:cBhvr>
                                        <p:cTn dur="500" id="47"/>
                                        <p:tgtEl>
                                          <p:spTgt spid="72"/>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73"/>
                                        </p:tgtEl>
                                        <p:attrNameLst>
                                          <p:attrName>style.visibility</p:attrName>
                                        </p:attrNameLst>
                                      </p:cBhvr>
                                      <p:to>
                                        <p:strVal val="visible"/>
                                      </p:to>
                                    </p:set>
                                    <p:animEffect filter="wipe(left)" transition="in">
                                      <p:cBhvr>
                                        <p:cTn dur="500" id="50"/>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71"/>
      <p:bldP grpId="0" spid="72"/>
      <p:bldP grpId="0" spid="7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7"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8" name="TextBox 67"/>
          <p:cNvSpPr txBox="1"/>
          <p:nvPr/>
        </p:nvSpPr>
        <p:spPr>
          <a:xfrm>
            <a:off x="540346"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smtClean="0">
                <a:solidFill>
                  <a:schemeClr val="accent3"/>
                </a:solidFill>
                <a:latin typeface="+mn-lt"/>
                <a:ea typeface="+mn-ea"/>
                <a:cs typeface="+mn-ea"/>
                <a:sym typeface="+mn-lt"/>
              </a:rPr>
              <a:t>仪容美的基本原则</a:t>
            </a:r>
          </a:p>
        </p:txBody>
      </p:sp>
      <p:grpSp>
        <p:nvGrpSpPr>
          <p:cNvPr id="59" name="组合 58"/>
          <p:cNvGrpSpPr/>
          <p:nvPr/>
        </p:nvGrpSpPr>
        <p:grpSpPr>
          <a:xfrm>
            <a:off x="4172041" y="875064"/>
            <a:ext cx="3215995" cy="2960561"/>
            <a:chOff x="1405531" y="875064"/>
            <a:chExt cx="3215995" cy="2960561"/>
          </a:xfrm>
        </p:grpSpPr>
        <p:sp>
          <p:nvSpPr>
            <p:cNvPr id="60" name="Freeform 2143"/>
            <p:cNvSpPr/>
            <p:nvPr/>
          </p:nvSpPr>
          <p:spPr bwMode="auto">
            <a:xfrm flipH="1" rot="18606544">
              <a:off x="1375745" y="904850"/>
              <a:ext cx="1807408" cy="1747836"/>
            </a:xfrm>
            <a:custGeom>
              <a:gdLst>
                <a:gd fmla="*/ 283 w 283" name="T0"/>
                <a:gd fmla="*/ 138 h 252" name="T1"/>
                <a:gd fmla="*/ 250 w 283" name="T2"/>
                <a:gd fmla="*/ 87 h 252" name="T3"/>
                <a:gd fmla="*/ 250 w 283" name="T4"/>
                <a:gd fmla="*/ 78 h 252" name="T5"/>
                <a:gd fmla="*/ 172 w 283" name="T6"/>
                <a:gd fmla="*/ 0 h 252" name="T7"/>
                <a:gd fmla="*/ 105 w 283" name="T8"/>
                <a:gd fmla="*/ 37 h 252" name="T9"/>
                <a:gd fmla="*/ 84 w 283" name="T10"/>
                <a:gd fmla="*/ 33 h 252" name="T11"/>
                <a:gd fmla="*/ 37 w 283" name="T12"/>
                <a:gd fmla="*/ 80 h 252" name="T13"/>
                <a:gd fmla="*/ 37 w 283" name="T14"/>
                <a:gd fmla="*/ 85 h 252" name="T15"/>
                <a:gd fmla="*/ 0 w 283" name="T16"/>
                <a:gd fmla="*/ 138 h 252" name="T17"/>
                <a:gd fmla="*/ 0 w 283" name="T18"/>
                <a:gd fmla="*/ 140 h 252" name="T19"/>
                <a:gd fmla="*/ 11 w 283" name="T20"/>
                <a:gd fmla="*/ 174 h 252" name="T21"/>
                <a:gd fmla="*/ 67 w 283" name="T22"/>
                <a:gd fmla="*/ 204 h 252" name="T23"/>
                <a:gd fmla="*/ 67 w 283" name="T24"/>
                <a:gd fmla="*/ 204 h 252" name="T25"/>
                <a:gd fmla="*/ 142 w 283" name="T26"/>
                <a:gd fmla="*/ 252 h 252" name="T27"/>
                <a:gd fmla="*/ 216 w 283" name="T28"/>
                <a:gd fmla="*/ 204 h 252" name="T29"/>
                <a:gd fmla="*/ 217 w 283" name="T30"/>
                <a:gd fmla="*/ 204 h 252" name="T31"/>
                <a:gd fmla="*/ 272 w 283" name="T32"/>
                <a:gd fmla="*/ 174 h 252" name="T33"/>
                <a:gd fmla="*/ 283 w 283" name="T34"/>
                <a:gd fmla="*/ 140 h 252" name="T35"/>
                <a:gd fmla="*/ 283 w 283" name="T36"/>
                <a:gd fmla="*/ 138 h 25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1" w="283">
                  <a:moveTo>
                    <a:pt x="283" y="138"/>
                  </a:moveTo>
                  <a:cubicBezTo>
                    <a:pt x="283" y="115"/>
                    <a:pt x="269" y="96"/>
                    <a:pt x="250" y="87"/>
                  </a:cubicBezTo>
                  <a:cubicBezTo>
                    <a:pt x="250" y="84"/>
                    <a:pt x="250" y="81"/>
                    <a:pt x="250" y="78"/>
                  </a:cubicBezTo>
                  <a:cubicBezTo>
                    <a:pt x="250" y="35"/>
                    <a:pt x="215" y="0"/>
                    <a:pt x="172" y="0"/>
                  </a:cubicBezTo>
                  <a:cubicBezTo>
                    <a:pt x="143" y="0"/>
                    <a:pt x="118" y="15"/>
                    <a:pt x="105" y="37"/>
                  </a:cubicBezTo>
                  <a:cubicBezTo>
                    <a:pt x="98" y="34"/>
                    <a:pt x="92" y="33"/>
                    <a:pt x="84" y="33"/>
                  </a:cubicBezTo>
                  <a:cubicBezTo>
                    <a:pt x="58" y="33"/>
                    <a:pt x="37" y="54"/>
                    <a:pt x="37" y="80"/>
                  </a:cubicBezTo>
                  <a:cubicBezTo>
                    <a:pt x="37" y="82"/>
                    <a:pt x="37" y="84"/>
                    <a:pt x="37" y="85"/>
                  </a:cubicBezTo>
                  <a:cubicBezTo>
                    <a:pt x="16" y="94"/>
                    <a:pt x="1" y="114"/>
                    <a:pt x="0" y="138"/>
                  </a:cubicBezTo>
                  <a:cubicBezTo>
                    <a:pt x="0" y="139"/>
                    <a:pt x="0" y="139"/>
                    <a:pt x="0" y="140"/>
                  </a:cubicBezTo>
                  <a:cubicBezTo>
                    <a:pt x="0" y="152"/>
                    <a:pt x="4" y="164"/>
                    <a:pt x="11" y="174"/>
                  </a:cubicBezTo>
                  <a:cubicBezTo>
                    <a:pt x="23" y="192"/>
                    <a:pt x="44" y="204"/>
                    <a:pt x="67" y="204"/>
                  </a:cubicBezTo>
                  <a:cubicBezTo>
                    <a:pt x="67" y="204"/>
                    <a:pt x="67" y="204"/>
                    <a:pt x="67" y="204"/>
                  </a:cubicBezTo>
                  <a:cubicBezTo>
                    <a:pt x="100" y="204"/>
                    <a:pt x="129" y="224"/>
                    <a:pt x="142" y="252"/>
                  </a:cubicBezTo>
                  <a:cubicBezTo>
                    <a:pt x="155" y="224"/>
                    <a:pt x="183" y="204"/>
                    <a:pt x="216" y="204"/>
                  </a:cubicBezTo>
                  <a:cubicBezTo>
                    <a:pt x="216" y="204"/>
                    <a:pt x="216" y="204"/>
                    <a:pt x="217" y="204"/>
                  </a:cubicBezTo>
                  <a:cubicBezTo>
                    <a:pt x="240" y="204"/>
                    <a:pt x="260" y="192"/>
                    <a:pt x="272" y="174"/>
                  </a:cubicBezTo>
                  <a:cubicBezTo>
                    <a:pt x="279" y="164"/>
                    <a:pt x="283" y="152"/>
                    <a:pt x="283" y="140"/>
                  </a:cubicBezTo>
                  <a:cubicBezTo>
                    <a:pt x="283" y="139"/>
                    <a:pt x="283" y="139"/>
                    <a:pt x="283" y="138"/>
                  </a:cubicBezTo>
                  <a:close/>
                </a:path>
              </a:pathLst>
            </a:custGeom>
            <a:solidFill>
              <a:srgbClr val="00A2C2"/>
            </a:solidFill>
            <a:ln>
              <a:noFill/>
            </a:ln>
            <a:effectLs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n-lt"/>
                <a:ea typeface="+mn-ea"/>
                <a:cs typeface="+mn-ea"/>
                <a:sym typeface="+mn-lt"/>
              </a:endParaRPr>
            </a:p>
          </p:txBody>
        </p:sp>
        <p:sp>
          <p:nvSpPr>
            <p:cNvPr id="61" name="Freeform 2143"/>
            <p:cNvSpPr/>
            <p:nvPr/>
          </p:nvSpPr>
          <p:spPr bwMode="auto">
            <a:xfrm rot="2984357">
              <a:off x="3070948" y="1031266"/>
              <a:ext cx="1571201" cy="1529955"/>
            </a:xfrm>
            <a:custGeom>
              <a:gdLst>
                <a:gd fmla="*/ 283 w 283" name="T0"/>
                <a:gd fmla="*/ 138 h 252" name="T1"/>
                <a:gd fmla="*/ 250 w 283" name="T2"/>
                <a:gd fmla="*/ 87 h 252" name="T3"/>
                <a:gd fmla="*/ 250 w 283" name="T4"/>
                <a:gd fmla="*/ 78 h 252" name="T5"/>
                <a:gd fmla="*/ 172 w 283" name="T6"/>
                <a:gd fmla="*/ 0 h 252" name="T7"/>
                <a:gd fmla="*/ 105 w 283" name="T8"/>
                <a:gd fmla="*/ 37 h 252" name="T9"/>
                <a:gd fmla="*/ 84 w 283" name="T10"/>
                <a:gd fmla="*/ 33 h 252" name="T11"/>
                <a:gd fmla="*/ 37 w 283" name="T12"/>
                <a:gd fmla="*/ 80 h 252" name="T13"/>
                <a:gd fmla="*/ 37 w 283" name="T14"/>
                <a:gd fmla="*/ 85 h 252" name="T15"/>
                <a:gd fmla="*/ 0 w 283" name="T16"/>
                <a:gd fmla="*/ 138 h 252" name="T17"/>
                <a:gd fmla="*/ 0 w 283" name="T18"/>
                <a:gd fmla="*/ 140 h 252" name="T19"/>
                <a:gd fmla="*/ 11 w 283" name="T20"/>
                <a:gd fmla="*/ 174 h 252" name="T21"/>
                <a:gd fmla="*/ 67 w 283" name="T22"/>
                <a:gd fmla="*/ 204 h 252" name="T23"/>
                <a:gd fmla="*/ 67 w 283" name="T24"/>
                <a:gd fmla="*/ 204 h 252" name="T25"/>
                <a:gd fmla="*/ 142 w 283" name="T26"/>
                <a:gd fmla="*/ 252 h 252" name="T27"/>
                <a:gd fmla="*/ 216 w 283" name="T28"/>
                <a:gd fmla="*/ 204 h 252" name="T29"/>
                <a:gd fmla="*/ 217 w 283" name="T30"/>
                <a:gd fmla="*/ 204 h 252" name="T31"/>
                <a:gd fmla="*/ 272 w 283" name="T32"/>
                <a:gd fmla="*/ 174 h 252" name="T33"/>
                <a:gd fmla="*/ 283 w 283" name="T34"/>
                <a:gd fmla="*/ 140 h 252" name="T35"/>
                <a:gd fmla="*/ 283 w 283" name="T36"/>
                <a:gd fmla="*/ 138 h 25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1" w="283">
                  <a:moveTo>
                    <a:pt x="283" y="138"/>
                  </a:moveTo>
                  <a:cubicBezTo>
                    <a:pt x="283" y="115"/>
                    <a:pt x="269" y="96"/>
                    <a:pt x="250" y="87"/>
                  </a:cubicBezTo>
                  <a:cubicBezTo>
                    <a:pt x="250" y="84"/>
                    <a:pt x="250" y="81"/>
                    <a:pt x="250" y="78"/>
                  </a:cubicBezTo>
                  <a:cubicBezTo>
                    <a:pt x="250" y="35"/>
                    <a:pt x="215" y="0"/>
                    <a:pt x="172" y="0"/>
                  </a:cubicBezTo>
                  <a:cubicBezTo>
                    <a:pt x="143" y="0"/>
                    <a:pt x="118" y="15"/>
                    <a:pt x="105" y="37"/>
                  </a:cubicBezTo>
                  <a:cubicBezTo>
                    <a:pt x="98" y="34"/>
                    <a:pt x="92" y="33"/>
                    <a:pt x="84" y="33"/>
                  </a:cubicBezTo>
                  <a:cubicBezTo>
                    <a:pt x="58" y="33"/>
                    <a:pt x="37" y="54"/>
                    <a:pt x="37" y="80"/>
                  </a:cubicBezTo>
                  <a:cubicBezTo>
                    <a:pt x="37" y="82"/>
                    <a:pt x="37" y="84"/>
                    <a:pt x="37" y="85"/>
                  </a:cubicBezTo>
                  <a:cubicBezTo>
                    <a:pt x="16" y="94"/>
                    <a:pt x="1" y="114"/>
                    <a:pt x="0" y="138"/>
                  </a:cubicBezTo>
                  <a:cubicBezTo>
                    <a:pt x="0" y="139"/>
                    <a:pt x="0" y="139"/>
                    <a:pt x="0" y="140"/>
                  </a:cubicBezTo>
                  <a:cubicBezTo>
                    <a:pt x="0" y="152"/>
                    <a:pt x="4" y="164"/>
                    <a:pt x="11" y="174"/>
                  </a:cubicBezTo>
                  <a:cubicBezTo>
                    <a:pt x="23" y="192"/>
                    <a:pt x="44" y="204"/>
                    <a:pt x="67" y="204"/>
                  </a:cubicBezTo>
                  <a:cubicBezTo>
                    <a:pt x="67" y="204"/>
                    <a:pt x="67" y="204"/>
                    <a:pt x="67" y="204"/>
                  </a:cubicBezTo>
                  <a:cubicBezTo>
                    <a:pt x="100" y="204"/>
                    <a:pt x="129" y="224"/>
                    <a:pt x="142" y="252"/>
                  </a:cubicBezTo>
                  <a:cubicBezTo>
                    <a:pt x="155" y="224"/>
                    <a:pt x="183" y="204"/>
                    <a:pt x="216" y="204"/>
                  </a:cubicBezTo>
                  <a:cubicBezTo>
                    <a:pt x="216" y="204"/>
                    <a:pt x="216" y="204"/>
                    <a:pt x="217" y="204"/>
                  </a:cubicBezTo>
                  <a:cubicBezTo>
                    <a:pt x="240" y="204"/>
                    <a:pt x="260" y="192"/>
                    <a:pt x="272" y="174"/>
                  </a:cubicBezTo>
                  <a:cubicBezTo>
                    <a:pt x="279" y="164"/>
                    <a:pt x="283" y="152"/>
                    <a:pt x="283" y="140"/>
                  </a:cubicBezTo>
                  <a:cubicBezTo>
                    <a:pt x="283" y="139"/>
                    <a:pt x="283" y="139"/>
                    <a:pt x="283" y="138"/>
                  </a:cubicBezTo>
                  <a:close/>
                </a:path>
              </a:pathLst>
            </a:custGeom>
            <a:solidFill>
              <a:srgbClr val="FC736E"/>
            </a:solidFill>
            <a:ln>
              <a:noFill/>
            </a:ln>
            <a:effectLs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n-lt"/>
                <a:ea typeface="+mn-ea"/>
                <a:cs typeface="+mn-ea"/>
                <a:sym typeface="+mn-lt"/>
              </a:endParaRPr>
            </a:p>
          </p:txBody>
        </p:sp>
        <p:sp>
          <p:nvSpPr>
            <p:cNvPr id="62" name="Freeform 2145"/>
            <p:cNvSpPr/>
            <p:nvPr/>
          </p:nvSpPr>
          <p:spPr bwMode="auto">
            <a:xfrm rot="8749064">
              <a:off x="2948169" y="2649009"/>
              <a:ext cx="1441008" cy="1186616"/>
            </a:xfrm>
            <a:custGeom>
              <a:gdLst>
                <a:gd fmla="*/ 95 w 95" name="T0"/>
                <a:gd fmla="*/ 47 h 84" name="T1"/>
                <a:gd fmla="*/ 84 w 95" name="T2"/>
                <a:gd fmla="*/ 29 h 84" name="T3"/>
                <a:gd fmla="*/ 84 w 95" name="T4"/>
                <a:gd fmla="*/ 27 h 84" name="T5"/>
                <a:gd fmla="*/ 58 w 95" name="T6"/>
                <a:gd fmla="*/ 0 h 84" name="T7"/>
                <a:gd fmla="*/ 35 w 95" name="T8"/>
                <a:gd fmla="*/ 13 h 84" name="T9"/>
                <a:gd fmla="*/ 29 w 95" name="T10"/>
                <a:gd fmla="*/ 11 h 84" name="T11"/>
                <a:gd fmla="*/ 13 w 95" name="T12"/>
                <a:gd fmla="*/ 27 h 84" name="T13"/>
                <a:gd fmla="*/ 13 w 95" name="T14"/>
                <a:gd fmla="*/ 29 h 84" name="T15"/>
                <a:gd fmla="*/ 1 w 95" name="T16"/>
                <a:gd fmla="*/ 47 h 84" name="T17"/>
                <a:gd fmla="*/ 0 w 95" name="T18"/>
                <a:gd fmla="*/ 47 h 84" name="T19"/>
                <a:gd fmla="*/ 4 w 95" name="T20"/>
                <a:gd fmla="*/ 58 h 84" name="T21"/>
                <a:gd fmla="*/ 23 w 95" name="T22"/>
                <a:gd fmla="*/ 68 h 84" name="T23"/>
                <a:gd fmla="*/ 23 w 95" name="T24"/>
                <a:gd fmla="*/ 68 h 84" name="T25"/>
                <a:gd fmla="*/ 48 w 95" name="T26"/>
                <a:gd fmla="*/ 84 h 84" name="T27"/>
                <a:gd fmla="*/ 73 w 95" name="T28"/>
                <a:gd fmla="*/ 68 h 84" name="T29"/>
                <a:gd fmla="*/ 73 w 95" name="T30"/>
                <a:gd fmla="*/ 68 h 84" name="T31"/>
                <a:gd fmla="*/ 91 w 95" name="T32"/>
                <a:gd fmla="*/ 58 h 84" name="T33"/>
                <a:gd fmla="*/ 95 w 95" name="T34"/>
                <a:gd fmla="*/ 47 h 84" name="T35"/>
                <a:gd fmla="*/ 95 w 95" name="T36"/>
                <a:gd fmla="*/ 47 h 8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4" w="95">
                  <a:moveTo>
                    <a:pt x="95" y="47"/>
                  </a:moveTo>
                  <a:cubicBezTo>
                    <a:pt x="95" y="39"/>
                    <a:pt x="90" y="32"/>
                    <a:pt x="84" y="29"/>
                  </a:cubicBezTo>
                  <a:cubicBezTo>
                    <a:pt x="84" y="28"/>
                    <a:pt x="84" y="28"/>
                    <a:pt x="84" y="27"/>
                  </a:cubicBezTo>
                  <a:cubicBezTo>
                    <a:pt x="84" y="12"/>
                    <a:pt x="72" y="0"/>
                    <a:pt x="58" y="0"/>
                  </a:cubicBezTo>
                  <a:cubicBezTo>
                    <a:pt x="48" y="0"/>
                    <a:pt x="40" y="5"/>
                    <a:pt x="35" y="13"/>
                  </a:cubicBezTo>
                  <a:cubicBezTo>
                    <a:pt x="33" y="12"/>
                    <a:pt x="31" y="11"/>
                    <a:pt x="29" y="11"/>
                  </a:cubicBezTo>
                  <a:cubicBezTo>
                    <a:pt x="20" y="11"/>
                    <a:pt x="13" y="19"/>
                    <a:pt x="13" y="27"/>
                  </a:cubicBezTo>
                  <a:cubicBezTo>
                    <a:pt x="13" y="28"/>
                    <a:pt x="13" y="28"/>
                    <a:pt x="13" y="29"/>
                  </a:cubicBezTo>
                  <a:cubicBezTo>
                    <a:pt x="6" y="32"/>
                    <a:pt x="1" y="39"/>
                    <a:pt x="1" y="47"/>
                  </a:cubicBezTo>
                  <a:cubicBezTo>
                    <a:pt x="1" y="47"/>
                    <a:pt x="0" y="47"/>
                    <a:pt x="0" y="47"/>
                  </a:cubicBezTo>
                  <a:cubicBezTo>
                    <a:pt x="0" y="51"/>
                    <a:pt x="2" y="55"/>
                    <a:pt x="4" y="58"/>
                  </a:cubicBezTo>
                  <a:cubicBezTo>
                    <a:pt x="8" y="64"/>
                    <a:pt x="15" y="68"/>
                    <a:pt x="23" y="68"/>
                  </a:cubicBezTo>
                  <a:cubicBezTo>
                    <a:pt x="23" y="68"/>
                    <a:pt x="23" y="68"/>
                    <a:pt x="23" y="68"/>
                  </a:cubicBezTo>
                  <a:cubicBezTo>
                    <a:pt x="34" y="68"/>
                    <a:pt x="43" y="75"/>
                    <a:pt x="48" y="84"/>
                  </a:cubicBezTo>
                  <a:cubicBezTo>
                    <a:pt x="52" y="75"/>
                    <a:pt x="62" y="68"/>
                    <a:pt x="73" y="68"/>
                  </a:cubicBezTo>
                  <a:cubicBezTo>
                    <a:pt x="73" y="68"/>
                    <a:pt x="73" y="68"/>
                    <a:pt x="73" y="68"/>
                  </a:cubicBezTo>
                  <a:cubicBezTo>
                    <a:pt x="80" y="68"/>
                    <a:pt x="87" y="64"/>
                    <a:pt x="91" y="58"/>
                  </a:cubicBezTo>
                  <a:cubicBezTo>
                    <a:pt x="94" y="55"/>
                    <a:pt x="95" y="51"/>
                    <a:pt x="95" y="47"/>
                  </a:cubicBezTo>
                  <a:cubicBezTo>
                    <a:pt x="95" y="47"/>
                    <a:pt x="95" y="47"/>
                    <a:pt x="95" y="47"/>
                  </a:cubicBezTo>
                  <a:close/>
                </a:path>
              </a:pathLst>
            </a:custGeom>
            <a:solidFill>
              <a:srgbClr val="00A2C2"/>
            </a:solidFill>
            <a:ln>
              <a:noFill/>
            </a:ln>
            <a:effectLs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n-lt"/>
                <a:ea typeface="+mn-ea"/>
                <a:cs typeface="+mn-ea"/>
                <a:sym typeface="+mn-lt"/>
              </a:endParaRPr>
            </a:p>
          </p:txBody>
        </p:sp>
        <p:sp>
          <p:nvSpPr>
            <p:cNvPr id="63" name="Freeform 2144"/>
            <p:cNvSpPr/>
            <p:nvPr/>
          </p:nvSpPr>
          <p:spPr bwMode="auto">
            <a:xfrm rot="13199556">
              <a:off x="2082535" y="2669241"/>
              <a:ext cx="827196" cy="843000"/>
            </a:xfrm>
            <a:custGeom>
              <a:gdLst>
                <a:gd fmla="*/ 0 w 189" name="T0"/>
                <a:gd fmla="*/ 93 h 169" name="T1"/>
                <a:gd fmla="*/ 23 w 189" name="T2"/>
                <a:gd fmla="*/ 58 h 169" name="T3"/>
                <a:gd fmla="*/ 22 w 189" name="T4"/>
                <a:gd fmla="*/ 53 h 169" name="T5"/>
                <a:gd fmla="*/ 75 w 189" name="T6"/>
                <a:gd fmla="*/ 0 h 169" name="T7"/>
                <a:gd fmla="*/ 120 w 189" name="T8"/>
                <a:gd fmla="*/ 25 h 169" name="T9"/>
                <a:gd fmla="*/ 133 w 189" name="T10"/>
                <a:gd fmla="*/ 22 h 169" name="T11"/>
                <a:gd fmla="*/ 165 w 189" name="T12"/>
                <a:gd fmla="*/ 54 h 169" name="T13"/>
                <a:gd fmla="*/ 165 w 189" name="T14"/>
                <a:gd fmla="*/ 57 h 169" name="T15"/>
                <a:gd fmla="*/ 189 w 189" name="T16"/>
                <a:gd fmla="*/ 93 h 169" name="T17"/>
                <a:gd fmla="*/ 189 w 189" name="T18"/>
                <a:gd fmla="*/ 94 h 169" name="T19"/>
                <a:gd fmla="*/ 182 w 189" name="T20"/>
                <a:gd fmla="*/ 116 h 169" name="T21"/>
                <a:gd fmla="*/ 145 w 189" name="T22"/>
                <a:gd fmla="*/ 137 h 169" name="T23"/>
                <a:gd fmla="*/ 144 w 189" name="T24"/>
                <a:gd fmla="*/ 137 h 169" name="T25"/>
                <a:gd fmla="*/ 95 w 189" name="T26"/>
                <a:gd fmla="*/ 169 h 169" name="T27"/>
                <a:gd fmla="*/ 45 w 189" name="T28"/>
                <a:gd fmla="*/ 137 h 169" name="T29"/>
                <a:gd fmla="*/ 45 w 189" name="T30"/>
                <a:gd fmla="*/ 137 h 169" name="T31"/>
                <a:gd fmla="*/ 8 w 189" name="T32"/>
                <a:gd fmla="*/ 116 h 169" name="T33"/>
                <a:gd fmla="*/ 0 w 189" name="T34"/>
                <a:gd fmla="*/ 94 h 169" name="T35"/>
                <a:gd fmla="*/ 0 w 189" name="T36"/>
                <a:gd fmla="*/ 93 h 16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9" w="189">
                  <a:moveTo>
                    <a:pt x="0" y="93"/>
                  </a:moveTo>
                  <a:cubicBezTo>
                    <a:pt x="1" y="78"/>
                    <a:pt x="10" y="65"/>
                    <a:pt x="23" y="58"/>
                  </a:cubicBezTo>
                  <a:cubicBezTo>
                    <a:pt x="22" y="57"/>
                    <a:pt x="22" y="55"/>
                    <a:pt x="22" y="53"/>
                  </a:cubicBezTo>
                  <a:cubicBezTo>
                    <a:pt x="22" y="24"/>
                    <a:pt x="46" y="0"/>
                    <a:pt x="75" y="0"/>
                  </a:cubicBezTo>
                  <a:cubicBezTo>
                    <a:pt x="94" y="0"/>
                    <a:pt x="110" y="10"/>
                    <a:pt x="120" y="25"/>
                  </a:cubicBezTo>
                  <a:cubicBezTo>
                    <a:pt x="124" y="24"/>
                    <a:pt x="128" y="22"/>
                    <a:pt x="133" y="22"/>
                  </a:cubicBezTo>
                  <a:cubicBezTo>
                    <a:pt x="151" y="22"/>
                    <a:pt x="165" y="37"/>
                    <a:pt x="165" y="54"/>
                  </a:cubicBezTo>
                  <a:cubicBezTo>
                    <a:pt x="165" y="55"/>
                    <a:pt x="165" y="56"/>
                    <a:pt x="165" y="57"/>
                  </a:cubicBezTo>
                  <a:cubicBezTo>
                    <a:pt x="179" y="63"/>
                    <a:pt x="189" y="77"/>
                    <a:pt x="189" y="93"/>
                  </a:cubicBezTo>
                  <a:cubicBezTo>
                    <a:pt x="189" y="93"/>
                    <a:pt x="189" y="93"/>
                    <a:pt x="189" y="94"/>
                  </a:cubicBezTo>
                  <a:cubicBezTo>
                    <a:pt x="189" y="102"/>
                    <a:pt x="186" y="110"/>
                    <a:pt x="182" y="116"/>
                  </a:cubicBezTo>
                  <a:cubicBezTo>
                    <a:pt x="174" y="129"/>
                    <a:pt x="160" y="137"/>
                    <a:pt x="145" y="137"/>
                  </a:cubicBezTo>
                  <a:cubicBezTo>
                    <a:pt x="145" y="137"/>
                    <a:pt x="144" y="137"/>
                    <a:pt x="144" y="137"/>
                  </a:cubicBezTo>
                  <a:cubicBezTo>
                    <a:pt x="122" y="137"/>
                    <a:pt x="103" y="150"/>
                    <a:pt x="95" y="169"/>
                  </a:cubicBezTo>
                  <a:cubicBezTo>
                    <a:pt x="86" y="150"/>
                    <a:pt x="67" y="137"/>
                    <a:pt x="45" y="137"/>
                  </a:cubicBezTo>
                  <a:cubicBezTo>
                    <a:pt x="45" y="137"/>
                    <a:pt x="45" y="137"/>
                    <a:pt x="45" y="137"/>
                  </a:cubicBezTo>
                  <a:cubicBezTo>
                    <a:pt x="29" y="137"/>
                    <a:pt x="16" y="129"/>
                    <a:pt x="8" y="116"/>
                  </a:cubicBezTo>
                  <a:cubicBezTo>
                    <a:pt x="3" y="110"/>
                    <a:pt x="0" y="102"/>
                    <a:pt x="0" y="94"/>
                  </a:cubicBezTo>
                  <a:cubicBezTo>
                    <a:pt x="0" y="93"/>
                    <a:pt x="0" y="93"/>
                    <a:pt x="0" y="93"/>
                  </a:cubicBezTo>
                  <a:close/>
                </a:path>
              </a:pathLst>
            </a:custGeom>
            <a:solidFill>
              <a:srgbClr val="FC736E"/>
            </a:solidFill>
            <a:ln>
              <a:noFill/>
            </a:ln>
            <a:effectLs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n-lt"/>
                <a:ea typeface="+mn-ea"/>
                <a:cs typeface="+mn-ea"/>
                <a:sym typeface="+mn-lt"/>
              </a:endParaRPr>
            </a:p>
          </p:txBody>
        </p:sp>
      </p:grpSp>
      <p:sp>
        <p:nvSpPr>
          <p:cNvPr id="64" name="弧形 63"/>
          <p:cNvSpPr/>
          <p:nvPr/>
        </p:nvSpPr>
        <p:spPr>
          <a:xfrm flipV="1" rot="593541">
            <a:off x="4278190" y="511233"/>
            <a:ext cx="1530697" cy="4247400"/>
          </a:xfrm>
          <a:prstGeom prst="arc">
            <a:avLst>
              <a:gd fmla="val 16329094" name="adj1"/>
              <a:gd fmla="val 1807622" name="adj2"/>
            </a:avLst>
          </a:prstGeom>
          <a:noFill/>
          <a:ln algn="ctr" cap="flat" cmpd="sng" w="38100">
            <a:solidFill>
              <a:sysClr lastClr="000000" val="windowText">
                <a:lumMod val="75000"/>
                <a:lumOff val="25000"/>
              </a:sysClr>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n-lt"/>
              <a:ea typeface="+mn-ea"/>
              <a:cs typeface="+mn-ea"/>
              <a:sym typeface="+mn-lt"/>
            </a:endParaRPr>
          </a:p>
        </p:txBody>
      </p:sp>
      <p:sp>
        <p:nvSpPr>
          <p:cNvPr id="65" name="TextBox 9"/>
          <p:cNvSpPr txBox="1"/>
          <p:nvPr/>
        </p:nvSpPr>
        <p:spPr>
          <a:xfrm>
            <a:off x="4519904" y="1429544"/>
            <a:ext cx="873592" cy="579120"/>
          </a:xfrm>
          <a:prstGeom prst="rect">
            <a:avLst/>
          </a:prstGeom>
          <a:noFill/>
          <a:effectLst/>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kern="0" lang="zh-CN" sz="1600">
                <a:solidFill>
                  <a:sysClr lastClr="FFFFFF" val="window"/>
                </a:solidFill>
                <a:latin typeface="+mn-lt"/>
                <a:ea typeface="+mn-ea"/>
                <a:cs typeface="+mn-ea"/>
                <a:sym typeface="+mn-lt"/>
              </a:rPr>
              <a:t>适度性原则</a:t>
            </a:r>
          </a:p>
        </p:txBody>
      </p:sp>
      <p:sp>
        <p:nvSpPr>
          <p:cNvPr id="69" name="TextBox 33"/>
          <p:cNvSpPr txBox="1"/>
          <p:nvPr/>
        </p:nvSpPr>
        <p:spPr>
          <a:xfrm>
            <a:off x="6298538" y="1439410"/>
            <a:ext cx="873592" cy="822960"/>
          </a:xfrm>
          <a:prstGeom prst="rect">
            <a:avLst/>
          </a:prstGeom>
          <a:noFill/>
          <a:effectLst/>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kern="0" lang="zh-CN" sz="1600">
                <a:solidFill>
                  <a:sysClr lastClr="FFFFFF" val="window"/>
                </a:solidFill>
                <a:latin typeface="+mn-lt"/>
                <a:ea typeface="+mn-ea"/>
                <a:cs typeface="+mn-ea"/>
                <a:sym typeface="+mn-lt"/>
              </a:rPr>
              <a:t>仪容与素质统一原则</a:t>
            </a:r>
          </a:p>
        </p:txBody>
      </p:sp>
      <p:sp>
        <p:nvSpPr>
          <p:cNvPr id="70" name="TextBox 34"/>
          <p:cNvSpPr txBox="1"/>
          <p:nvPr/>
        </p:nvSpPr>
        <p:spPr>
          <a:xfrm>
            <a:off x="4851967" y="2978576"/>
            <a:ext cx="873592" cy="457200"/>
          </a:xfrm>
          <a:prstGeom prst="rect">
            <a:avLst/>
          </a:prstGeom>
          <a:noFill/>
          <a:effectLst/>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kern="0" lang="zh-CN" sz="1200">
                <a:solidFill>
                  <a:sysClr lastClr="FFFFFF" val="window"/>
                </a:solidFill>
                <a:latin typeface="+mn-lt"/>
                <a:ea typeface="+mn-ea"/>
                <a:cs typeface="+mn-ea"/>
                <a:sym typeface="+mn-lt"/>
              </a:rPr>
              <a:t>协调性原则</a:t>
            </a:r>
          </a:p>
        </p:txBody>
      </p:sp>
      <p:sp>
        <p:nvSpPr>
          <p:cNvPr id="71" name="TextBox 35"/>
          <p:cNvSpPr txBox="1"/>
          <p:nvPr/>
        </p:nvSpPr>
        <p:spPr>
          <a:xfrm>
            <a:off x="6006966" y="3019054"/>
            <a:ext cx="873592" cy="457200"/>
          </a:xfrm>
          <a:prstGeom prst="rect">
            <a:avLst/>
          </a:prstGeom>
          <a:noFill/>
          <a:effectLst/>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kern="0" lang="zh-CN" sz="1200">
                <a:solidFill>
                  <a:sysClr lastClr="FFFFFF" val="window"/>
                </a:solidFill>
                <a:latin typeface="+mn-lt"/>
                <a:ea typeface="+mn-ea"/>
                <a:cs typeface="+mn-ea"/>
                <a:sym typeface="+mn-lt"/>
              </a:rPr>
              <a:t>表现个性原则</a:t>
            </a:r>
          </a:p>
        </p:txBody>
      </p:sp>
      <p:pic>
        <p:nvPicPr>
          <p:cNvPr descr="E:\0000000我图PPT\00001PNG素材\医疗医药医生\粉色护士3.png" id="26627" name="Picture 3"/>
          <p:cNvPicPr>
            <a:picLocks noChangeArrowheads="1" noChangeAspect="1"/>
          </p:cNvPicPr>
          <p:nvPr/>
        </p:nvPicPr>
        <p:blipFill>
          <a:blip r:embed="rId3">
            <a:extLst>
              <a:ext uri="{28A0092B-C50C-407E-A947-70E740481C1C}">
                <a14:useLocalDpi/>
              </a:ext>
            </a:extLst>
          </a:blip>
          <a:stretch>
            <a:fillRect/>
          </a:stretch>
        </p:blipFill>
        <p:spPr bwMode="auto">
          <a:xfrm>
            <a:off x="546750" y="980017"/>
            <a:ext cx="3017932" cy="4162992"/>
          </a:xfrm>
          <a:prstGeom prst="rect">
            <a:avLst/>
          </a:prstGeom>
          <a:noFill/>
          <a:extLst>
            <a:ext uri="{909E8E84-426E-40DD-AFC4-6F175D3DCCD1}">
              <a14:hiddenFill>
                <a:solidFill>
                  <a:srgbClr val="FFFFFF"/>
                </a:solidFill>
              </a14:hiddenFill>
            </a:ext>
          </a:extLst>
        </p:spPr>
      </p:pic>
    </p:spTree>
    <p:extLst>
      <p:ext uri="{BB962C8B-B14F-4D97-AF65-F5344CB8AC3E}">
        <p14:creationId val="3817781135"/>
      </p:ext>
    </p:extLst>
  </p:cSld>
  <p:clrMapOvr>
    <a:masterClrMapping/>
  </p:clrMapOvr>
  <mc:AlternateContent>
    <mc:Choice Requires="p14">
      <p:transition advTm="3582" spd="slow">
        <p14:gallery dir="l"/>
      </p:transition>
    </mc:Choice>
    <mc:Fallback>
      <p:transition advTm="3582"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300" fill="hold" id="7"/>
                                        <p:tgtEl>
                                          <p:spTgt spid="67"/>
                                        </p:tgtEl>
                                        <p:attrNameLst>
                                          <p:attrName>ppt_x</p:attrName>
                                        </p:attrNameLst>
                                      </p:cBhvr>
                                      <p:tavLst>
                                        <p:tav tm="0">
                                          <p:val>
                                            <p:strVal val="0-#ppt_w/2"/>
                                          </p:val>
                                        </p:tav>
                                        <p:tav tm="100000">
                                          <p:val>
                                            <p:strVal val="#ppt_x"/>
                                          </p:val>
                                        </p:tav>
                                      </p:tavLst>
                                    </p:anim>
                                    <p:anim calcmode="lin" valueType="num">
                                      <p:cBhvr additive="base">
                                        <p:cTn dur="300" fill="hold" id="8"/>
                                        <p:tgtEl>
                                          <p:spTgt spid="6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300" fill="hold" id="11"/>
                                        <p:tgtEl>
                                          <p:spTgt spid="66"/>
                                        </p:tgtEl>
                                        <p:attrNameLst>
                                          <p:attrName>ppt_x</p:attrName>
                                        </p:attrNameLst>
                                      </p:cBhvr>
                                      <p:tavLst>
                                        <p:tav tm="0">
                                          <p:val>
                                            <p:strVal val="0-#ppt_w/2"/>
                                          </p:val>
                                        </p:tav>
                                        <p:tav tm="100000">
                                          <p:val>
                                            <p:strVal val="#ppt_x"/>
                                          </p:val>
                                        </p:tav>
                                      </p:tavLst>
                                    </p:anim>
                                    <p:anim calcmode="lin" valueType="num">
                                      <p:cBhvr additive="base">
                                        <p:cTn dur="3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8"/>
                                        </p:tgtEl>
                                        <p:attrNameLst>
                                          <p:attrName>style.visibility</p:attrName>
                                        </p:attrNameLst>
                                      </p:cBhvr>
                                      <p:to>
                                        <p:strVal val="visible"/>
                                      </p:to>
                                    </p:set>
                                    <p:anim by="(-#ppt_w*2)" calcmode="lin" valueType="num">
                                      <p:cBhvr rctx="PPT">
                                        <p:cTn autoRev="1" dur="200" fill="hold" id="16">
                                          <p:stCondLst>
                                            <p:cond delay="0"/>
                                          </p:stCondLst>
                                        </p:cTn>
                                        <p:tgtEl>
                                          <p:spTgt spid="68"/>
                                        </p:tgtEl>
                                        <p:attrNameLst>
                                          <p:attrName>ppt_w</p:attrName>
                                        </p:attrNameLst>
                                      </p:cBhvr>
                                    </p:anim>
                                    <p:anim by="(#ppt_w*0.50)" calcmode="lin" valueType="num">
                                      <p:cBhvr>
                                        <p:cTn autoRev="1" decel="50000" dur="200" fill="hold" id="17">
                                          <p:stCondLst>
                                            <p:cond delay="0"/>
                                          </p:stCondLst>
                                        </p:cTn>
                                        <p:tgtEl>
                                          <p:spTgt spid="68"/>
                                        </p:tgtEl>
                                        <p:attrNameLst>
                                          <p:attrName>ppt_x</p:attrName>
                                        </p:attrNameLst>
                                      </p:cBhvr>
                                    </p:anim>
                                    <p:anim calcmode="lin" from="(-#ppt_h/2)" to="(#ppt_y)" valueType="num">
                                      <p:cBhvr>
                                        <p:cTn dur="400" fill="hold" id="18">
                                          <p:stCondLst>
                                            <p:cond delay="0"/>
                                          </p:stCondLst>
                                        </p:cTn>
                                        <p:tgtEl>
                                          <p:spTgt spid="68"/>
                                        </p:tgtEl>
                                        <p:attrNameLst>
                                          <p:attrName>ppt_y</p:attrName>
                                        </p:attrNameLst>
                                      </p:cBhvr>
                                    </p:anim>
                                    <p:animRot by="21600000">
                                      <p:cBhvr>
                                        <p:cTn dur="400" fill="hold" id="19">
                                          <p:stCondLst>
                                            <p:cond delay="0"/>
                                          </p:stCondLst>
                                        </p:cTn>
                                        <p:tgtEl>
                                          <p:spTgt spid="68"/>
                                        </p:tgtEl>
                                        <p:attrNameLst>
                                          <p:attrName>r</p:attrName>
                                        </p:attrNameLst>
                                      </p:cBhvr>
                                    </p:animRot>
                                  </p:childTnLst>
                                </p:cTn>
                              </p:par>
                            </p:childTnLst>
                          </p:cTn>
                        </p:par>
                        <p:par>
                          <p:cTn fill="hold" id="20" nodeType="afterGroup">
                            <p:stCondLst>
                              <p:cond delay="800"/>
                            </p:stCondLst>
                            <p:childTnLst>
                              <p:par>
                                <p:cTn fill="hold" id="21" nodeType="afterEffect" presetClass="entr" presetID="42" presetSubtype="0">
                                  <p:stCondLst>
                                    <p:cond delay="0"/>
                                  </p:stCondLst>
                                  <p:childTnLst>
                                    <p:set>
                                      <p:cBhvr>
                                        <p:cTn dur="1" fill="hold" id="22">
                                          <p:stCondLst>
                                            <p:cond delay="0"/>
                                          </p:stCondLst>
                                        </p:cTn>
                                        <p:tgtEl>
                                          <p:spTgt spid="26627"/>
                                        </p:tgtEl>
                                        <p:attrNameLst>
                                          <p:attrName>style.visibility</p:attrName>
                                        </p:attrNameLst>
                                      </p:cBhvr>
                                      <p:to>
                                        <p:strVal val="visible"/>
                                      </p:to>
                                    </p:set>
                                    <p:animEffect filter="fade" transition="in">
                                      <p:cBhvr>
                                        <p:cTn dur="1000" id="23"/>
                                        <p:tgtEl>
                                          <p:spTgt spid="26627"/>
                                        </p:tgtEl>
                                      </p:cBhvr>
                                    </p:animEffect>
                                    <p:anim calcmode="lin" valueType="num">
                                      <p:cBhvr>
                                        <p:cTn dur="1000" fill="hold" id="24"/>
                                        <p:tgtEl>
                                          <p:spTgt spid="26627"/>
                                        </p:tgtEl>
                                        <p:attrNameLst>
                                          <p:attrName>ppt_x</p:attrName>
                                        </p:attrNameLst>
                                      </p:cBhvr>
                                      <p:tavLst>
                                        <p:tav tm="0">
                                          <p:val>
                                            <p:strVal val="#ppt_x"/>
                                          </p:val>
                                        </p:tav>
                                        <p:tav tm="100000">
                                          <p:val>
                                            <p:strVal val="#ppt_x"/>
                                          </p:val>
                                        </p:tav>
                                      </p:tavLst>
                                    </p:anim>
                                    <p:anim calcmode="lin" valueType="num">
                                      <p:cBhvr>
                                        <p:cTn dur="1000" fill="hold" id="25"/>
                                        <p:tgtEl>
                                          <p:spTgt spid="2662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800"/>
                            </p:stCondLst>
                            <p:childTnLst>
                              <p:par>
                                <p:cTn fill="hold" grpId="0" id="27" nodeType="afterEffect" presetClass="entr" presetID="22" presetSubtype="4">
                                  <p:stCondLst>
                                    <p:cond delay="0"/>
                                  </p:stCondLst>
                                  <p:childTnLst>
                                    <p:set>
                                      <p:cBhvr>
                                        <p:cTn dur="1" fill="hold" id="28">
                                          <p:stCondLst>
                                            <p:cond delay="0"/>
                                          </p:stCondLst>
                                        </p:cTn>
                                        <p:tgtEl>
                                          <p:spTgt spid="64"/>
                                        </p:tgtEl>
                                        <p:attrNameLst>
                                          <p:attrName>style.visibility</p:attrName>
                                        </p:attrNameLst>
                                      </p:cBhvr>
                                      <p:to>
                                        <p:strVal val="visible"/>
                                      </p:to>
                                    </p:set>
                                    <p:animEffect filter="wipe(down)" transition="in">
                                      <p:cBhvr>
                                        <p:cTn dur="500" id="29"/>
                                        <p:tgtEl>
                                          <p:spTgt spid="64"/>
                                        </p:tgtEl>
                                      </p:cBhvr>
                                    </p:animEffect>
                                  </p:childTnLst>
                                </p:cTn>
                              </p:par>
                            </p:childTnLst>
                          </p:cTn>
                        </p:par>
                        <p:par>
                          <p:cTn fill="hold" id="30" nodeType="afterGroup">
                            <p:stCondLst>
                              <p:cond delay="2300"/>
                            </p:stCondLst>
                            <p:childTnLst>
                              <p:par>
                                <p:cTn fill="hold" id="31" nodeType="afterEffect" presetClass="entr" presetID="53" presetSubtype="0">
                                  <p:stCondLst>
                                    <p:cond delay="0"/>
                                  </p:stCondLst>
                                  <p:childTnLst>
                                    <p:set>
                                      <p:cBhvr>
                                        <p:cTn dur="1" fill="hold" id="32">
                                          <p:stCondLst>
                                            <p:cond delay="0"/>
                                          </p:stCondLst>
                                        </p:cTn>
                                        <p:tgtEl>
                                          <p:spTgt spid="59"/>
                                        </p:tgtEl>
                                        <p:attrNameLst>
                                          <p:attrName>style.visibility</p:attrName>
                                        </p:attrNameLst>
                                      </p:cBhvr>
                                      <p:to>
                                        <p:strVal val="visible"/>
                                      </p:to>
                                    </p:set>
                                    <p:anim calcmode="lin" valueType="num">
                                      <p:cBhvr>
                                        <p:cTn dur="500" fill="hold" id="33"/>
                                        <p:tgtEl>
                                          <p:spTgt spid="59"/>
                                        </p:tgtEl>
                                        <p:attrNameLst>
                                          <p:attrName>ppt_w</p:attrName>
                                        </p:attrNameLst>
                                      </p:cBhvr>
                                      <p:tavLst>
                                        <p:tav tm="0">
                                          <p:val>
                                            <p:fltVal val="0"/>
                                          </p:val>
                                        </p:tav>
                                        <p:tav tm="100000">
                                          <p:val>
                                            <p:strVal val="#ppt_w"/>
                                          </p:val>
                                        </p:tav>
                                      </p:tavLst>
                                    </p:anim>
                                    <p:anim calcmode="lin" valueType="num">
                                      <p:cBhvr>
                                        <p:cTn dur="500" fill="hold" id="34"/>
                                        <p:tgtEl>
                                          <p:spTgt spid="59"/>
                                        </p:tgtEl>
                                        <p:attrNameLst>
                                          <p:attrName>ppt_h</p:attrName>
                                        </p:attrNameLst>
                                      </p:cBhvr>
                                      <p:tavLst>
                                        <p:tav tm="0">
                                          <p:val>
                                            <p:fltVal val="0"/>
                                          </p:val>
                                        </p:tav>
                                        <p:tav tm="100000">
                                          <p:val>
                                            <p:strVal val="#ppt_h"/>
                                          </p:val>
                                        </p:tav>
                                      </p:tavLst>
                                    </p:anim>
                                    <p:animEffect filter="fade" transition="in">
                                      <p:cBhvr>
                                        <p:cTn dur="500" id="35"/>
                                        <p:tgtEl>
                                          <p:spTgt spid="59"/>
                                        </p:tgtEl>
                                      </p:cBhvr>
                                    </p:animEffect>
                                  </p:childTnLst>
                                </p:cTn>
                              </p:par>
                            </p:childTnLst>
                          </p:cTn>
                        </p:par>
                        <p:par>
                          <p:cTn fill="hold" id="36" nodeType="afterGroup">
                            <p:stCondLst>
                              <p:cond delay="2800"/>
                            </p:stCondLst>
                            <p:childTnLst>
                              <p:par>
                                <p:cTn fill="hold" grpId="0" id="37" nodeType="afterEffect" presetClass="entr" presetID="14" presetSubtype="10">
                                  <p:stCondLst>
                                    <p:cond delay="0"/>
                                  </p:stCondLst>
                                  <p:childTnLst>
                                    <p:set>
                                      <p:cBhvr>
                                        <p:cTn dur="1" fill="hold" id="38">
                                          <p:stCondLst>
                                            <p:cond delay="0"/>
                                          </p:stCondLst>
                                        </p:cTn>
                                        <p:tgtEl>
                                          <p:spTgt spid="65"/>
                                        </p:tgtEl>
                                        <p:attrNameLst>
                                          <p:attrName>style.visibility</p:attrName>
                                        </p:attrNameLst>
                                      </p:cBhvr>
                                      <p:to>
                                        <p:strVal val="visible"/>
                                      </p:to>
                                    </p:set>
                                    <p:animEffect filter="randombar(horizontal)" transition="in">
                                      <p:cBhvr>
                                        <p:cTn dur="500" id="39"/>
                                        <p:tgtEl>
                                          <p:spTgt spid="65"/>
                                        </p:tgtEl>
                                      </p:cBhvr>
                                    </p:animEffect>
                                  </p:childTnLst>
                                </p:cTn>
                              </p:par>
                              <p:par>
                                <p:cTn fill="hold" grpId="0" id="40" nodeType="withEffect" presetClass="entr" presetID="14" presetSubtype="10">
                                  <p:stCondLst>
                                    <p:cond delay="0"/>
                                  </p:stCondLst>
                                  <p:childTnLst>
                                    <p:set>
                                      <p:cBhvr>
                                        <p:cTn dur="1" fill="hold" id="41">
                                          <p:stCondLst>
                                            <p:cond delay="0"/>
                                          </p:stCondLst>
                                        </p:cTn>
                                        <p:tgtEl>
                                          <p:spTgt spid="70"/>
                                        </p:tgtEl>
                                        <p:attrNameLst>
                                          <p:attrName>style.visibility</p:attrName>
                                        </p:attrNameLst>
                                      </p:cBhvr>
                                      <p:to>
                                        <p:strVal val="visible"/>
                                      </p:to>
                                    </p:set>
                                    <p:animEffect filter="randombar(horizontal)" transition="in">
                                      <p:cBhvr>
                                        <p:cTn dur="500" id="42"/>
                                        <p:tgtEl>
                                          <p:spTgt spid="70"/>
                                        </p:tgtEl>
                                      </p:cBhvr>
                                    </p:animEffect>
                                  </p:childTnLst>
                                </p:cTn>
                              </p:par>
                              <p:par>
                                <p:cTn fill="hold" grpId="0" id="43" nodeType="withEffect" presetClass="entr" presetID="14" presetSubtype="10">
                                  <p:stCondLst>
                                    <p:cond delay="0"/>
                                  </p:stCondLst>
                                  <p:childTnLst>
                                    <p:set>
                                      <p:cBhvr>
                                        <p:cTn dur="1" fill="hold" id="44">
                                          <p:stCondLst>
                                            <p:cond delay="0"/>
                                          </p:stCondLst>
                                        </p:cTn>
                                        <p:tgtEl>
                                          <p:spTgt spid="69"/>
                                        </p:tgtEl>
                                        <p:attrNameLst>
                                          <p:attrName>style.visibility</p:attrName>
                                        </p:attrNameLst>
                                      </p:cBhvr>
                                      <p:to>
                                        <p:strVal val="visible"/>
                                      </p:to>
                                    </p:set>
                                    <p:animEffect filter="randombar(horizontal)" transition="in">
                                      <p:cBhvr>
                                        <p:cTn dur="500" id="45"/>
                                        <p:tgtEl>
                                          <p:spTgt spid="69"/>
                                        </p:tgtEl>
                                      </p:cBhvr>
                                    </p:animEffect>
                                  </p:childTnLst>
                                </p:cTn>
                              </p:par>
                              <p:par>
                                <p:cTn fill="hold" grpId="0" id="46" nodeType="withEffect" presetClass="entr" presetID="14" presetSubtype="10">
                                  <p:stCondLst>
                                    <p:cond delay="0"/>
                                  </p:stCondLst>
                                  <p:childTnLst>
                                    <p:set>
                                      <p:cBhvr>
                                        <p:cTn dur="1" fill="hold" id="47">
                                          <p:stCondLst>
                                            <p:cond delay="0"/>
                                          </p:stCondLst>
                                        </p:cTn>
                                        <p:tgtEl>
                                          <p:spTgt spid="71"/>
                                        </p:tgtEl>
                                        <p:attrNameLst>
                                          <p:attrName>style.visibility</p:attrName>
                                        </p:attrNameLst>
                                      </p:cBhvr>
                                      <p:to>
                                        <p:strVal val="visible"/>
                                      </p:to>
                                    </p:set>
                                    <p:animEffect filter="randombar(horizontal)" transition="in">
                                      <p:cBhvr>
                                        <p:cTn dur="500" id="48"/>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64"/>
      <p:bldP grpId="0" spid="65"/>
      <p:bldP grpId="0" spid="69"/>
      <p:bldP grpId="0" spid="70"/>
      <p:bldP grpId="0" spid="7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5"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 name="TextBox 5"/>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护士工作发式</a:t>
            </a:r>
          </a:p>
        </p:txBody>
      </p:sp>
      <p:sp>
        <p:nvSpPr>
          <p:cNvPr id="10" name="Text Box 2"/>
          <p:cNvSpPr txBox="1">
            <a:spLocks noChangeArrowheads="1"/>
          </p:cNvSpPr>
          <p:nvPr/>
        </p:nvSpPr>
        <p:spPr bwMode="auto">
          <a:xfrm>
            <a:off x="4212754" y="1132384"/>
            <a:ext cx="4464496" cy="11887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baseline="0" cap="none" i="0" kumimoji="0" lang="zh-CN" normalizeH="0" smtClean="0" strike="noStrike" u="none">
                <a:ln>
                  <a:noFill/>
                </a:ln>
                <a:solidFill>
                  <a:schemeClr val="bg2">
                    <a:lumMod val="10000"/>
                  </a:schemeClr>
                </a:solidFill>
                <a:effectLst/>
                <a:latin typeface="+mn-lt"/>
                <a:ea typeface="+mn-ea"/>
                <a:cs typeface="+mn-ea"/>
                <a:sym typeface="+mn-lt"/>
              </a:rPr>
              <a:t>头发的长度宜前不遮眉，后不搭肩，侧不掩耳。女护士在戴圆帽时头发不能外露于护士帽外，戴燕尾帽时必须用发网或发夹固定好头发。    男护士不能留长发。</a:t>
            </a:r>
          </a:p>
        </p:txBody>
      </p:sp>
      <p:pic>
        <p:nvPicPr>
          <p:cNvPr descr="E:\0000000我图PPT\00001PNG素材\医疗医药医生\护士2.png"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179734" y="737916"/>
            <a:ext cx="2520280" cy="4282718"/>
          </a:xfrm>
          <a:prstGeom prst="rect">
            <a:avLst/>
          </a:prstGeom>
          <a:noFill/>
          <a:extLst>
            <a:ext uri="{909E8E84-426E-40DD-AFC4-6F175D3DCCD1}">
              <a14:hiddenFill>
                <a:solidFill>
                  <a:srgbClr val="FFFFFF"/>
                </a:solidFill>
              </a14:hiddenFill>
            </a:ext>
          </a:extLst>
        </p:spPr>
      </p:pic>
      <p:sp>
        <p:nvSpPr>
          <p:cNvPr id="11" name="矩形 10"/>
          <p:cNvSpPr/>
          <p:nvPr/>
        </p:nvSpPr>
        <p:spPr>
          <a:xfrm>
            <a:off x="4428779" y="3517092"/>
            <a:ext cx="3923928" cy="640080"/>
          </a:xfrm>
          <a:prstGeom prst="rect">
            <a:avLst/>
          </a:prstGeom>
          <a:noFill/>
          <a:ln>
            <a:noFill/>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spAutoFit/>
          </a:bodyPr>
          <a:lstStyle/>
          <a:p>
            <a:pPr>
              <a:buFontTx/>
              <a:buNone/>
            </a:pPr>
            <a:r>
              <a:rPr altLang="zh-CN" lang="zh-CN">
                <a:solidFill>
                  <a:schemeClr val="bg2">
                    <a:lumMod val="10000"/>
                  </a:schemeClr>
                </a:solidFill>
                <a:latin typeface="+mn-lt"/>
                <a:ea typeface="+mn-ea"/>
                <a:cs typeface="+mn-ea"/>
                <a:sym typeface="+mn-lt"/>
              </a:rPr>
              <a:t>熨平，佩带端正，距前发际线5cm左右，用白色发卡固定。</a:t>
            </a:r>
          </a:p>
        </p:txBody>
      </p:sp>
      <p:grpSp>
        <p:nvGrpSpPr>
          <p:cNvPr id="20" name="组合 19"/>
          <p:cNvGrpSpPr/>
          <p:nvPr/>
        </p:nvGrpSpPr>
        <p:grpSpPr>
          <a:xfrm>
            <a:off x="2481949" y="3076600"/>
            <a:ext cx="1730805" cy="1505801"/>
            <a:chOff x="1403135" y="4660776"/>
            <a:chExt cx="1730805" cy="1505801"/>
          </a:xfrm>
        </p:grpSpPr>
        <p:sp>
          <p:nvSpPr>
            <p:cNvPr id="13" name="六边形 12"/>
            <p:cNvSpPr/>
            <p:nvPr/>
          </p:nvSpPr>
          <p:spPr>
            <a:xfrm>
              <a:off x="1403135" y="4660776"/>
              <a:ext cx="1730805" cy="1505801"/>
            </a:xfrm>
            <a:prstGeom prst="hexagon">
              <a:avLst>
                <a:gd fmla="val 25000" name="adj"/>
                <a:gd fmla="val 115470" name="vf"/>
              </a:avLst>
            </a:prstGeom>
            <a:solidFill>
              <a:srgbClr val="FC736E"/>
            </a:solidFill>
            <a:ln algn="ctr" cap="flat" cmpd="sng" w="57150">
              <a:noFill/>
              <a:prstDash val="solid"/>
            </a:ln>
            <a:effectLst/>
          </p:spPr>
          <p:txBody>
            <a:bodyPr/>
            <a:lstStyle/>
            <a:p>
              <a:endParaRPr altLang="en-US" lang="zh-CN">
                <a:latin typeface="+mn-lt"/>
                <a:ea typeface="+mn-ea"/>
                <a:cs typeface="+mn-ea"/>
                <a:sym typeface="+mn-lt"/>
              </a:endParaRPr>
            </a:p>
          </p:txBody>
        </p:sp>
        <p:sp>
          <p:nvSpPr>
            <p:cNvPr id="18" name="矩形 17"/>
            <p:cNvSpPr/>
            <p:nvPr/>
          </p:nvSpPr>
          <p:spPr>
            <a:xfrm>
              <a:off x="1901673" y="5053914"/>
              <a:ext cx="792480" cy="822960"/>
            </a:xfrm>
            <a:prstGeom prst="rect">
              <a:avLst/>
            </a:prstGeom>
          </p:spPr>
          <p:txBody>
            <a:bodyPr wrap="none">
              <a:spAutoFit/>
            </a:bodyPr>
            <a:lstStyle/>
            <a:p>
              <a:pPr lvl="0"/>
              <a:r>
                <a:rPr altLang="zh-CN" b="1" lang="zh-CN" smtClean="0" sz="2400">
                  <a:solidFill>
                    <a:srgbClr val="FFFFFF"/>
                  </a:solidFill>
                  <a:latin typeface="+mn-lt"/>
                  <a:ea typeface="+mn-ea"/>
                  <a:cs typeface="+mn-ea"/>
                  <a:sym typeface="+mn-lt"/>
                </a:rPr>
                <a:t>帽子</a:t>
              </a:r>
            </a:p>
            <a:p>
              <a:pPr lvl="0"/>
              <a:r>
                <a:rPr altLang="zh-CN" b="1" lang="zh-CN" smtClean="0" sz="2400">
                  <a:solidFill>
                    <a:srgbClr val="FFFFFF"/>
                  </a:solidFill>
                  <a:latin typeface="+mn-lt"/>
                  <a:ea typeface="+mn-ea"/>
                  <a:cs typeface="+mn-ea"/>
                  <a:sym typeface="+mn-lt"/>
                </a:rPr>
                <a:t>要求</a:t>
              </a:r>
            </a:p>
          </p:txBody>
        </p:sp>
      </p:grpSp>
      <p:grpSp>
        <p:nvGrpSpPr>
          <p:cNvPr id="21" name="组合 20"/>
          <p:cNvGrpSpPr/>
          <p:nvPr/>
        </p:nvGrpSpPr>
        <p:grpSpPr>
          <a:xfrm>
            <a:off x="2439425" y="930607"/>
            <a:ext cx="1730805" cy="1505801"/>
            <a:chOff x="5364882" y="-1215217"/>
            <a:chExt cx="1730805" cy="1505801"/>
          </a:xfrm>
        </p:grpSpPr>
        <p:sp>
          <p:nvSpPr>
            <p:cNvPr id="16" name="六边形 15"/>
            <p:cNvSpPr/>
            <p:nvPr/>
          </p:nvSpPr>
          <p:spPr>
            <a:xfrm>
              <a:off x="5364882" y="-1215217"/>
              <a:ext cx="1730805" cy="1505801"/>
            </a:xfrm>
            <a:prstGeom prst="hexagon">
              <a:avLst>
                <a:gd fmla="val 25000" name="adj"/>
                <a:gd fmla="val 115470" name="vf"/>
              </a:avLst>
            </a:prstGeom>
            <a:solidFill>
              <a:srgbClr val="00A2C2"/>
            </a:solidFill>
            <a:ln algn="ctr" cap="flat" cmpd="sng" w="57150">
              <a:noFill/>
              <a:prstDash val="solid"/>
            </a:ln>
            <a:effectLst/>
          </p:spPr>
          <p:txBody>
            <a:bodyPr/>
            <a:lstStyle/>
            <a:p>
              <a:endParaRPr altLang="en-US" lang="zh-CN">
                <a:latin typeface="+mn-lt"/>
                <a:ea typeface="+mn-ea"/>
                <a:cs typeface="+mn-ea"/>
                <a:sym typeface="+mn-lt"/>
              </a:endParaRPr>
            </a:p>
          </p:txBody>
        </p:sp>
        <p:sp>
          <p:nvSpPr>
            <p:cNvPr id="19" name="矩形 18"/>
            <p:cNvSpPr/>
            <p:nvPr/>
          </p:nvSpPr>
          <p:spPr>
            <a:xfrm>
              <a:off x="5860808" y="-883840"/>
              <a:ext cx="792480" cy="822960"/>
            </a:xfrm>
            <a:prstGeom prst="rect">
              <a:avLst/>
            </a:prstGeom>
          </p:spPr>
          <p:txBody>
            <a:bodyPr wrap="none">
              <a:spAutoFit/>
            </a:bodyPr>
            <a:lstStyle/>
            <a:p>
              <a:r>
                <a:rPr altLang="zh-CN" b="1" lang="zh-CN" smtClean="0" sz="2400">
                  <a:solidFill>
                    <a:srgbClr val="FFFFFF"/>
                  </a:solidFill>
                  <a:latin typeface="+mn-lt"/>
                  <a:ea typeface="+mn-ea"/>
                  <a:cs typeface="+mn-ea"/>
                  <a:sym typeface="+mn-lt"/>
                </a:rPr>
                <a:t>发型</a:t>
              </a:r>
            </a:p>
            <a:p>
              <a:r>
                <a:rPr altLang="zh-CN" b="1" lang="zh-CN" smtClean="0" sz="2400">
                  <a:solidFill>
                    <a:srgbClr val="FFFFFF"/>
                  </a:solidFill>
                  <a:latin typeface="+mn-lt"/>
                  <a:ea typeface="+mn-ea"/>
                  <a:cs typeface="+mn-ea"/>
                  <a:sym typeface="+mn-lt"/>
                </a:rPr>
                <a:t>要求</a:t>
              </a:r>
            </a:p>
          </p:txBody>
        </p:sp>
      </p:grpSp>
    </p:spTree>
    <p:extLst>
      <p:ext uri="{BB962C8B-B14F-4D97-AF65-F5344CB8AC3E}">
        <p14:creationId val="4237404621"/>
      </p:ext>
    </p:extLst>
  </p:cSld>
  <p:clrMapOvr>
    <a:masterClrMapping/>
  </p:clrMapOvr>
  <mc:AlternateContent>
    <mc:Choice Requires="p14">
      <p:transition advTm="5009" p14:dur="2000" spd="slow"/>
    </mc:Choice>
    <mc:Fallback>
      <p:transition advTm="5009"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
                                        </p:tgtEl>
                                        <p:attrNameLst>
                                          <p:attrName>style.visibility</p:attrName>
                                        </p:attrNameLst>
                                      </p:cBhvr>
                                      <p:to>
                                        <p:strVal val="visible"/>
                                      </p:to>
                                    </p:set>
                                    <p:anim by="(-#ppt_w*2)" calcmode="lin" valueType="num">
                                      <p:cBhvr rctx="PPT">
                                        <p:cTn autoRev="1" dur="200" fill="hold" id="16">
                                          <p:stCondLst>
                                            <p:cond delay="0"/>
                                          </p:stCondLst>
                                        </p:cTn>
                                        <p:tgtEl>
                                          <p:spTgt spid="6"/>
                                        </p:tgtEl>
                                        <p:attrNameLst>
                                          <p:attrName>ppt_w</p:attrName>
                                        </p:attrNameLst>
                                      </p:cBhvr>
                                    </p:anim>
                                    <p:anim by="(#ppt_w*0.50)" calcmode="lin" valueType="num">
                                      <p:cBhvr>
                                        <p:cTn autoRev="1" decel="50000" dur="200" fill="hold" id="17">
                                          <p:stCondLst>
                                            <p:cond delay="0"/>
                                          </p:stCondLst>
                                        </p:cTn>
                                        <p:tgtEl>
                                          <p:spTgt spid="6"/>
                                        </p:tgtEl>
                                        <p:attrNameLst>
                                          <p:attrName>ppt_x</p:attrName>
                                        </p:attrNameLst>
                                      </p:cBhvr>
                                    </p:anim>
                                    <p:anim calcmode="lin" from="(-#ppt_h/2)" to="(#ppt_y)" valueType="num">
                                      <p:cBhvr>
                                        <p:cTn dur="400" fill="hold" id="18">
                                          <p:stCondLst>
                                            <p:cond delay="0"/>
                                          </p:stCondLst>
                                        </p:cTn>
                                        <p:tgtEl>
                                          <p:spTgt spid="6"/>
                                        </p:tgtEl>
                                        <p:attrNameLst>
                                          <p:attrName>ppt_y</p:attrName>
                                        </p:attrNameLst>
                                      </p:cBhvr>
                                    </p:anim>
                                    <p:animRot by="21600000">
                                      <p:cBhvr>
                                        <p:cTn dur="400" fill="hold" id="19">
                                          <p:stCondLst>
                                            <p:cond delay="0"/>
                                          </p:stCondLst>
                                        </p:cTn>
                                        <p:tgtEl>
                                          <p:spTgt spid="6"/>
                                        </p:tgtEl>
                                        <p:attrNameLst>
                                          <p:attrName>r</p:attrName>
                                        </p:attrNameLst>
                                      </p:cBhvr>
                                    </p:animRot>
                                  </p:childTnLst>
                                </p:cTn>
                              </p:par>
                            </p:childTnLst>
                          </p:cTn>
                        </p:par>
                        <p:par>
                          <p:cTn fill="hold" id="20" nodeType="afterGroup">
                            <p:stCondLst>
                              <p:cond delay="800"/>
                            </p:stCondLst>
                            <p:childTnLst>
                              <p:par>
                                <p:cTn fill="hold" id="21" nodeType="afterEffect" presetClass="entr" presetID="42" presetSubtype="0">
                                  <p:stCondLst>
                                    <p:cond delay="0"/>
                                  </p:stCondLst>
                                  <p:childTnLst>
                                    <p:set>
                                      <p:cBhvr>
                                        <p:cTn dur="1" fill="hold" id="22">
                                          <p:stCondLst>
                                            <p:cond delay="0"/>
                                          </p:stCondLst>
                                        </p:cTn>
                                        <p:tgtEl>
                                          <p:spTgt spid="1027"/>
                                        </p:tgtEl>
                                        <p:attrNameLst>
                                          <p:attrName>style.visibility</p:attrName>
                                        </p:attrNameLst>
                                      </p:cBhvr>
                                      <p:to>
                                        <p:strVal val="visible"/>
                                      </p:to>
                                    </p:set>
                                    <p:animEffect filter="fade" transition="in">
                                      <p:cBhvr>
                                        <p:cTn dur="1000" id="23"/>
                                        <p:tgtEl>
                                          <p:spTgt spid="1027"/>
                                        </p:tgtEl>
                                      </p:cBhvr>
                                    </p:animEffect>
                                    <p:anim calcmode="lin" valueType="num">
                                      <p:cBhvr>
                                        <p:cTn dur="1000" fill="hold" id="24"/>
                                        <p:tgtEl>
                                          <p:spTgt spid="1027"/>
                                        </p:tgtEl>
                                        <p:attrNameLst>
                                          <p:attrName>ppt_x</p:attrName>
                                        </p:attrNameLst>
                                      </p:cBhvr>
                                      <p:tavLst>
                                        <p:tav tm="0">
                                          <p:val>
                                            <p:strVal val="#ppt_x"/>
                                          </p:val>
                                        </p:tav>
                                        <p:tav tm="100000">
                                          <p:val>
                                            <p:strVal val="#ppt_x"/>
                                          </p:val>
                                        </p:tav>
                                      </p:tavLst>
                                    </p:anim>
                                    <p:anim calcmode="lin" valueType="num">
                                      <p:cBhvr>
                                        <p:cTn dur="1000" fill="hold" id="25"/>
                                        <p:tgtEl>
                                          <p:spTgt spid="102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800"/>
                            </p:stCondLst>
                            <p:childTnLst>
                              <p:par>
                                <p:cTn fill="hold" id="27" nodeType="afterEffect" presetClass="entr" presetID="31" presetSubtype="0">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p:cTn dur="1000" fill="hold" id="29"/>
                                        <p:tgtEl>
                                          <p:spTgt spid="21"/>
                                        </p:tgtEl>
                                        <p:attrNameLst>
                                          <p:attrName>ppt_w</p:attrName>
                                        </p:attrNameLst>
                                      </p:cBhvr>
                                      <p:tavLst>
                                        <p:tav tm="0">
                                          <p:val>
                                            <p:fltVal val="0"/>
                                          </p:val>
                                        </p:tav>
                                        <p:tav tm="100000">
                                          <p:val>
                                            <p:strVal val="#ppt_w"/>
                                          </p:val>
                                        </p:tav>
                                      </p:tavLst>
                                    </p:anim>
                                    <p:anim calcmode="lin" valueType="num">
                                      <p:cBhvr>
                                        <p:cTn dur="1000" fill="hold" id="30"/>
                                        <p:tgtEl>
                                          <p:spTgt spid="21"/>
                                        </p:tgtEl>
                                        <p:attrNameLst>
                                          <p:attrName>ppt_h</p:attrName>
                                        </p:attrNameLst>
                                      </p:cBhvr>
                                      <p:tavLst>
                                        <p:tav tm="0">
                                          <p:val>
                                            <p:fltVal val="0"/>
                                          </p:val>
                                        </p:tav>
                                        <p:tav tm="100000">
                                          <p:val>
                                            <p:strVal val="#ppt_h"/>
                                          </p:val>
                                        </p:tav>
                                      </p:tavLst>
                                    </p:anim>
                                    <p:anim calcmode="lin" valueType="num">
                                      <p:cBhvr>
                                        <p:cTn dur="1000" fill="hold" id="31"/>
                                        <p:tgtEl>
                                          <p:spTgt spid="21"/>
                                        </p:tgtEl>
                                        <p:attrNameLst>
                                          <p:attrName>style.rotation</p:attrName>
                                        </p:attrNameLst>
                                      </p:cBhvr>
                                      <p:tavLst>
                                        <p:tav tm="0">
                                          <p:val>
                                            <p:fltVal val="90"/>
                                          </p:val>
                                        </p:tav>
                                        <p:tav tm="100000">
                                          <p:val>
                                            <p:fltVal val="0"/>
                                          </p:val>
                                        </p:tav>
                                      </p:tavLst>
                                    </p:anim>
                                    <p:animEffect filter="fade" transition="in">
                                      <p:cBhvr>
                                        <p:cTn dur="1000" id="32"/>
                                        <p:tgtEl>
                                          <p:spTgt spid="21"/>
                                        </p:tgtEl>
                                      </p:cBhvr>
                                    </p:animEffect>
                                  </p:childTnLst>
                                </p:cTn>
                              </p:par>
                            </p:childTnLst>
                          </p:cTn>
                        </p:par>
                        <p:par>
                          <p:cTn fill="hold" id="33" nodeType="afterGroup">
                            <p:stCondLst>
                              <p:cond delay="2800"/>
                            </p:stCondLst>
                            <p:childTnLst>
                              <p:par>
                                <p:cTn fill="hold" grpId="0" id="34" nodeType="afterEffect" presetClass="entr" presetID="22" presetSubtype="8">
                                  <p:stCondLst>
                                    <p:cond delay="0"/>
                                  </p:stCondLst>
                                  <p:childTnLst>
                                    <p:set>
                                      <p:cBhvr>
                                        <p:cTn dur="1" fill="hold" id="35">
                                          <p:stCondLst>
                                            <p:cond delay="0"/>
                                          </p:stCondLst>
                                        </p:cTn>
                                        <p:tgtEl>
                                          <p:spTgt spid="10"/>
                                        </p:tgtEl>
                                        <p:attrNameLst>
                                          <p:attrName>style.visibility</p:attrName>
                                        </p:attrNameLst>
                                      </p:cBhvr>
                                      <p:to>
                                        <p:strVal val="visible"/>
                                      </p:to>
                                    </p:set>
                                    <p:animEffect filter="wipe(left)" transition="in">
                                      <p:cBhvr>
                                        <p:cTn dur="500" id="36"/>
                                        <p:tgtEl>
                                          <p:spTgt spid="10"/>
                                        </p:tgtEl>
                                      </p:cBhvr>
                                    </p:animEffect>
                                  </p:childTnLst>
                                </p:cTn>
                              </p:par>
                            </p:childTnLst>
                          </p:cTn>
                        </p:par>
                        <p:par>
                          <p:cTn fill="hold" id="37" nodeType="afterGroup">
                            <p:stCondLst>
                              <p:cond delay="3300"/>
                            </p:stCondLst>
                            <p:childTnLst>
                              <p:par>
                                <p:cTn fill="hold" id="38" nodeType="afterEffect" presetClass="entr" presetID="31" presetSubtype="0">
                                  <p:stCondLst>
                                    <p:cond delay="0"/>
                                  </p:stCondLst>
                                  <p:childTnLst>
                                    <p:set>
                                      <p:cBhvr>
                                        <p:cTn dur="1" fill="hold" id="39">
                                          <p:stCondLst>
                                            <p:cond delay="0"/>
                                          </p:stCondLst>
                                        </p:cTn>
                                        <p:tgtEl>
                                          <p:spTgt spid="20"/>
                                        </p:tgtEl>
                                        <p:attrNameLst>
                                          <p:attrName>style.visibility</p:attrName>
                                        </p:attrNameLst>
                                      </p:cBhvr>
                                      <p:to>
                                        <p:strVal val="visible"/>
                                      </p:to>
                                    </p:set>
                                    <p:anim calcmode="lin" valueType="num">
                                      <p:cBhvr>
                                        <p:cTn dur="1000" fill="hold" id="40"/>
                                        <p:tgtEl>
                                          <p:spTgt spid="20"/>
                                        </p:tgtEl>
                                        <p:attrNameLst>
                                          <p:attrName>ppt_w</p:attrName>
                                        </p:attrNameLst>
                                      </p:cBhvr>
                                      <p:tavLst>
                                        <p:tav tm="0">
                                          <p:val>
                                            <p:fltVal val="0"/>
                                          </p:val>
                                        </p:tav>
                                        <p:tav tm="100000">
                                          <p:val>
                                            <p:strVal val="#ppt_w"/>
                                          </p:val>
                                        </p:tav>
                                      </p:tavLst>
                                    </p:anim>
                                    <p:anim calcmode="lin" valueType="num">
                                      <p:cBhvr>
                                        <p:cTn dur="1000" fill="hold" id="41"/>
                                        <p:tgtEl>
                                          <p:spTgt spid="20"/>
                                        </p:tgtEl>
                                        <p:attrNameLst>
                                          <p:attrName>ppt_h</p:attrName>
                                        </p:attrNameLst>
                                      </p:cBhvr>
                                      <p:tavLst>
                                        <p:tav tm="0">
                                          <p:val>
                                            <p:fltVal val="0"/>
                                          </p:val>
                                        </p:tav>
                                        <p:tav tm="100000">
                                          <p:val>
                                            <p:strVal val="#ppt_h"/>
                                          </p:val>
                                        </p:tav>
                                      </p:tavLst>
                                    </p:anim>
                                    <p:anim calcmode="lin" valueType="num">
                                      <p:cBhvr>
                                        <p:cTn dur="1000" fill="hold" id="42"/>
                                        <p:tgtEl>
                                          <p:spTgt spid="20"/>
                                        </p:tgtEl>
                                        <p:attrNameLst>
                                          <p:attrName>style.rotation</p:attrName>
                                        </p:attrNameLst>
                                      </p:cBhvr>
                                      <p:tavLst>
                                        <p:tav tm="0">
                                          <p:val>
                                            <p:fltVal val="90"/>
                                          </p:val>
                                        </p:tav>
                                        <p:tav tm="100000">
                                          <p:val>
                                            <p:fltVal val="0"/>
                                          </p:val>
                                        </p:tav>
                                      </p:tavLst>
                                    </p:anim>
                                    <p:animEffect filter="fade" transition="in">
                                      <p:cBhvr>
                                        <p:cTn dur="1000" id="43"/>
                                        <p:tgtEl>
                                          <p:spTgt spid="20"/>
                                        </p:tgtEl>
                                      </p:cBhvr>
                                    </p:animEffect>
                                  </p:childTnLst>
                                </p:cTn>
                              </p:par>
                            </p:childTnLst>
                          </p:cTn>
                        </p:par>
                        <p:par>
                          <p:cTn fill="hold" id="44" nodeType="afterGroup">
                            <p:stCondLst>
                              <p:cond delay="4300"/>
                            </p:stCondLst>
                            <p:childTnLst>
                              <p:par>
                                <p:cTn fill="hold" grpId="0" id="45" nodeType="afterEffect" presetClass="entr" presetID="22" presetSubtype="8">
                                  <p:stCondLst>
                                    <p:cond delay="0"/>
                                  </p:stCondLst>
                                  <p:childTnLst>
                                    <p:set>
                                      <p:cBhvr>
                                        <p:cTn dur="1" fill="hold" id="46">
                                          <p:stCondLst>
                                            <p:cond delay="0"/>
                                          </p:stCondLst>
                                        </p:cTn>
                                        <p:tgtEl>
                                          <p:spTgt spid="11"/>
                                        </p:tgtEl>
                                        <p:attrNameLst>
                                          <p:attrName>style.visibility</p:attrName>
                                        </p:attrNameLst>
                                      </p:cBhvr>
                                      <p:to>
                                        <p:strVal val="visible"/>
                                      </p:to>
                                    </p:set>
                                    <p:animEffect filter="wipe(left)" transition="in">
                                      <p:cBhvr>
                                        <p:cTn dur="500" id="4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10"/>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5"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 name="TextBox 5"/>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护士工作发式</a:t>
            </a:r>
          </a:p>
        </p:txBody>
      </p:sp>
      <p:pic>
        <p:nvPicPr>
          <p:cNvPr id="2052" name="Picture 4"/>
          <p:cNvPicPr>
            <a:picLocks noChangeArrowheads="1" noChangeAspect="1"/>
          </p:cNvPicPr>
          <p:nvPr/>
        </p:nvPicPr>
        <p:blipFill>
          <a:blip r:embed="rId3">
            <a:clrChange>
              <a:clrFrom>
                <a:srgbClr val="FFFFFF"/>
              </a:clrFrom>
              <a:clrTo>
                <a:srgbClr val="FFFFFF">
                  <a:alpha val="0"/>
                </a:srgbClr>
              </a:clrTo>
            </a:clrChange>
            <a:extLst>
              <a:ext uri="{28A0092B-C50C-407E-A947-70E740481C1C}">
                <a14:useLocalDpi/>
              </a:ext>
            </a:extLst>
          </a:blip>
          <a:srcRect r="52292"/>
          <a:stretch>
            <a:fillRect/>
          </a:stretch>
        </p:blipFill>
        <p:spPr bwMode="auto">
          <a:xfrm>
            <a:off x="1332434" y="801505"/>
            <a:ext cx="2736304" cy="33552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3" name="Text Box 5"/>
          <p:cNvSpPr txBox="1">
            <a:spLocks noChangeArrowheads="1"/>
          </p:cNvSpPr>
          <p:nvPr/>
        </p:nvSpPr>
        <p:spPr bwMode="auto">
          <a:xfrm>
            <a:off x="1" y="4265944"/>
            <a:ext cx="4897438"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spAutoFit/>
          </a:bodyPr>
          <a:lstStyle/>
          <a:p>
            <a:pPr algn="ctr" lvl="0"/>
            <a:r>
              <a:rPr b="1" baseline="0" cap="none" i="0" kumimoji="0" lang="zh-CN" normalizeH="0" smtClean="0" strike="noStrike" sz="1800" u="none">
                <a:ln>
                  <a:noFill/>
                </a:ln>
                <a:solidFill>
                  <a:srgbClr val="FC736E"/>
                </a:solidFill>
                <a:effectLst/>
                <a:latin typeface="+mn-lt"/>
                <a:ea typeface="+mn-ea"/>
                <a:cs typeface="+mn-ea"/>
                <a:sym typeface="+mn-lt"/>
              </a:rPr>
              <a:t>短发佩正面戴护士帽）</a:t>
            </a:r>
          </a:p>
        </p:txBody>
      </p:sp>
      <p:pic>
        <p:nvPicPr>
          <p:cNvPr id="11" name="Picture 4"/>
          <p:cNvPicPr>
            <a:picLocks noChangeArrowheads="1" noChangeAspect="1"/>
          </p:cNvPicPr>
          <p:nvPr/>
        </p:nvPicPr>
        <p:blipFill>
          <a:blip r:embed="rId3">
            <a:clrChange>
              <a:clrFrom>
                <a:srgbClr val="FFFFFF"/>
              </a:clrFrom>
              <a:clrTo>
                <a:srgbClr val="FFFFFF">
                  <a:alpha val="0"/>
                </a:srgbClr>
              </a:clrTo>
            </a:clrChange>
            <a:extLst>
              <a:ext uri="{28A0092B-C50C-407E-A947-70E740481C1C}">
                <a14:useLocalDpi/>
              </a:ext>
            </a:extLst>
          </a:blip>
          <a:srcRect l="45693"/>
          <a:stretch>
            <a:fillRect/>
          </a:stretch>
        </p:blipFill>
        <p:spPr bwMode="auto">
          <a:xfrm>
            <a:off x="4626393" y="695169"/>
            <a:ext cx="3114753" cy="33552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2" name="Text Box 5"/>
          <p:cNvSpPr txBox="1">
            <a:spLocks noChangeArrowheads="1"/>
          </p:cNvSpPr>
          <p:nvPr/>
        </p:nvSpPr>
        <p:spPr bwMode="auto">
          <a:xfrm>
            <a:off x="3852714" y="4294063"/>
            <a:ext cx="4897438"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pPr>
            <a:r>
              <a:rPr b="1" baseline="0" cap="none" i="0" kumimoji="0" lang="zh-CN" normalizeH="0" smtClean="0" strike="noStrike" sz="1800" u="none">
                <a:ln>
                  <a:noFill/>
                </a:ln>
                <a:solidFill>
                  <a:srgbClr val="FC736E"/>
                </a:solidFill>
                <a:effectLst/>
                <a:latin typeface="+mn-lt"/>
                <a:ea typeface="+mn-ea"/>
                <a:cs typeface="+mn-ea"/>
                <a:sym typeface="+mn-lt"/>
              </a:rPr>
              <a:t>短发背面佩戴护士帽</a:t>
            </a:r>
          </a:p>
        </p:txBody>
      </p:sp>
    </p:spTree>
    <p:extLst>
      <p:ext uri="{BB962C8B-B14F-4D97-AF65-F5344CB8AC3E}">
        <p14:creationId val="1891582180"/>
      </p:ext>
    </p:extLst>
  </p:cSld>
  <p:clrMapOvr>
    <a:masterClrMapping/>
  </p:clrMapOvr>
  <mc:AlternateContent>
    <mc:Choice Requires="p14">
      <p:transition advTm="4012" p14:dur="2000" spd="slow"/>
    </mc:Choice>
    <mc:Fallback>
      <p:transition advTm="4012"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
                                        </p:tgtEl>
                                        <p:attrNameLst>
                                          <p:attrName>style.visibility</p:attrName>
                                        </p:attrNameLst>
                                      </p:cBhvr>
                                      <p:to>
                                        <p:strVal val="visible"/>
                                      </p:to>
                                    </p:set>
                                    <p:anim by="(-#ppt_w*2)" calcmode="lin" valueType="num">
                                      <p:cBhvr rctx="PPT">
                                        <p:cTn autoRev="1" dur="200" fill="hold" id="16">
                                          <p:stCondLst>
                                            <p:cond delay="0"/>
                                          </p:stCondLst>
                                        </p:cTn>
                                        <p:tgtEl>
                                          <p:spTgt spid="6"/>
                                        </p:tgtEl>
                                        <p:attrNameLst>
                                          <p:attrName>ppt_w</p:attrName>
                                        </p:attrNameLst>
                                      </p:cBhvr>
                                    </p:anim>
                                    <p:anim by="(#ppt_w*0.50)" calcmode="lin" valueType="num">
                                      <p:cBhvr>
                                        <p:cTn autoRev="1" decel="50000" dur="200" fill="hold" id="17">
                                          <p:stCondLst>
                                            <p:cond delay="0"/>
                                          </p:stCondLst>
                                        </p:cTn>
                                        <p:tgtEl>
                                          <p:spTgt spid="6"/>
                                        </p:tgtEl>
                                        <p:attrNameLst>
                                          <p:attrName>ppt_x</p:attrName>
                                        </p:attrNameLst>
                                      </p:cBhvr>
                                    </p:anim>
                                    <p:anim calcmode="lin" from="(-#ppt_h/2)" to="(#ppt_y)" valueType="num">
                                      <p:cBhvr>
                                        <p:cTn dur="400" fill="hold" id="18">
                                          <p:stCondLst>
                                            <p:cond delay="0"/>
                                          </p:stCondLst>
                                        </p:cTn>
                                        <p:tgtEl>
                                          <p:spTgt spid="6"/>
                                        </p:tgtEl>
                                        <p:attrNameLst>
                                          <p:attrName>ppt_y</p:attrName>
                                        </p:attrNameLst>
                                      </p:cBhvr>
                                    </p:anim>
                                    <p:animRot by="21600000">
                                      <p:cBhvr>
                                        <p:cTn dur="400" fill="hold" id="19">
                                          <p:stCondLst>
                                            <p:cond delay="0"/>
                                          </p:stCondLst>
                                        </p:cTn>
                                        <p:tgtEl>
                                          <p:spTgt spid="6"/>
                                        </p:tgtEl>
                                        <p:attrNameLst>
                                          <p:attrName>r</p:attrName>
                                        </p:attrNameLst>
                                      </p:cBhvr>
                                    </p:animRot>
                                  </p:childTnLst>
                                </p:cTn>
                              </p:par>
                            </p:childTnLst>
                          </p:cTn>
                        </p:par>
                        <p:par>
                          <p:cTn fill="hold" id="20" nodeType="afterGroup">
                            <p:stCondLst>
                              <p:cond delay="800"/>
                            </p:stCondLst>
                            <p:childTnLst>
                              <p:par>
                                <p:cTn fill="hold" id="21" nodeType="afterEffect" presetClass="entr" presetID="42" presetSubtype="0">
                                  <p:stCondLst>
                                    <p:cond delay="0"/>
                                  </p:stCondLst>
                                  <p:childTnLst>
                                    <p:set>
                                      <p:cBhvr>
                                        <p:cTn dur="1" fill="hold" id="22">
                                          <p:stCondLst>
                                            <p:cond delay="0"/>
                                          </p:stCondLst>
                                        </p:cTn>
                                        <p:tgtEl>
                                          <p:spTgt spid="2052"/>
                                        </p:tgtEl>
                                        <p:attrNameLst>
                                          <p:attrName>style.visibility</p:attrName>
                                        </p:attrNameLst>
                                      </p:cBhvr>
                                      <p:to>
                                        <p:strVal val="visible"/>
                                      </p:to>
                                    </p:set>
                                    <p:animEffect filter="fade" transition="in">
                                      <p:cBhvr>
                                        <p:cTn dur="1000" id="23"/>
                                        <p:tgtEl>
                                          <p:spTgt spid="2052"/>
                                        </p:tgtEl>
                                      </p:cBhvr>
                                    </p:animEffect>
                                    <p:anim calcmode="lin" valueType="num">
                                      <p:cBhvr>
                                        <p:cTn dur="1000" fill="hold" id="24"/>
                                        <p:tgtEl>
                                          <p:spTgt spid="2052"/>
                                        </p:tgtEl>
                                        <p:attrNameLst>
                                          <p:attrName>ppt_x</p:attrName>
                                        </p:attrNameLst>
                                      </p:cBhvr>
                                      <p:tavLst>
                                        <p:tav tm="0">
                                          <p:val>
                                            <p:strVal val="#ppt_x"/>
                                          </p:val>
                                        </p:tav>
                                        <p:tav tm="100000">
                                          <p:val>
                                            <p:strVal val="#ppt_x"/>
                                          </p:val>
                                        </p:tav>
                                      </p:tavLst>
                                    </p:anim>
                                    <p:anim calcmode="lin" valueType="num">
                                      <p:cBhvr>
                                        <p:cTn dur="1000" fill="hold" id="25"/>
                                        <p:tgtEl>
                                          <p:spTgt spid="205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800"/>
                            </p:stCondLst>
                            <p:childTnLst>
                              <p:par>
                                <p:cTn fill="hold" grpId="0" id="27" nodeType="afterEffect" presetClass="entr" presetID="16" presetSubtype="21">
                                  <p:stCondLst>
                                    <p:cond delay="0"/>
                                  </p:stCondLst>
                                  <p:childTnLst>
                                    <p:set>
                                      <p:cBhvr>
                                        <p:cTn dur="1" fill="hold" id="28">
                                          <p:stCondLst>
                                            <p:cond delay="0"/>
                                          </p:stCondLst>
                                        </p:cTn>
                                        <p:tgtEl>
                                          <p:spTgt spid="3"/>
                                        </p:tgtEl>
                                        <p:attrNameLst>
                                          <p:attrName>style.visibility</p:attrName>
                                        </p:attrNameLst>
                                      </p:cBhvr>
                                      <p:to>
                                        <p:strVal val="visible"/>
                                      </p:to>
                                    </p:set>
                                    <p:animEffect filter="barn(inVertical)" transition="in">
                                      <p:cBhvr>
                                        <p:cTn dur="500" id="29"/>
                                        <p:tgtEl>
                                          <p:spTgt spid="3"/>
                                        </p:tgtEl>
                                      </p:cBhvr>
                                    </p:animEffect>
                                  </p:childTnLst>
                                </p:cTn>
                              </p:par>
                            </p:childTnLst>
                          </p:cTn>
                        </p:par>
                        <p:par>
                          <p:cTn fill="hold" id="30" nodeType="afterGroup">
                            <p:stCondLst>
                              <p:cond delay="2300"/>
                            </p:stCondLst>
                            <p:childTnLst>
                              <p:par>
                                <p:cTn fill="hold" id="31" nodeType="afterEffect" presetClass="entr" presetID="42" presetSubtype="0">
                                  <p:stCondLst>
                                    <p:cond delay="0"/>
                                  </p:stCondLst>
                                  <p:childTnLst>
                                    <p:set>
                                      <p:cBhvr>
                                        <p:cTn dur="1" fill="hold" id="32">
                                          <p:stCondLst>
                                            <p:cond delay="0"/>
                                          </p:stCondLst>
                                        </p:cTn>
                                        <p:tgtEl>
                                          <p:spTgt spid="11"/>
                                        </p:tgtEl>
                                        <p:attrNameLst>
                                          <p:attrName>style.visibility</p:attrName>
                                        </p:attrNameLst>
                                      </p:cBhvr>
                                      <p:to>
                                        <p:strVal val="visible"/>
                                      </p:to>
                                    </p:set>
                                    <p:animEffect filter="fade" transition="in">
                                      <p:cBhvr>
                                        <p:cTn dur="1000" id="33"/>
                                        <p:tgtEl>
                                          <p:spTgt spid="11"/>
                                        </p:tgtEl>
                                      </p:cBhvr>
                                    </p:animEffect>
                                    <p:anim calcmode="lin" valueType="num">
                                      <p:cBhvr>
                                        <p:cTn dur="1000" fill="hold" id="34"/>
                                        <p:tgtEl>
                                          <p:spTgt spid="11"/>
                                        </p:tgtEl>
                                        <p:attrNameLst>
                                          <p:attrName>ppt_x</p:attrName>
                                        </p:attrNameLst>
                                      </p:cBhvr>
                                      <p:tavLst>
                                        <p:tav tm="0">
                                          <p:val>
                                            <p:strVal val="#ppt_x"/>
                                          </p:val>
                                        </p:tav>
                                        <p:tav tm="100000">
                                          <p:val>
                                            <p:strVal val="#ppt_x"/>
                                          </p:val>
                                        </p:tav>
                                      </p:tavLst>
                                    </p:anim>
                                    <p:anim calcmode="lin" valueType="num">
                                      <p:cBhvr>
                                        <p:cTn dur="1000" fill="hold" id="35"/>
                                        <p:tgtEl>
                                          <p:spTgt spid="11"/>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300"/>
                            </p:stCondLst>
                            <p:childTnLst>
                              <p:par>
                                <p:cTn fill="hold" grpId="0" id="37" nodeType="afterEffect" presetClass="entr" presetID="16" presetSubtype="21">
                                  <p:stCondLst>
                                    <p:cond delay="0"/>
                                  </p:stCondLst>
                                  <p:childTnLst>
                                    <p:set>
                                      <p:cBhvr>
                                        <p:cTn dur="1" fill="hold" id="38">
                                          <p:stCondLst>
                                            <p:cond delay="0"/>
                                          </p:stCondLst>
                                        </p:cTn>
                                        <p:tgtEl>
                                          <p:spTgt spid="12"/>
                                        </p:tgtEl>
                                        <p:attrNameLst>
                                          <p:attrName>style.visibility</p:attrName>
                                        </p:attrNameLst>
                                      </p:cBhvr>
                                      <p:to>
                                        <p:strVal val="visible"/>
                                      </p:to>
                                    </p:set>
                                    <p:animEffect filter="barn(inVertical)" transition="in">
                                      <p:cBhvr>
                                        <p:cTn dur="500" id="3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3"/>
      <p:bldP grpId="0" spid="1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5"/>
          <p:cNvSpPr/>
          <p:nvPr/>
        </p:nvSpPr>
        <p:spPr bwMode="auto">
          <a:xfrm>
            <a:off x="1" y="168220"/>
            <a:ext cx="267437" cy="485885"/>
          </a:xfrm>
          <a:custGeom>
            <a:gdLst>
              <a:gd fmla="*/ 0 w 519" name="T0"/>
              <a:gd fmla="*/ 1050 h 1050" name="T1"/>
              <a:gd fmla="*/ 510 w 519" name="T2"/>
              <a:gd fmla="*/ 540 h 1050" name="T3"/>
              <a:gd fmla="*/ 510 w 519" name="T4"/>
              <a:gd fmla="*/ 510 h 1050" name="T5"/>
              <a:gd fmla="*/ 0 w 519" name="T6"/>
              <a:gd fmla="*/ 0 h 1050" name="T7"/>
              <a:gd fmla="*/ 0 w 519" name="T8"/>
              <a:gd fmla="*/ 1050 h 1050" name="T9"/>
            </a:gdLst>
            <a:cxnLst>
              <a:cxn ang="0">
                <a:pos x="T0" y="T1"/>
              </a:cxn>
              <a:cxn ang="0">
                <a:pos x="T2" y="T3"/>
              </a:cxn>
              <a:cxn ang="0">
                <a:pos x="T4" y="T5"/>
              </a:cxn>
              <a:cxn ang="0">
                <a:pos x="T6" y="T7"/>
              </a:cxn>
              <a:cxn ang="0">
                <a:pos x="T8" y="T9"/>
              </a:cxn>
            </a:cxnLst>
            <a:rect b="b" l="0" r="r" t="0"/>
            <a:pathLst>
              <a:path h="1050" w="519">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w="9525">
                <a:solidFill>
                  <a:srgbClr val="000000"/>
                </a:solidFill>
                <a:round/>
                <a:headEnd/>
                <a:tailEnd/>
              </a14:hiddenLine>
            </a:ext>
          </a:extLst>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5" name="Freeform 6"/>
          <p:cNvSpPr/>
          <p:nvPr/>
        </p:nvSpPr>
        <p:spPr bwMode="auto">
          <a:xfrm>
            <a:off x="0" y="47642"/>
            <a:ext cx="266368" cy="485885"/>
          </a:xfrm>
          <a:custGeom>
            <a:gdLst>
              <a:gd fmla="*/ 0 w 518" name="T0"/>
              <a:gd fmla="*/ 1051 h 1051" name="T1"/>
              <a:gd fmla="*/ 508 w 518" name="T2"/>
              <a:gd fmla="*/ 543 h 1051" name="T3"/>
              <a:gd fmla="*/ 508 w 518" name="T4"/>
              <a:gd fmla="*/ 508 h 1051" name="T5"/>
              <a:gd fmla="*/ 0 w 518" name="T6"/>
              <a:gd fmla="*/ 0 h 1051" name="T7"/>
              <a:gd fmla="*/ 0 w 518" name="T8"/>
              <a:gd fmla="*/ 1051 h 1051" name="T9"/>
            </a:gdLst>
            <a:cxnLst>
              <a:cxn ang="0">
                <a:pos x="T0" y="T1"/>
              </a:cxn>
              <a:cxn ang="0">
                <a:pos x="T2" y="T3"/>
              </a:cxn>
              <a:cxn ang="0">
                <a:pos x="T4" y="T5"/>
              </a:cxn>
              <a:cxn ang="0">
                <a:pos x="T6" y="T7"/>
              </a:cxn>
              <a:cxn ang="0">
                <a:pos x="T8" y="T9"/>
              </a:cxn>
            </a:cxnLst>
            <a:rect b="b" l="0" r="r" t="0"/>
            <a:pathLst>
              <a:path h="1051" w="518">
                <a:moveTo>
                  <a:pt x="0" y="1051"/>
                </a:moveTo>
                <a:lnTo>
                  <a:pt x="508" y="543"/>
                </a:lnTo>
                <a:cubicBezTo>
                  <a:pt x="518" y="533"/>
                  <a:pt x="518" y="518"/>
                  <a:pt x="508" y="508"/>
                </a:cubicBezTo>
                <a:lnTo>
                  <a:pt x="0" y="0"/>
                </a:lnTo>
                <a:lnTo>
                  <a:pt x="0" y="1051"/>
                </a:lnTo>
                <a:close/>
              </a:path>
            </a:pathLst>
          </a:custGeom>
          <a:solidFill>
            <a:schemeClr val="bg1"/>
          </a:solidFill>
          <a:ln>
            <a:noFill/>
          </a:ln>
        </p:spPr>
        <p:txBody>
          <a:bodyPr anchor="t" anchorCtr="0" bIns="34285" compatLnSpc="1" lIns="68571" numCol="1" rIns="68571" tIns="34285" vert="horz" wrap="square">
            <a:prstTxWarp prst="textNoShape">
              <a:avLst/>
            </a:prstTxWarp>
          </a:bodyPr>
          <a:lstStyle/>
          <a:p>
            <a:endParaRPr altLang="en-US" lang="zh-CN">
              <a:latin typeface="+mn-lt"/>
              <a:ea typeface="+mn-ea"/>
              <a:cs typeface="+mn-ea"/>
              <a:sym typeface="+mn-lt"/>
            </a:endParaRPr>
          </a:p>
        </p:txBody>
      </p:sp>
      <p:sp>
        <p:nvSpPr>
          <p:cNvPr id="6" name="TextBox 5"/>
          <p:cNvSpPr txBox="1"/>
          <p:nvPr/>
        </p:nvSpPr>
        <p:spPr>
          <a:xfrm>
            <a:off x="361239" y="117148"/>
            <a:ext cx="3635492" cy="556250"/>
          </a:xfrm>
          <a:prstGeom prst="rect">
            <a:avLst/>
          </a:prstGeom>
          <a:noFill/>
        </p:spPr>
        <p:txBody>
          <a:bodyPr bIns="34285" lIns="68571" rIns="68571" rtlCol="0" tIns="34285" wrap="square">
            <a:spAutoFit/>
          </a:bodyPr>
          <a:lstStyle>
            <a:defPPr>
              <a:defRPr lang="zh-CN"/>
            </a:defPPr>
            <a:lvl1pPr>
              <a:defRPr b="1" sz="3200">
                <a:latin typeface="微软雅黑"/>
                <a:ea typeface="微软雅黑"/>
              </a:defRPr>
            </a:lvl1pPr>
          </a:lstStyle>
          <a:p>
            <a:r>
              <a:rPr altLang="en-US" lang="zh-CN">
                <a:solidFill>
                  <a:schemeClr val="accent3"/>
                </a:solidFill>
                <a:latin typeface="+mn-lt"/>
                <a:ea typeface="+mn-ea"/>
                <a:cs typeface="+mn-ea"/>
                <a:sym typeface="+mn-lt"/>
              </a:rPr>
              <a:t>护士工作发式</a:t>
            </a:r>
          </a:p>
        </p:txBody>
      </p:sp>
      <p:pic>
        <p:nvPicPr>
          <p:cNvPr descr="护士（背面）01" id="7" name="Picture 2"/>
          <p:cNvPicPr>
            <a:picLocks noChangeArrowheads="1"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1187907" y="617008"/>
            <a:ext cx="2186277" cy="31298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 name="Text Box 3"/>
          <p:cNvSpPr txBox="1">
            <a:spLocks noChangeArrowheads="1"/>
          </p:cNvSpPr>
          <p:nvPr/>
        </p:nvSpPr>
        <p:spPr bwMode="auto">
          <a:xfrm>
            <a:off x="756369" y="4143375"/>
            <a:ext cx="3888433"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pPr>
            <a:r>
              <a:rPr b="1" baseline="0" cap="none" i="0" kumimoji="0" lang="zh-CN" normalizeH="0" smtClean="0" strike="noStrike" sz="1800" u="none">
                <a:ln>
                  <a:noFill/>
                </a:ln>
                <a:solidFill>
                  <a:srgbClr val="FC736E"/>
                </a:solidFill>
                <a:effectLst/>
                <a:latin typeface="+mn-lt"/>
                <a:ea typeface="+mn-ea"/>
                <a:cs typeface="+mn-ea"/>
                <a:sym typeface="+mn-lt"/>
              </a:rPr>
              <a:t>长发佩戴护士帽（后位）</a:t>
            </a:r>
          </a:p>
        </p:txBody>
      </p:sp>
      <p:pic>
        <p:nvPicPr>
          <p:cNvPr descr="护士（正面）02" id="3074" name="Picture 2"/>
          <p:cNvPicPr>
            <a:picLocks noChangeArrowheads="1" noChangeAspect="1"/>
          </p:cNvPicPr>
          <p:nvPr/>
        </p:nvPicPr>
        <p:blipFill>
          <a:blip r:embed="rId4">
            <a:clrChange>
              <a:clrFrom>
                <a:srgbClr val="FFFFFF"/>
              </a:clrFrom>
              <a:clrTo>
                <a:srgbClr val="FFFFFF">
                  <a:alpha val="0"/>
                </a:srgbClr>
              </a:clrTo>
            </a:clrChange>
            <a:extLst>
              <a:ext uri="{28A0092B-C50C-407E-A947-70E740481C1C}">
                <a14:useLocalDpi/>
              </a:ext>
            </a:extLst>
          </a:blip>
          <a:stretch>
            <a:fillRect/>
          </a:stretch>
        </p:blipFill>
        <p:spPr bwMode="auto">
          <a:xfrm>
            <a:off x="4795142" y="617008"/>
            <a:ext cx="2502166" cy="3323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Text Box 3"/>
          <p:cNvSpPr txBox="1">
            <a:spLocks noChangeArrowheads="1"/>
          </p:cNvSpPr>
          <p:nvPr/>
        </p:nvSpPr>
        <p:spPr bwMode="auto">
          <a:xfrm>
            <a:off x="4284762" y="4150047"/>
            <a:ext cx="3744416"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pPr>
            <a:r>
              <a:rPr b="1" baseline="0" cap="none" i="0" kumimoji="0" lang="zh-CN" normalizeH="0" smtClean="0" strike="noStrike" sz="1800" u="none">
                <a:ln>
                  <a:noFill/>
                </a:ln>
                <a:solidFill>
                  <a:srgbClr val="FC736E"/>
                </a:solidFill>
                <a:effectLst/>
                <a:latin typeface="+mn-lt"/>
                <a:ea typeface="+mn-ea"/>
                <a:cs typeface="+mn-ea"/>
                <a:sym typeface="+mn-lt"/>
              </a:rPr>
              <a:t>护士佩戴圆帽（正位）</a:t>
            </a:r>
          </a:p>
        </p:txBody>
      </p:sp>
    </p:spTree>
    <p:extLst>
      <p:ext uri="{BB962C8B-B14F-4D97-AF65-F5344CB8AC3E}">
        <p14:creationId val="704433687"/>
      </p:ext>
    </p:extLst>
  </p:cSld>
  <p:clrMapOvr>
    <a:masterClrMapping/>
  </p:clrMapOvr>
  <mc:AlternateContent>
    <mc:Choice Requires="p14">
      <p:transition advTm="4007" p14:dur="2000" spd="slow"/>
    </mc:Choice>
    <mc:Fallback>
      <p:transition advTm="4007"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4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6"/>
                                        </p:tgtEl>
                                        <p:attrNameLst>
                                          <p:attrName>style.visibility</p:attrName>
                                        </p:attrNameLst>
                                      </p:cBhvr>
                                      <p:to>
                                        <p:strVal val="visible"/>
                                      </p:to>
                                    </p:set>
                                    <p:anim by="(-#ppt_w*2)" calcmode="lin" valueType="num">
                                      <p:cBhvr rctx="PPT">
                                        <p:cTn autoRev="1" dur="200" fill="hold" id="16">
                                          <p:stCondLst>
                                            <p:cond delay="0"/>
                                          </p:stCondLst>
                                        </p:cTn>
                                        <p:tgtEl>
                                          <p:spTgt spid="6"/>
                                        </p:tgtEl>
                                        <p:attrNameLst>
                                          <p:attrName>ppt_w</p:attrName>
                                        </p:attrNameLst>
                                      </p:cBhvr>
                                    </p:anim>
                                    <p:anim by="(#ppt_w*0.50)" calcmode="lin" valueType="num">
                                      <p:cBhvr>
                                        <p:cTn autoRev="1" decel="50000" dur="200" fill="hold" id="17">
                                          <p:stCondLst>
                                            <p:cond delay="0"/>
                                          </p:stCondLst>
                                        </p:cTn>
                                        <p:tgtEl>
                                          <p:spTgt spid="6"/>
                                        </p:tgtEl>
                                        <p:attrNameLst>
                                          <p:attrName>ppt_x</p:attrName>
                                        </p:attrNameLst>
                                      </p:cBhvr>
                                    </p:anim>
                                    <p:anim calcmode="lin" from="(-#ppt_h/2)" to="(#ppt_y)" valueType="num">
                                      <p:cBhvr>
                                        <p:cTn dur="400" fill="hold" id="18">
                                          <p:stCondLst>
                                            <p:cond delay="0"/>
                                          </p:stCondLst>
                                        </p:cTn>
                                        <p:tgtEl>
                                          <p:spTgt spid="6"/>
                                        </p:tgtEl>
                                        <p:attrNameLst>
                                          <p:attrName>ppt_y</p:attrName>
                                        </p:attrNameLst>
                                      </p:cBhvr>
                                    </p:anim>
                                    <p:animRot by="21600000">
                                      <p:cBhvr>
                                        <p:cTn dur="400" fill="hold" id="19">
                                          <p:stCondLst>
                                            <p:cond delay="0"/>
                                          </p:stCondLst>
                                        </p:cTn>
                                        <p:tgtEl>
                                          <p:spTgt spid="6"/>
                                        </p:tgtEl>
                                        <p:attrNameLst>
                                          <p:attrName>r</p:attrName>
                                        </p:attrNameLst>
                                      </p:cBhvr>
                                    </p:animRot>
                                  </p:childTnLst>
                                </p:cTn>
                              </p:par>
                            </p:childTnLst>
                          </p:cTn>
                        </p:par>
                        <p:par>
                          <p:cTn fill="hold" id="20" nodeType="afterGroup">
                            <p:stCondLst>
                              <p:cond delay="800"/>
                            </p:stCondLst>
                            <p:childTnLst>
                              <p:par>
                                <p:cTn fill="hold" id="21" nodeType="afterEffect" presetClass="entr" presetID="42"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1000" id="23"/>
                                        <p:tgtEl>
                                          <p:spTgt spid="7"/>
                                        </p:tgtEl>
                                      </p:cBhvr>
                                    </p:animEffect>
                                    <p:anim calcmode="lin" valueType="num">
                                      <p:cBhvr>
                                        <p:cTn dur="1000" fill="hold" id="24"/>
                                        <p:tgtEl>
                                          <p:spTgt spid="7"/>
                                        </p:tgtEl>
                                        <p:attrNameLst>
                                          <p:attrName>ppt_x</p:attrName>
                                        </p:attrNameLst>
                                      </p:cBhvr>
                                      <p:tavLst>
                                        <p:tav tm="0">
                                          <p:val>
                                            <p:strVal val="#ppt_x"/>
                                          </p:val>
                                        </p:tav>
                                        <p:tav tm="100000">
                                          <p:val>
                                            <p:strVal val="#ppt_x"/>
                                          </p:val>
                                        </p:tav>
                                      </p:tavLst>
                                    </p:anim>
                                    <p:anim calcmode="lin" valueType="num">
                                      <p:cBhvr>
                                        <p:cTn dur="1000" fill="hold" id="25"/>
                                        <p:tgtEl>
                                          <p:spTgt spid="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800"/>
                            </p:stCondLst>
                            <p:childTnLst>
                              <p:par>
                                <p:cTn fill="hold" grpId="0" id="27" nodeType="afterEffect" presetClass="entr" presetID="16" presetSubtype="21">
                                  <p:stCondLst>
                                    <p:cond delay="0"/>
                                  </p:stCondLst>
                                  <p:childTnLst>
                                    <p:set>
                                      <p:cBhvr>
                                        <p:cTn dur="1" fill="hold" id="28">
                                          <p:stCondLst>
                                            <p:cond delay="0"/>
                                          </p:stCondLst>
                                        </p:cTn>
                                        <p:tgtEl>
                                          <p:spTgt spid="8"/>
                                        </p:tgtEl>
                                        <p:attrNameLst>
                                          <p:attrName>style.visibility</p:attrName>
                                        </p:attrNameLst>
                                      </p:cBhvr>
                                      <p:to>
                                        <p:strVal val="visible"/>
                                      </p:to>
                                    </p:set>
                                    <p:animEffect filter="barn(inVertical)" transition="in">
                                      <p:cBhvr>
                                        <p:cTn dur="500" id="29"/>
                                        <p:tgtEl>
                                          <p:spTgt spid="8"/>
                                        </p:tgtEl>
                                      </p:cBhvr>
                                    </p:animEffect>
                                  </p:childTnLst>
                                </p:cTn>
                              </p:par>
                            </p:childTnLst>
                          </p:cTn>
                        </p:par>
                        <p:par>
                          <p:cTn fill="hold" id="30" nodeType="afterGroup">
                            <p:stCondLst>
                              <p:cond delay="2300"/>
                            </p:stCondLst>
                            <p:childTnLst>
                              <p:par>
                                <p:cTn fill="hold" id="31" nodeType="afterEffect" presetClass="entr" presetID="42" presetSubtype="0">
                                  <p:stCondLst>
                                    <p:cond delay="0"/>
                                  </p:stCondLst>
                                  <p:childTnLst>
                                    <p:set>
                                      <p:cBhvr>
                                        <p:cTn dur="1" fill="hold" id="32">
                                          <p:stCondLst>
                                            <p:cond delay="0"/>
                                          </p:stCondLst>
                                        </p:cTn>
                                        <p:tgtEl>
                                          <p:spTgt spid="3074"/>
                                        </p:tgtEl>
                                        <p:attrNameLst>
                                          <p:attrName>style.visibility</p:attrName>
                                        </p:attrNameLst>
                                      </p:cBhvr>
                                      <p:to>
                                        <p:strVal val="visible"/>
                                      </p:to>
                                    </p:set>
                                    <p:animEffect filter="fade" transition="in">
                                      <p:cBhvr>
                                        <p:cTn dur="1000" id="33"/>
                                        <p:tgtEl>
                                          <p:spTgt spid="3074"/>
                                        </p:tgtEl>
                                      </p:cBhvr>
                                    </p:animEffect>
                                    <p:anim calcmode="lin" valueType="num">
                                      <p:cBhvr>
                                        <p:cTn dur="1000" fill="hold" id="34"/>
                                        <p:tgtEl>
                                          <p:spTgt spid="3074"/>
                                        </p:tgtEl>
                                        <p:attrNameLst>
                                          <p:attrName>ppt_x</p:attrName>
                                        </p:attrNameLst>
                                      </p:cBhvr>
                                      <p:tavLst>
                                        <p:tav tm="0">
                                          <p:val>
                                            <p:strVal val="#ppt_x"/>
                                          </p:val>
                                        </p:tav>
                                        <p:tav tm="100000">
                                          <p:val>
                                            <p:strVal val="#ppt_x"/>
                                          </p:val>
                                        </p:tav>
                                      </p:tavLst>
                                    </p:anim>
                                    <p:anim calcmode="lin" valueType="num">
                                      <p:cBhvr>
                                        <p:cTn dur="1000" fill="hold" id="35"/>
                                        <p:tgtEl>
                                          <p:spTgt spid="30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300"/>
                            </p:stCondLst>
                            <p:childTnLst>
                              <p:par>
                                <p:cTn fill="hold" grpId="0" id="37" nodeType="afterEffect" presetClass="entr" presetID="16" presetSubtype="21">
                                  <p:stCondLst>
                                    <p:cond delay="0"/>
                                  </p:stCondLst>
                                  <p:childTnLst>
                                    <p:set>
                                      <p:cBhvr>
                                        <p:cTn dur="1" fill="hold" id="38">
                                          <p:stCondLst>
                                            <p:cond delay="0"/>
                                          </p:stCondLst>
                                        </p:cTn>
                                        <p:tgtEl>
                                          <p:spTgt spid="9"/>
                                        </p:tgtEl>
                                        <p:attrNameLst>
                                          <p:attrName>style.visibility</p:attrName>
                                        </p:attrNameLst>
                                      </p:cBhvr>
                                      <p:to>
                                        <p:strVal val="visible"/>
                                      </p:to>
                                    </p:set>
                                    <p:animEffect filter="barn(inVertical)" transition="in">
                                      <p:cBhvr>
                                        <p:cTn dur="500" id="3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8"/>
      <p:bldP grpId="0" spid="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护士礼仪"/>
  <p:tag name="ISPRING_RESOURCE_PATHS_HASH_2" val="8771971f2a7c438cfc395e51151f1c4179d89"/>
  <p:tag name="ISPRING_RESOURCE_PATHS_HASH_PRESENTER" val="e6fe7e898f9dd8a81281a1ff349c924f1917fd52"/>
</p:tagLst>
</file>

<file path=ppt/theme/_rels/theme1.xml.rels><?xml version="1.0" encoding="UTF-8" standalone="yes"?><Relationships xmlns="http://schemas.openxmlformats.org/package/2006/relationships"><Relationship Id="rId1" Target="../media/image2.jpeg" Type="http://schemas.openxmlformats.org/officeDocument/2006/relationships/image"/></Relationships>
</file>

<file path=ppt/theme/theme1.xml><?xml version="1.0" encoding="utf-8"?>
<a:theme xmlns:r="http://schemas.openxmlformats.org/officeDocument/2006/relationships" xmlns:a="http://schemas.openxmlformats.org/drawingml/2006/main" name="">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mvho431k">
      <a:majorFont>
        <a:latin typeface="微软雅黑"/>
        <a:ea typeface="微软雅黑"/>
        <a:cs typeface="Arial"/>
      </a:majorFont>
      <a:minorFont>
        <a:latin typeface="微软雅黑"/>
        <a:ea typeface="微软雅黑"/>
        <a:cs typeface="Arial"/>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r:embed="rId1">
            <a:duotone>
              <a:schemeClr val="phClr">
                <a:tint val="95000"/>
              </a:schemeClr>
              <a:schemeClr val="phClr">
                <a:shade val="90000"/>
              </a:schemeClr>
            </a:duotone>
          </a:blip>
          <a:tile tx="0" ty="0" sx="100000" sy="100000" flip="none" algn="tl"/>
        </a:blip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266</Paragraphs>
  <Slides>37</Slides>
  <Notes>37</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37</vt:i4>
      </vt:variant>
    </vt:vector>
  </HeadingPairs>
  <TitlesOfParts>
    <vt:vector baseType="lpstr" size="53">
      <vt:lpstr>Arial</vt:lpstr>
      <vt:lpstr>微软雅黑</vt:lpstr>
      <vt:lpstr>Courier New</vt:lpstr>
      <vt:lpstr>黑体</vt:lpstr>
      <vt:lpstr>Calibri</vt:lpstr>
      <vt:lpstr>宋体</vt:lpstr>
      <vt:lpstr>Calibri Light</vt:lpstr>
      <vt:lpstr>时尚中黑简体</vt:lpstr>
      <vt:lpstr>Helvetica</vt:lpstr>
      <vt:lpstr>ArialUnicodeMS</vt:lpstr>
      <vt:lpstr>迷你简卡通</vt:lpstr>
      <vt:lpstr>Impact</vt:lpstr>
      <vt:lpstr>Aharoni</vt:lpstr>
      <vt:lpstr>Meiryo</vt:lpstr>
      <vt:lpstr>Arial Narrow</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2022-03-20T11:22:29Z</dcterms:created>
  <cp:lastPrinted>2022-03-20T11:22:29Z</cp:lastPrinted>
  <dcterms:modified xsi:type="dcterms:W3CDTF">2022-03-20T03:32:02Z</dcterms:modified>
  <cp:revision>1</cp:revision>
</cp:coreProperties>
</file>