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5" r:id="rId2"/>
  </p:sldMasterIdLst>
  <p:notesMasterIdLst>
    <p:notesMasterId r:id="rId3"/>
  </p:notesMasterIdLst>
  <p:sldIdLst>
    <p:sldId id="273" r:id="rId4"/>
    <p:sldId id="257" r:id="rId5"/>
    <p:sldId id="258" r:id="rId6"/>
    <p:sldId id="277" r:id="rId7"/>
    <p:sldId id="322" r:id="rId8"/>
    <p:sldId id="282" r:id="rId9"/>
    <p:sldId id="286" r:id="rId10"/>
    <p:sldId id="323" r:id="rId11"/>
    <p:sldId id="303" r:id="rId12"/>
    <p:sldId id="288" r:id="rId13"/>
    <p:sldId id="260" r:id="rId14"/>
    <p:sldId id="276" r:id="rId15"/>
    <p:sldId id="324" r:id="rId16"/>
    <p:sldId id="284" r:id="rId17"/>
    <p:sldId id="331" r:id="rId18"/>
    <p:sldId id="325" r:id="rId19"/>
    <p:sldId id="301" r:id="rId20"/>
    <p:sldId id="261" r:id="rId21"/>
    <p:sldId id="326" r:id="rId22"/>
    <p:sldId id="287" r:id="rId23"/>
    <p:sldId id="296" r:id="rId24"/>
    <p:sldId id="327" r:id="rId25"/>
    <p:sldId id="302" r:id="rId26"/>
    <p:sldId id="262" r:id="rId27"/>
    <p:sldId id="274" r:id="rId28"/>
    <p:sldId id="328" r:id="rId29"/>
    <p:sldId id="330" r:id="rId30"/>
    <p:sldId id="329" r:id="rId31"/>
    <p:sldId id="304" r:id="rId32"/>
    <p:sldId id="33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5" Target="tags/tag15.xml" Type="http://schemas.openxmlformats.org/officeDocument/2006/relationships/tags"/><Relationship Id="rId36" Target="presProps.xml" Type="http://schemas.openxmlformats.org/officeDocument/2006/relationships/presProps"/><Relationship Id="rId37" Target="viewProps.xml" Type="http://schemas.openxmlformats.org/officeDocument/2006/relationships/viewProps"/><Relationship Id="rId38" Target="theme/theme1.xml" Type="http://schemas.openxmlformats.org/officeDocument/2006/relationships/theme"/><Relationship Id="rId39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1E16-1EE2-43DD-BF3A-7B98EBCC84AB}" type="datetimeFigureOut">
              <a:rPr lang="zh-CN" altLang="en-US" smtClean="0"/>
              <a:t>2019/3/25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2466B-AC4D-454F-B1DF-1463131A6A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02749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1.xml.rels><?xml version="1.0" encoding="UTF-8" standalone="yes"?><Relationships xmlns="http://schemas.openxmlformats.org/package/2006/relationships"><Relationship Id="rId1" Target="../slides/slide3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66456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490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1676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34029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88789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69286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3296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88569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8971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063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6039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951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4998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5722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2631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70676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1682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012019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650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68367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89196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2678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394670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993890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76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0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9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307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268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6224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0559984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Relationship Id="rId7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7.png" Type="http://schemas.openxmlformats.org/officeDocument/2006/relationships/image"/><Relationship Id="rId2" Target="../media/image8.png" Type="http://schemas.openxmlformats.org/officeDocument/2006/relationships/image"/><Relationship Id="rId3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459675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640188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8582496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888731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660932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7499004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880613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2345919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2" name="图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t="28373" b="16234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3" name="图片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15" name="图片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6394" t="14050" r="16823" b="22946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id="16" name="图片" descr="C:\Users\Administrator\Desktop\素材\素材中国 sccnn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文本占位符"/>
          <p:cNvSpPr>
            <a:spLocks noGrp="1"/>
          </p:cNvSpPr>
          <p:nvPr>
            <p:ph type="body" sz="quarter" idx="12" hasCustomPrompt="1"/>
          </p:nvPr>
        </p:nvSpPr>
        <p:spPr>
          <a:xfrm>
            <a:off x="3818430" y="3534514"/>
            <a:ext cx="8373570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2000" b="1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n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/>
              <a:t>单击此处添加您的文字内容</a:t>
            </a:r>
          </a:p>
        </p:txBody>
      </p:sp>
      <p:sp>
        <p:nvSpPr>
          <p:cNvPr id="47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3818430" y="2569963"/>
            <a:ext cx="8373570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>
              <a:buNone/>
              <a:defRPr lang="zh-CN" altLang="en-US" sz="5500" b="1" spc="300" baseline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algn="ctr">
              <a:spcBef>
                <a:spcPct val="0"/>
              </a:spcBef>
            </a:pPr>
            <a:r>
              <a:rPr lang="zh-CN" altLang="en-US"/>
              <a:t>添加标题</a:t>
            </a:r>
          </a:p>
        </p:txBody>
      </p:sp>
      <p:sp>
        <p:nvSpPr>
          <p:cNvPr id="48" name="数字占位符"/>
          <p:cNvSpPr>
            <a:spLocks noGrp="1"/>
          </p:cNvSpPr>
          <p:nvPr>
            <p:ph type="body" sz="quarter" idx="10" hasCustomPrompt="1"/>
          </p:nvPr>
        </p:nvSpPr>
        <p:spPr>
          <a:xfrm>
            <a:off x="6247906" y="1456662"/>
            <a:ext cx="3514617" cy="8540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228600" indent="-228600" algn="ctr">
              <a:buFont typeface="Wingdings" panose="05000000000000000000" pitchFamily="2" charset="2"/>
              <a:buNone/>
              <a:defRPr lang="zh-CN" altLang="en-US" sz="5500" b="1" spc="600" baseline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 indent="0" algn="ctr">
              <a:spcBef>
                <a:spcPct val="0"/>
              </a:spcBef>
            </a:pPr>
            <a:r>
              <a:rPr lang="zh-CN" altLang="en-US"/>
              <a:t>第</a:t>
            </a:r>
            <a:r>
              <a:rPr lang="en-US" altLang="zh-CN"/>
              <a:t>1</a:t>
            </a:r>
            <a:r>
              <a:rPr lang="zh-CN" altLang="en-US"/>
              <a:t>章</a:t>
            </a:r>
          </a:p>
        </p:txBody>
      </p:sp>
      <p:sp>
        <p:nvSpPr>
          <p:cNvPr id="17" name="任意多边形"/>
          <p:cNvSpPr/>
          <p:nvPr userDrawn="1"/>
        </p:nvSpPr>
        <p:spPr>
          <a:xfrm rot="16200000" flipV="1">
            <a:off x="5773281" y="1092651"/>
            <a:ext cx="52737" cy="1582100"/>
          </a:xfrm>
          <a:custGeom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"/>
          <p:cNvSpPr/>
          <p:nvPr userDrawn="1"/>
        </p:nvSpPr>
        <p:spPr>
          <a:xfrm rot="5400000" flipH="1" flipV="1">
            <a:off x="10184411" y="1092652"/>
            <a:ext cx="52737" cy="1582100"/>
          </a:xfrm>
          <a:custGeom>
            <a:gdLst>
              <a:gd name="connsiteX0" fmla="*/ 81034 w 162068"/>
              <a:gd name="connsiteY0" fmla="*/ 2924776 h 2924776"/>
              <a:gd name="connsiteX1" fmla="*/ 162013 w 162068"/>
              <a:gd name="connsiteY1" fmla="*/ 265206 h 2924776"/>
              <a:gd name="connsiteX2" fmla="*/ 162068 w 162068"/>
              <a:gd name="connsiteY2" fmla="*/ 265206 h 2924776"/>
              <a:gd name="connsiteX3" fmla="*/ 162018 w 162068"/>
              <a:gd name="connsiteY3" fmla="*/ 265041 h 2924776"/>
              <a:gd name="connsiteX4" fmla="*/ 162067 w 162068"/>
              <a:gd name="connsiteY4" fmla="*/ 263420 h 2924776"/>
              <a:gd name="connsiteX5" fmla="*/ 161522 w 162068"/>
              <a:gd name="connsiteY5" fmla="*/ 263420 h 2924776"/>
              <a:gd name="connsiteX6" fmla="*/ 81034 w 162068"/>
              <a:gd name="connsiteY6" fmla="*/ 0 h 2924776"/>
              <a:gd name="connsiteX7" fmla="*/ 546 w 162068"/>
              <a:gd name="connsiteY7" fmla="*/ 263420 h 2924776"/>
              <a:gd name="connsiteX8" fmla="*/ 0 w 162068"/>
              <a:gd name="connsiteY8" fmla="*/ 263420 h 2924776"/>
              <a:gd name="connsiteX9" fmla="*/ 50 w 162068"/>
              <a:gd name="connsiteY9" fmla="*/ 265044 h 2924776"/>
              <a:gd name="connsiteX10" fmla="*/ 0 w 162068"/>
              <a:gd name="connsiteY10" fmla="*/ 265206 h 2924776"/>
              <a:gd name="connsiteX11" fmla="*/ 54 w 162068"/>
              <a:gd name="connsiteY11" fmla="*/ 265206 h 29247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068" h="2924776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728870" y="335605"/>
            <a:ext cx="2256180" cy="524378"/>
          </a:xfrm>
          <a:prstGeom prst="rect">
            <a:avLst/>
          </a:prstGeom>
        </p:spPr>
      </p:pic>
      <p:pic>
        <p:nvPicPr>
          <p:cNvPr id="8" name="图片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26740" y="48126"/>
            <a:ext cx="1059014" cy="1090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标题占位符"/>
          <p:cNvSpPr>
            <a:spLocks noGrp="1"/>
          </p:cNvSpPr>
          <p:nvPr>
            <p:ph type="body" sz="quarter" idx="11" hasCustomPrompt="1"/>
          </p:nvPr>
        </p:nvSpPr>
        <p:spPr>
          <a:xfrm>
            <a:off x="1571418" y="342472"/>
            <a:ext cx="8639865" cy="63094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buFontTx/>
              <a:buNone/>
              <a:defRPr lang="zh-CN" altLang="en-US" sz="3500" b="1" spc="300" smtClean="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typeface="+mj-ea"/>
                <a:ea typeface="+mj-ea"/>
              </a:defRPr>
            </a:lvl1pPr>
          </a:lstStyle>
          <a:p>
            <a:pPr marL="0" lvl="0"/>
            <a:r>
              <a:rPr lang="zh-CN" altLang="en-US"/>
              <a:t>点击添加标题</a:t>
            </a:r>
          </a:p>
        </p:txBody>
      </p:sp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介绍页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0471827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474736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07774395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media/image1.png" Type="http://schemas.openxmlformats.org/officeDocument/2006/relationships/image"/><Relationship Id="rId8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slideLayouts/slideLayout16.xml" Type="http://schemas.openxmlformats.org/officeDocument/2006/relationships/slideLayout"/><Relationship Id="rId11" Target="../slideLayouts/slideLayout17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8.xml" Type="http://schemas.openxmlformats.org/officeDocument/2006/relationships/slideLayout"/><Relationship Id="rId3" Target="../slideLayouts/slideLayout9.xml" Type="http://schemas.openxmlformats.org/officeDocument/2006/relationships/slideLayout"/><Relationship Id="rId4" Target="../slideLayouts/slideLayout10.xml" Type="http://schemas.openxmlformats.org/officeDocument/2006/relationships/slideLayout"/><Relationship Id="rId5" Target="../slideLayouts/slideLayout11.xml" Type="http://schemas.openxmlformats.org/officeDocument/2006/relationships/slideLayout"/><Relationship Id="rId6" Target="../slideLayouts/slideLayout12.xml" Type="http://schemas.openxmlformats.org/officeDocument/2006/relationships/slideLayout"/><Relationship Id="rId7" Target="../slideLayouts/slideLayout13.xml" Type="http://schemas.openxmlformats.org/officeDocument/2006/relationships/slideLayout"/><Relationship Id="rId8" Target="../slideLayouts/slideLayout14.xml" Type="http://schemas.openxmlformats.org/officeDocument/2006/relationships/slideLayout"/><Relationship Id="rId9" Target="../slideLayouts/slideLayout15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A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>
    <mc:Choice Requires="p14">
      <p:transition spd="med" advClick="0" advTm="2000" p14:dur="7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2019/3/25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9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tags/tag5.xml" Type="http://schemas.openxmlformats.org/officeDocument/2006/relationships/tags"/><Relationship Id="rId11" Target="../tags/tag6.xml" Type="http://schemas.openxmlformats.org/officeDocument/2006/relationships/tags"/><Relationship Id="rId12" Target="../media/image17.jpeg" Type="http://schemas.openxmlformats.org/officeDocument/2006/relationships/image"/><Relationship Id="rId13" Target="../tags/tag7.xml" Type="http://schemas.openxmlformats.org/officeDocument/2006/relationships/tags"/><Relationship Id="rId14" Target="../tags/tag8.xml" Type="http://schemas.openxmlformats.org/officeDocument/2006/relationships/tags"/><Relationship Id="rId2" Target="../notesSlides/notesSlide14.xml" Type="http://schemas.openxmlformats.org/officeDocument/2006/relationships/notesSlide"/><Relationship Id="rId3" Target="../media/image14.jpeg" Type="http://schemas.openxmlformats.org/officeDocument/2006/relationships/image"/><Relationship Id="rId4" Target="../tags/tag1.xml" Type="http://schemas.openxmlformats.org/officeDocument/2006/relationships/tags"/><Relationship Id="rId5" Target="../tags/tag2.xml" Type="http://schemas.openxmlformats.org/officeDocument/2006/relationships/tags"/><Relationship Id="rId6" Target="../media/image15.jpeg" Type="http://schemas.openxmlformats.org/officeDocument/2006/relationships/image"/><Relationship Id="rId7" Target="../tags/tag3.xml" Type="http://schemas.openxmlformats.org/officeDocument/2006/relationships/tags"/><Relationship Id="rId8" Target="../tags/tag4.xml" Type="http://schemas.openxmlformats.org/officeDocument/2006/relationships/tags"/><Relationship Id="rId9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8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9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7.xml" Type="http://schemas.openxmlformats.org/officeDocument/2006/relationships/notesSlide"/><Relationship Id="rId3" Target="../media/image20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tags/tag13.xml" Type="http://schemas.openxmlformats.org/officeDocument/2006/relationships/tags"/><Relationship Id="rId11" Target="../tags/tag14.xml" Type="http://schemas.openxmlformats.org/officeDocument/2006/relationships/tags"/><Relationship Id="rId2" Target="../notesSlides/notesSlide28.xml" Type="http://schemas.openxmlformats.org/officeDocument/2006/relationships/notesSlide"/><Relationship Id="rId3" Target="../media/image15.jpeg" Type="http://schemas.openxmlformats.org/officeDocument/2006/relationships/image"/><Relationship Id="rId4" Target="../media/image21.jpeg" Type="http://schemas.openxmlformats.org/officeDocument/2006/relationships/image"/><Relationship Id="rId5" Target="../media/image22.jpeg" Type="http://schemas.openxmlformats.org/officeDocument/2006/relationships/image"/><Relationship Id="rId6" Target="../tags/tag9.xml" Type="http://schemas.openxmlformats.org/officeDocument/2006/relationships/tags"/><Relationship Id="rId7" Target="../tags/tag10.xml" Type="http://schemas.openxmlformats.org/officeDocument/2006/relationships/tags"/><Relationship Id="rId8" Target="../tags/tag11.xml" Type="http://schemas.openxmlformats.org/officeDocument/2006/relationships/tags"/><Relationship Id="rId9" Target="../tags/tag12.xml" Type="http://schemas.openxmlformats.org/officeDocument/2006/relationships/tags"/></Relationships>
</file>

<file path=ppt/slides/_rels/slide2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0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notesSlides/notesSlide31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234" t="28373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2946" l="16394" r="16823" t="14050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descr="C:\Users\Administrator\Desktop\素材\素材中国 sccnn.png" id="25" name="图片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gdLst>
              <a:gd fmla="*/ 358 w 490" name="T0"/>
              <a:gd fmla="*/ 250 h 490" name="T1"/>
              <a:gd fmla="*/ 358 w 490" name="T2"/>
              <a:gd fmla="*/ 183 h 490" name="T3"/>
              <a:gd fmla="*/ 328 w 490" name="T4"/>
              <a:gd fmla="*/ 183 h 490" name="T5"/>
              <a:gd fmla="*/ 328 w 490" name="T6"/>
              <a:gd fmla="*/ 250 h 490" name="T7"/>
              <a:gd fmla="*/ 247 w 490" name="T8"/>
              <a:gd fmla="*/ 330 h 490" name="T9"/>
              <a:gd fmla="*/ 246 w 490" name="T10"/>
              <a:gd fmla="*/ 330 h 490" name="T11"/>
              <a:gd fmla="*/ 245 w 490" name="T12"/>
              <a:gd fmla="*/ 330 h 490" name="T13"/>
              <a:gd fmla="*/ 245 w 490" name="T14"/>
              <a:gd fmla="*/ 330 h 490" name="T15"/>
              <a:gd fmla="*/ 243 w 490" name="T16"/>
              <a:gd fmla="*/ 330 h 490" name="T17"/>
              <a:gd fmla="*/ 162 w 490" name="T18"/>
              <a:gd fmla="*/ 250 h 490" name="T19"/>
              <a:gd fmla="*/ 162 w 490" name="T20"/>
              <a:gd fmla="*/ 183 h 490" name="T21"/>
              <a:gd fmla="*/ 132 w 490" name="T22"/>
              <a:gd fmla="*/ 183 h 490" name="T23"/>
              <a:gd fmla="*/ 132 w 490" name="T24"/>
              <a:gd fmla="*/ 250 h 490" name="T25"/>
              <a:gd fmla="*/ 227 w 490" name="T26"/>
              <a:gd fmla="*/ 359 h 490" name="T27"/>
              <a:gd fmla="*/ 227 w 490" name="T28"/>
              <a:gd fmla="*/ 407 h 490" name="T29"/>
              <a:gd fmla="*/ 160 w 490" name="T30"/>
              <a:gd fmla="*/ 426 h 490" name="T31"/>
              <a:gd fmla="*/ 331 w 490" name="T32"/>
              <a:gd fmla="*/ 426 h 490" name="T33"/>
              <a:gd fmla="*/ 263 w 490" name="T34"/>
              <a:gd fmla="*/ 407 h 490" name="T35"/>
              <a:gd fmla="*/ 263 w 490" name="T36"/>
              <a:gd fmla="*/ 360 h 490" name="T37"/>
              <a:gd fmla="*/ 358 w 490" name="T38"/>
              <a:gd fmla="*/ 250 h 490" name="T39"/>
              <a:gd fmla="*/ 244 w 490" name="T40"/>
              <a:gd fmla="*/ 302 h 490" name="T41"/>
              <a:gd fmla="*/ 245 w 490" name="T42"/>
              <a:gd fmla="*/ 302 h 490" name="T43"/>
              <a:gd fmla="*/ 246 w 490" name="T44"/>
              <a:gd fmla="*/ 302 h 490" name="T45"/>
              <a:gd fmla="*/ 300 w 490" name="T46"/>
              <a:gd fmla="*/ 248 h 490" name="T47"/>
              <a:gd fmla="*/ 300 w 490" name="T48"/>
              <a:gd fmla="*/ 118 h 490" name="T49"/>
              <a:gd fmla="*/ 246 w 490" name="T50"/>
              <a:gd fmla="*/ 64 h 490" name="T51"/>
              <a:gd fmla="*/ 245 w 490" name="T52"/>
              <a:gd fmla="*/ 64 h 490" name="T53"/>
              <a:gd fmla="*/ 244 w 490" name="T54"/>
              <a:gd fmla="*/ 64 h 490" name="T55"/>
              <a:gd fmla="*/ 190 w 490" name="T56"/>
              <a:gd fmla="*/ 118 h 490" name="T57"/>
              <a:gd fmla="*/ 190 w 490" name="T58"/>
              <a:gd fmla="*/ 248 h 490" name="T59"/>
              <a:gd fmla="*/ 244 w 490" name="T60"/>
              <a:gd fmla="*/ 302 h 490" name="T61"/>
              <a:gd fmla="*/ 245 w 490" name="T62"/>
              <a:gd fmla="*/ 0 h 490" name="T63"/>
              <a:gd fmla="*/ 490 w 490" name="T64"/>
              <a:gd fmla="*/ 245 h 490" name="T65"/>
              <a:gd fmla="*/ 245 w 490" name="T66"/>
              <a:gd fmla="*/ 490 h 490" name="T67"/>
              <a:gd fmla="*/ 0 w 490" name="T68"/>
              <a:gd fmla="*/ 245 h 490" name="T69"/>
              <a:gd fmla="*/ 245 w 490" name="T70"/>
              <a:gd fmla="*/ 0 h 49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4D4D4D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gdLst>
              <a:gd fmla="*/ 2147483647 w 288" name="T0"/>
              <a:gd fmla="*/ 0 h 288" name="T1"/>
              <a:gd fmla="*/ 0 w 288" name="T2"/>
              <a:gd fmla="*/ 2147483647 h 288" name="T3"/>
              <a:gd fmla="*/ 2147483647 w 288" name="T4"/>
              <a:gd fmla="*/ 2147483647 h 288" name="T5"/>
              <a:gd fmla="*/ 2147483647 w 288" name="T6"/>
              <a:gd fmla="*/ 2147483647 h 288" name="T7"/>
              <a:gd fmla="*/ 2147483647 w 288" name="T8"/>
              <a:gd fmla="*/ 0 h 288" name="T9"/>
              <a:gd fmla="*/ 2147483647 w 288" name="T10"/>
              <a:gd fmla="*/ 2147483647 h 288" name="T11"/>
              <a:gd fmla="*/ 2147483647 w 288" name="T12"/>
              <a:gd fmla="*/ 2147483647 h 288" name="T13"/>
              <a:gd fmla="*/ 2147483647 w 288" name="T14"/>
              <a:gd fmla="*/ 2147483647 h 288" name="T15"/>
              <a:gd fmla="*/ 2147483647 w 288" name="T16"/>
              <a:gd fmla="*/ 2147483647 h 288" name="T17"/>
              <a:gd fmla="*/ 2147483647 w 288" name="T18"/>
              <a:gd fmla="*/ 2147483647 h 288" name="T19"/>
              <a:gd fmla="*/ 2147483647 w 288" name="T20"/>
              <a:gd fmla="*/ 2147483647 h 288" name="T21"/>
              <a:gd fmla="*/ 2147483647 w 288" name="T22"/>
              <a:gd fmla="*/ 2147483647 h 288" name="T23"/>
              <a:gd fmla="*/ 2147483647 w 288" name="T24"/>
              <a:gd fmla="*/ 2147483647 h 288" name="T25"/>
              <a:gd fmla="*/ 2147483647 w 288" name="T26"/>
              <a:gd fmla="*/ 2147483647 h 288" name="T27"/>
              <a:gd fmla="*/ 2147483647 w 288" name="T28"/>
              <a:gd fmla="*/ 2147483647 h 288" name="T29"/>
              <a:gd fmla="*/ 2147483647 w 288" name="T30"/>
              <a:gd fmla="*/ 2147483647 h 288" name="T31"/>
              <a:gd fmla="*/ 2147483647 w 288" name="T32"/>
              <a:gd fmla="*/ 2147483647 h 288" name="T33"/>
              <a:gd fmla="*/ 2147483647 w 288" name="T34"/>
              <a:gd fmla="*/ 2147483647 h 288" name="T35"/>
              <a:gd fmla="*/ 2147483647 w 288" name="T36"/>
              <a:gd fmla="*/ 2147483647 h 288" name="T37"/>
              <a:gd fmla="*/ 2147483647 w 288" name="T38"/>
              <a:gd fmla="*/ 2147483647 h 288" name="T39"/>
              <a:gd fmla="*/ 2147483647 w 288" name="T40"/>
              <a:gd fmla="*/ 2147483647 h 288" name="T41"/>
              <a:gd fmla="*/ 2147483647 w 288" name="T42"/>
              <a:gd fmla="*/ 2147483647 h 288" name="T43"/>
              <a:gd fmla="*/ 2147483647 w 288" name="T44"/>
              <a:gd fmla="*/ 2147483647 h 288" name="T45"/>
              <a:gd fmla="*/ 2147483647 w 288" name="T46"/>
              <a:gd fmla="*/ 2147483647 h 288" name="T47"/>
              <a:gd fmla="*/ 2147483647 w 288" name="T48"/>
              <a:gd fmla="*/ 2147483647 h 288" name="T49"/>
              <a:gd fmla="*/ 2147483647 w 288" name="T50"/>
              <a:gd fmla="*/ 2147483647 h 288" name="T51"/>
              <a:gd fmla="*/ 2147483647 w 288" name="T52"/>
              <a:gd fmla="*/ 2147483647 h 288" name="T53"/>
              <a:gd fmla="*/ 2147483647 w 288" name="T54"/>
              <a:gd fmla="*/ 2147483647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26" name="任意多边形"/>
          <p:cNvSpPr/>
          <p:nvPr/>
        </p:nvSpPr>
        <p:spPr>
          <a:xfrm flipV="1" rot="16200000">
            <a:off x="4616861" y="2371589"/>
            <a:ext cx="52737" cy="1582100"/>
          </a:xfrm>
          <a:custGeom>
            <a:gdLst>
              <a:gd fmla="*/ 81034 w 162068" name="connsiteX0"/>
              <a:gd fmla="*/ 2924776 h 2924776" name="connsiteY0"/>
              <a:gd fmla="*/ 162013 w 162068" name="connsiteX1"/>
              <a:gd fmla="*/ 265206 h 2924776" name="connsiteY1"/>
              <a:gd fmla="*/ 162068 w 162068" name="connsiteX2"/>
              <a:gd fmla="*/ 265206 h 2924776" name="connsiteY2"/>
              <a:gd fmla="*/ 162018 w 162068" name="connsiteX3"/>
              <a:gd fmla="*/ 265041 h 2924776" name="connsiteY3"/>
              <a:gd fmla="*/ 162067 w 162068" name="connsiteX4"/>
              <a:gd fmla="*/ 263420 h 2924776" name="connsiteY4"/>
              <a:gd fmla="*/ 161522 w 162068" name="connsiteX5"/>
              <a:gd fmla="*/ 263420 h 2924776" name="connsiteY5"/>
              <a:gd fmla="*/ 81034 w 162068" name="connsiteX6"/>
              <a:gd fmla="*/ 0 h 2924776" name="connsiteY6"/>
              <a:gd fmla="*/ 546 w 162068" name="connsiteX7"/>
              <a:gd fmla="*/ 263420 h 2924776" name="connsiteY7"/>
              <a:gd fmla="*/ 0 w 162068" name="connsiteX8"/>
              <a:gd fmla="*/ 263420 h 2924776" name="connsiteY8"/>
              <a:gd fmla="*/ 50 w 162068" name="connsiteX9"/>
              <a:gd fmla="*/ 265044 h 2924776" name="connsiteY9"/>
              <a:gd fmla="*/ 0 w 162068" name="connsiteX10"/>
              <a:gd fmla="*/ 265206 h 2924776" name="connsiteY10"/>
              <a:gd fmla="*/ 54 w 162068" name="connsiteX11"/>
              <a:gd fmla="*/ 265206 h 292477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924776" w="162068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任意多边形"/>
          <p:cNvSpPr/>
          <p:nvPr/>
        </p:nvSpPr>
        <p:spPr>
          <a:xfrm flipH="1" flipV="1" rot="5400000">
            <a:off x="11265661" y="2371588"/>
            <a:ext cx="52737" cy="1582100"/>
          </a:xfrm>
          <a:custGeom>
            <a:gdLst>
              <a:gd fmla="*/ 81034 w 162068" name="connsiteX0"/>
              <a:gd fmla="*/ 2924776 h 2924776" name="connsiteY0"/>
              <a:gd fmla="*/ 162013 w 162068" name="connsiteX1"/>
              <a:gd fmla="*/ 265206 h 2924776" name="connsiteY1"/>
              <a:gd fmla="*/ 162068 w 162068" name="connsiteX2"/>
              <a:gd fmla="*/ 265206 h 2924776" name="connsiteY2"/>
              <a:gd fmla="*/ 162018 w 162068" name="connsiteX3"/>
              <a:gd fmla="*/ 265041 h 2924776" name="connsiteY3"/>
              <a:gd fmla="*/ 162067 w 162068" name="connsiteX4"/>
              <a:gd fmla="*/ 263420 h 2924776" name="connsiteY4"/>
              <a:gd fmla="*/ 161522 w 162068" name="connsiteX5"/>
              <a:gd fmla="*/ 263420 h 2924776" name="connsiteY5"/>
              <a:gd fmla="*/ 81034 w 162068" name="connsiteX6"/>
              <a:gd fmla="*/ 0 h 2924776" name="connsiteY6"/>
              <a:gd fmla="*/ 546 w 162068" name="connsiteX7"/>
              <a:gd fmla="*/ 263420 h 2924776" name="connsiteY7"/>
              <a:gd fmla="*/ 0 w 162068" name="connsiteX8"/>
              <a:gd fmla="*/ 263420 h 2924776" name="connsiteY8"/>
              <a:gd fmla="*/ 50 w 162068" name="connsiteX9"/>
              <a:gd fmla="*/ 265044 h 2924776" name="connsiteY9"/>
              <a:gd fmla="*/ 0 w 162068" name="connsiteX10"/>
              <a:gd fmla="*/ 265206 h 2924776" name="connsiteY10"/>
              <a:gd fmla="*/ 54 w 162068" name="connsiteX11"/>
              <a:gd fmla="*/ 265206 h 292477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924776" w="162068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70" y="3627303"/>
            <a:ext cx="23133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100" sz="2000">
                <a:solidFill>
                  <a:schemeClr val="accent2"/>
                </a:solidFill>
                <a:ea charset="-122" panose="020b0503020204020204" pitchFamily="34" typeface="微软雅黑"/>
              </a:rPr>
              <a:t>汇报人：优页PPT</a:t>
            </a: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545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pc="100" sz="2000">
                <a:solidFill>
                  <a:schemeClr val="accent2"/>
                </a:solidFill>
                <a:ea charset="-122" panose="020b0503020204020204" pitchFamily="34" typeface="微软雅黑"/>
              </a:rPr>
              <a:t>20XX.01.01</a:t>
            </a:r>
          </a:p>
        </p:txBody>
      </p:sp>
      <p:sp>
        <p:nvSpPr>
          <p:cNvPr id="28" name="文本"/>
          <p:cNvSpPr/>
          <p:nvPr/>
        </p:nvSpPr>
        <p:spPr>
          <a:xfrm>
            <a:off x="5590190" y="2982419"/>
            <a:ext cx="4754880" cy="365760"/>
          </a:xfrm>
          <a:prstGeom prst="rect">
            <a:avLst/>
          </a:prstGeom>
          <a:noFill/>
        </p:spPr>
        <p:txBody>
          <a:bodyPr anchor="ctr" bIns="45720" lIns="91440" rIns="91440" rtlCol="0" tIns="45720" vert="horz"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altLang="en-US" b="1" lang="zh-CN" sz="200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421788" y="1822387"/>
            <a:ext cx="7091680" cy="1024128"/>
          </a:xfrm>
          <a:prstGeom prst="rect">
            <a:avLst/>
          </a:prstGeom>
          <a:noFill/>
        </p:spPr>
        <p:txBody>
          <a:bodyPr anchor="ctr" bIns="45720" lIns="91440" rIns="91440" rtlCol="0" tIns="45720" vert="horz"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altLang="en-US" b="1" lang="zh-CN" sz="680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基层党建工作汇报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3"/>
      <p:bldP grpId="0" spid="26"/>
      <p:bldP grpId="0" spid="27"/>
      <p:bldP grpId="0" spid="21"/>
      <p:bldP grpId="0" spid="24"/>
      <p:bldP grpId="0" spid="28"/>
      <p:bldP grpId="0" spid="2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71691" y="1587272"/>
            <a:ext cx="8317717" cy="607565"/>
            <a:chOff x="1579662" y="1830080"/>
            <a:chExt cx="10361541" cy="756855"/>
          </a:xfrm>
        </p:grpSpPr>
        <p:sp>
          <p:nvSpPr>
            <p:cNvPr id="34" name="矩形 33"/>
            <p:cNvSpPr/>
            <p:nvPr/>
          </p:nvSpPr>
          <p:spPr>
            <a:xfrm>
              <a:off x="1671916" y="1830080"/>
              <a:ext cx="10269287" cy="7568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9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579662" y="1954046"/>
              <a:ext cx="1030514" cy="4556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411367" y="2009010"/>
              <a:ext cx="7254137" cy="4271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6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871691" y="2509333"/>
            <a:ext cx="8317717" cy="457012"/>
            <a:chOff x="1579662" y="1830080"/>
            <a:chExt cx="10361541" cy="569309"/>
          </a:xfrm>
        </p:grpSpPr>
        <p:sp>
          <p:nvSpPr>
            <p:cNvPr id="38" name="矩形 37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9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79662" y="1836986"/>
              <a:ext cx="1030514" cy="4556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411366" y="1925038"/>
              <a:ext cx="7751193" cy="4271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6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71691" y="4243071"/>
            <a:ext cx="8317717" cy="465132"/>
            <a:chOff x="1579662" y="1819966"/>
            <a:chExt cx="10361541" cy="579423"/>
          </a:xfrm>
        </p:grpSpPr>
        <p:sp>
          <p:nvSpPr>
            <p:cNvPr id="42" name="矩形 41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9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79662" y="1819966"/>
              <a:ext cx="1030514" cy="45563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411367" y="1893328"/>
              <a:ext cx="8271378" cy="4271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6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871691" y="4986872"/>
            <a:ext cx="8317717" cy="457012"/>
            <a:chOff x="1579662" y="1830080"/>
            <a:chExt cx="10361541" cy="569309"/>
          </a:xfrm>
        </p:grpSpPr>
        <p:sp>
          <p:nvSpPr>
            <p:cNvPr id="46" name="矩形 45"/>
            <p:cNvSpPr/>
            <p:nvPr/>
          </p:nvSpPr>
          <p:spPr>
            <a:xfrm>
              <a:off x="1671916" y="1830080"/>
              <a:ext cx="10269287" cy="5693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9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79662" y="1845381"/>
              <a:ext cx="1030514" cy="455635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2411367" y="1913179"/>
              <a:ext cx="7544086" cy="427157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6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87991" y="3115202"/>
            <a:ext cx="7301417" cy="354560"/>
            <a:chOff x="1579662" y="1830080"/>
            <a:chExt cx="9095516" cy="441681"/>
          </a:xfrm>
        </p:grpSpPr>
        <p:sp>
          <p:nvSpPr>
            <p:cNvPr id="50" name="矩形 49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8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79662" y="1850020"/>
              <a:ext cx="1030514" cy="4176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 sz="1600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(01)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411365" y="1838796"/>
              <a:ext cx="6105857" cy="4271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87991" y="3547241"/>
            <a:ext cx="7301417" cy="369809"/>
            <a:chOff x="1579662" y="1806887"/>
            <a:chExt cx="9095516" cy="460677"/>
          </a:xfrm>
        </p:grpSpPr>
        <p:sp>
          <p:nvSpPr>
            <p:cNvPr id="54" name="矩形 53"/>
            <p:cNvSpPr/>
            <p:nvPr/>
          </p:nvSpPr>
          <p:spPr>
            <a:xfrm>
              <a:off x="1671916" y="1830080"/>
              <a:ext cx="9003262" cy="437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b="0" lang="zh-CN" sz="800">
                <a:solidFill>
                  <a:srgbClr val="FFD791"/>
                </a:solidFill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79662" y="1824282"/>
              <a:ext cx="1030514" cy="417664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0" lang="en-US" sz="1600">
                  <a:solidFill>
                    <a:srgbClr val="FFD79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(02)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411367" y="1806886"/>
              <a:ext cx="5883957" cy="427156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>
                <a:lnSpc>
                  <a:spcPts val="1980"/>
                </a:lnSpc>
              </a:pPr>
              <a:r>
                <a:rPr altLang="en-US" b="0" lang="zh-CN" sz="1400">
                  <a:solidFill>
                    <a:schemeClr val="bg1"/>
                  </a:solidFill>
                  <a:ea charset="-122" panose="020b0503020204020204" pitchFamily="34" typeface="微软雅黑"/>
                  <a:cs typeface="+mn-ea"/>
                  <a:sym typeface="+mn-lt"/>
                </a:rPr>
                <a:t>您的内容打在这里，或者通过复制您的文本后粘贴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231273" y="2972704"/>
            <a:ext cx="601681" cy="726525"/>
            <a:chOff x="5587996" y="4791344"/>
            <a:chExt cx="601681" cy="726525"/>
          </a:xfrm>
        </p:grpSpPr>
        <p:sp>
          <p:nvSpPr>
            <p:cNvPr id="58" name="Line 20"/>
            <p:cNvSpPr>
              <a:spLocks noChangeShapeType="1"/>
            </p:cNvSpPr>
            <p:nvPr/>
          </p:nvSpPr>
          <p:spPr bwMode="auto">
            <a:xfrm flipV="1">
              <a:off x="5595535" y="5114109"/>
              <a:ext cx="594142" cy="0"/>
            </a:xfrm>
            <a:prstGeom prst="line">
              <a:avLst/>
            </a:prstGeom>
            <a:noFill/>
            <a:ln cap="rnd" w="19050">
              <a:solidFill>
                <a:schemeClr val="tx1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5720" lIns="91440" rIns="91440" tIns="45720"/>
            <a:lstStyle/>
            <a:p>
              <a:endParaRPr b="0" lang="en-US" sz="249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 flipV="1">
              <a:off x="5595535" y="5517869"/>
              <a:ext cx="594142" cy="0"/>
            </a:xfrm>
            <a:prstGeom prst="line">
              <a:avLst/>
            </a:prstGeom>
            <a:noFill/>
            <a:ln cap="rnd" w="19050">
              <a:solidFill>
                <a:schemeClr val="tx1"/>
              </a:solidFill>
              <a:prstDash val="sysDot"/>
              <a:round/>
              <a:tailEnd len="med" type="oval" w="med"/>
            </a:ln>
            <a:effectLst/>
            <a:extLst>
              <a:ext uri="{909E8E84-426E-40DD-AFC4-6F175D3DCCD1}">
                <a14:hiddenFill>
                  <a:noFill/>
                </a14:hiddenFill>
              </a:ext>
              <a:ext uri="{AF507438-7753-43E0-B8FC-AC1667EBCBE1}">
                <a14:hiddenEffects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bIns="45720" lIns="91440" rIns="91440" tIns="45720"/>
            <a:lstStyle/>
            <a:p>
              <a:endParaRPr b="0" lang="en-US" sz="2490">
                <a:solidFill>
                  <a:srgbClr val="FFD791"/>
                </a:solidFill>
                <a:cs typeface="+mn-ea"/>
                <a:sym typeface="+mn-lt"/>
              </a:endParaRPr>
            </a:p>
          </p:txBody>
        </p:sp>
        <p:cxnSp>
          <p:nvCxnSpPr>
            <p:cNvPr id="60" name="Straight Connector 4"/>
            <p:cNvCxnSpPr>
              <a:endCxn id="59" idx="0"/>
            </p:cNvCxnSpPr>
            <p:nvPr/>
          </p:nvCxnSpPr>
          <p:spPr>
            <a:xfrm>
              <a:off x="5587996" y="4791344"/>
              <a:ext cx="7539" cy="726525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2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2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idx="11" sz="quarter" type="body"/>
          </p:nvPr>
        </p:nvSpPr>
        <p:spPr>
          <a:xfrm>
            <a:off x="3818430" y="2574094"/>
            <a:ext cx="8373570" cy="845820"/>
          </a:xfrm>
        </p:spPr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上半年工作开展情况</a:t>
            </a:r>
          </a:p>
        </p:txBody>
      </p:sp>
      <p:sp>
        <p:nvSpPr>
          <p:cNvPr id="2" name="数字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第2章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图形"/>
          <p:cNvSpPr/>
          <p:nvPr/>
        </p:nvSpPr>
        <p:spPr>
          <a:xfrm flipH="1">
            <a:off x="320841" y="3239424"/>
            <a:ext cx="3721769" cy="1380356"/>
          </a:xfrm>
          <a:prstGeom prst="flowChartDisp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6" name="圆角矩形"/>
          <p:cNvSpPr/>
          <p:nvPr/>
        </p:nvSpPr>
        <p:spPr>
          <a:xfrm>
            <a:off x="6255434" y="1868281"/>
            <a:ext cx="5455304" cy="106961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圆角矩形"/>
          <p:cNvSpPr/>
          <p:nvPr/>
        </p:nvSpPr>
        <p:spPr>
          <a:xfrm>
            <a:off x="6255434" y="3398696"/>
            <a:ext cx="5455304" cy="1069612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圆角矩形"/>
          <p:cNvSpPr/>
          <p:nvPr/>
        </p:nvSpPr>
        <p:spPr>
          <a:xfrm>
            <a:off x="6255434" y="4892212"/>
            <a:ext cx="5455304" cy="1069612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V="1">
            <a:off x="4241363" y="2403088"/>
            <a:ext cx="1647574" cy="153041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4241363" y="3933502"/>
            <a:ext cx="1647574" cy="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4241363" y="3933502"/>
            <a:ext cx="1647574" cy="1493517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"/>
          <p:cNvSpPr>
            <a:spLocks noChangeAspect="1"/>
          </p:cNvSpPr>
          <p:nvPr/>
        </p:nvSpPr>
        <p:spPr>
          <a:xfrm>
            <a:off x="6421805" y="2043087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/>
          <a:lstStyle/>
          <a:p>
            <a:pPr algn="ctr"/>
            <a:r>
              <a:rPr altLang="zh-CN" lang="en-US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57" name="圆"/>
          <p:cNvSpPr>
            <a:spLocks noChangeAspect="1"/>
          </p:cNvSpPr>
          <p:nvPr/>
        </p:nvSpPr>
        <p:spPr>
          <a:xfrm>
            <a:off x="6444441" y="357350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/>
          <a:lstStyle/>
          <a:p>
            <a:pPr algn="ctr"/>
            <a:r>
              <a:rPr altLang="zh-CN" lang="en-US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58" name="圆"/>
          <p:cNvSpPr>
            <a:spLocks noChangeAspect="1"/>
          </p:cNvSpPr>
          <p:nvPr/>
        </p:nvSpPr>
        <p:spPr>
          <a:xfrm>
            <a:off x="6444441" y="5067018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/>
          <a:lstStyle/>
          <a:p>
            <a:pPr algn="ctr"/>
            <a:r>
              <a:rPr altLang="zh-CN" lang="en-US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60" name="图标"/>
          <p:cNvSpPr>
            <a:spLocks noChangeAspect="1" noEditPoints="1"/>
          </p:cNvSpPr>
          <p:nvPr/>
        </p:nvSpPr>
        <p:spPr bwMode="auto">
          <a:xfrm>
            <a:off x="710614" y="3514104"/>
            <a:ext cx="565568" cy="827068"/>
          </a:xfrm>
          <a:custGeom>
            <a:gdLst>
              <a:gd fmla="*/ 93 w 93" name="T0"/>
              <a:gd fmla="*/ 89 h 136" name="T1"/>
              <a:gd fmla="*/ 93 w 93" name="T2"/>
              <a:gd fmla="*/ 120 h 136" name="T3"/>
              <a:gd fmla="*/ 77 w 93" name="T4"/>
              <a:gd fmla="*/ 136 h 136" name="T5"/>
              <a:gd fmla="*/ 48 w 93" name="T6"/>
              <a:gd fmla="*/ 136 h 136" name="T7"/>
              <a:gd fmla="*/ 36 w 93" name="T8"/>
              <a:gd fmla="*/ 131 h 136" name="T9"/>
              <a:gd fmla="*/ 5 w 93" name="T10"/>
              <a:gd fmla="*/ 100 h 136" name="T11"/>
              <a:gd fmla="*/ 5 w 93" name="T12"/>
              <a:gd fmla="*/ 91 h 136" name="T13"/>
              <a:gd fmla="*/ 7 w 93" name="T14"/>
              <a:gd fmla="*/ 89 h 136" name="T15"/>
              <a:gd fmla="*/ 11 w 93" name="T16"/>
              <a:gd fmla="*/ 87 h 136" name="T17"/>
              <a:gd fmla="*/ 15 w 93" name="T18"/>
              <a:gd fmla="*/ 89 h 136" name="T19"/>
              <a:gd fmla="*/ 32 w 93" name="T20"/>
              <a:gd fmla="*/ 105 h 136" name="T21"/>
              <a:gd fmla="*/ 32 w 93" name="T22"/>
              <a:gd fmla="*/ 44 h 136" name="T23"/>
              <a:gd fmla="*/ 38 w 93" name="T24"/>
              <a:gd fmla="*/ 38 h 136" name="T25"/>
              <a:gd fmla="*/ 40 w 93" name="T26"/>
              <a:gd fmla="*/ 38 h 136" name="T27"/>
              <a:gd fmla="*/ 46 w 93" name="T28"/>
              <a:gd fmla="*/ 44 h 136" name="T29"/>
              <a:gd fmla="*/ 46 w 93" name="T30"/>
              <a:gd fmla="*/ 78 h 136" name="T31"/>
              <a:gd fmla="*/ 48 w 93" name="T32"/>
              <a:gd fmla="*/ 77 h 136" name="T33"/>
              <a:gd fmla="*/ 52 w 93" name="T34"/>
              <a:gd fmla="*/ 77 h 136" name="T35"/>
              <a:gd fmla="*/ 59 w 93" name="T36"/>
              <a:gd fmla="*/ 78 h 136" name="T37"/>
              <a:gd fmla="*/ 60 w 93" name="T38"/>
              <a:gd fmla="*/ 78 h 136" name="T39"/>
              <a:gd fmla="*/ 60 w 93" name="T40"/>
              <a:gd fmla="*/ 83 h 136" name="T41"/>
              <a:gd fmla="*/ 61 w 93" name="T42"/>
              <a:gd fmla="*/ 84 h 136" name="T43"/>
              <a:gd fmla="*/ 62 w 93" name="T44"/>
              <a:gd fmla="*/ 83 h 136" name="T45"/>
              <a:gd fmla="*/ 62 w 93" name="T46"/>
              <a:gd fmla="*/ 78 h 136" name="T47"/>
              <a:gd fmla="*/ 65 w 93" name="T48"/>
              <a:gd fmla="*/ 78 h 136" name="T49"/>
              <a:gd fmla="*/ 72 w 93" name="T50"/>
              <a:gd fmla="*/ 80 h 136" name="T51"/>
              <a:gd fmla="*/ 72 w 93" name="T52"/>
              <a:gd fmla="*/ 80 h 136" name="T53"/>
              <a:gd fmla="*/ 72 w 93" name="T54"/>
              <a:gd fmla="*/ 85 h 136" name="T55"/>
              <a:gd fmla="*/ 73 w 93" name="T56"/>
              <a:gd fmla="*/ 86 h 136" name="T57"/>
              <a:gd fmla="*/ 75 w 93" name="T58"/>
              <a:gd fmla="*/ 85 h 136" name="T59"/>
              <a:gd fmla="*/ 75 w 93" name="T60"/>
              <a:gd fmla="*/ 79 h 136" name="T61"/>
              <a:gd fmla="*/ 77 w 93" name="T62"/>
              <a:gd fmla="*/ 79 h 136" name="T63"/>
              <a:gd fmla="*/ 84 w 93" name="T64"/>
              <a:gd fmla="*/ 81 h 136" name="T65"/>
              <a:gd fmla="*/ 84 w 93" name="T66"/>
              <a:gd fmla="*/ 81 h 136" name="T67"/>
              <a:gd fmla="*/ 85 w 93" name="T68"/>
              <a:gd fmla="*/ 81 h 136" name="T69"/>
              <a:gd fmla="*/ 85 w 93" name="T70"/>
              <a:gd fmla="*/ 81 h 136" name="T71"/>
              <a:gd fmla="*/ 85 w 93" name="T72"/>
              <a:gd fmla="*/ 86 h 136" name="T73"/>
              <a:gd fmla="*/ 86 w 93" name="T74"/>
              <a:gd fmla="*/ 87 h 136" name="T75"/>
              <a:gd fmla="*/ 87 w 93" name="T76"/>
              <a:gd fmla="*/ 86 h 136" name="T77"/>
              <a:gd fmla="*/ 87 w 93" name="T78"/>
              <a:gd fmla="*/ 81 h 136" name="T79"/>
              <a:gd fmla="*/ 93 w 93" name="T80"/>
              <a:gd fmla="*/ 89 h 136" name="T81"/>
              <a:gd fmla="*/ 57 w 93" name="T82"/>
              <a:gd fmla="*/ 39 h 136" name="T83"/>
              <a:gd fmla="*/ 38 w 93" name="T84"/>
              <a:gd fmla="*/ 19 h 136" name="T85"/>
              <a:gd fmla="*/ 18 w 93" name="T86"/>
              <a:gd fmla="*/ 39 h 136" name="T87"/>
              <a:gd fmla="*/ 25 w 93" name="T88"/>
              <a:gd fmla="*/ 53 h 136" name="T89"/>
              <a:gd fmla="*/ 25 w 93" name="T90"/>
              <a:gd fmla="*/ 44 h 136" name="T91"/>
              <a:gd fmla="*/ 38 w 93" name="T92"/>
              <a:gd fmla="*/ 31 h 136" name="T93"/>
              <a:gd fmla="*/ 40 w 93" name="T94"/>
              <a:gd fmla="*/ 31 h 136" name="T95"/>
              <a:gd fmla="*/ 53 w 93" name="T96"/>
              <a:gd fmla="*/ 44 h 136" name="T97"/>
              <a:gd fmla="*/ 53 w 93" name="T98"/>
              <a:gd fmla="*/ 51 h 136" name="T99"/>
              <a:gd fmla="*/ 57 w 93" name="T100"/>
              <a:gd fmla="*/ 39 h 136" name="T101"/>
              <a:gd fmla="*/ 25 w 93" name="T102"/>
              <a:gd fmla="*/ 74 h 136" name="T103"/>
              <a:gd fmla="*/ 25 w 93" name="T104"/>
              <a:gd fmla="*/ 65 h 136" name="T105"/>
              <a:gd fmla="*/ 9 w 93" name="T106"/>
              <a:gd fmla="*/ 39 h 136" name="T107"/>
              <a:gd fmla="*/ 38 w 93" name="T108"/>
              <a:gd fmla="*/ 9 h 136" name="T109"/>
              <a:gd fmla="*/ 67 w 93" name="T110"/>
              <a:gd fmla="*/ 39 h 136" name="T111"/>
              <a:gd fmla="*/ 53 w 93" name="T112"/>
              <a:gd fmla="*/ 64 h 136" name="T113"/>
              <a:gd fmla="*/ 53 w 93" name="T114"/>
              <a:gd fmla="*/ 70 h 136" name="T115"/>
              <a:gd fmla="*/ 58 w 93" name="T116"/>
              <a:gd fmla="*/ 71 h 136" name="T117"/>
              <a:gd fmla="*/ 76 w 93" name="T118"/>
              <a:gd fmla="*/ 39 h 136" name="T119"/>
              <a:gd fmla="*/ 38 w 93" name="T120"/>
              <a:gd fmla="*/ 0 h 136" name="T121"/>
              <a:gd fmla="*/ 0 w 93" name="T122"/>
              <a:gd fmla="*/ 39 h 136" name="T123"/>
              <a:gd fmla="*/ 25 w 93" name="T124"/>
              <a:gd fmla="*/ 74 h 136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36" w="93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18" name="文本"/>
          <p:cNvSpPr/>
          <p:nvPr/>
        </p:nvSpPr>
        <p:spPr>
          <a:xfrm>
            <a:off x="1532016" y="3652603"/>
            <a:ext cx="1833880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50" sz="30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9" name="文本"/>
          <p:cNvSpPr/>
          <p:nvPr/>
        </p:nvSpPr>
        <p:spPr>
          <a:xfrm>
            <a:off x="7539789" y="1991606"/>
            <a:ext cx="3226617" cy="822960"/>
          </a:xfrm>
          <a:prstGeom prst="rect">
            <a:avLst/>
          </a:prstGeom>
          <a:noFill/>
        </p:spPr>
        <p:txBody>
          <a:bodyPr anchor="ctr" lIns="144000" rIns="0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1" name="文本"/>
          <p:cNvSpPr/>
          <p:nvPr/>
        </p:nvSpPr>
        <p:spPr>
          <a:xfrm>
            <a:off x="7539789" y="3518122"/>
            <a:ext cx="3226617" cy="822960"/>
          </a:xfrm>
          <a:prstGeom prst="rect">
            <a:avLst/>
          </a:prstGeom>
          <a:noFill/>
        </p:spPr>
        <p:txBody>
          <a:bodyPr anchor="ctr" lIns="144000" rIns="0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2" name="文本"/>
          <p:cNvSpPr/>
          <p:nvPr/>
        </p:nvSpPr>
        <p:spPr>
          <a:xfrm>
            <a:off x="7539789" y="5015537"/>
            <a:ext cx="3226617" cy="822960"/>
          </a:xfrm>
          <a:prstGeom prst="rect">
            <a:avLst/>
          </a:prstGeom>
          <a:noFill/>
        </p:spPr>
        <p:txBody>
          <a:bodyPr anchor="ctr" lIns="144000" rIns="0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8"/>
      <p:bldP grpId="0" spid="10"/>
      <p:bldP grpId="0" spid="56"/>
      <p:bldP grpId="0" spid="57"/>
      <p:bldP grpId="0" spid="58"/>
      <p:bldP grpId="0" spid="60"/>
      <p:bldP grpId="0" spid="18"/>
      <p:bldP grpId="0" spid="19"/>
      <p:bldP grpId="0" spid="21"/>
      <p:bldP grpId="0" spid="2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6456660" y="4108290"/>
            <a:ext cx="4962423" cy="146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2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</a:p>
          <a:p>
            <a:pPr>
              <a:lnSpc>
                <a:spcPct val="150000"/>
              </a:lnSpc>
            </a:pPr>
            <a:r>
              <a:rPr altLang="en-US" lang="zh-CN" spc="150" sz="12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单击此处添加您的文字内容，或复制文本粘贴至此，字间距和行间距均可自行调节</a:t>
            </a:r>
          </a:p>
        </p:txBody>
      </p:sp>
      <p:grpSp>
        <p:nvGrpSpPr>
          <p:cNvPr id="5" name="Group 2"/>
          <p:cNvGrpSpPr/>
          <p:nvPr/>
        </p:nvGrpSpPr>
        <p:grpSpPr>
          <a:xfrm>
            <a:off x="941078" y="1921511"/>
            <a:ext cx="4688206" cy="3742688"/>
            <a:chExt cx="3907055" cy="3119125"/>
          </a:xfrm>
        </p:grpSpPr>
        <p:sp>
          <p:nvSpPr>
            <p:cNvPr id="6" name="Freeform 2"/>
            <p:cNvSpPr/>
            <p:nvPr/>
          </p:nvSpPr>
          <p:spPr bwMode="auto">
            <a:xfrm>
              <a:off x="1295872" y="400077"/>
              <a:ext cx="1248896" cy="2719048"/>
            </a:xfrm>
            <a:custGeom>
              <a:gdLst>
                <a:gd fmla="*/ 432 w 865" name="T0"/>
                <a:gd fmla="*/ 0 h 1828" name="T1"/>
                <a:gd fmla="*/ 561 w 865" name="T2"/>
                <a:gd fmla="*/ 828 h 1828" name="T3"/>
                <a:gd fmla="*/ 561 w 865" name="T4"/>
                <a:gd fmla="*/ 1539 h 1828" name="T5"/>
                <a:gd fmla="*/ 648 w 865" name="T6"/>
                <a:gd fmla="*/ 1539 h 1828" name="T7"/>
                <a:gd fmla="*/ 864 w 865" name="T8"/>
                <a:gd fmla="*/ 1658 h 1828" name="T9"/>
                <a:gd fmla="*/ 864 w 865" name="T10"/>
                <a:gd fmla="*/ 1827 h 1828" name="T11"/>
                <a:gd fmla="*/ 0 w 865" name="T12"/>
                <a:gd fmla="*/ 1827 h 1828" name="T13"/>
                <a:gd fmla="*/ 0 w 865" name="T14"/>
                <a:gd fmla="*/ 1674 h 1828" name="T15"/>
                <a:gd fmla="*/ 172 w 865" name="T16"/>
                <a:gd fmla="*/ 1556 h 1828" name="T17"/>
                <a:gd fmla="*/ 273 w 865" name="T18"/>
                <a:gd fmla="*/ 1556 h 1828" name="T19"/>
                <a:gd fmla="*/ 273 w 865" name="T20"/>
                <a:gd fmla="*/ 828 h 1828" name="T21"/>
                <a:gd fmla="*/ 432 w 865" name="T22"/>
                <a:gd fmla="*/ 0 h 1828" name="T23"/>
                <a:gd fmla="*/ 0 w 865" name="T24"/>
                <a:gd fmla="*/ 0 h 1828" name="T25"/>
                <a:gd fmla="*/ 865 w 865" name="T26"/>
                <a:gd fmla="*/ 1828 h 182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T27" l="T24" r="T26" t="T25"/>
              <a:pathLst>
                <a:path h="1828" w="865">
                  <a:moveTo>
                    <a:pt x="432" y="0"/>
                  </a:moveTo>
                  <a:lnTo>
                    <a:pt x="561" y="828"/>
                  </a:lnTo>
                  <a:lnTo>
                    <a:pt x="561" y="1539"/>
                  </a:lnTo>
                  <a:lnTo>
                    <a:pt x="648" y="1539"/>
                  </a:lnTo>
                  <a:lnTo>
                    <a:pt x="864" y="1658"/>
                  </a:lnTo>
                  <a:lnTo>
                    <a:pt x="864" y="1827"/>
                  </a:lnTo>
                  <a:lnTo>
                    <a:pt x="0" y="1827"/>
                  </a:lnTo>
                  <a:lnTo>
                    <a:pt x="0" y="1674"/>
                  </a:lnTo>
                  <a:lnTo>
                    <a:pt x="172" y="1556"/>
                  </a:lnTo>
                  <a:lnTo>
                    <a:pt x="273" y="1556"/>
                  </a:lnTo>
                  <a:lnTo>
                    <a:pt x="273" y="828"/>
                  </a:lnTo>
                  <a:lnTo>
                    <a:pt x="432" y="0"/>
                  </a:lnTo>
                </a:path>
              </a:pathLst>
            </a:cu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>
              <a:innerShdw blurRad="114300">
                <a:prstClr val="black"/>
              </a:inn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  <p:sp>
          <p:nvSpPr>
            <p:cNvPr id="7" name="Freeform 3"/>
            <p:cNvSpPr/>
            <p:nvPr/>
          </p:nvSpPr>
          <p:spPr bwMode="auto">
            <a:xfrm>
              <a:off x="497291" y="0"/>
              <a:ext cx="2946490" cy="1104666"/>
            </a:xfrm>
            <a:custGeom>
              <a:gdLst>
                <a:gd fmla="*/ 0 w 2042" name="T0"/>
                <a:gd fmla="*/ 788 h 789" name="T1"/>
                <a:gd fmla="*/ 2041 w 2042" name="T2"/>
                <a:gd fmla="*/ 78 h 789" name="T3"/>
                <a:gd fmla="*/ 1996 w 2042" name="T4"/>
                <a:gd fmla="*/ 0 h 789" name="T5"/>
                <a:gd fmla="*/ 985 w 2042" name="T6"/>
                <a:gd fmla="*/ 178 h 789" name="T7"/>
                <a:gd fmla="*/ 834 w 2042" name="T8"/>
                <a:gd fmla="*/ 230 h 789" name="T9"/>
                <a:gd fmla="*/ 8 w 2042" name="T10"/>
                <a:gd fmla="*/ 682 h 789" name="T11"/>
                <a:gd fmla="*/ 0 w 2042" name="T12"/>
                <a:gd fmla="*/ 788 h 789" name="T13"/>
                <a:gd fmla="*/ 0 w 2042" name="T14"/>
                <a:gd fmla="*/ 0 h 789" name="T15"/>
                <a:gd fmla="*/ 2042 w 2042" name="T16"/>
                <a:gd fmla="*/ 789 h 78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T17" l="T14" r="T16" t="T15"/>
              <a:pathLst>
                <a:path h="789" w="2042">
                  <a:moveTo>
                    <a:pt x="0" y="788"/>
                  </a:moveTo>
                  <a:lnTo>
                    <a:pt x="2041" y="78"/>
                  </a:lnTo>
                  <a:lnTo>
                    <a:pt x="1996" y="0"/>
                  </a:lnTo>
                  <a:lnTo>
                    <a:pt x="985" y="178"/>
                  </a:lnTo>
                  <a:lnTo>
                    <a:pt x="834" y="230"/>
                  </a:lnTo>
                  <a:lnTo>
                    <a:pt x="8" y="682"/>
                  </a:lnTo>
                  <a:lnTo>
                    <a:pt x="0" y="788"/>
                  </a:lnTo>
                </a:path>
              </a:pathLst>
            </a:custGeom>
            <a:gradFill>
              <a:gsLst>
                <a:gs pos="100000">
                  <a:srgbClr val="C00000"/>
                </a:gs>
                <a:gs pos="40000">
                  <a:srgbClr val="FF0000"/>
                </a:gs>
              </a:gsLst>
              <a:lin ang="2700000" scaled="0"/>
            </a:gra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1843378" y="364443"/>
              <a:ext cx="153884" cy="149017"/>
            </a:xfrm>
            <a:prstGeom prst="ellipse">
              <a:avLst/>
            </a:prstGeom>
            <a:solidFill>
              <a:sysClr lastClr="FFFFFF" val="window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bIns="55978" lIns="111955" rIns="111955" tIns="55978"/>
            <a:lstStyle>
              <a:lvl1pPr eaLnBrk="0" hangingPunct="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buFont charset="0" panose="020b0604020202020204" pitchFamily="34" typeface="Arial"/>
                <a:defRPr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宋体"/>
                </a:defRPr>
              </a:lvl9pPr>
            </a:lstStyle>
            <a:p>
              <a:pPr defTabSz="914400" eaLnBrk="1" fontAlgn="auto" hangingPunct="1" indent="0" latinLnBrk="0" lvl="0" marL="0" marR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1" baseline="0" cap="none" i="0" kern="0" kumimoji="0" lang="zh-CN" noProof="0" normalizeH="0" spc="0" strike="noStrike" sz="492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sym charset="2" panose="020b0503020204020204" pitchFamily="82" typeface="微软雅黑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344970" y="139298"/>
              <a:ext cx="529688" cy="1271500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3631" y="139298"/>
              <a:ext cx="1" cy="1263401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H="1">
              <a:off x="2774786" y="142538"/>
              <a:ext cx="552366" cy="1231006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2708373" y="1381644"/>
              <a:ext cx="1198682" cy="385499"/>
            </a:xfrm>
            <a:custGeom>
              <a:gdLst>
                <a:gd fmla="*/ 4 w 830" name="T0"/>
                <a:gd fmla="*/ 0 h 276" name="T1"/>
                <a:gd fmla="*/ 0 w 830" name="T2"/>
                <a:gd fmla="*/ 28 h 276" name="T3"/>
                <a:gd fmla="*/ 4 w 830" name="T4"/>
                <a:gd fmla="*/ 65 h 276" name="T5"/>
                <a:gd fmla="*/ 16 w 830" name="T6"/>
                <a:gd fmla="*/ 102 h 276" name="T7"/>
                <a:gd fmla="*/ 38 w 830" name="T8"/>
                <a:gd fmla="*/ 139 h 276" name="T9"/>
                <a:gd fmla="*/ 74 w 830" name="T10"/>
                <a:gd fmla="*/ 172 h 276" name="T11"/>
                <a:gd fmla="*/ 117 w 830" name="T12"/>
                <a:gd fmla="*/ 202 h 276" name="T13"/>
                <a:gd fmla="*/ 161 w 830" name="T14"/>
                <a:gd fmla="*/ 223 h 276" name="T15"/>
                <a:gd fmla="*/ 197 w 830" name="T16"/>
                <a:gd fmla="*/ 237 h 276" name="T17"/>
                <a:gd fmla="*/ 239 w 830" name="T18"/>
                <a:gd fmla="*/ 251 h 276" name="T19"/>
                <a:gd fmla="*/ 278 w 830" name="T20"/>
                <a:gd fmla="*/ 260 h 276" name="T21"/>
                <a:gd fmla="*/ 317 w 830" name="T22"/>
                <a:gd fmla="*/ 266 h 276" name="T23"/>
                <a:gd fmla="*/ 354 w 830" name="T24"/>
                <a:gd fmla="*/ 270 h 276" name="T25"/>
                <a:gd fmla="*/ 402 w 830" name="T26"/>
                <a:gd fmla="*/ 275 h 276" name="T27"/>
                <a:gd fmla="*/ 447 w 830" name="T28"/>
                <a:gd fmla="*/ 273 h 276" name="T29"/>
                <a:gd fmla="*/ 490 w 830" name="T30"/>
                <a:gd fmla="*/ 270 h 276" name="T31"/>
                <a:gd fmla="*/ 541 w 830" name="T32"/>
                <a:gd fmla="*/ 265 h 276" name="T33"/>
                <a:gd fmla="*/ 579 w 830" name="T34"/>
                <a:gd fmla="*/ 255 h 276" name="T35"/>
                <a:gd fmla="*/ 620 w 830" name="T36"/>
                <a:gd fmla="*/ 244 h 276" name="T37"/>
                <a:gd fmla="*/ 659 w 830" name="T38"/>
                <a:gd fmla="*/ 230 h 276" name="T39"/>
                <a:gd fmla="*/ 686 w 830" name="T40"/>
                <a:gd fmla="*/ 219 h 276" name="T41"/>
                <a:gd fmla="*/ 715 w 830" name="T42"/>
                <a:gd fmla="*/ 201 h 276" name="T43"/>
                <a:gd fmla="*/ 737 w 830" name="T44"/>
                <a:gd fmla="*/ 186 h 276" name="T45"/>
                <a:gd fmla="*/ 762 w 830" name="T46"/>
                <a:gd fmla="*/ 166 h 276" name="T47"/>
                <a:gd fmla="*/ 785 w 830" name="T48"/>
                <a:gd fmla="*/ 147 h 276" name="T49"/>
                <a:gd fmla="*/ 800 w 830" name="T50"/>
                <a:gd fmla="*/ 125 h 276" name="T51"/>
                <a:gd fmla="*/ 814 w 830" name="T52"/>
                <a:gd fmla="*/ 100 h 276" name="T53"/>
                <a:gd fmla="*/ 824 w 830" name="T54"/>
                <a:gd fmla="*/ 73 h 276" name="T55"/>
                <a:gd fmla="*/ 829 w 830" name="T56"/>
                <a:gd fmla="*/ 40 h 276" name="T57"/>
                <a:gd fmla="*/ 827 w 830" name="T58"/>
                <a:gd fmla="*/ 1 h 276" name="T59"/>
                <a:gd fmla="*/ 4 w 830" name="T60"/>
                <a:gd fmla="*/ 0 h 276" name="T61"/>
                <a:gd fmla="*/ 0 w 830" name="T62"/>
                <a:gd fmla="*/ 0 h 276" name="T63"/>
                <a:gd fmla="*/ 830 w 830" name="T64"/>
                <a:gd fmla="*/ 276 h 27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T65" l="T62" r="T64" t="T63"/>
              <a:pathLst>
                <a:path h="276" w="830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algn="ctr" flip="none" sx="100000" sy="100000" tx="0" ty="0"/>
            </a:blipFill>
            <a:ln cmpd="sng" w="3175">
              <a:solidFill>
                <a:srgbClr val="D7D7D7"/>
              </a:solidFill>
              <a:round/>
            </a:ln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34977" y="1051215"/>
              <a:ext cx="529687" cy="1269880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626877" y="1051215"/>
              <a:ext cx="1" cy="1263401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58314" y="1052834"/>
              <a:ext cx="560465" cy="1239105"/>
            </a:xfrm>
            <a:prstGeom prst="line">
              <a:avLst/>
            </a:prstGeom>
            <a:noFill/>
            <a:ln cmpd="sng" w="3175">
              <a:solidFill>
                <a:srgbClr val="D7D7D7"/>
              </a:solidFill>
              <a:round/>
            </a:ln>
            <a:extLst>
              <a:ext uri="{909E8E84-426E-40DD-AFC4-6F175D3DCCD1}">
                <a14:hiddenFill>
                  <a:noFill/>
                </a14:hiddenFill>
              </a:ext>
            </a:extLst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0" y="2291940"/>
              <a:ext cx="1198682" cy="385499"/>
            </a:xfrm>
            <a:custGeom>
              <a:gdLst>
                <a:gd fmla="*/ 4 w 830" name="T0"/>
                <a:gd fmla="*/ 0 h 276" name="T1"/>
                <a:gd fmla="*/ 0 w 830" name="T2"/>
                <a:gd fmla="*/ 28 h 276" name="T3"/>
                <a:gd fmla="*/ 4 w 830" name="T4"/>
                <a:gd fmla="*/ 65 h 276" name="T5"/>
                <a:gd fmla="*/ 16 w 830" name="T6"/>
                <a:gd fmla="*/ 102 h 276" name="T7"/>
                <a:gd fmla="*/ 38 w 830" name="T8"/>
                <a:gd fmla="*/ 139 h 276" name="T9"/>
                <a:gd fmla="*/ 74 w 830" name="T10"/>
                <a:gd fmla="*/ 172 h 276" name="T11"/>
                <a:gd fmla="*/ 117 w 830" name="T12"/>
                <a:gd fmla="*/ 202 h 276" name="T13"/>
                <a:gd fmla="*/ 161 w 830" name="T14"/>
                <a:gd fmla="*/ 223 h 276" name="T15"/>
                <a:gd fmla="*/ 197 w 830" name="T16"/>
                <a:gd fmla="*/ 237 h 276" name="T17"/>
                <a:gd fmla="*/ 239 w 830" name="T18"/>
                <a:gd fmla="*/ 251 h 276" name="T19"/>
                <a:gd fmla="*/ 278 w 830" name="T20"/>
                <a:gd fmla="*/ 260 h 276" name="T21"/>
                <a:gd fmla="*/ 317 w 830" name="T22"/>
                <a:gd fmla="*/ 266 h 276" name="T23"/>
                <a:gd fmla="*/ 354 w 830" name="T24"/>
                <a:gd fmla="*/ 270 h 276" name="T25"/>
                <a:gd fmla="*/ 402 w 830" name="T26"/>
                <a:gd fmla="*/ 275 h 276" name="T27"/>
                <a:gd fmla="*/ 447 w 830" name="T28"/>
                <a:gd fmla="*/ 273 h 276" name="T29"/>
                <a:gd fmla="*/ 490 w 830" name="T30"/>
                <a:gd fmla="*/ 270 h 276" name="T31"/>
                <a:gd fmla="*/ 541 w 830" name="T32"/>
                <a:gd fmla="*/ 265 h 276" name="T33"/>
                <a:gd fmla="*/ 579 w 830" name="T34"/>
                <a:gd fmla="*/ 255 h 276" name="T35"/>
                <a:gd fmla="*/ 620 w 830" name="T36"/>
                <a:gd fmla="*/ 244 h 276" name="T37"/>
                <a:gd fmla="*/ 659 w 830" name="T38"/>
                <a:gd fmla="*/ 230 h 276" name="T39"/>
                <a:gd fmla="*/ 686 w 830" name="T40"/>
                <a:gd fmla="*/ 219 h 276" name="T41"/>
                <a:gd fmla="*/ 715 w 830" name="T42"/>
                <a:gd fmla="*/ 201 h 276" name="T43"/>
                <a:gd fmla="*/ 737 w 830" name="T44"/>
                <a:gd fmla="*/ 186 h 276" name="T45"/>
                <a:gd fmla="*/ 762 w 830" name="T46"/>
                <a:gd fmla="*/ 166 h 276" name="T47"/>
                <a:gd fmla="*/ 785 w 830" name="T48"/>
                <a:gd fmla="*/ 147 h 276" name="T49"/>
                <a:gd fmla="*/ 800 w 830" name="T50"/>
                <a:gd fmla="*/ 125 h 276" name="T51"/>
                <a:gd fmla="*/ 814 w 830" name="T52"/>
                <a:gd fmla="*/ 100 h 276" name="T53"/>
                <a:gd fmla="*/ 824 w 830" name="T54"/>
                <a:gd fmla="*/ 73 h 276" name="T55"/>
                <a:gd fmla="*/ 829 w 830" name="T56"/>
                <a:gd fmla="*/ 40 h 276" name="T57"/>
                <a:gd fmla="*/ 827 w 830" name="T58"/>
                <a:gd fmla="*/ 1 h 276" name="T59"/>
                <a:gd fmla="*/ 4 w 830" name="T60"/>
                <a:gd fmla="*/ 0 h 276" name="T61"/>
                <a:gd fmla="*/ 0 w 830" name="T62"/>
                <a:gd fmla="*/ 0 h 276" name="T63"/>
                <a:gd fmla="*/ 830 w 830" name="T64"/>
                <a:gd fmla="*/ 276 h 276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T65" l="T62" r="T64" t="T63"/>
              <a:pathLst>
                <a:path h="276" w="830">
                  <a:moveTo>
                    <a:pt x="4" y="0"/>
                  </a:moveTo>
                  <a:lnTo>
                    <a:pt x="0" y="28"/>
                  </a:lnTo>
                  <a:lnTo>
                    <a:pt x="4" y="65"/>
                  </a:lnTo>
                  <a:lnTo>
                    <a:pt x="16" y="102"/>
                  </a:lnTo>
                  <a:lnTo>
                    <a:pt x="38" y="139"/>
                  </a:lnTo>
                  <a:lnTo>
                    <a:pt x="74" y="172"/>
                  </a:lnTo>
                  <a:lnTo>
                    <a:pt x="117" y="202"/>
                  </a:lnTo>
                  <a:lnTo>
                    <a:pt x="161" y="223"/>
                  </a:lnTo>
                  <a:lnTo>
                    <a:pt x="197" y="237"/>
                  </a:lnTo>
                  <a:lnTo>
                    <a:pt x="239" y="251"/>
                  </a:lnTo>
                  <a:lnTo>
                    <a:pt x="278" y="260"/>
                  </a:lnTo>
                  <a:lnTo>
                    <a:pt x="317" y="266"/>
                  </a:lnTo>
                  <a:lnTo>
                    <a:pt x="354" y="270"/>
                  </a:lnTo>
                  <a:lnTo>
                    <a:pt x="402" y="275"/>
                  </a:lnTo>
                  <a:lnTo>
                    <a:pt x="447" y="273"/>
                  </a:lnTo>
                  <a:lnTo>
                    <a:pt x="490" y="270"/>
                  </a:lnTo>
                  <a:lnTo>
                    <a:pt x="541" y="265"/>
                  </a:lnTo>
                  <a:lnTo>
                    <a:pt x="579" y="255"/>
                  </a:lnTo>
                  <a:lnTo>
                    <a:pt x="620" y="244"/>
                  </a:lnTo>
                  <a:lnTo>
                    <a:pt x="659" y="230"/>
                  </a:lnTo>
                  <a:lnTo>
                    <a:pt x="686" y="219"/>
                  </a:lnTo>
                  <a:lnTo>
                    <a:pt x="715" y="201"/>
                  </a:lnTo>
                  <a:lnTo>
                    <a:pt x="737" y="186"/>
                  </a:lnTo>
                  <a:lnTo>
                    <a:pt x="762" y="166"/>
                  </a:lnTo>
                  <a:lnTo>
                    <a:pt x="785" y="147"/>
                  </a:lnTo>
                  <a:lnTo>
                    <a:pt x="800" y="125"/>
                  </a:lnTo>
                  <a:lnTo>
                    <a:pt x="814" y="100"/>
                  </a:lnTo>
                  <a:lnTo>
                    <a:pt x="824" y="73"/>
                  </a:lnTo>
                  <a:lnTo>
                    <a:pt x="829" y="40"/>
                  </a:lnTo>
                  <a:lnTo>
                    <a:pt x="827" y="1"/>
                  </a:lnTo>
                  <a:lnTo>
                    <a:pt x="4" y="0"/>
                  </a:lnTo>
                </a:path>
              </a:pathLst>
            </a:custGeom>
            <a:blipFill>
              <a:blip r:embed="rId3"/>
              <a:tile algn="ctr" flip="none" sx="100000" sy="100000" tx="0" ty="0"/>
            </a:blipFill>
            <a:ln cmpd="sng" w="3175">
              <a:solidFill>
                <a:srgbClr val="D7D7D7"/>
              </a:solidFill>
              <a:round/>
            </a:ln>
          </p:spPr>
          <p:txBody>
            <a:bodyPr anchor="ctr" bIns="55978" lIns="111955" rIns="111955" tIns="55978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989956" y="4117656"/>
            <a:ext cx="1249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重发展</a:t>
            </a:r>
          </a:p>
        </p:txBody>
      </p:sp>
      <p:sp>
        <p:nvSpPr>
          <p:cNvPr id="18" name="矩形 17"/>
          <p:cNvSpPr/>
          <p:nvPr/>
        </p:nvSpPr>
        <p:spPr>
          <a:xfrm>
            <a:off x="4306631" y="3066215"/>
            <a:ext cx="12496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2800">
                <a:solidFill>
                  <a:prstClr val="black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轻党建</a:t>
            </a:r>
          </a:p>
        </p:txBody>
      </p:sp>
      <p:pic>
        <p:nvPicPr>
          <p:cNvPr descr="https://timgsa.baidu.com/timg?image&amp;quality=80&amp;size=b9999_10000&amp;sec=1530207621477&amp;di=bcdf316e14ff126e5ca98875d4766dfe&amp;imgtype=0&amp;src=http%3A%2F%2Fbpic.ooopic.com%2F18%2F33%2F80%2F18338080-403f5916008bfff077e102413fa731ca-0.jpg" id="19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ackgroundRemoval b="72917" l="6055" r="96387" t="625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5352" r="1402" t="6191"/>
          <a:stretch>
            <a:fillRect/>
          </a:stretch>
        </p:blipFill>
        <p:spPr bwMode="auto">
          <a:xfrm>
            <a:off x="6248400" y="1345666"/>
            <a:ext cx="5170683" cy="2696268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mph" presetID="26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7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18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 nodeType="clickPar">
                      <p:stCondLst>
                        <p:cond delay="indefinite"/>
                        <p:cond delay="0" evt="onBegin">
                          <p:tn val="29"/>
                        </p:cond>
                      </p:stCondLst>
                      <p:childTnLst>
                        <p:par>
                          <p:cTn fill="hold" id="3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7"/>
      <p:bldP grpId="0" spid="1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" name="矩形 1"/>
          <p:cNvSpPr/>
          <p:nvPr/>
        </p:nvSpPr>
        <p:spPr>
          <a:xfrm>
            <a:off x="882523" y="4126510"/>
            <a:ext cx="2256961" cy="189477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/>
          <a:effectLst>
            <a:outerShdw algn="tl" blurRad="190500" dir="2700000" dist="127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5528" y="3284984"/>
            <a:ext cx="2472983" cy="720080"/>
            <a:chOff x="685528" y="3284984"/>
            <a:chExt cx="2472983" cy="720080"/>
          </a:xfrm>
        </p:grpSpPr>
        <p:grpSp>
          <p:nvGrpSpPr>
            <p:cNvPr id="20" name="Group 3"/>
            <p:cNvGrpSpPr/>
            <p:nvPr/>
          </p:nvGrpSpPr>
          <p:grpSpPr>
            <a:xfrm>
              <a:off x="685528" y="3284984"/>
              <a:ext cx="2472983" cy="653509"/>
              <a:chOff x="1424694" y="3437117"/>
              <a:chExt cx="1499779" cy="396331"/>
            </a:xfrm>
            <a:solidFill>
              <a:schemeClr val="accent1"/>
            </a:solidFill>
          </p:grpSpPr>
          <p:sp>
            <p:nvSpPr>
              <p:cNvPr id="5" name="Round Same Side Corner Rectangle 4"/>
              <p:cNvSpPr/>
              <p:nvPr/>
            </p:nvSpPr>
            <p:spPr>
              <a:xfrm rot="16200000">
                <a:off x="2049734" y="2958708"/>
                <a:ext cx="249700" cy="1499779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" name="Oval 13"/>
              <p:cNvSpPr/>
              <p:nvPr/>
            </p:nvSpPr>
            <p:spPr>
              <a:xfrm>
                <a:off x="2014338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7" name="文本框 70"/>
            <p:cNvSpPr txBox="1"/>
            <p:nvPr/>
          </p:nvSpPr>
          <p:spPr>
            <a:xfrm>
              <a:off x="1485900" y="3420289"/>
              <a:ext cx="8640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01</a:t>
              </a:r>
            </a:p>
          </p:txBody>
        </p:sp>
      </p:grpSp>
      <p:sp>
        <p:nvSpPr>
          <p:cNvPr id="8" name="MH_Text_1"/>
          <p:cNvSpPr/>
          <p:nvPr>
            <p:custDataLst>
              <p:tags r:id="rId4"/>
            </p:custDataLst>
          </p:nvPr>
        </p:nvSpPr>
        <p:spPr>
          <a:xfrm>
            <a:off x="621804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altLang="en-US" b="1" lang="zh-CN" sz="24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输入小标题</a:t>
            </a:r>
          </a:p>
        </p:txBody>
      </p:sp>
      <p:sp>
        <p:nvSpPr>
          <p:cNvPr id="9" name="MH_Text_1"/>
          <p:cNvSpPr/>
          <p:nvPr>
            <p:custDataLst>
              <p:tags r:id="rId5"/>
            </p:custDataLst>
          </p:nvPr>
        </p:nvSpPr>
        <p:spPr>
          <a:xfrm>
            <a:off x="685529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  <p:sp>
        <p:nvSpPr>
          <p:cNvPr id="10" name="矩形 9"/>
          <p:cNvSpPr/>
          <p:nvPr/>
        </p:nvSpPr>
        <p:spPr>
          <a:xfrm>
            <a:off x="3603779" y="1390206"/>
            <a:ext cx="2256961" cy="1894778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57150">
            <a:solidFill>
              <a:schemeClr val="accent2"/>
            </a:solidFill>
          </a:ln>
          <a:effectLst>
            <a:outerShdw algn="tl" blurRad="190500" dir="2700000" dist="127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5768" y="3461701"/>
            <a:ext cx="2472984" cy="684181"/>
            <a:chOff x="3495768" y="3461701"/>
            <a:chExt cx="2472984" cy="684181"/>
          </a:xfrm>
        </p:grpSpPr>
        <p:grpSp>
          <p:nvGrpSpPr>
            <p:cNvPr id="12" name="Group 10"/>
            <p:cNvGrpSpPr/>
            <p:nvPr/>
          </p:nvGrpSpPr>
          <p:grpSpPr>
            <a:xfrm>
              <a:off x="3495768" y="3510515"/>
              <a:ext cx="2472984" cy="635367"/>
              <a:chOff x="2993261" y="3583747"/>
              <a:chExt cx="1499779" cy="385328"/>
            </a:xfrm>
            <a:solidFill>
              <a:schemeClr val="accent2"/>
            </a:solidFill>
          </p:grpSpPr>
          <p:sp>
            <p:nvSpPr>
              <p:cNvPr id="44" name="Round Same Side Corner Rectangle 6"/>
              <p:cNvSpPr/>
              <p:nvPr/>
            </p:nvSpPr>
            <p:spPr>
              <a:xfrm flipH="1" rot="5400000">
                <a:off x="3618301" y="2958707"/>
                <a:ext cx="249700" cy="1499779"/>
              </a:xfrm>
              <a:prstGeom prst="round2SameRect">
                <a:avLst>
                  <a:gd fmla="val 0" name="adj1"/>
                  <a:gd fmla="val 0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5" name="Oval 14"/>
              <p:cNvSpPr/>
              <p:nvPr/>
            </p:nvSpPr>
            <p:spPr>
              <a:xfrm>
                <a:off x="3582905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3" name="文本框 70"/>
            <p:cNvSpPr txBox="1"/>
            <p:nvPr/>
          </p:nvSpPr>
          <p:spPr>
            <a:xfrm>
              <a:off x="4244388" y="3461701"/>
              <a:ext cx="8640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02</a:t>
              </a:r>
            </a:p>
          </p:txBody>
        </p:sp>
      </p:grpSp>
      <p:sp>
        <p:nvSpPr>
          <p:cNvPr id="46" name="MH_Text_1"/>
          <p:cNvSpPr/>
          <p:nvPr>
            <p:custDataLst>
              <p:tags r:id="rId7"/>
            </p:custDataLst>
          </p:nvPr>
        </p:nvSpPr>
        <p:spPr>
          <a:xfrm>
            <a:off x="345478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altLang="en-US" b="1" lang="zh-CN" sz="2400">
                <a:solidFill>
                  <a:schemeClr val="accent2"/>
                </a:solidFill>
                <a:ea charset="-122" panose="020b0503020204020204" pitchFamily="34" typeface="微软雅黑"/>
                <a:cs typeface="+mn-ea"/>
                <a:sym typeface="+mn-lt"/>
              </a:rPr>
              <a:t>输入小标题</a:t>
            </a:r>
          </a:p>
        </p:txBody>
      </p:sp>
      <p:sp>
        <p:nvSpPr>
          <p:cNvPr id="47" name="MH_Text_1"/>
          <p:cNvSpPr/>
          <p:nvPr>
            <p:custDataLst>
              <p:tags r:id="rId8"/>
            </p:custDataLst>
          </p:nvPr>
        </p:nvSpPr>
        <p:spPr>
          <a:xfrm>
            <a:off x="351851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  <p:sp>
        <p:nvSpPr>
          <p:cNvPr id="48" name="矩形 47"/>
          <p:cNvSpPr/>
          <p:nvPr/>
        </p:nvSpPr>
        <p:spPr>
          <a:xfrm>
            <a:off x="6389556" y="4126510"/>
            <a:ext cx="2256961" cy="18947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57150">
            <a:solidFill>
              <a:schemeClr val="accent3"/>
            </a:solidFill>
          </a:ln>
          <a:effectLst>
            <a:outerShdw algn="tl" blurRad="190500" dir="2700000" dist="127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306009" y="3255566"/>
            <a:ext cx="2472985" cy="733828"/>
            <a:chOff x="6306009" y="3255566"/>
            <a:chExt cx="2472985" cy="733828"/>
          </a:xfrm>
        </p:grpSpPr>
        <p:grpSp>
          <p:nvGrpSpPr>
            <p:cNvPr id="50" name="Group 11"/>
            <p:cNvGrpSpPr/>
            <p:nvPr/>
          </p:nvGrpSpPr>
          <p:grpSpPr>
            <a:xfrm>
              <a:off x="6306009" y="3255566"/>
              <a:ext cx="2472985" cy="653508"/>
              <a:chOff x="4561827" y="3437117"/>
              <a:chExt cx="1499779" cy="396330"/>
            </a:xfrm>
            <a:solidFill>
              <a:schemeClr val="accent3"/>
            </a:solidFill>
          </p:grpSpPr>
          <p:sp>
            <p:nvSpPr>
              <p:cNvPr id="52" name="Round Same Side Corner Rectangle 7"/>
              <p:cNvSpPr/>
              <p:nvPr/>
            </p:nvSpPr>
            <p:spPr>
              <a:xfrm flipH="1" rot="5400000">
                <a:off x="5186867" y="2958707"/>
                <a:ext cx="249700" cy="1499779"/>
              </a:xfrm>
              <a:prstGeom prst="round2SameRect">
                <a:avLst>
                  <a:gd fmla="val 0" name="adj1"/>
                  <a:gd fmla="val 0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53" name="Oval 15"/>
              <p:cNvSpPr/>
              <p:nvPr/>
            </p:nvSpPr>
            <p:spPr>
              <a:xfrm>
                <a:off x="5220257" y="3437117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54" name="文本框 70"/>
            <p:cNvSpPr txBox="1"/>
            <p:nvPr/>
          </p:nvSpPr>
          <p:spPr>
            <a:xfrm>
              <a:off x="7215625" y="3404619"/>
              <a:ext cx="8640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03</a:t>
              </a:r>
            </a:p>
          </p:txBody>
        </p:sp>
      </p:grpSp>
      <p:sp>
        <p:nvSpPr>
          <p:cNvPr id="55" name="MH_Text_1"/>
          <p:cNvSpPr/>
          <p:nvPr>
            <p:custDataLst>
              <p:tags r:id="rId10"/>
            </p:custDataLst>
          </p:nvPr>
        </p:nvSpPr>
        <p:spPr>
          <a:xfrm>
            <a:off x="6142328" y="1437287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altLang="en-US" b="1" lang="zh-CN" sz="2400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typeface="+mn-lt"/>
              </a:rPr>
              <a:t>输入小标题</a:t>
            </a:r>
          </a:p>
        </p:txBody>
      </p:sp>
      <p:sp>
        <p:nvSpPr>
          <p:cNvPr id="56" name="MH_Text_1"/>
          <p:cNvSpPr/>
          <p:nvPr>
            <p:custDataLst>
              <p:tags r:id="rId11"/>
            </p:custDataLst>
          </p:nvPr>
        </p:nvSpPr>
        <p:spPr>
          <a:xfrm>
            <a:off x="6206053" y="1985050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  <p:sp>
        <p:nvSpPr>
          <p:cNvPr id="57" name="矩形 56"/>
          <p:cNvSpPr/>
          <p:nvPr/>
        </p:nvSpPr>
        <p:spPr>
          <a:xfrm>
            <a:off x="9215473" y="1328142"/>
            <a:ext cx="2256961" cy="1894778"/>
          </a:xfrm>
          <a:prstGeom prst="rect">
            <a:avLst/>
          </a:prstGeom>
          <a:blipFill>
            <a:blip r:embed="rId12"/>
            <a:stretch>
              <a:fillRect/>
            </a:stretch>
          </a:blipFill>
          <a:ln w="57150">
            <a:solidFill>
              <a:schemeClr val="accent4"/>
            </a:solidFill>
          </a:ln>
          <a:effectLst>
            <a:outerShdw algn="tl" blurRad="190500" dir="2700000" dist="127000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116251" y="3429000"/>
            <a:ext cx="2472984" cy="697510"/>
            <a:chOff x="9116251" y="3429000"/>
            <a:chExt cx="2472984" cy="697510"/>
          </a:xfrm>
        </p:grpSpPr>
        <p:grpSp>
          <p:nvGrpSpPr>
            <p:cNvPr id="59" name="Group 12"/>
            <p:cNvGrpSpPr/>
            <p:nvPr/>
          </p:nvGrpSpPr>
          <p:grpSpPr>
            <a:xfrm>
              <a:off x="9116251" y="3491143"/>
              <a:ext cx="2472984" cy="635367"/>
              <a:chOff x="6130393" y="3583747"/>
              <a:chExt cx="1499779" cy="385328"/>
            </a:xfrm>
            <a:solidFill>
              <a:schemeClr val="accent4"/>
            </a:solidFill>
          </p:grpSpPr>
          <p:sp>
            <p:nvSpPr>
              <p:cNvPr id="60" name="Round Same Side Corner Rectangle 8"/>
              <p:cNvSpPr/>
              <p:nvPr/>
            </p:nvSpPr>
            <p:spPr>
              <a:xfrm flipH="1" rot="5400000">
                <a:off x="6755433" y="2958707"/>
                <a:ext cx="249700" cy="1499779"/>
              </a:xfrm>
              <a:prstGeom prst="round2SameRect">
                <a:avLst>
                  <a:gd fmla="val 0" name="adj1"/>
                  <a:gd fmla="val 0" name="adj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61" name="Oval 16"/>
              <p:cNvSpPr/>
              <p:nvPr/>
            </p:nvSpPr>
            <p:spPr>
              <a:xfrm>
                <a:off x="6720037" y="3648583"/>
                <a:ext cx="320492" cy="32049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20000"/>
                  </a:lnSpc>
                </a:pPr>
                <a:endParaRPr lang="en-GB" sz="1475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604020202020204" pitchFamily="34" typeface="Arial"/>
                  <a:ea charset="-122" panose="020b0503020204020204" pitchFamily="34" typeface="微软雅黑"/>
                  <a:cs typeface="+mn-ea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62" name="文本框 70"/>
            <p:cNvSpPr txBox="1"/>
            <p:nvPr/>
          </p:nvSpPr>
          <p:spPr>
            <a:xfrm>
              <a:off x="9911904" y="3429000"/>
              <a:ext cx="864096" cy="5791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3200">
                  <a:solidFill>
                    <a:schemeClr val="bg1"/>
                  </a:solidFill>
                  <a:latin charset="0" panose="020b0806030902050204" pitchFamily="34" typeface="Impact"/>
                  <a:ea charset="-122" panose="020b0503020204020204" pitchFamily="34" typeface="微软雅黑"/>
                </a:rPr>
                <a:t>04</a:t>
              </a:r>
            </a:p>
          </p:txBody>
        </p:sp>
      </p:grpSp>
      <p:sp>
        <p:nvSpPr>
          <p:cNvPr id="63" name="MH_Text_1"/>
          <p:cNvSpPr/>
          <p:nvPr>
            <p:custDataLst>
              <p:tags r:id="rId13"/>
            </p:custDataLst>
          </p:nvPr>
        </p:nvSpPr>
        <p:spPr>
          <a:xfrm>
            <a:off x="9052527" y="4365104"/>
            <a:ext cx="268754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1"/>
              </a:buClr>
            </a:pPr>
            <a:r>
              <a:rPr altLang="en-US" b="1" lang="zh-CN" sz="2400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typeface="+mn-lt"/>
              </a:rPr>
              <a:t>输入小标题</a:t>
            </a:r>
          </a:p>
        </p:txBody>
      </p:sp>
      <p:sp>
        <p:nvSpPr>
          <p:cNvPr id="64" name="MH_Text_1"/>
          <p:cNvSpPr/>
          <p:nvPr>
            <p:custDataLst>
              <p:tags r:id="rId14"/>
            </p:custDataLst>
          </p:nvPr>
        </p:nvSpPr>
        <p:spPr>
          <a:xfrm>
            <a:off x="9116252" y="4912867"/>
            <a:ext cx="2670978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4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3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4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6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8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6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id="62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grpId="0" id="6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7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250" id="7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 id="79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8"/>
      <p:bldP grpId="0" spid="9"/>
      <p:bldP grpId="0" spid="10"/>
      <p:bldP grpId="0" spid="46"/>
      <p:bldP grpId="0" spid="47"/>
      <p:bldP grpId="0" spid="48"/>
      <p:bldP grpId="0" spid="55"/>
      <p:bldP grpId="0" spid="56"/>
      <p:bldP grpId="0" spid="57"/>
      <p:bldP grpId="0" spid="63"/>
      <p:bldP grpId="0" spid="64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21713" y="4990774"/>
            <a:ext cx="2160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4" name="矩形 3"/>
          <p:cNvSpPr/>
          <p:nvPr/>
        </p:nvSpPr>
        <p:spPr>
          <a:xfrm>
            <a:off x="5023217" y="4990774"/>
            <a:ext cx="2160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5" name="矩形 4"/>
          <p:cNvSpPr/>
          <p:nvPr/>
        </p:nvSpPr>
        <p:spPr>
          <a:xfrm>
            <a:off x="8024725" y="5060024"/>
            <a:ext cx="2160000" cy="105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6" name="矩形 5"/>
          <p:cNvSpPr/>
          <p:nvPr/>
        </p:nvSpPr>
        <p:spPr>
          <a:xfrm>
            <a:off x="1439197" y="1227529"/>
            <a:ext cx="9313606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20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单击此处添加您的文字内容，或复制文本粘贴至此，字间距和行间距均可自行调节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021714" y="2496250"/>
            <a:ext cx="2160000" cy="2160000"/>
            <a:chOff x="2021714" y="2496250"/>
            <a:chExt cx="2160000" cy="2160000"/>
          </a:xfrm>
        </p:grpSpPr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021714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4000" u="none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166002" y="3596822"/>
              <a:ext cx="1856984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0" lang="zh-CN" noProof="0" normalizeH="0" spc="0" strike="noStrike" sz="2800" u="none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/>
                  <a:ea charset="-122" panose="020b0503020204020204" pitchFamily="34" typeface="微软雅黑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2775107" y="2741227"/>
              <a:ext cx="638773" cy="638773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023220" y="2496250"/>
            <a:ext cx="2160000" cy="2160000"/>
            <a:chOff x="5023220" y="2496250"/>
            <a:chExt cx="2160000" cy="2160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5023220" y="2496250"/>
              <a:ext cx="2160000" cy="2160000"/>
            </a:xfrm>
            <a:prstGeom prst="ellipse">
              <a:avLst/>
            </a:prstGeom>
            <a:solidFill>
              <a:srgbClr val="7D0000"/>
            </a:solidFill>
            <a:ln w="190500">
              <a:solidFill>
                <a:srgbClr val="7D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4000" u="none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5174728" y="3596822"/>
              <a:ext cx="1856984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80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/>
                  <a:ea charset="-122" panose="020b0503020204020204" pitchFamily="34" typeface="微软雅黑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783833" y="2741227"/>
              <a:ext cx="638773" cy="638773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024726" y="2496250"/>
            <a:ext cx="2160000" cy="2160000"/>
            <a:chOff x="8024726" y="2496250"/>
            <a:chExt cx="2160000" cy="2160000"/>
          </a:xfrm>
        </p:grpSpPr>
        <p:sp>
          <p:nvSpPr>
            <p:cNvPr id="16" name="椭圆 15"/>
            <p:cNvSpPr>
              <a:spLocks noChangeAspect="1"/>
            </p:cNvSpPr>
            <p:nvPr/>
          </p:nvSpPr>
          <p:spPr>
            <a:xfrm>
              <a:off x="8024726" y="2496250"/>
              <a:ext cx="2160000" cy="2160000"/>
            </a:xfrm>
            <a:prstGeom prst="ellipse">
              <a:avLst/>
            </a:prstGeom>
            <a:solidFill>
              <a:srgbClr val="C00000"/>
            </a:solidFill>
            <a:ln w="1905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4000" u="none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169015" y="3596822"/>
              <a:ext cx="1856984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lang="zh-CN" noProof="0" sz="2800">
                  <a:ln>
                    <a:noFill/>
                  </a:ln>
                  <a:solidFill>
                    <a:srgbClr val="FFFDF8"/>
                  </a:solidFill>
                  <a:effectLst/>
                  <a:uLnTx/>
                  <a:uFillTx/>
                  <a:latin typeface="Arial"/>
                  <a:ea charset="-122" panose="020b0503020204020204" pitchFamily="34" typeface="微软雅黑"/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8785339" y="2741227"/>
              <a:ext cx="638773" cy="638773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61702" y="4983079"/>
            <a:ext cx="3080084" cy="1242461"/>
            <a:chOff x="4485502" y="4983079"/>
            <a:chExt cx="3080084" cy="1242461"/>
          </a:xfrm>
        </p:grpSpPr>
        <p:cxnSp>
          <p:nvCxnSpPr>
            <p:cNvPr id="20" name="直接连接符 19"/>
            <p:cNvCxnSpPr/>
            <p:nvPr/>
          </p:nvCxnSpPr>
          <p:spPr>
            <a:xfrm flipH="1">
              <a:off x="4485502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7565586" y="4983079"/>
              <a:ext cx="0" cy="1242461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加号 22"/>
          <p:cNvSpPr/>
          <p:nvPr/>
        </p:nvSpPr>
        <p:spPr>
          <a:xfrm>
            <a:off x="4331769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7329895" y="3303451"/>
            <a:ext cx="545598" cy="545598"/>
          </a:xfrm>
          <a:prstGeom prst="mathPlus">
            <a:avLst/>
          </a:prstGeom>
          <a:solidFill>
            <a:srgbClr val="FF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2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1000" id="3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4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4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266"/>
                                  </p:iterate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4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4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952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23"/>
      <p:bldP grpId="0" spid="2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791849" y="3770326"/>
            <a:ext cx="3714750" cy="214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</a:p>
        </p:txBody>
      </p:sp>
      <p:sp>
        <p:nvSpPr>
          <p:cNvPr id="4" name="任意多边形: 形状 3"/>
          <p:cNvSpPr/>
          <p:nvPr/>
        </p:nvSpPr>
        <p:spPr>
          <a:xfrm>
            <a:off x="4627818" y="2455709"/>
            <a:ext cx="1671381" cy="3779992"/>
          </a:xfrm>
          <a:custGeom>
            <a:gdLst>
              <a:gd fmla="*/ 0 w 1765300" name="connsiteX0"/>
              <a:gd fmla="*/ 0 h 2984500" name="connsiteY0"/>
              <a:gd fmla="*/ 0 w 1765300" name="connsiteX1"/>
              <a:gd fmla="*/ 0 h 2984500" name="connsiteY1"/>
              <a:gd fmla="*/ 1765300 w 1765300" name="connsiteX2"/>
              <a:gd fmla="*/ 0 h 2984500" name="connsiteY2"/>
              <a:gd fmla="*/ 1765300 w 1765300" name="connsiteX3"/>
              <a:gd fmla="*/ 2984500 h 2984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984500" w="1765300">
                <a:moveTo>
                  <a:pt x="0" y="0"/>
                </a:moveTo>
                <a:lnTo>
                  <a:pt x="0" y="0"/>
                </a:lnTo>
                <a:lnTo>
                  <a:pt x="1765300" y="0"/>
                </a:lnTo>
                <a:lnTo>
                  <a:pt x="1765300" y="2984500"/>
                </a:lnTo>
              </a:path>
            </a:pathLst>
          </a:custGeom>
          <a:noFill/>
          <a:ln>
            <a:solidFill>
              <a:srgbClr val="FFC000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5" name="椭圆 4"/>
          <p:cNvSpPr>
            <a:spLocks noChangeAspect="1"/>
          </p:cNvSpPr>
          <p:nvPr/>
        </p:nvSpPr>
        <p:spPr>
          <a:xfrm>
            <a:off x="6016337" y="215872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6" name="椭圆 5"/>
          <p:cNvSpPr>
            <a:spLocks noChangeAspect="1"/>
          </p:cNvSpPr>
          <p:nvPr/>
        </p:nvSpPr>
        <p:spPr>
          <a:xfrm>
            <a:off x="6016337" y="5355377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5</a:t>
            </a:r>
          </a:p>
        </p:txBody>
      </p:sp>
      <p:sp>
        <p:nvSpPr>
          <p:cNvPr id="7" name="椭圆 6"/>
          <p:cNvSpPr>
            <a:spLocks noChangeAspect="1"/>
          </p:cNvSpPr>
          <p:nvPr/>
        </p:nvSpPr>
        <p:spPr>
          <a:xfrm>
            <a:off x="6016337" y="4556216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4</a:t>
            </a:r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6016337" y="3757053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6016337" y="2957890"/>
            <a:ext cx="576000" cy="576000"/>
          </a:xfrm>
          <a:prstGeom prst="ellipse">
            <a:avLst/>
          </a:prstGeom>
          <a:solidFill>
            <a:srgbClr val="7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10" name="矩形 9"/>
          <p:cNvSpPr/>
          <p:nvPr/>
        </p:nvSpPr>
        <p:spPr>
          <a:xfrm>
            <a:off x="6808937" y="215872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6808937" y="296646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6808937" y="3774197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3" name="矩形 12"/>
          <p:cNvSpPr/>
          <p:nvPr/>
        </p:nvSpPr>
        <p:spPr>
          <a:xfrm>
            <a:off x="6808937" y="4581932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6808937" y="5389668"/>
            <a:ext cx="4032000" cy="576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noProof="0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单击输入标题内容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670629" y="1468342"/>
            <a:ext cx="1957190" cy="1957190"/>
            <a:chOff x="2670629" y="1468342"/>
            <a:chExt cx="1957190" cy="1957190"/>
          </a:xfrm>
        </p:grpSpPr>
        <p:sp>
          <p:nvSpPr>
            <p:cNvPr id="16" name="椭圆 15"/>
            <p:cNvSpPr/>
            <p:nvPr/>
          </p:nvSpPr>
          <p:spPr>
            <a:xfrm>
              <a:off x="2670629" y="1468342"/>
              <a:ext cx="1957190" cy="1957190"/>
            </a:xfrm>
            <a:prstGeom prst="ellipse">
              <a:avLst/>
            </a:prstGeom>
            <a:solidFill>
              <a:srgbClr val="C00000"/>
            </a:solidFill>
            <a:ln w="127000">
              <a:solidFill>
                <a:srgbClr val="C0000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3222612" y="2029097"/>
              <a:ext cx="853224" cy="853224"/>
            </a:xfrm>
            <a:custGeom>
              <a:gdLst>
                <a:gd fmla="*/ 2313 w 16074" name="T0"/>
                <a:gd fmla="*/ 11564 h 16128" name="T1"/>
                <a:gd fmla="*/ 3529 w 16074" name="T2"/>
                <a:gd fmla="*/ 12395 h 16128" name="T3"/>
                <a:gd fmla="*/ 4818 w 16074" name="T4"/>
                <a:gd fmla="*/ 13031 h 16128" name="T5"/>
                <a:gd fmla="*/ 6189 w 16074" name="T6"/>
                <a:gd fmla="*/ 13418 h 16128" name="T7"/>
                <a:gd fmla="*/ 7653 w 16074" name="T8"/>
                <a:gd fmla="*/ 13501 h 16128" name="T9"/>
                <a:gd fmla="*/ 9219 w 16074" name="T10"/>
                <a:gd fmla="*/ 13224 h 16128" name="T11"/>
                <a:gd fmla="*/ 5225 w 16074" name="T12"/>
                <a:gd fmla="*/ 7326 h 16128" name="T13"/>
                <a:gd fmla="*/ 5604 w 16074" name="T14"/>
                <a:gd fmla="*/ 2588 h 16128" name="T15"/>
                <a:gd fmla="*/ 5918 w 16074" name="T16"/>
                <a:gd fmla="*/ 2680 h 16128" name="T17"/>
                <a:gd fmla="*/ 6274 w 16074" name="T18"/>
                <a:gd fmla="*/ 2719 h 16128" name="T19"/>
                <a:gd fmla="*/ 6671 w 16074" name="T20"/>
                <a:gd fmla="*/ 2688 h 16128" name="T21"/>
                <a:gd fmla="*/ 7102 w 16074" name="T22"/>
                <a:gd fmla="*/ 2577 h 16128" name="T23"/>
                <a:gd fmla="*/ 7563 w 16074" name="T24"/>
                <a:gd fmla="*/ 2375 h 16128" name="T25"/>
                <a:gd fmla="*/ 8053 w 16074" name="T26"/>
                <a:gd fmla="*/ 2066 h 16128" name="T27"/>
                <a:gd fmla="*/ 12930 w 16074" name="T28"/>
                <a:gd fmla="*/ 10057 h 16128" name="T29"/>
                <a:gd fmla="*/ 13396 w 16074" name="T30"/>
                <a:gd fmla="*/ 8301 h 16128" name="T31"/>
                <a:gd fmla="*/ 13347 w 16074" name="T32"/>
                <a:gd fmla="*/ 6443 h 16128" name="T33"/>
                <a:gd fmla="*/ 12801 w 16074" name="T34"/>
                <a:gd fmla="*/ 4583 h 16128" name="T35"/>
                <a:gd fmla="*/ 11773 w 16074" name="T36"/>
                <a:gd fmla="*/ 2822 h 16128" name="T37"/>
                <a:gd fmla="*/ 10277 w 16074" name="T38"/>
                <a:gd fmla="*/ 1262 h 16128" name="T39"/>
                <a:gd fmla="*/ 8329 w 16074" name="T40"/>
                <a:gd fmla="*/ 0 h 16128" name="T41"/>
                <a:gd fmla="*/ 10526 w 16074" name="T42"/>
                <a:gd fmla="*/ 458 h 16128" name="T43"/>
                <a:gd fmla="*/ 12659 w 16074" name="T44"/>
                <a:gd fmla="*/ 1583 h 16128" name="T45"/>
                <a:gd fmla="*/ 14464 w 16074" name="T46"/>
                <a:gd fmla="*/ 3304 h 16128" name="T47"/>
                <a:gd fmla="*/ 15679 w 16074" name="T48"/>
                <a:gd fmla="*/ 5557 h 16128" name="T49"/>
                <a:gd fmla="*/ 16044 w 16074" name="T50"/>
                <a:gd fmla="*/ 8271 h 16128" name="T51"/>
                <a:gd fmla="*/ 15294 w 16074" name="T52"/>
                <a:gd fmla="*/ 11379 h 16128" name="T53"/>
                <a:gd fmla="*/ 12655 w 16074" name="T54"/>
                <a:gd fmla="*/ 14684 h 16128" name="T55"/>
                <a:gd fmla="*/ 10870 w 16074" name="T56"/>
                <a:gd fmla="*/ 15495 h 16128" name="T57"/>
                <a:gd fmla="*/ 9145 w 16074" name="T58"/>
                <a:gd fmla="*/ 15974 h 16128" name="T59"/>
                <a:gd fmla="*/ 7486 w 16074" name="T60"/>
                <a:gd fmla="*/ 16128 h 16128" name="T61"/>
                <a:gd fmla="*/ 5906 w 16074" name="T62"/>
                <a:gd fmla="*/ 15967 h 16128" name="T63"/>
                <a:gd fmla="*/ 4415 w 16074" name="T64"/>
                <a:gd fmla="*/ 15498 h 16128" name="T65"/>
                <a:gd fmla="*/ 3023 w 16074" name="T66"/>
                <a:gd fmla="*/ 14731 h 16128" name="T67"/>
                <a:gd fmla="*/ 2528 w 16074" name="T68"/>
                <a:gd fmla="*/ 14487 h 16128" name="T69"/>
                <a:gd fmla="*/ 2530 w 16074" name="T70"/>
                <a:gd fmla="*/ 14735 h 16128" name="T71"/>
                <a:gd fmla="*/ 2473 w 16074" name="T72"/>
                <a:gd fmla="*/ 14983 h 16128" name="T73"/>
                <a:gd fmla="*/ 2363 w 16074" name="T74"/>
                <a:gd fmla="*/ 15222 h 16128" name="T75"/>
                <a:gd fmla="*/ 2207 w 16074" name="T76"/>
                <a:gd fmla="*/ 15444 h 16128" name="T77"/>
                <a:gd fmla="*/ 2013 w 16074" name="T78"/>
                <a:gd fmla="*/ 15642 h 16128" name="T79"/>
                <a:gd fmla="*/ 1779 w 16074" name="T80"/>
                <a:gd fmla="*/ 15812 h 16128" name="T81"/>
                <a:gd fmla="*/ 1496 w 16074" name="T82"/>
                <a:gd fmla="*/ 15944 h 16128" name="T83"/>
                <a:gd fmla="*/ 1210 w 16074" name="T84"/>
                <a:gd fmla="*/ 16001 h 16128" name="T85"/>
                <a:gd fmla="*/ 933 w 16074" name="T86"/>
                <a:gd fmla="*/ 15986 h 16128" name="T87"/>
                <a:gd fmla="*/ 671 w 16074" name="T88"/>
                <a:gd fmla="*/ 15902 h 16128" name="T89"/>
                <a:gd fmla="*/ 436 w 16074" name="T90"/>
                <a:gd fmla="*/ 15751 h 16128" name="T91"/>
                <a:gd fmla="*/ 234 w 16074" name="T92"/>
                <a:gd fmla="*/ 15534 h 16128" name="T93"/>
                <a:gd fmla="*/ 33 w 16074" name="T94"/>
                <a:gd fmla="*/ 15112 h 16128" name="T95"/>
                <a:gd fmla="*/ 17 w 16074" name="T96"/>
                <a:gd fmla="*/ 14651 h 16128" name="T97"/>
                <a:gd fmla="*/ 179 w 16074" name="T98"/>
                <a:gd fmla="*/ 14226 h 16128" name="T99"/>
                <a:gd fmla="*/ 478 w 16074" name="T100"/>
                <a:gd fmla="*/ 13874 h 16128" name="T101"/>
                <a:gd fmla="*/ 878 w 16074" name="T102"/>
                <a:gd fmla="*/ 13632 h 16128" name="T103"/>
                <a:gd fmla="*/ 1339 w 16074" name="T104"/>
                <a:gd fmla="*/ 13536 h 16128" name="T105"/>
                <a:gd fmla="*/ 1477 w 16074" name="T106"/>
                <a:gd fmla="*/ 13406 h 16128" name="T107"/>
                <a:gd fmla="*/ 1100 w 16074" name="T108"/>
                <a:gd fmla="*/ 12990 h 16128" name="T109"/>
                <a:gd fmla="*/ 736 w 16074" name="T110"/>
                <a:gd fmla="*/ 12545 h 16128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16127" w="16074">
                  <a:moveTo>
                    <a:pt x="454" y="12169"/>
                  </a:moveTo>
                  <a:lnTo>
                    <a:pt x="1614" y="10993"/>
                  </a:lnTo>
                  <a:lnTo>
                    <a:pt x="1844" y="11188"/>
                  </a:lnTo>
                  <a:lnTo>
                    <a:pt x="2077" y="11378"/>
                  </a:lnTo>
                  <a:lnTo>
                    <a:pt x="2313" y="11564"/>
                  </a:lnTo>
                  <a:lnTo>
                    <a:pt x="2550" y="11742"/>
                  </a:lnTo>
                  <a:lnTo>
                    <a:pt x="2792" y="11916"/>
                  </a:lnTo>
                  <a:lnTo>
                    <a:pt x="3035" y="12083"/>
                  </a:lnTo>
                  <a:lnTo>
                    <a:pt x="3280" y="12242"/>
                  </a:lnTo>
                  <a:lnTo>
                    <a:pt x="3529" y="12395"/>
                  </a:lnTo>
                  <a:lnTo>
                    <a:pt x="3781" y="12540"/>
                  </a:lnTo>
                  <a:lnTo>
                    <a:pt x="4035" y="12677"/>
                  </a:lnTo>
                  <a:lnTo>
                    <a:pt x="4293" y="12804"/>
                  </a:lnTo>
                  <a:lnTo>
                    <a:pt x="4554" y="12923"/>
                  </a:lnTo>
                  <a:lnTo>
                    <a:pt x="4818" y="13031"/>
                  </a:lnTo>
                  <a:lnTo>
                    <a:pt x="5086" y="13131"/>
                  </a:lnTo>
                  <a:lnTo>
                    <a:pt x="5356" y="13220"/>
                  </a:lnTo>
                  <a:lnTo>
                    <a:pt x="5630" y="13298"/>
                  </a:lnTo>
                  <a:lnTo>
                    <a:pt x="5908" y="13364"/>
                  </a:lnTo>
                  <a:lnTo>
                    <a:pt x="6189" y="13418"/>
                  </a:lnTo>
                  <a:lnTo>
                    <a:pt x="6474" y="13461"/>
                  </a:lnTo>
                  <a:lnTo>
                    <a:pt x="6763" y="13491"/>
                  </a:lnTo>
                  <a:lnTo>
                    <a:pt x="7056" y="13508"/>
                  </a:lnTo>
                  <a:lnTo>
                    <a:pt x="7352" y="13511"/>
                  </a:lnTo>
                  <a:lnTo>
                    <a:pt x="7653" y="13501"/>
                  </a:lnTo>
                  <a:lnTo>
                    <a:pt x="7958" y="13476"/>
                  </a:lnTo>
                  <a:lnTo>
                    <a:pt x="8267" y="13437"/>
                  </a:lnTo>
                  <a:lnTo>
                    <a:pt x="8579" y="13381"/>
                  </a:lnTo>
                  <a:lnTo>
                    <a:pt x="8897" y="13311"/>
                  </a:lnTo>
                  <a:lnTo>
                    <a:pt x="9219" y="13224"/>
                  </a:lnTo>
                  <a:lnTo>
                    <a:pt x="9546" y="13121"/>
                  </a:lnTo>
                  <a:lnTo>
                    <a:pt x="9877" y="13001"/>
                  </a:lnTo>
                  <a:lnTo>
                    <a:pt x="10212" y="12863"/>
                  </a:lnTo>
                  <a:lnTo>
                    <a:pt x="10554" y="12708"/>
                  </a:lnTo>
                  <a:lnTo>
                    <a:pt x="5225" y="7326"/>
                  </a:lnTo>
                  <a:lnTo>
                    <a:pt x="3765" y="8813"/>
                  </a:lnTo>
                  <a:lnTo>
                    <a:pt x="1503" y="6582"/>
                  </a:lnTo>
                  <a:lnTo>
                    <a:pt x="5491" y="2537"/>
                  </a:lnTo>
                  <a:lnTo>
                    <a:pt x="5547" y="2563"/>
                  </a:lnTo>
                  <a:lnTo>
                    <a:pt x="5604" y="2588"/>
                  </a:lnTo>
                  <a:lnTo>
                    <a:pt x="5663" y="2610"/>
                  </a:lnTo>
                  <a:lnTo>
                    <a:pt x="5724" y="2631"/>
                  </a:lnTo>
                  <a:lnTo>
                    <a:pt x="5787" y="2649"/>
                  </a:lnTo>
                  <a:lnTo>
                    <a:pt x="5852" y="2666"/>
                  </a:lnTo>
                  <a:lnTo>
                    <a:pt x="5918" y="2680"/>
                  </a:lnTo>
                  <a:lnTo>
                    <a:pt x="5986" y="2693"/>
                  </a:lnTo>
                  <a:lnTo>
                    <a:pt x="6055" y="2703"/>
                  </a:lnTo>
                  <a:lnTo>
                    <a:pt x="6127" y="2711"/>
                  </a:lnTo>
                  <a:lnTo>
                    <a:pt x="6200" y="2716"/>
                  </a:lnTo>
                  <a:lnTo>
                    <a:pt x="6274" y="2719"/>
                  </a:lnTo>
                  <a:lnTo>
                    <a:pt x="6351" y="2719"/>
                  </a:lnTo>
                  <a:lnTo>
                    <a:pt x="6429" y="2716"/>
                  </a:lnTo>
                  <a:lnTo>
                    <a:pt x="6508" y="2710"/>
                  </a:lnTo>
                  <a:lnTo>
                    <a:pt x="6588" y="2700"/>
                  </a:lnTo>
                  <a:lnTo>
                    <a:pt x="6671" y="2688"/>
                  </a:lnTo>
                  <a:lnTo>
                    <a:pt x="6755" y="2673"/>
                  </a:lnTo>
                  <a:lnTo>
                    <a:pt x="6840" y="2654"/>
                  </a:lnTo>
                  <a:lnTo>
                    <a:pt x="6925" y="2632"/>
                  </a:lnTo>
                  <a:lnTo>
                    <a:pt x="7013" y="2607"/>
                  </a:lnTo>
                  <a:lnTo>
                    <a:pt x="7102" y="2577"/>
                  </a:lnTo>
                  <a:lnTo>
                    <a:pt x="7192" y="2545"/>
                  </a:lnTo>
                  <a:lnTo>
                    <a:pt x="7283" y="2508"/>
                  </a:lnTo>
                  <a:lnTo>
                    <a:pt x="7375" y="2468"/>
                  </a:lnTo>
                  <a:lnTo>
                    <a:pt x="7469" y="2423"/>
                  </a:lnTo>
                  <a:lnTo>
                    <a:pt x="7563" y="2375"/>
                  </a:lnTo>
                  <a:lnTo>
                    <a:pt x="7659" y="2321"/>
                  </a:lnTo>
                  <a:lnTo>
                    <a:pt x="7756" y="2265"/>
                  </a:lnTo>
                  <a:lnTo>
                    <a:pt x="7854" y="2203"/>
                  </a:lnTo>
                  <a:lnTo>
                    <a:pt x="7953" y="2137"/>
                  </a:lnTo>
                  <a:lnTo>
                    <a:pt x="8053" y="2066"/>
                  </a:lnTo>
                  <a:lnTo>
                    <a:pt x="9204" y="3243"/>
                  </a:lnTo>
                  <a:lnTo>
                    <a:pt x="7220" y="5296"/>
                  </a:lnTo>
                  <a:lnTo>
                    <a:pt x="12597" y="10708"/>
                  </a:lnTo>
                  <a:lnTo>
                    <a:pt x="12775" y="10387"/>
                  </a:lnTo>
                  <a:lnTo>
                    <a:pt x="12930" y="10057"/>
                  </a:lnTo>
                  <a:lnTo>
                    <a:pt x="13065" y="9719"/>
                  </a:lnTo>
                  <a:lnTo>
                    <a:pt x="13179" y="9373"/>
                  </a:lnTo>
                  <a:lnTo>
                    <a:pt x="13271" y="9022"/>
                  </a:lnTo>
                  <a:lnTo>
                    <a:pt x="13344" y="8664"/>
                  </a:lnTo>
                  <a:lnTo>
                    <a:pt x="13396" y="8301"/>
                  </a:lnTo>
                  <a:lnTo>
                    <a:pt x="13426" y="7934"/>
                  </a:lnTo>
                  <a:lnTo>
                    <a:pt x="13437" y="7564"/>
                  </a:lnTo>
                  <a:lnTo>
                    <a:pt x="13427" y="7192"/>
                  </a:lnTo>
                  <a:lnTo>
                    <a:pt x="13398" y="6818"/>
                  </a:lnTo>
                  <a:lnTo>
                    <a:pt x="13347" y="6443"/>
                  </a:lnTo>
                  <a:lnTo>
                    <a:pt x="13277" y="6068"/>
                  </a:lnTo>
                  <a:lnTo>
                    <a:pt x="13188" y="5694"/>
                  </a:lnTo>
                  <a:lnTo>
                    <a:pt x="13079" y="5321"/>
                  </a:lnTo>
                  <a:lnTo>
                    <a:pt x="12949" y="4950"/>
                  </a:lnTo>
                  <a:lnTo>
                    <a:pt x="12801" y="4583"/>
                  </a:lnTo>
                  <a:lnTo>
                    <a:pt x="12634" y="4220"/>
                  </a:lnTo>
                  <a:lnTo>
                    <a:pt x="12447" y="3862"/>
                  </a:lnTo>
                  <a:lnTo>
                    <a:pt x="12241" y="3509"/>
                  </a:lnTo>
                  <a:lnTo>
                    <a:pt x="12017" y="3162"/>
                  </a:lnTo>
                  <a:lnTo>
                    <a:pt x="11773" y="2822"/>
                  </a:lnTo>
                  <a:lnTo>
                    <a:pt x="11511" y="2492"/>
                  </a:lnTo>
                  <a:lnTo>
                    <a:pt x="11230" y="2169"/>
                  </a:lnTo>
                  <a:lnTo>
                    <a:pt x="10931" y="1856"/>
                  </a:lnTo>
                  <a:lnTo>
                    <a:pt x="10613" y="1553"/>
                  </a:lnTo>
                  <a:lnTo>
                    <a:pt x="10277" y="1262"/>
                  </a:lnTo>
                  <a:lnTo>
                    <a:pt x="9924" y="982"/>
                  </a:lnTo>
                  <a:lnTo>
                    <a:pt x="9551" y="716"/>
                  </a:lnTo>
                  <a:lnTo>
                    <a:pt x="9162" y="463"/>
                  </a:lnTo>
                  <a:lnTo>
                    <a:pt x="8754" y="224"/>
                  </a:lnTo>
                  <a:lnTo>
                    <a:pt x="8329" y="0"/>
                  </a:lnTo>
                  <a:lnTo>
                    <a:pt x="8761" y="35"/>
                  </a:lnTo>
                  <a:lnTo>
                    <a:pt x="9199" y="99"/>
                  </a:lnTo>
                  <a:lnTo>
                    <a:pt x="9641" y="192"/>
                  </a:lnTo>
                  <a:lnTo>
                    <a:pt x="10084" y="310"/>
                  </a:lnTo>
                  <a:lnTo>
                    <a:pt x="10526" y="458"/>
                  </a:lnTo>
                  <a:lnTo>
                    <a:pt x="10966" y="632"/>
                  </a:lnTo>
                  <a:lnTo>
                    <a:pt x="11402" y="832"/>
                  </a:lnTo>
                  <a:lnTo>
                    <a:pt x="11830" y="1057"/>
                  </a:lnTo>
                  <a:lnTo>
                    <a:pt x="12250" y="1307"/>
                  </a:lnTo>
                  <a:lnTo>
                    <a:pt x="12659" y="1583"/>
                  </a:lnTo>
                  <a:lnTo>
                    <a:pt x="13054" y="1881"/>
                  </a:lnTo>
                  <a:lnTo>
                    <a:pt x="13435" y="2203"/>
                  </a:lnTo>
                  <a:lnTo>
                    <a:pt x="13798" y="2548"/>
                  </a:lnTo>
                  <a:lnTo>
                    <a:pt x="14141" y="2915"/>
                  </a:lnTo>
                  <a:lnTo>
                    <a:pt x="14464" y="3304"/>
                  </a:lnTo>
                  <a:lnTo>
                    <a:pt x="14762" y="3714"/>
                  </a:lnTo>
                  <a:lnTo>
                    <a:pt x="15036" y="4146"/>
                  </a:lnTo>
                  <a:lnTo>
                    <a:pt x="15281" y="4596"/>
                  </a:lnTo>
                  <a:lnTo>
                    <a:pt x="15496" y="5067"/>
                  </a:lnTo>
                  <a:lnTo>
                    <a:pt x="15679" y="5557"/>
                  </a:lnTo>
                  <a:lnTo>
                    <a:pt x="15829" y="6065"/>
                  </a:lnTo>
                  <a:lnTo>
                    <a:pt x="15942" y="6591"/>
                  </a:lnTo>
                  <a:lnTo>
                    <a:pt x="16016" y="7135"/>
                  </a:lnTo>
                  <a:lnTo>
                    <a:pt x="16052" y="7695"/>
                  </a:lnTo>
                  <a:lnTo>
                    <a:pt x="16044" y="8271"/>
                  </a:lnTo>
                  <a:lnTo>
                    <a:pt x="15991" y="8863"/>
                  </a:lnTo>
                  <a:lnTo>
                    <a:pt x="15892" y="9471"/>
                  </a:lnTo>
                  <a:lnTo>
                    <a:pt x="15744" y="10093"/>
                  </a:lnTo>
                  <a:lnTo>
                    <a:pt x="15545" y="10729"/>
                  </a:lnTo>
                  <a:lnTo>
                    <a:pt x="15294" y="11379"/>
                  </a:lnTo>
                  <a:lnTo>
                    <a:pt x="14987" y="12042"/>
                  </a:lnTo>
                  <a:lnTo>
                    <a:pt x="14623" y="12717"/>
                  </a:lnTo>
                  <a:lnTo>
                    <a:pt x="16074" y="14218"/>
                  </a:lnTo>
                  <a:lnTo>
                    <a:pt x="14156" y="16081"/>
                  </a:lnTo>
                  <a:lnTo>
                    <a:pt x="12655" y="14684"/>
                  </a:lnTo>
                  <a:lnTo>
                    <a:pt x="12293" y="14873"/>
                  </a:lnTo>
                  <a:lnTo>
                    <a:pt x="11934" y="15048"/>
                  </a:lnTo>
                  <a:lnTo>
                    <a:pt x="11578" y="15211"/>
                  </a:lnTo>
                  <a:lnTo>
                    <a:pt x="11223" y="15360"/>
                  </a:lnTo>
                  <a:lnTo>
                    <a:pt x="10870" y="15495"/>
                  </a:lnTo>
                  <a:lnTo>
                    <a:pt x="10520" y="15617"/>
                  </a:lnTo>
                  <a:lnTo>
                    <a:pt x="10173" y="15726"/>
                  </a:lnTo>
                  <a:lnTo>
                    <a:pt x="9828" y="15822"/>
                  </a:lnTo>
                  <a:lnTo>
                    <a:pt x="9485" y="15904"/>
                  </a:lnTo>
                  <a:lnTo>
                    <a:pt x="9145" y="15974"/>
                  </a:lnTo>
                  <a:lnTo>
                    <a:pt x="8808" y="16030"/>
                  </a:lnTo>
                  <a:lnTo>
                    <a:pt x="8472" y="16074"/>
                  </a:lnTo>
                  <a:lnTo>
                    <a:pt x="8140" y="16105"/>
                  </a:lnTo>
                  <a:lnTo>
                    <a:pt x="7812" y="16123"/>
                  </a:lnTo>
                  <a:lnTo>
                    <a:pt x="7486" y="16128"/>
                  </a:lnTo>
                  <a:lnTo>
                    <a:pt x="7164" y="16121"/>
                  </a:lnTo>
                  <a:lnTo>
                    <a:pt x="6845" y="16101"/>
                  </a:lnTo>
                  <a:lnTo>
                    <a:pt x="6529" y="16069"/>
                  </a:lnTo>
                  <a:lnTo>
                    <a:pt x="6216" y="16024"/>
                  </a:lnTo>
                  <a:lnTo>
                    <a:pt x="5906" y="15967"/>
                  </a:lnTo>
                  <a:lnTo>
                    <a:pt x="5601" y="15897"/>
                  </a:lnTo>
                  <a:lnTo>
                    <a:pt x="5298" y="15816"/>
                  </a:lnTo>
                  <a:lnTo>
                    <a:pt x="5001" y="15722"/>
                  </a:lnTo>
                  <a:lnTo>
                    <a:pt x="4706" y="15616"/>
                  </a:lnTo>
                  <a:lnTo>
                    <a:pt x="4415" y="15498"/>
                  </a:lnTo>
                  <a:lnTo>
                    <a:pt x="4129" y="15368"/>
                  </a:lnTo>
                  <a:lnTo>
                    <a:pt x="3846" y="15227"/>
                  </a:lnTo>
                  <a:lnTo>
                    <a:pt x="3568" y="15073"/>
                  </a:lnTo>
                  <a:lnTo>
                    <a:pt x="3293" y="14907"/>
                  </a:lnTo>
                  <a:lnTo>
                    <a:pt x="3023" y="14731"/>
                  </a:lnTo>
                  <a:lnTo>
                    <a:pt x="2757" y="14542"/>
                  </a:lnTo>
                  <a:lnTo>
                    <a:pt x="2496" y="14342"/>
                  </a:lnTo>
                  <a:lnTo>
                    <a:pt x="2509" y="14390"/>
                  </a:lnTo>
                  <a:lnTo>
                    <a:pt x="2520" y="14439"/>
                  </a:lnTo>
                  <a:lnTo>
                    <a:pt x="2528" y="14487"/>
                  </a:lnTo>
                  <a:lnTo>
                    <a:pt x="2533" y="14536"/>
                  </a:lnTo>
                  <a:lnTo>
                    <a:pt x="2536" y="14586"/>
                  </a:lnTo>
                  <a:lnTo>
                    <a:pt x="2537" y="14635"/>
                  </a:lnTo>
                  <a:lnTo>
                    <a:pt x="2534" y="14686"/>
                  </a:lnTo>
                  <a:lnTo>
                    <a:pt x="2530" y="14735"/>
                  </a:lnTo>
                  <a:lnTo>
                    <a:pt x="2523" y="14785"/>
                  </a:lnTo>
                  <a:lnTo>
                    <a:pt x="2514" y="14835"/>
                  </a:lnTo>
                  <a:lnTo>
                    <a:pt x="2502" y="14884"/>
                  </a:lnTo>
                  <a:lnTo>
                    <a:pt x="2489" y="14934"/>
                  </a:lnTo>
                  <a:lnTo>
                    <a:pt x="2473" y="14983"/>
                  </a:lnTo>
                  <a:lnTo>
                    <a:pt x="2454" y="15031"/>
                  </a:lnTo>
                  <a:lnTo>
                    <a:pt x="2434" y="15080"/>
                  </a:lnTo>
                  <a:lnTo>
                    <a:pt x="2412" y="15127"/>
                  </a:lnTo>
                  <a:lnTo>
                    <a:pt x="2388" y="15174"/>
                  </a:lnTo>
                  <a:lnTo>
                    <a:pt x="2363" y="15222"/>
                  </a:lnTo>
                  <a:lnTo>
                    <a:pt x="2334" y="15267"/>
                  </a:lnTo>
                  <a:lnTo>
                    <a:pt x="2305" y="15313"/>
                  </a:lnTo>
                  <a:lnTo>
                    <a:pt x="2275" y="15358"/>
                  </a:lnTo>
                  <a:lnTo>
                    <a:pt x="2241" y="15401"/>
                  </a:lnTo>
                  <a:lnTo>
                    <a:pt x="2207" y="15444"/>
                  </a:lnTo>
                  <a:lnTo>
                    <a:pt x="2171" y="15486"/>
                  </a:lnTo>
                  <a:lnTo>
                    <a:pt x="2134" y="15526"/>
                  </a:lnTo>
                  <a:lnTo>
                    <a:pt x="2095" y="15567"/>
                  </a:lnTo>
                  <a:lnTo>
                    <a:pt x="2055" y="15605"/>
                  </a:lnTo>
                  <a:lnTo>
                    <a:pt x="2013" y="15642"/>
                  </a:lnTo>
                  <a:lnTo>
                    <a:pt x="1971" y="15677"/>
                  </a:lnTo>
                  <a:lnTo>
                    <a:pt x="1927" y="15713"/>
                  </a:lnTo>
                  <a:lnTo>
                    <a:pt x="1881" y="15745"/>
                  </a:lnTo>
                  <a:lnTo>
                    <a:pt x="1836" y="15777"/>
                  </a:lnTo>
                  <a:lnTo>
                    <a:pt x="1779" y="15812"/>
                  </a:lnTo>
                  <a:lnTo>
                    <a:pt x="1723" y="15845"/>
                  </a:lnTo>
                  <a:lnTo>
                    <a:pt x="1666" y="15874"/>
                  </a:lnTo>
                  <a:lnTo>
                    <a:pt x="1610" y="15900"/>
                  </a:lnTo>
                  <a:lnTo>
                    <a:pt x="1552" y="15923"/>
                  </a:lnTo>
                  <a:lnTo>
                    <a:pt x="1496" y="15944"/>
                  </a:lnTo>
                  <a:lnTo>
                    <a:pt x="1438" y="15961"/>
                  </a:lnTo>
                  <a:lnTo>
                    <a:pt x="1381" y="15975"/>
                  </a:lnTo>
                  <a:lnTo>
                    <a:pt x="1324" y="15987"/>
                  </a:lnTo>
                  <a:lnTo>
                    <a:pt x="1267" y="15995"/>
                  </a:lnTo>
                  <a:lnTo>
                    <a:pt x="1210" y="16001"/>
                  </a:lnTo>
                  <a:lnTo>
                    <a:pt x="1154" y="16003"/>
                  </a:lnTo>
                  <a:lnTo>
                    <a:pt x="1098" y="16003"/>
                  </a:lnTo>
                  <a:lnTo>
                    <a:pt x="1043" y="16000"/>
                  </a:lnTo>
                  <a:lnTo>
                    <a:pt x="987" y="15995"/>
                  </a:lnTo>
                  <a:lnTo>
                    <a:pt x="933" y="15986"/>
                  </a:lnTo>
                  <a:lnTo>
                    <a:pt x="879" y="15975"/>
                  </a:lnTo>
                  <a:lnTo>
                    <a:pt x="826" y="15961"/>
                  </a:lnTo>
                  <a:lnTo>
                    <a:pt x="773" y="15944"/>
                  </a:lnTo>
                  <a:lnTo>
                    <a:pt x="722" y="15924"/>
                  </a:lnTo>
                  <a:lnTo>
                    <a:pt x="671" y="15902"/>
                  </a:lnTo>
                  <a:lnTo>
                    <a:pt x="622" y="15877"/>
                  </a:lnTo>
                  <a:lnTo>
                    <a:pt x="573" y="15849"/>
                  </a:lnTo>
                  <a:lnTo>
                    <a:pt x="527" y="15819"/>
                  </a:lnTo>
                  <a:lnTo>
                    <a:pt x="480" y="15786"/>
                  </a:lnTo>
                  <a:lnTo>
                    <a:pt x="436" y="15751"/>
                  </a:lnTo>
                  <a:lnTo>
                    <a:pt x="393" y="15713"/>
                  </a:lnTo>
                  <a:lnTo>
                    <a:pt x="350" y="15671"/>
                  </a:lnTo>
                  <a:lnTo>
                    <a:pt x="310" y="15628"/>
                  </a:lnTo>
                  <a:lnTo>
                    <a:pt x="271" y="15583"/>
                  </a:lnTo>
                  <a:lnTo>
                    <a:pt x="234" y="15534"/>
                  </a:lnTo>
                  <a:lnTo>
                    <a:pt x="199" y="15483"/>
                  </a:lnTo>
                  <a:lnTo>
                    <a:pt x="143" y="15391"/>
                  </a:lnTo>
                  <a:lnTo>
                    <a:pt x="98" y="15299"/>
                  </a:lnTo>
                  <a:lnTo>
                    <a:pt x="61" y="15206"/>
                  </a:lnTo>
                  <a:lnTo>
                    <a:pt x="33" y="15112"/>
                  </a:lnTo>
                  <a:lnTo>
                    <a:pt x="14" y="15019"/>
                  </a:lnTo>
                  <a:lnTo>
                    <a:pt x="3" y="14925"/>
                  </a:lnTo>
                  <a:lnTo>
                    <a:pt x="0" y="14833"/>
                  </a:lnTo>
                  <a:lnTo>
                    <a:pt x="5" y="14741"/>
                  </a:lnTo>
                  <a:lnTo>
                    <a:pt x="17" y="14651"/>
                  </a:lnTo>
                  <a:lnTo>
                    <a:pt x="36" y="14562"/>
                  </a:lnTo>
                  <a:lnTo>
                    <a:pt x="63" y="14475"/>
                  </a:lnTo>
                  <a:lnTo>
                    <a:pt x="95" y="14389"/>
                  </a:lnTo>
                  <a:lnTo>
                    <a:pt x="133" y="14307"/>
                  </a:lnTo>
                  <a:lnTo>
                    <a:pt x="179" y="14226"/>
                  </a:lnTo>
                  <a:lnTo>
                    <a:pt x="228" y="14148"/>
                  </a:lnTo>
                  <a:lnTo>
                    <a:pt x="284" y="14075"/>
                  </a:lnTo>
                  <a:lnTo>
                    <a:pt x="344" y="14004"/>
                  </a:lnTo>
                  <a:lnTo>
                    <a:pt x="409" y="13938"/>
                  </a:lnTo>
                  <a:lnTo>
                    <a:pt x="478" y="13874"/>
                  </a:lnTo>
                  <a:lnTo>
                    <a:pt x="551" y="13816"/>
                  </a:lnTo>
                  <a:lnTo>
                    <a:pt x="628" y="13762"/>
                  </a:lnTo>
                  <a:lnTo>
                    <a:pt x="708" y="13714"/>
                  </a:lnTo>
                  <a:lnTo>
                    <a:pt x="791" y="13670"/>
                  </a:lnTo>
                  <a:lnTo>
                    <a:pt x="878" y="13632"/>
                  </a:lnTo>
                  <a:lnTo>
                    <a:pt x="967" y="13601"/>
                  </a:lnTo>
                  <a:lnTo>
                    <a:pt x="1057" y="13575"/>
                  </a:lnTo>
                  <a:lnTo>
                    <a:pt x="1150" y="13556"/>
                  </a:lnTo>
                  <a:lnTo>
                    <a:pt x="1244" y="13542"/>
                  </a:lnTo>
                  <a:lnTo>
                    <a:pt x="1339" y="13536"/>
                  </a:lnTo>
                  <a:lnTo>
                    <a:pt x="1436" y="13538"/>
                  </a:lnTo>
                  <a:lnTo>
                    <a:pt x="1533" y="13548"/>
                  </a:lnTo>
                  <a:lnTo>
                    <a:pt x="1630" y="13565"/>
                  </a:lnTo>
                  <a:lnTo>
                    <a:pt x="1553" y="13486"/>
                  </a:lnTo>
                  <a:lnTo>
                    <a:pt x="1477" y="13406"/>
                  </a:lnTo>
                  <a:lnTo>
                    <a:pt x="1400" y="13325"/>
                  </a:lnTo>
                  <a:lnTo>
                    <a:pt x="1324" y="13243"/>
                  </a:lnTo>
                  <a:lnTo>
                    <a:pt x="1248" y="13159"/>
                  </a:lnTo>
                  <a:lnTo>
                    <a:pt x="1174" y="13075"/>
                  </a:lnTo>
                  <a:lnTo>
                    <a:pt x="1100" y="12990"/>
                  </a:lnTo>
                  <a:lnTo>
                    <a:pt x="1026" y="12903"/>
                  </a:lnTo>
                  <a:lnTo>
                    <a:pt x="953" y="12815"/>
                  </a:lnTo>
                  <a:lnTo>
                    <a:pt x="880" y="12726"/>
                  </a:lnTo>
                  <a:lnTo>
                    <a:pt x="807" y="12636"/>
                  </a:lnTo>
                  <a:lnTo>
                    <a:pt x="736" y="12545"/>
                  </a:lnTo>
                  <a:lnTo>
                    <a:pt x="665" y="12453"/>
                  </a:lnTo>
                  <a:lnTo>
                    <a:pt x="594" y="12359"/>
                  </a:lnTo>
                  <a:lnTo>
                    <a:pt x="524" y="12264"/>
                  </a:lnTo>
                  <a:lnTo>
                    <a:pt x="454" y="12169"/>
                  </a:lnTo>
                  <a:close/>
                </a:path>
              </a:pathLst>
            </a:custGeom>
            <a:solidFill>
              <a:srgbClr val="FFFDF8"/>
            </a:solidFill>
            <a:ln>
              <a:noFill/>
            </a:ln>
            <a:effectLst/>
          </p:spPr>
          <p:txBody>
            <a:bodyPr anchor="t" anchorCtr="0" bIns="45720" compatLnSpc="1" lIns="91440" numCol="1" rIns="91440" tIns="45720" vert="horz" wrap="square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57"/>
                                  </p:iterate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5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5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6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形状"/>
          <p:cNvSpPr/>
          <p:nvPr/>
        </p:nvSpPr>
        <p:spPr>
          <a:xfrm>
            <a:off x="983241" y="4850600"/>
            <a:ext cx="1492745" cy="1492745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rgbClr val="C71C1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形状"/>
          <p:cNvSpPr/>
          <p:nvPr/>
        </p:nvSpPr>
        <p:spPr>
          <a:xfrm>
            <a:off x="2938346" y="3146180"/>
            <a:ext cx="1359686" cy="1359686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rgbClr val="C71C1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形状"/>
          <p:cNvSpPr/>
          <p:nvPr/>
        </p:nvSpPr>
        <p:spPr>
          <a:xfrm>
            <a:off x="4917564" y="1543502"/>
            <a:ext cx="1221957" cy="1221957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b="1" lang="zh-CN" sz="1600">
              <a:solidFill>
                <a:srgbClr val="C71C1C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图标"/>
          <p:cNvSpPr>
            <a:spLocks noChangeArrowheads="1" noEditPoints="1"/>
          </p:cNvSpPr>
          <p:nvPr/>
        </p:nvSpPr>
        <p:spPr bwMode="auto">
          <a:xfrm>
            <a:off x="1251834" y="5269239"/>
            <a:ext cx="955558" cy="655467"/>
          </a:xfrm>
          <a:custGeom>
            <a:gdLst>
              <a:gd fmla="*/ 56 w 112" name="T0"/>
              <a:gd fmla="*/ 20 h 77" name="T1"/>
              <a:gd fmla="*/ 15 w 112" name="T2"/>
              <a:gd fmla="*/ 49 h 77" name="T3"/>
              <a:gd fmla="*/ 10 w 112" name="T4"/>
              <a:gd fmla="*/ 52 h 77" name="T5"/>
              <a:gd fmla="*/ 4 w 112" name="T6"/>
              <a:gd fmla="*/ 66 h 77" name="T7"/>
              <a:gd fmla="*/ 4 w 112" name="T8"/>
              <a:gd fmla="*/ 37 h 77" name="T9"/>
              <a:gd fmla="*/ 0 w 112" name="T10"/>
              <a:gd fmla="*/ 46 h 77" name="T11"/>
              <a:gd fmla="*/ 13 w 112" name="T12"/>
              <a:gd fmla="*/ 29 h 77" name="T13"/>
              <a:gd fmla="*/ 15 w 112" name="T14"/>
              <a:gd fmla="*/ 49 h 77" name="T15"/>
              <a:gd fmla="*/ 15 w 112" name="T16"/>
              <a:gd fmla="*/ 25 h 77" name="T17"/>
              <a:gd fmla="*/ 3 w 112" name="T18"/>
              <a:gd fmla="*/ 22 h 77" name="T19"/>
              <a:gd fmla="*/ 96 w 112" name="T20"/>
              <a:gd fmla="*/ 66 h 77" name="T21"/>
              <a:gd fmla="*/ 102 w 112" name="T22"/>
              <a:gd fmla="*/ 52 h 77" name="T23"/>
              <a:gd fmla="*/ 107 w 112" name="T24"/>
              <a:gd fmla="*/ 49 h 77" name="T25"/>
              <a:gd fmla="*/ 107 w 112" name="T26"/>
              <a:gd fmla="*/ 37 h 77" name="T27"/>
              <a:gd fmla="*/ 112 w 112" name="T28"/>
              <a:gd fmla="*/ 33 h 77" name="T29"/>
              <a:gd fmla="*/ 98 w 112" name="T30"/>
              <a:gd fmla="*/ 31 h 77" name="T31"/>
              <a:gd fmla="*/ 101 w 112" name="T32"/>
              <a:gd fmla="*/ 15 h 77" name="T33"/>
              <a:gd fmla="*/ 97 w 112" name="T34"/>
              <a:gd fmla="*/ 26 h 77" name="T35"/>
              <a:gd fmla="*/ 101 w 112" name="T36"/>
              <a:gd fmla="*/ 15 h 77" name="T37"/>
              <a:gd fmla="*/ 80 w 112" name="T38"/>
              <a:gd fmla="*/ 72 h 77" name="T39"/>
              <a:gd fmla="*/ 82 w 112" name="T40"/>
              <a:gd fmla="*/ 72 h 77" name="T41"/>
              <a:gd fmla="*/ 87 w 112" name="T42"/>
              <a:gd fmla="*/ 47 h 77" name="T43"/>
              <a:gd fmla="*/ 88 w 112" name="T44"/>
              <a:gd fmla="*/ 47 h 77" name="T45"/>
              <a:gd fmla="*/ 88 w 112" name="T46"/>
              <a:gd fmla="*/ 26 h 77" name="T47"/>
              <a:gd fmla="*/ 77 w 112" name="T48"/>
              <a:gd fmla="*/ 51 h 77" name="T49"/>
              <a:gd fmla="*/ 65 w 112" name="T50"/>
              <a:gd fmla="*/ 32 h 77" name="T51"/>
              <a:gd fmla="*/ 64 w 112" name="T52"/>
              <a:gd fmla="*/ 50 h 77" name="T53"/>
              <a:gd fmla="*/ 57 w 112" name="T54"/>
              <a:gd fmla="*/ 55 h 77" name="T55"/>
              <a:gd fmla="*/ 48 w 112" name="T56"/>
              <a:gd fmla="*/ 77 h 77" name="T57"/>
              <a:gd fmla="*/ 48 w 112" name="T58"/>
              <a:gd fmla="*/ 32 h 77" name="T59"/>
              <a:gd fmla="*/ 41 w 112" name="T60"/>
              <a:gd fmla="*/ 47 h 77" name="T61"/>
              <a:gd fmla="*/ 65 w 112" name="T62"/>
              <a:gd fmla="*/ 21 h 77" name="T63"/>
              <a:gd fmla="*/ 65 w 112" name="T64"/>
              <a:gd fmla="*/ 47 h 77" name="T65"/>
              <a:gd fmla="*/ 31 w 112" name="T66"/>
              <a:gd fmla="*/ 72 h 77" name="T67"/>
              <a:gd fmla="*/ 30 w 112" name="T68"/>
              <a:gd fmla="*/ 72 h 77" name="T69"/>
              <a:gd fmla="*/ 24 w 112" name="T70"/>
              <a:gd fmla="*/ 47 h 77" name="T71"/>
              <a:gd fmla="*/ 23 w 112" name="T72"/>
              <a:gd fmla="*/ 47 h 77" name="T73"/>
              <a:gd fmla="*/ 23 w 112" name="T74"/>
              <a:gd fmla="*/ 26 h 77" name="T75"/>
              <a:gd fmla="*/ 35 w 112" name="T76"/>
              <a:gd fmla="*/ 51 h 77" name="T77"/>
              <a:gd fmla="*/ 39 w 112" name="T78"/>
              <a:gd fmla="*/ 17 h 77" name="T79"/>
              <a:gd fmla="*/ 31 w 112" name="T80"/>
              <a:gd fmla="*/ 25 h 77" name="T81"/>
              <a:gd fmla="*/ 81 w 112" name="T82"/>
              <a:gd fmla="*/ 9 h 77" name="T83"/>
              <a:gd fmla="*/ 75 w 112" name="T84"/>
              <a:gd fmla="*/ 23 h 77" name="T85"/>
              <a:gd fmla="*/ 81 w 112" name="T86"/>
              <a:gd fmla="*/ 9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112" name="T132"/>
              <a:gd fmla="*/ 0 h 77" name="T133"/>
              <a:gd fmla="*/ 112 w 112" name="T134"/>
              <a:gd fmla="*/ 77 h 77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altLang="zh-CN" lang="zh-CN" sz="1600">
              <a:solidFill>
                <a:srgbClr val="000000"/>
              </a:solidFill>
              <a:latin panose="020f0502020204030204" typeface="Calibri"/>
              <a:ea charset="-122" panose="020b0503020204020204" pitchFamily="34" typeface="微软雅黑"/>
              <a:sym charset="-122" pitchFamily="2" typeface="宋体"/>
            </a:endParaRPr>
          </a:p>
        </p:txBody>
      </p:sp>
      <p:sp>
        <p:nvSpPr>
          <p:cNvPr id="9" name="图标"/>
          <p:cNvSpPr>
            <a:spLocks noChangeArrowheads="1" noEditPoints="1"/>
          </p:cNvSpPr>
          <p:nvPr/>
        </p:nvSpPr>
        <p:spPr bwMode="auto">
          <a:xfrm>
            <a:off x="5309514" y="1862552"/>
            <a:ext cx="533306" cy="583856"/>
          </a:xfrm>
          <a:custGeom>
            <a:gdLst>
              <a:gd fmla="*/ 65 w 100" name="T0"/>
              <a:gd fmla="*/ 0 h 110" name="T1"/>
              <a:gd fmla="*/ 77 w 100" name="T2"/>
              <a:gd fmla="*/ 12 h 110" name="T3"/>
              <a:gd fmla="*/ 68 w 100" name="T4"/>
              <a:gd fmla="*/ 40 h 110" name="T5"/>
              <a:gd fmla="*/ 67 w 100" name="T6"/>
              <a:gd fmla="*/ 10 h 110" name="T7"/>
              <a:gd fmla="*/ 28 w 100" name="T8"/>
              <a:gd fmla="*/ 9 h 110" name="T9"/>
              <a:gd fmla="*/ 28 w 100" name="T10"/>
              <a:gd fmla="*/ 16 h 110" name="T11"/>
              <a:gd fmla="*/ 25 w 100" name="T12"/>
              <a:gd fmla="*/ 24 h 110" name="T13"/>
              <a:gd fmla="*/ 18 w 100" name="T14"/>
              <a:gd fmla="*/ 26 h 110" name="T15"/>
              <a:gd fmla="*/ 9 w 100" name="T16"/>
              <a:gd fmla="*/ 25 h 110" name="T17"/>
              <a:gd fmla="*/ 10 w 100" name="T18"/>
              <a:gd fmla="*/ 87 h 110" name="T19"/>
              <a:gd fmla="*/ 12 w 100" name="T20"/>
              <a:gd fmla="*/ 88 h 110" name="T21"/>
              <a:gd fmla="*/ 44 w 100" name="T22"/>
              <a:gd fmla="*/ 97 h 110" name="T23"/>
              <a:gd fmla="*/ 4 w 100" name="T24"/>
              <a:gd fmla="*/ 93 h 110" name="T25"/>
              <a:gd fmla="*/ 4 w 100" name="T26"/>
              <a:gd fmla="*/ 93 h 110" name="T27"/>
              <a:gd fmla="*/ 0 w 100" name="T28"/>
              <a:gd fmla="*/ 22 h 110" name="T29"/>
              <a:gd fmla="*/ 2 w 100" name="T30"/>
              <a:gd fmla="*/ 19 h 110" name="T31"/>
              <a:gd fmla="*/ 21 w 100" name="T32"/>
              <a:gd fmla="*/ 0 h 110" name="T33"/>
              <a:gd fmla="*/ 90 w 100" name="T34"/>
              <a:gd fmla="*/ 45 h 110" name="T35"/>
              <a:gd fmla="*/ 84 w 100" name="T36"/>
              <a:gd fmla="*/ 39 h 110" name="T37"/>
              <a:gd fmla="*/ 83 w 100" name="T38"/>
              <a:gd fmla="*/ 47 h 110" name="T39"/>
              <a:gd fmla="*/ 94 w 100" name="T40"/>
              <a:gd fmla="*/ 53 h 110" name="T41"/>
              <a:gd fmla="*/ 86 w 100" name="T42"/>
              <a:gd fmla="*/ 81 h 110" name="T43"/>
              <a:gd fmla="*/ 100 w 100" name="T44"/>
              <a:gd fmla="*/ 51 h 110" name="T45"/>
              <a:gd fmla="*/ 90 w 100" name="T46"/>
              <a:gd fmla="*/ 45 h 110" name="T47"/>
              <a:gd fmla="*/ 54 w 100" name="T48"/>
              <a:gd fmla="*/ 84 h 110" name="T49"/>
              <a:gd fmla="*/ 90 w 100" name="T50"/>
              <a:gd fmla="*/ 55 h 110" name="T51"/>
              <a:gd fmla="*/ 52 w 100" name="T52"/>
              <a:gd fmla="*/ 87 h 110" name="T53"/>
              <a:gd fmla="*/ 51 w 100" name="T54"/>
              <a:gd fmla="*/ 103 h 110" name="T55"/>
              <a:gd fmla="*/ 52 w 100" name="T56"/>
              <a:gd fmla="*/ 110 h 110" name="T57"/>
              <a:gd fmla="*/ 56 w 100" name="T58"/>
              <a:gd fmla="*/ 106 h 110" name="T59"/>
              <a:gd fmla="*/ 52 w 100" name="T60"/>
              <a:gd fmla="*/ 87 h 110" name="T61"/>
              <a:gd fmla="*/ 18 w 100" name="T62"/>
              <a:gd fmla="*/ 60 h 110" name="T63"/>
              <a:gd fmla="*/ 30 w 100" name="T64"/>
              <a:gd fmla="*/ 56 h 110" name="T65"/>
              <a:gd fmla="*/ 18 w 100" name="T66"/>
              <a:gd fmla="*/ 43 h 110" name="T67"/>
              <a:gd fmla="*/ 60 w 100" name="T68"/>
              <a:gd fmla="*/ 48 h 110" name="T69"/>
              <a:gd fmla="*/ 18 w 100" name="T70"/>
              <a:gd fmla="*/ 43 h 110" name="T71"/>
              <a:gd fmla="*/ 18 w 100" name="T72"/>
              <a:gd fmla="*/ 36 h 110" name="T73"/>
              <a:gd fmla="*/ 60 w 100" name="T74"/>
              <a:gd fmla="*/ 31 h 110" name="T75"/>
              <a:gd fmla="*/ 37 w 100" name="T76"/>
              <a:gd fmla="*/ 19 h 110" name="T77"/>
              <a:gd fmla="*/ 60 w 100" name="T78"/>
              <a:gd fmla="*/ 24 h 110" name="T79"/>
              <a:gd fmla="*/ 37 w 100" name="T80"/>
              <a:gd fmla="*/ 19 h 110" name="T81"/>
              <a:gd fmla="*/ 14 w 100" name="T82"/>
              <a:gd fmla="*/ 21 h 110" name="T83"/>
              <a:gd fmla="*/ 18 w 100" name="T84"/>
              <a:gd fmla="*/ 22 h 110" name="T85"/>
              <a:gd fmla="*/ 20 w 100" name="T86"/>
              <a:gd fmla="*/ 22 h 110" name="T87"/>
              <a:gd fmla="*/ 24 w 100" name="T88"/>
              <a:gd fmla="*/ 18 h 110" name="T89"/>
              <a:gd fmla="*/ 24 w 100" name="T90"/>
              <a:gd fmla="*/ 17 h 110" name="T91"/>
              <a:gd fmla="*/ 23 w 100" name="T92"/>
              <a:gd fmla="*/ 12 h 110" name="T93"/>
              <a:gd fmla="*/ 12 w 100" name="T94"/>
              <a:gd fmla="*/ 21 h 110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100" name="T144"/>
              <a:gd fmla="*/ 0 h 110" name="T145"/>
              <a:gd fmla="*/ 100 w 100" name="T146"/>
              <a:gd fmla="*/ 110 h 110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110" w="100">
                <a:moveTo>
                  <a:pt x="23" y="0"/>
                </a:moveTo>
                <a:cubicBezTo>
                  <a:pt x="65" y="0"/>
                  <a:pt x="65" y="0"/>
                  <a:pt x="65" y="0"/>
                </a:cubicBezTo>
                <a:cubicBezTo>
                  <a:pt x="68" y="0"/>
                  <a:pt x="71" y="1"/>
                  <a:pt x="74" y="4"/>
                </a:cubicBezTo>
                <a:cubicBezTo>
                  <a:pt x="76" y="6"/>
                  <a:pt x="77" y="9"/>
                  <a:pt x="77" y="12"/>
                </a:cubicBezTo>
                <a:cubicBezTo>
                  <a:pt x="77" y="35"/>
                  <a:pt x="77" y="35"/>
                  <a:pt x="77" y="35"/>
                </a:cubicBezTo>
                <a:cubicBezTo>
                  <a:pt x="68" y="40"/>
                  <a:pt x="68" y="40"/>
                  <a:pt x="68" y="4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1"/>
                  <a:pt x="68" y="11"/>
                  <a:pt x="67" y="10"/>
                </a:cubicBezTo>
                <a:cubicBezTo>
                  <a:pt x="67" y="10"/>
                  <a:pt x="66" y="9"/>
                  <a:pt x="65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7"/>
                  <a:pt x="28" y="18"/>
                  <a:pt x="28" y="19"/>
                </a:cubicBezTo>
                <a:cubicBezTo>
                  <a:pt x="28" y="21"/>
                  <a:pt x="27" y="23"/>
                  <a:pt x="25" y="24"/>
                </a:cubicBezTo>
                <a:cubicBezTo>
                  <a:pt x="24" y="25"/>
                  <a:pt x="23" y="26"/>
                  <a:pt x="21" y="26"/>
                </a:cubicBezTo>
                <a:cubicBezTo>
                  <a:pt x="20" y="26"/>
                  <a:pt x="19" y="26"/>
                  <a:pt x="18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85"/>
                  <a:pt x="9" y="85"/>
                  <a:pt x="9" y="85"/>
                </a:cubicBezTo>
                <a:cubicBezTo>
                  <a:pt x="9" y="86"/>
                  <a:pt x="10" y="86"/>
                  <a:pt x="10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11" y="87"/>
                  <a:pt x="11" y="88"/>
                  <a:pt x="12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97"/>
                  <a:pt x="44" y="97"/>
                  <a:pt x="44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9" y="97"/>
                  <a:pt x="6" y="96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2" y="91"/>
                  <a:pt x="0" y="88"/>
                  <a:pt x="0" y="85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0"/>
                  <a:pt x="0" y="20"/>
                  <a:pt x="0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3" y="0"/>
                  <a:pt x="23" y="0"/>
                </a:cubicBezTo>
                <a:close/>
                <a:moveTo>
                  <a:pt x="90" y="45"/>
                </a:moveTo>
                <a:cubicBezTo>
                  <a:pt x="90" y="43"/>
                  <a:pt x="90" y="43"/>
                  <a:pt x="90" y="43"/>
                </a:cubicBezTo>
                <a:cubicBezTo>
                  <a:pt x="84" y="39"/>
                  <a:pt x="84" y="39"/>
                  <a:pt x="84" y="39"/>
                </a:cubicBezTo>
                <a:cubicBezTo>
                  <a:pt x="75" y="44"/>
                  <a:pt x="75" y="44"/>
                  <a:pt x="75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91" y="52"/>
                  <a:pt x="91" y="52"/>
                  <a:pt x="91" y="52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62"/>
                  <a:pt x="88" y="70"/>
                  <a:pt x="82" y="77"/>
                </a:cubicBezTo>
                <a:cubicBezTo>
                  <a:pt x="86" y="81"/>
                  <a:pt x="86" y="81"/>
                  <a:pt x="86" y="81"/>
                </a:cubicBezTo>
                <a:cubicBezTo>
                  <a:pt x="93" y="73"/>
                  <a:pt x="98" y="63"/>
                  <a:pt x="100" y="53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98" y="50"/>
                  <a:pt x="98" y="50"/>
                  <a:pt x="98" y="50"/>
                </a:cubicBezTo>
                <a:cubicBezTo>
                  <a:pt x="90" y="45"/>
                  <a:pt x="90" y="45"/>
                  <a:pt x="90" y="45"/>
                </a:cubicBezTo>
                <a:close/>
                <a:moveTo>
                  <a:pt x="74" y="47"/>
                </a:moveTo>
                <a:cubicBezTo>
                  <a:pt x="64" y="58"/>
                  <a:pt x="58" y="70"/>
                  <a:pt x="54" y="84"/>
                </a:cubicBezTo>
                <a:cubicBezTo>
                  <a:pt x="59" y="86"/>
                  <a:pt x="64" y="89"/>
                  <a:pt x="70" y="92"/>
                </a:cubicBezTo>
                <a:cubicBezTo>
                  <a:pt x="78" y="81"/>
                  <a:pt x="85" y="68"/>
                  <a:pt x="90" y="55"/>
                </a:cubicBezTo>
                <a:cubicBezTo>
                  <a:pt x="84" y="52"/>
                  <a:pt x="79" y="50"/>
                  <a:pt x="74" y="47"/>
                </a:cubicBezTo>
                <a:close/>
                <a:moveTo>
                  <a:pt x="52" y="87"/>
                </a:moveTo>
                <a:cubicBezTo>
                  <a:pt x="50" y="103"/>
                  <a:pt x="50" y="103"/>
                  <a:pt x="50" y="103"/>
                </a:cubicBezTo>
                <a:cubicBezTo>
                  <a:pt x="51" y="103"/>
                  <a:pt x="51" y="103"/>
                  <a:pt x="51" y="10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6"/>
                  <a:pt x="56" y="106"/>
                </a:cubicBezTo>
                <a:cubicBezTo>
                  <a:pt x="68" y="95"/>
                  <a:pt x="68" y="95"/>
                  <a:pt x="68" y="95"/>
                </a:cubicBezTo>
                <a:cubicBezTo>
                  <a:pt x="52" y="87"/>
                  <a:pt x="52" y="87"/>
                  <a:pt x="52" y="87"/>
                </a:cubicBezTo>
                <a:close/>
                <a:moveTo>
                  <a:pt x="18" y="56"/>
                </a:moveTo>
                <a:cubicBezTo>
                  <a:pt x="18" y="60"/>
                  <a:pt x="18" y="60"/>
                  <a:pt x="18" y="60"/>
                </a:cubicBezTo>
                <a:cubicBezTo>
                  <a:pt x="30" y="60"/>
                  <a:pt x="30" y="60"/>
                  <a:pt x="30" y="60"/>
                </a:cubicBezTo>
                <a:cubicBezTo>
                  <a:pt x="30" y="56"/>
                  <a:pt x="30" y="56"/>
                  <a:pt x="30" y="56"/>
                </a:cubicBezTo>
                <a:cubicBezTo>
                  <a:pt x="18" y="56"/>
                  <a:pt x="18" y="56"/>
                  <a:pt x="18" y="56"/>
                </a:cubicBezTo>
                <a:close/>
                <a:moveTo>
                  <a:pt x="18" y="43"/>
                </a:moveTo>
                <a:cubicBezTo>
                  <a:pt x="18" y="48"/>
                  <a:pt x="18" y="48"/>
                  <a:pt x="18" y="48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3"/>
                  <a:pt x="60" y="43"/>
                  <a:pt x="60" y="43"/>
                </a:cubicBezTo>
                <a:cubicBezTo>
                  <a:pt x="18" y="43"/>
                  <a:pt x="18" y="43"/>
                  <a:pt x="18" y="43"/>
                </a:cubicBezTo>
                <a:close/>
                <a:moveTo>
                  <a:pt x="18" y="31"/>
                </a:moveTo>
                <a:cubicBezTo>
                  <a:pt x="18" y="36"/>
                  <a:pt x="18" y="36"/>
                  <a:pt x="18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1"/>
                  <a:pt x="60" y="31"/>
                  <a:pt x="6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37" y="19"/>
                </a:moveTo>
                <a:cubicBezTo>
                  <a:pt x="37" y="24"/>
                  <a:pt x="37" y="24"/>
                  <a:pt x="37" y="24"/>
                </a:cubicBezTo>
                <a:cubicBezTo>
                  <a:pt x="60" y="24"/>
                  <a:pt x="60" y="24"/>
                  <a:pt x="60" y="24"/>
                </a:cubicBezTo>
                <a:cubicBezTo>
                  <a:pt x="60" y="19"/>
                  <a:pt x="60" y="19"/>
                  <a:pt x="60" y="19"/>
                </a:cubicBezTo>
                <a:cubicBezTo>
                  <a:pt x="37" y="19"/>
                  <a:pt x="37" y="19"/>
                  <a:pt x="37" y="19"/>
                </a:cubicBezTo>
                <a:close/>
                <a:moveTo>
                  <a:pt x="12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18" y="22"/>
                  <a:pt x="18" y="22"/>
                  <a:pt x="18" y="22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2"/>
                  <a:pt x="19" y="22"/>
                  <a:pt x="20" y="22"/>
                </a:cubicBezTo>
                <a:cubicBezTo>
                  <a:pt x="21" y="22"/>
                  <a:pt x="22" y="21"/>
                  <a:pt x="22" y="20"/>
                </a:cubicBezTo>
                <a:cubicBezTo>
                  <a:pt x="23" y="20"/>
                  <a:pt x="24" y="19"/>
                  <a:pt x="24" y="18"/>
                </a:cubicBezTo>
                <a:cubicBezTo>
                  <a:pt x="24" y="18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2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altLang="zh-CN" lang="zh-CN" sz="1600">
              <a:solidFill>
                <a:srgbClr val="000000"/>
              </a:solidFill>
              <a:latin panose="020f0502020204030204" typeface="Calibri"/>
              <a:ea charset="-122" panose="020b0503020204020204" pitchFamily="34" typeface="微软雅黑"/>
              <a:sym charset="-122" pitchFamily="2" typeface="宋体"/>
            </a:endParaRPr>
          </a:p>
        </p:txBody>
      </p:sp>
      <p:sp>
        <p:nvSpPr>
          <p:cNvPr id="10" name="图标"/>
          <p:cNvSpPr>
            <a:spLocks noChangeArrowheads="1" noEditPoints="1"/>
          </p:cNvSpPr>
          <p:nvPr/>
        </p:nvSpPr>
        <p:spPr bwMode="auto">
          <a:xfrm>
            <a:off x="3351473" y="3466120"/>
            <a:ext cx="550438" cy="719804"/>
          </a:xfrm>
          <a:custGeom>
            <a:gdLst>
              <a:gd fmla="*/ 60 w 74" name="T0"/>
              <a:gd fmla="*/ 0 h 97" name="T1"/>
              <a:gd fmla="*/ 72 w 74" name="T2"/>
              <a:gd fmla="*/ 11 h 97" name="T3"/>
              <a:gd fmla="*/ 70 w 74" name="T4"/>
              <a:gd fmla="*/ 52 h 97" name="T5"/>
              <a:gd fmla="*/ 63 w 74" name="T6"/>
              <a:gd fmla="*/ 11 h 97" name="T7"/>
              <a:gd fmla="*/ 60 w 74" name="T8"/>
              <a:gd fmla="*/ 8 h 97" name="T9"/>
              <a:gd fmla="*/ 26 w 74" name="T10"/>
              <a:gd fmla="*/ 11 h 97" name="T11"/>
              <a:gd fmla="*/ 26 w 74" name="T12"/>
              <a:gd fmla="*/ 18 h 97" name="T13"/>
              <a:gd fmla="*/ 19 w 74" name="T14"/>
              <a:gd fmla="*/ 24 h 97" name="T15"/>
              <a:gd fmla="*/ 12 w 74" name="T16"/>
              <a:gd fmla="*/ 24 h 97" name="T17"/>
              <a:gd fmla="*/ 8 w 74" name="T18"/>
              <a:gd fmla="*/ 79 h 97" name="T19"/>
              <a:gd fmla="*/ 9 w 74" name="T20"/>
              <a:gd fmla="*/ 81 h 97" name="T21"/>
              <a:gd fmla="*/ 28 w 74" name="T22"/>
              <a:gd fmla="*/ 82 h 97" name="T23"/>
              <a:gd fmla="*/ 37 w 74" name="T24"/>
              <a:gd fmla="*/ 90 h 97" name="T25"/>
              <a:gd fmla="*/ 3 w 74" name="T26"/>
              <a:gd fmla="*/ 87 h 97" name="T27"/>
              <a:gd fmla="*/ 3 w 74" name="T28"/>
              <a:gd fmla="*/ 87 h 97" name="T29"/>
              <a:gd fmla="*/ 0 w 74" name="T30"/>
              <a:gd fmla="*/ 20 h 97" name="T31"/>
              <a:gd fmla="*/ 1 w 74" name="T32"/>
              <a:gd fmla="*/ 17 h 97" name="T33"/>
              <a:gd fmla="*/ 19 w 74" name="T34"/>
              <a:gd fmla="*/ 0 h 97" name="T35"/>
              <a:gd fmla="*/ 17 w 74" name="T36"/>
              <a:gd fmla="*/ 52 h 97" name="T37"/>
              <a:gd fmla="*/ 27 w 74" name="T38"/>
              <a:gd fmla="*/ 56 h 97" name="T39"/>
              <a:gd fmla="*/ 17 w 74" name="T40"/>
              <a:gd fmla="*/ 52 h 97" name="T41"/>
              <a:gd fmla="*/ 17 w 74" name="T42"/>
              <a:gd fmla="*/ 44 h 97" name="T43"/>
              <a:gd fmla="*/ 56 w 74" name="T44"/>
              <a:gd fmla="*/ 40 h 97" name="T45"/>
              <a:gd fmla="*/ 17 w 74" name="T46"/>
              <a:gd fmla="*/ 28 h 97" name="T47"/>
              <a:gd fmla="*/ 56 w 74" name="T48"/>
              <a:gd fmla="*/ 33 h 97" name="T49"/>
              <a:gd fmla="*/ 17 w 74" name="T50"/>
              <a:gd fmla="*/ 28 h 97" name="T51"/>
              <a:gd fmla="*/ 34 w 74" name="T52"/>
              <a:gd fmla="*/ 22 h 97" name="T53"/>
              <a:gd fmla="*/ 56 w 74" name="T54"/>
              <a:gd fmla="*/ 17 h 97" name="T55"/>
              <a:gd fmla="*/ 41 w 74" name="T56"/>
              <a:gd fmla="*/ 69 h 97" name="T57"/>
              <a:gd fmla="*/ 41 w 74" name="T58"/>
              <a:gd fmla="*/ 69 h 97" name="T59"/>
              <a:gd fmla="*/ 31 w 74" name="T60"/>
              <a:gd fmla="*/ 66 h 97" name="T61"/>
              <a:gd fmla="*/ 47 w 74" name="T62"/>
              <a:gd fmla="*/ 86 h 97" name="T63"/>
              <a:gd fmla="*/ 59 w 74" name="T64"/>
              <a:gd fmla="*/ 87 h 97" name="T65"/>
              <a:gd fmla="*/ 71 w 74" name="T66"/>
              <a:gd fmla="*/ 96 h 97" name="T67"/>
              <a:gd fmla="*/ 72 w 74" name="T68"/>
              <a:gd fmla="*/ 90 h 97" name="T69"/>
              <a:gd fmla="*/ 63 w 74" name="T70"/>
              <a:gd fmla="*/ 80 h 97" name="T71"/>
              <a:gd fmla="*/ 64 w 74" name="T72"/>
              <a:gd fmla="*/ 57 h 97" name="T73"/>
              <a:gd fmla="*/ 38 w 74" name="T74"/>
              <a:gd fmla="*/ 54 h 97" name="T75"/>
              <a:gd fmla="*/ 42 w 74" name="T76"/>
              <a:gd fmla="*/ 58 h 97" name="T77"/>
              <a:gd fmla="*/ 40 w 74" name="T78"/>
              <a:gd fmla="*/ 76 h 97" name="T79"/>
              <a:gd fmla="*/ 57 w 74" name="T80"/>
              <a:gd fmla="*/ 78 h 97" name="T81"/>
              <a:gd fmla="*/ 59 w 74" name="T82"/>
              <a:gd fmla="*/ 61 h 97" name="T83"/>
              <a:gd fmla="*/ 21 w 74" name="T84"/>
              <a:gd fmla="*/ 9 h 97" name="T85"/>
              <a:gd fmla="*/ 13 w 74" name="T86"/>
              <a:gd fmla="*/ 19 h 97" name="T87"/>
              <a:gd fmla="*/ 17 w 74" name="T88"/>
              <a:gd fmla="*/ 20 h 97" name="T89"/>
              <a:gd fmla="*/ 18 w 74" name="T90"/>
              <a:gd fmla="*/ 20 h 97" name="T91"/>
              <a:gd fmla="*/ 22 w 74" name="T92"/>
              <a:gd fmla="*/ 17 h 97" name="T93"/>
              <a:gd fmla="*/ 22 w 74" name="T94"/>
              <a:gd fmla="*/ 15 h 97" name="T95"/>
              <a:gd fmla="*/ 21 w 74" name="T96"/>
              <a:gd fmla="*/ 11 h 97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74" name="T147"/>
              <a:gd fmla="*/ 0 h 97" name="T148"/>
              <a:gd fmla="*/ 74 w 74" name="T149"/>
              <a:gd fmla="*/ 97 h 97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97" w="74">
                <a:moveTo>
                  <a:pt x="21" y="0"/>
                </a:move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6" y="1"/>
                  <a:pt x="68" y="3"/>
                </a:cubicBezTo>
                <a:cubicBezTo>
                  <a:pt x="70" y="5"/>
                  <a:pt x="72" y="8"/>
                  <a:pt x="72" y="11"/>
                </a:cubicBezTo>
                <a:cubicBezTo>
                  <a:pt x="72" y="56"/>
                  <a:pt x="72" y="56"/>
                  <a:pt x="72" y="56"/>
                </a:cubicBezTo>
                <a:cubicBezTo>
                  <a:pt x="71" y="55"/>
                  <a:pt x="70" y="53"/>
                  <a:pt x="70" y="52"/>
                </a:cubicBezTo>
                <a:cubicBezTo>
                  <a:pt x="68" y="50"/>
                  <a:pt x="66" y="48"/>
                  <a:pt x="63" y="47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0"/>
                  <a:pt x="63" y="9"/>
                  <a:pt x="62" y="9"/>
                </a:cubicBezTo>
                <a:cubicBezTo>
                  <a:pt x="62" y="8"/>
                  <a:pt x="61" y="8"/>
                  <a:pt x="60" y="8"/>
                </a:cubicBezTo>
                <a:cubicBezTo>
                  <a:pt x="25" y="8"/>
                  <a:pt x="25" y="8"/>
                  <a:pt x="25" y="8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6" y="17"/>
                  <a:pt x="26" y="18"/>
                </a:cubicBezTo>
                <a:cubicBezTo>
                  <a:pt x="26" y="19"/>
                  <a:pt x="25" y="21"/>
                  <a:pt x="23" y="22"/>
                </a:cubicBezTo>
                <a:cubicBezTo>
                  <a:pt x="22" y="23"/>
                  <a:pt x="21" y="24"/>
                  <a:pt x="19" y="24"/>
                </a:cubicBezTo>
                <a:cubicBezTo>
                  <a:pt x="18" y="24"/>
                  <a:pt x="17" y="24"/>
                  <a:pt x="16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79"/>
                  <a:pt x="8" y="79"/>
                  <a:pt x="8" y="79"/>
                </a:cubicBezTo>
                <a:cubicBezTo>
                  <a:pt x="8" y="80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10" y="81"/>
                  <a:pt x="10" y="82"/>
                  <a:pt x="11" y="82"/>
                </a:cubicBezTo>
                <a:cubicBezTo>
                  <a:pt x="28" y="82"/>
                  <a:pt x="28" y="82"/>
                  <a:pt x="28" y="82"/>
                </a:cubicBezTo>
                <a:cubicBezTo>
                  <a:pt x="28" y="82"/>
                  <a:pt x="29" y="83"/>
                  <a:pt x="29" y="84"/>
                </a:cubicBezTo>
                <a:cubicBezTo>
                  <a:pt x="31" y="86"/>
                  <a:pt x="34" y="88"/>
                  <a:pt x="37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8" y="90"/>
                  <a:pt x="5" y="89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1" y="85"/>
                  <a:pt x="0" y="82"/>
                  <a:pt x="0" y="7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7"/>
                  <a:pt x="1" y="17"/>
                  <a:pt x="1" y="17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0"/>
                  <a:pt x="21" y="0"/>
                </a:cubicBezTo>
                <a:close/>
                <a:moveTo>
                  <a:pt x="17" y="52"/>
                </a:moveTo>
                <a:cubicBezTo>
                  <a:pt x="17" y="56"/>
                  <a:pt x="17" y="56"/>
                  <a:pt x="17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52"/>
                  <a:pt x="27" y="52"/>
                  <a:pt x="27" y="52"/>
                </a:cubicBezTo>
                <a:cubicBezTo>
                  <a:pt x="17" y="52"/>
                  <a:pt x="17" y="52"/>
                  <a:pt x="17" y="52"/>
                </a:cubicBezTo>
                <a:close/>
                <a:moveTo>
                  <a:pt x="17" y="40"/>
                </a:moveTo>
                <a:cubicBezTo>
                  <a:pt x="17" y="44"/>
                  <a:pt x="17" y="44"/>
                  <a:pt x="17" y="44"/>
                </a:cubicBezTo>
                <a:cubicBezTo>
                  <a:pt x="56" y="44"/>
                  <a:pt x="56" y="44"/>
                  <a:pt x="56" y="44"/>
                </a:cubicBezTo>
                <a:cubicBezTo>
                  <a:pt x="56" y="40"/>
                  <a:pt x="56" y="40"/>
                  <a:pt x="56" y="40"/>
                </a:cubicBezTo>
                <a:cubicBezTo>
                  <a:pt x="17" y="40"/>
                  <a:pt x="17" y="40"/>
                  <a:pt x="17" y="40"/>
                </a:cubicBezTo>
                <a:close/>
                <a:moveTo>
                  <a:pt x="17" y="28"/>
                </a:moveTo>
                <a:cubicBezTo>
                  <a:pt x="17" y="33"/>
                  <a:pt x="17" y="33"/>
                  <a:pt x="17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8"/>
                  <a:pt x="56" y="28"/>
                  <a:pt x="56" y="28"/>
                </a:cubicBezTo>
                <a:cubicBezTo>
                  <a:pt x="17" y="28"/>
                  <a:pt x="17" y="28"/>
                  <a:pt x="17" y="28"/>
                </a:cubicBezTo>
                <a:close/>
                <a:moveTo>
                  <a:pt x="34" y="17"/>
                </a:moveTo>
                <a:cubicBezTo>
                  <a:pt x="34" y="22"/>
                  <a:pt x="34" y="22"/>
                  <a:pt x="34" y="22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17"/>
                  <a:pt x="56" y="17"/>
                  <a:pt x="56" y="17"/>
                </a:cubicBezTo>
                <a:cubicBezTo>
                  <a:pt x="34" y="17"/>
                  <a:pt x="34" y="17"/>
                  <a:pt x="34" y="17"/>
                </a:cubicBezTo>
                <a:close/>
                <a:moveTo>
                  <a:pt x="41" y="69"/>
                </a:moveTo>
                <a:cubicBezTo>
                  <a:pt x="43" y="64"/>
                  <a:pt x="48" y="61"/>
                  <a:pt x="55" y="60"/>
                </a:cubicBezTo>
                <a:cubicBezTo>
                  <a:pt x="48" y="56"/>
                  <a:pt x="39" y="62"/>
                  <a:pt x="41" y="69"/>
                </a:cubicBezTo>
                <a:close/>
                <a:moveTo>
                  <a:pt x="38" y="54"/>
                </a:moveTo>
                <a:cubicBezTo>
                  <a:pt x="34" y="57"/>
                  <a:pt x="32" y="61"/>
                  <a:pt x="31" y="66"/>
                </a:cubicBezTo>
                <a:cubicBezTo>
                  <a:pt x="31" y="70"/>
                  <a:pt x="32" y="75"/>
                  <a:pt x="35" y="79"/>
                </a:cubicBezTo>
                <a:cubicBezTo>
                  <a:pt x="38" y="83"/>
                  <a:pt x="43" y="86"/>
                  <a:pt x="47" y="86"/>
                </a:cubicBezTo>
                <a:cubicBezTo>
                  <a:pt x="51" y="87"/>
                  <a:pt x="55" y="86"/>
                  <a:pt x="58" y="84"/>
                </a:cubicBezTo>
                <a:cubicBezTo>
                  <a:pt x="58" y="85"/>
                  <a:pt x="58" y="86"/>
                  <a:pt x="59" y="87"/>
                </a:cubicBezTo>
                <a:cubicBezTo>
                  <a:pt x="65" y="95"/>
                  <a:pt x="65" y="95"/>
                  <a:pt x="65" y="95"/>
                </a:cubicBezTo>
                <a:cubicBezTo>
                  <a:pt x="67" y="97"/>
                  <a:pt x="69" y="97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3" y="94"/>
                  <a:pt x="74" y="91"/>
                  <a:pt x="72" y="90"/>
                </a:cubicBezTo>
                <a:cubicBezTo>
                  <a:pt x="66" y="82"/>
                  <a:pt x="66" y="82"/>
                  <a:pt x="66" y="82"/>
                </a:cubicBezTo>
                <a:cubicBezTo>
                  <a:pt x="65" y="81"/>
                  <a:pt x="64" y="80"/>
                  <a:pt x="63" y="80"/>
                </a:cubicBezTo>
                <a:cubicBezTo>
                  <a:pt x="66" y="77"/>
                  <a:pt x="67" y="74"/>
                  <a:pt x="68" y="70"/>
                </a:cubicBezTo>
                <a:cubicBezTo>
                  <a:pt x="68" y="66"/>
                  <a:pt x="67" y="61"/>
                  <a:pt x="64" y="57"/>
                </a:cubicBezTo>
                <a:cubicBezTo>
                  <a:pt x="61" y="53"/>
                  <a:pt x="56" y="50"/>
                  <a:pt x="52" y="50"/>
                </a:cubicBezTo>
                <a:cubicBezTo>
                  <a:pt x="47" y="49"/>
                  <a:pt x="42" y="50"/>
                  <a:pt x="38" y="54"/>
                </a:cubicBezTo>
                <a:close/>
                <a:moveTo>
                  <a:pt x="51" y="56"/>
                </a:moveTo>
                <a:cubicBezTo>
                  <a:pt x="48" y="56"/>
                  <a:pt x="45" y="56"/>
                  <a:pt x="42" y="58"/>
                </a:cubicBezTo>
                <a:cubicBezTo>
                  <a:pt x="39" y="61"/>
                  <a:pt x="38" y="63"/>
                  <a:pt x="37" y="67"/>
                </a:cubicBezTo>
                <a:cubicBezTo>
                  <a:pt x="37" y="70"/>
                  <a:pt x="38" y="73"/>
                  <a:pt x="40" y="76"/>
                </a:cubicBezTo>
                <a:cubicBezTo>
                  <a:pt x="42" y="78"/>
                  <a:pt x="45" y="80"/>
                  <a:pt x="48" y="80"/>
                </a:cubicBezTo>
                <a:cubicBezTo>
                  <a:pt x="51" y="80"/>
                  <a:pt x="54" y="80"/>
                  <a:pt x="57" y="78"/>
                </a:cubicBezTo>
                <a:cubicBezTo>
                  <a:pt x="60" y="76"/>
                  <a:pt x="61" y="73"/>
                  <a:pt x="61" y="69"/>
                </a:cubicBezTo>
                <a:cubicBezTo>
                  <a:pt x="62" y="66"/>
                  <a:pt x="61" y="63"/>
                  <a:pt x="59" y="61"/>
                </a:cubicBezTo>
                <a:cubicBezTo>
                  <a:pt x="57" y="58"/>
                  <a:pt x="54" y="56"/>
                  <a:pt x="51" y="56"/>
                </a:cubicBezTo>
                <a:close/>
                <a:moveTo>
                  <a:pt x="21" y="9"/>
                </a:moveTo>
                <a:cubicBezTo>
                  <a:pt x="11" y="19"/>
                  <a:pt x="11" y="19"/>
                  <a:pt x="11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9" y="20"/>
                  <a:pt x="20" y="19"/>
                  <a:pt x="21" y="19"/>
                </a:cubicBezTo>
                <a:cubicBezTo>
                  <a:pt x="21" y="18"/>
                  <a:pt x="22" y="17"/>
                  <a:pt x="22" y="17"/>
                </a:cubicBezTo>
                <a:cubicBezTo>
                  <a:pt x="22" y="16"/>
                  <a:pt x="22" y="16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1"/>
                  <a:pt x="21" y="11"/>
                  <a:pt x="21" y="11"/>
                </a:cubicBezTo>
                <a:lnTo>
                  <a:pt x="21" y="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defTabSz="913130">
              <a:defRPr/>
            </a:pPr>
            <a:endParaRPr altLang="zh-CN" lang="zh-CN" sz="1600">
              <a:solidFill>
                <a:srgbClr val="000000"/>
              </a:solidFill>
              <a:latin panose="020f0502020204030204" typeface="Calibri"/>
              <a:ea charset="-122" panose="020b0503020204020204" pitchFamily="34" typeface="微软雅黑"/>
              <a:sym charset="-122" pitchFamily="2" typeface="宋体"/>
            </a:endParaRPr>
          </a:p>
        </p:txBody>
      </p:sp>
      <p:sp>
        <p:nvSpPr>
          <p:cNvPr id="6" name="文本"/>
          <p:cNvSpPr/>
          <p:nvPr/>
        </p:nvSpPr>
        <p:spPr>
          <a:xfrm>
            <a:off x="2744579" y="5881681"/>
            <a:ext cx="5072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3195467" y="5461483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"/>
          <p:cNvSpPr/>
          <p:nvPr/>
        </p:nvSpPr>
        <p:spPr>
          <a:xfrm>
            <a:off x="4629698" y="4246219"/>
            <a:ext cx="5072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5080586" y="3826023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文本"/>
          <p:cNvSpPr/>
          <p:nvPr/>
        </p:nvSpPr>
        <p:spPr>
          <a:xfrm>
            <a:off x="6423346" y="2470276"/>
            <a:ext cx="50723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6874235" y="2050079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8"/>
      <p:bldP grpId="0" spid="9"/>
      <p:bldP grpId="0" spid="10"/>
      <p:bldP grpId="0" spid="6"/>
      <p:bldP grpId="0" spid="11"/>
      <p:bldP grpId="0" spid="12"/>
      <p:bldP grpId="0" spid="14"/>
      <p:bldP grpId="0" spid="15"/>
      <p:bldP grpId="0" spid="17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idx="11" sz="quarter" type="body"/>
          </p:nvPr>
        </p:nvSpPr>
        <p:spPr>
          <a:xfrm>
            <a:off x="3818430" y="2574094"/>
            <a:ext cx="8373570" cy="845820"/>
          </a:xfrm>
        </p:spPr>
        <p:txBody>
          <a:bodyPr/>
          <a:lstStyle/>
          <a:p>
            <a:r>
              <a:rPr>
                <a:ea charset="-122" panose="020b0503020204020204" pitchFamily="34" typeface="微软雅黑"/>
                <a:sym typeface="+mn-ea"/>
              </a:rPr>
              <a:t>上半年工作存在问题</a:t>
            </a:r>
          </a:p>
        </p:txBody>
      </p:sp>
      <p:sp>
        <p:nvSpPr>
          <p:cNvPr id="2" name="数字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第3章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0" name="椭圆 9"/>
          <p:cNvSpPr/>
          <p:nvPr/>
        </p:nvSpPr>
        <p:spPr>
          <a:xfrm>
            <a:off x="4220148" y="2397948"/>
            <a:ext cx="3388615" cy="3388615"/>
          </a:xfrm>
          <a:prstGeom prst="ellipse">
            <a:avLst/>
          </a:prstGeom>
          <a:noFill/>
          <a:ln algn="ctr" cap="flat" cmpd="sng" w="9525">
            <a:solidFill>
              <a:srgbClr val="C00000"/>
            </a:solidFill>
            <a:prstDash val="dash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71309" y="1243129"/>
            <a:ext cx="9194552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1693178" y="2682375"/>
            <a:ext cx="2527351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输入标题内容</a:t>
            </a:r>
          </a:p>
        </p:txBody>
      </p:sp>
      <p:sp>
        <p:nvSpPr>
          <p:cNvPr id="13" name="TextBox 22"/>
          <p:cNvSpPr txBox="1"/>
          <p:nvPr/>
        </p:nvSpPr>
        <p:spPr>
          <a:xfrm>
            <a:off x="6644728" y="2562995"/>
            <a:ext cx="2671365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输入标题内容</a:t>
            </a:r>
          </a:p>
        </p:txBody>
      </p:sp>
      <p:sp>
        <p:nvSpPr>
          <p:cNvPr id="14" name="TextBox 25"/>
          <p:cNvSpPr txBox="1"/>
          <p:nvPr/>
        </p:nvSpPr>
        <p:spPr>
          <a:xfrm>
            <a:off x="7276181" y="3859328"/>
            <a:ext cx="293034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输入标题内容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7276368" y="5076549"/>
            <a:ext cx="2410936" cy="39624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 algn="r"/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输入标题内容</a:t>
            </a:r>
          </a:p>
        </p:txBody>
      </p:sp>
      <p:sp>
        <p:nvSpPr>
          <p:cNvPr id="16" name="TextBox 29"/>
          <p:cNvSpPr txBox="1"/>
          <p:nvPr/>
        </p:nvSpPr>
        <p:spPr>
          <a:xfrm>
            <a:off x="1371371" y="5101091"/>
            <a:ext cx="263731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输入标题内容</a:t>
            </a:r>
          </a:p>
        </p:txBody>
      </p:sp>
      <p:sp>
        <p:nvSpPr>
          <p:cNvPr id="17" name="TextBox 31"/>
          <p:cNvSpPr txBox="1"/>
          <p:nvPr/>
        </p:nvSpPr>
        <p:spPr>
          <a:xfrm>
            <a:off x="545985" y="3905049"/>
            <a:ext cx="3187303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输入标题内容</a:t>
            </a:r>
          </a:p>
        </p:txBody>
      </p:sp>
      <p:sp>
        <p:nvSpPr>
          <p:cNvPr id="18" name="椭圆 17"/>
          <p:cNvSpPr/>
          <p:nvPr/>
        </p:nvSpPr>
        <p:spPr>
          <a:xfrm>
            <a:off x="4461194" y="2684915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1</a:t>
            </a:r>
          </a:p>
        </p:txBody>
      </p:sp>
      <p:sp>
        <p:nvSpPr>
          <p:cNvPr id="19" name="椭圆 18"/>
          <p:cNvSpPr/>
          <p:nvPr/>
        </p:nvSpPr>
        <p:spPr>
          <a:xfrm>
            <a:off x="6809408" y="2684915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2</a:t>
            </a:r>
          </a:p>
        </p:txBody>
      </p:sp>
      <p:sp>
        <p:nvSpPr>
          <p:cNvPr id="20" name="椭圆 19"/>
          <p:cNvSpPr/>
          <p:nvPr/>
        </p:nvSpPr>
        <p:spPr>
          <a:xfrm>
            <a:off x="7430846" y="3905089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3</a:t>
            </a:r>
          </a:p>
        </p:txBody>
      </p:sp>
      <p:sp>
        <p:nvSpPr>
          <p:cNvPr id="21" name="椭圆 20"/>
          <p:cNvSpPr/>
          <p:nvPr/>
        </p:nvSpPr>
        <p:spPr>
          <a:xfrm>
            <a:off x="6809408" y="5037630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4</a:t>
            </a:r>
          </a:p>
        </p:txBody>
      </p:sp>
      <p:sp>
        <p:nvSpPr>
          <p:cNvPr id="22" name="椭圆 21"/>
          <p:cNvSpPr/>
          <p:nvPr/>
        </p:nvSpPr>
        <p:spPr>
          <a:xfrm>
            <a:off x="4008670" y="3905089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6</a:t>
            </a:r>
          </a:p>
        </p:txBody>
      </p:sp>
      <p:sp>
        <p:nvSpPr>
          <p:cNvPr id="23" name="椭圆 22"/>
          <p:cNvSpPr/>
          <p:nvPr/>
        </p:nvSpPr>
        <p:spPr>
          <a:xfrm>
            <a:off x="4461194" y="5022342"/>
            <a:ext cx="477794" cy="47779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1" baseline="0" cap="none" i="0" kern="0" kumimoji="0" lang="en-US" noProof="0" normalizeH="0" spc="0" strike="noStrike" sz="24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charset="-122" panose="020b0503020204020204" pitchFamily="34" typeface="微软雅黑"/>
                <a:ea charset="-122" panose="020b0503020204020204" pitchFamily="34" typeface="微软雅黑"/>
                <a:cs typeface="+mn-cs"/>
              </a:rPr>
              <a:t>5</a:t>
            </a:r>
          </a:p>
        </p:txBody>
      </p:sp>
      <p:sp>
        <p:nvSpPr>
          <p:cNvPr id="25" name="椭圆 24"/>
          <p:cNvSpPr/>
          <p:nvPr/>
        </p:nvSpPr>
        <p:spPr>
          <a:xfrm>
            <a:off x="4889090" y="3081065"/>
            <a:ext cx="1995484" cy="1995484"/>
          </a:xfrm>
          <a:prstGeom prst="ellipse">
            <a:avLst/>
          </a:prstGeom>
          <a:solidFill>
            <a:srgbClr val="E61512"/>
          </a:solidFill>
          <a:ln algn="ctr" cap="flat" cmpd="sng" w="12700">
            <a:noFill/>
            <a:prstDash val="solid"/>
            <a:miter lim="800000"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353248" y="3428808"/>
            <a:ext cx="1291361" cy="1206569"/>
            <a:chOff x="5398955" y="1851824"/>
            <a:chExt cx="1320234" cy="1233546"/>
          </a:xfrm>
        </p:grpSpPr>
        <p:sp>
          <p:nvSpPr>
            <p:cNvPr id="27" name="Freeform 29"/>
            <p:cNvSpPr/>
            <p:nvPr/>
          </p:nvSpPr>
          <p:spPr bwMode="auto">
            <a:xfrm>
              <a:off x="5398955" y="1905614"/>
              <a:ext cx="1320234" cy="1179756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  <p:sp>
          <p:nvSpPr>
            <p:cNvPr id="2" name="Freeform 29"/>
            <p:cNvSpPr/>
            <p:nvPr/>
          </p:nvSpPr>
          <p:spPr bwMode="auto">
            <a:xfrm>
              <a:off x="5398955" y="1851824"/>
              <a:ext cx="1320234" cy="1179756"/>
            </a:xfrm>
            <a:custGeom>
              <a:gdLst>
                <a:gd fmla="*/ 803 w 1880" name="T0"/>
                <a:gd fmla="*/ 15 h 1680" name="T1"/>
                <a:gd fmla="*/ 1253 w 1880" name="T2"/>
                <a:gd fmla="*/ 1067 h 1680" name="T3"/>
                <a:gd fmla="*/ 728 w 1880" name="T4"/>
                <a:gd fmla="*/ 540 h 1680" name="T5"/>
                <a:gd fmla="*/ 928 w 1880" name="T6"/>
                <a:gd fmla="*/ 339 h 1680" name="T7"/>
                <a:gd fmla="*/ 803 w 1880" name="T8"/>
                <a:gd fmla="*/ 215 h 1680" name="T9"/>
                <a:gd fmla="*/ 549 w 1880" name="T10"/>
                <a:gd fmla="*/ 267 h 1680" name="T11"/>
                <a:gd fmla="*/ 150 w 1880" name="T12"/>
                <a:gd fmla="*/ 666 h 1680" name="T13"/>
                <a:gd fmla="*/ 376 w 1880" name="T14"/>
                <a:gd fmla="*/ 890 h 1680" name="T15"/>
                <a:gd fmla="*/ 527 w 1880" name="T16"/>
                <a:gd fmla="*/ 741 h 1680" name="T17"/>
                <a:gd fmla="*/ 1052 w 1880" name="T18"/>
                <a:gd fmla="*/ 1266 h 1680" name="T19"/>
                <a:gd fmla="*/ 176 w 1880" name="T20"/>
                <a:gd fmla="*/ 1090 h 1680" name="T21"/>
                <a:gd fmla="*/ 49 w 1880" name="T22"/>
                <a:gd fmla="*/ 1217 h 1680" name="T23"/>
                <a:gd fmla="*/ 159 w 1880" name="T24"/>
                <a:gd fmla="*/ 1357 h 1680" name="T25"/>
                <a:gd fmla="*/ 144 w 1880" name="T26"/>
                <a:gd fmla="*/ 1371 h 1680" name="T27"/>
                <a:gd fmla="*/ 122 w 1880" name="T28"/>
                <a:gd fmla="*/ 1367 h 1680" name="T29"/>
                <a:gd fmla="*/ 0 w 1880" name="T30"/>
                <a:gd fmla="*/ 1494 h 1680" name="T31"/>
                <a:gd fmla="*/ 123 w 1880" name="T32"/>
                <a:gd fmla="*/ 1616 h 1680" name="T33"/>
                <a:gd fmla="*/ 249 w 1880" name="T34"/>
                <a:gd fmla="*/ 1493 h 1680" name="T35"/>
                <a:gd fmla="*/ 245 w 1880" name="T36"/>
                <a:gd fmla="*/ 1470 h 1680" name="T37"/>
                <a:gd fmla="*/ 265 w 1880" name="T38"/>
                <a:gd fmla="*/ 1451 h 1680" name="T39"/>
                <a:gd fmla="*/ 1255 w 1880" name="T40"/>
                <a:gd fmla="*/ 1467 h 1680" name="T41"/>
                <a:gd fmla="*/ 1402 w 1880" name="T42"/>
                <a:gd fmla="*/ 1615 h 1680" name="T43"/>
                <a:gd fmla="*/ 1603 w 1880" name="T44"/>
                <a:gd fmla="*/ 1416 h 1680" name="T45"/>
                <a:gd fmla="*/ 1455 w 1880" name="T46"/>
                <a:gd fmla="*/ 1267 h 1680" name="T47"/>
                <a:gd fmla="*/ 803 w 1880" name="T48"/>
                <a:gd fmla="*/ 15 h 1680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680" w="18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gradFill>
              <a:gsLst>
                <a:gs pos="0">
                  <a:srgbClr val="FFC000">
                    <a:lumMod val="40000"/>
                    <a:lumOff val="60000"/>
                  </a:srgbClr>
                </a:gs>
                <a:gs pos="100000">
                  <a:srgbClr val="FFFF00"/>
                </a:gs>
              </a:gsLst>
              <a:path path="circle">
                <a:fillToRect b="180000" l="50000" r="50000" t="-80000"/>
              </a:path>
            </a:gra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pPr defTabSz="914400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charset="-122" panose="020b0503020204020204" pitchFamily="34" typeface="微软雅黑"/>
              </a:endParaRP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7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234" t="28373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18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2946" l="16394" r="16823" t="14050"/>
          <a:stretch>
            <a:fillRect/>
          </a:stretch>
        </p:blipFill>
        <p:spPr>
          <a:xfrm>
            <a:off x="9265976" y="247058"/>
            <a:ext cx="2385391" cy="874644"/>
          </a:xfrm>
          <a:prstGeom prst="rect">
            <a:avLst/>
          </a:prstGeom>
        </p:spPr>
      </p:pic>
      <p:pic>
        <p:nvPicPr>
          <p:cNvPr descr="C:\Users\Administrator\Desktop\素材\素材中国 sccnn.png" id="21" name="图片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919836" y="37073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文本框"/>
          <p:cNvSpPr>
            <a:spLocks noChangeAspect="1"/>
          </p:cNvSpPr>
          <p:nvPr/>
        </p:nvSpPr>
        <p:spPr>
          <a:xfrm>
            <a:off x="4412369" y="1861391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 wrap="none"/>
          <a:lstStyle/>
          <a:p>
            <a:pPr algn="ctr"/>
            <a:r>
              <a:rPr altLang="zh-CN" lang="en-US" spc="300" sz="2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sp>
        <p:nvSpPr>
          <p:cNvPr id="32" name="矩形"/>
          <p:cNvSpPr/>
          <p:nvPr/>
        </p:nvSpPr>
        <p:spPr>
          <a:xfrm>
            <a:off x="5162019" y="1861391"/>
            <a:ext cx="4103957" cy="540000"/>
          </a:xfrm>
          <a:prstGeom prst="roundRect">
            <a:avLst>
              <a:gd fmla="val 0" name="adj"/>
            </a:avLst>
          </a:prstGeom>
          <a:solidFill>
            <a:schemeClr val="accent6">
              <a:alpha val="90000"/>
            </a:schemeClr>
          </a:solidFill>
          <a:ln cap="sq" cmpd="sng" w="15875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基层组织现状</a:t>
            </a:r>
          </a:p>
        </p:txBody>
      </p:sp>
      <p:sp>
        <p:nvSpPr>
          <p:cNvPr id="33" name="文本框"/>
          <p:cNvSpPr>
            <a:spLocks noChangeAspect="1"/>
          </p:cNvSpPr>
          <p:nvPr/>
        </p:nvSpPr>
        <p:spPr>
          <a:xfrm>
            <a:off x="4412369" y="2715620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 wrap="none"/>
          <a:lstStyle/>
          <a:p>
            <a:pPr algn="ctr"/>
            <a:r>
              <a:rPr altLang="zh-CN" lang="en-US" spc="300" sz="2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2</a:t>
            </a:r>
          </a:p>
        </p:txBody>
      </p:sp>
      <p:sp>
        <p:nvSpPr>
          <p:cNvPr id="34" name="矩形"/>
          <p:cNvSpPr/>
          <p:nvPr/>
        </p:nvSpPr>
        <p:spPr>
          <a:xfrm>
            <a:off x="5162019" y="2715620"/>
            <a:ext cx="4103957" cy="540000"/>
          </a:xfrm>
          <a:prstGeom prst="roundRect">
            <a:avLst>
              <a:gd fmla="val 0" name="adj"/>
            </a:avLst>
          </a:prstGeom>
          <a:solidFill>
            <a:schemeClr val="accent6">
              <a:alpha val="90000"/>
            </a:schemeClr>
          </a:solidFill>
          <a:ln cap="sq" cmpd="sng" w="15875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上半年工作开展情况</a:t>
            </a:r>
          </a:p>
        </p:txBody>
      </p:sp>
      <p:sp>
        <p:nvSpPr>
          <p:cNvPr id="35" name="文本框"/>
          <p:cNvSpPr>
            <a:spLocks noChangeAspect="1"/>
          </p:cNvSpPr>
          <p:nvPr/>
        </p:nvSpPr>
        <p:spPr>
          <a:xfrm>
            <a:off x="4412369" y="3569849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 wrap="none"/>
          <a:lstStyle/>
          <a:p>
            <a:pPr algn="ctr"/>
            <a:r>
              <a:rPr altLang="zh-CN" lang="en-US" spc="300" sz="2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3</a:t>
            </a:r>
          </a:p>
        </p:txBody>
      </p:sp>
      <p:sp>
        <p:nvSpPr>
          <p:cNvPr id="36" name="矩形"/>
          <p:cNvSpPr/>
          <p:nvPr/>
        </p:nvSpPr>
        <p:spPr>
          <a:xfrm>
            <a:off x="5162019" y="3569849"/>
            <a:ext cx="4103957" cy="540000"/>
          </a:xfrm>
          <a:prstGeom prst="roundRect">
            <a:avLst>
              <a:gd fmla="val 0" name="adj"/>
            </a:avLst>
          </a:prstGeom>
          <a:solidFill>
            <a:schemeClr val="accent6">
              <a:alpha val="90000"/>
            </a:schemeClr>
          </a:solidFill>
          <a:ln cap="sq" cmpd="sng" w="15875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上半年存在的工作问题</a:t>
            </a:r>
          </a:p>
        </p:txBody>
      </p:sp>
      <p:sp>
        <p:nvSpPr>
          <p:cNvPr id="37" name="文本框"/>
          <p:cNvSpPr>
            <a:spLocks noChangeAspect="1"/>
          </p:cNvSpPr>
          <p:nvPr/>
        </p:nvSpPr>
        <p:spPr>
          <a:xfrm>
            <a:off x="4412369" y="4424078"/>
            <a:ext cx="540000" cy="540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lIns="144000" rtlCol="0" wrap="none"/>
          <a:lstStyle/>
          <a:p>
            <a:pPr algn="ctr"/>
            <a:r>
              <a:rPr altLang="zh-CN" lang="en-US" spc="300" sz="2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4</a:t>
            </a:r>
          </a:p>
        </p:txBody>
      </p:sp>
      <p:sp>
        <p:nvSpPr>
          <p:cNvPr id="38" name="矩形"/>
          <p:cNvSpPr/>
          <p:nvPr/>
        </p:nvSpPr>
        <p:spPr>
          <a:xfrm>
            <a:off x="5162019" y="4424078"/>
            <a:ext cx="4103957" cy="540000"/>
          </a:xfrm>
          <a:prstGeom prst="roundRect">
            <a:avLst>
              <a:gd fmla="val 0" name="adj"/>
            </a:avLst>
          </a:prstGeom>
          <a:solidFill>
            <a:schemeClr val="accent6">
              <a:alpha val="90000"/>
            </a:schemeClr>
          </a:solidFill>
          <a:ln cap="sq" cmpd="sng" w="15875">
            <a:solidFill>
              <a:schemeClr val="accent1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20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下半年工作开展计划</a:t>
            </a:r>
          </a:p>
        </p:txBody>
      </p:sp>
      <p:sp>
        <p:nvSpPr>
          <p:cNvPr id="39" name="标题"/>
          <p:cNvSpPr/>
          <p:nvPr/>
        </p:nvSpPr>
        <p:spPr>
          <a:xfrm>
            <a:off x="5866247" y="391486"/>
            <a:ext cx="2214880" cy="1188720"/>
          </a:xfrm>
          <a:prstGeom prst="rect">
            <a:avLst/>
          </a:prstGeom>
          <a:noFill/>
        </p:spPr>
        <p:txBody>
          <a:bodyPr anchor="ctr" bIns="45720" lIns="91440" rIns="91440" rtlCol="0" tIns="45720" vert="horz"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altLang="en-US" b="1" lang="zh-CN" sz="800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下箭头标注"/>
          <p:cNvSpPr/>
          <p:nvPr/>
        </p:nvSpPr>
        <p:spPr>
          <a:xfrm>
            <a:off x="603871" y="1594624"/>
            <a:ext cx="2472192" cy="4592109"/>
          </a:xfrm>
          <a:prstGeom prst="foldedCorner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" name="形状"/>
          <p:cNvSpPr/>
          <p:nvPr/>
        </p:nvSpPr>
        <p:spPr>
          <a:xfrm>
            <a:off x="1317417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srgbClr val="F3462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6" name="图标"/>
          <p:cNvSpPr>
            <a:spLocks noChangeAspect="1" noEditPoints="1"/>
          </p:cNvSpPr>
          <p:nvPr/>
        </p:nvSpPr>
        <p:spPr bwMode="auto">
          <a:xfrm>
            <a:off x="1592067" y="2088090"/>
            <a:ext cx="495801" cy="493045"/>
          </a:xfrm>
          <a:custGeom>
            <a:gdLst>
              <a:gd fmla="*/ 117 w 200" name="T0"/>
              <a:gd fmla="*/ 132 h 187" name="T1"/>
              <a:gd fmla="*/ 103 w 200" name="T2"/>
              <a:gd fmla="*/ 117 h 187" name="T3"/>
              <a:gd fmla="*/ 103 w 200" name="T4"/>
              <a:gd fmla="*/ 104 h 187" name="T5"/>
              <a:gd fmla="*/ 117 w 200" name="T6"/>
              <a:gd fmla="*/ 91 h 187" name="T7"/>
              <a:gd fmla="*/ 200 w 200" name="T8"/>
              <a:gd fmla="*/ 91 h 187" name="T9"/>
              <a:gd fmla="*/ 200 w 200" name="T10"/>
              <a:gd fmla="*/ 132 h 187" name="T11"/>
              <a:gd fmla="*/ 117 w 200" name="T12"/>
              <a:gd fmla="*/ 132 h 187" name="T13"/>
              <a:gd fmla="*/ 127 w 200" name="T14"/>
              <a:gd fmla="*/ 100 h 187" name="T15"/>
              <a:gd fmla="*/ 117 w 200" name="T16"/>
              <a:gd fmla="*/ 110 h 187" name="T17"/>
              <a:gd fmla="*/ 127 w 200" name="T18"/>
              <a:gd fmla="*/ 121 h 187" name="T19"/>
              <a:gd fmla="*/ 138 w 200" name="T20"/>
              <a:gd fmla="*/ 110 h 187" name="T21"/>
              <a:gd fmla="*/ 127 w 200" name="T22"/>
              <a:gd fmla="*/ 100 h 187" name="T23"/>
              <a:gd fmla="*/ 96 w 200" name="T24"/>
              <a:gd fmla="*/ 103 h 187" name="T25"/>
              <a:gd fmla="*/ 96 w 200" name="T26"/>
              <a:gd fmla="*/ 117 h 187" name="T27"/>
              <a:gd fmla="*/ 117 w 200" name="T28"/>
              <a:gd fmla="*/ 139 h 187" name="T29"/>
              <a:gd fmla="*/ 188 w 200" name="T30"/>
              <a:gd fmla="*/ 139 h 187" name="T31"/>
              <a:gd fmla="*/ 188 w 200" name="T32"/>
              <a:gd fmla="*/ 165 h 187" name="T33"/>
              <a:gd fmla="*/ 165 w 200" name="T34"/>
              <a:gd fmla="*/ 187 h 187" name="T35"/>
              <a:gd fmla="*/ 20 w 200" name="T36"/>
              <a:gd fmla="*/ 187 h 187" name="T37"/>
              <a:gd fmla="*/ 0 w 200" name="T38"/>
              <a:gd fmla="*/ 165 h 187" name="T39"/>
              <a:gd fmla="*/ 0 w 200" name="T40"/>
              <a:gd fmla="*/ 34 h 187" name="T41"/>
              <a:gd fmla="*/ 20 w 200" name="T42"/>
              <a:gd fmla="*/ 12 h 187" name="T43"/>
              <a:gd fmla="*/ 87 w 200" name="T44"/>
              <a:gd fmla="*/ 12 h 187" name="T45"/>
              <a:gd fmla="*/ 71 w 200" name="T46"/>
              <a:gd fmla="*/ 23 h 187" name="T47"/>
              <a:gd fmla="*/ 17 w 200" name="T48"/>
              <a:gd fmla="*/ 23 h 187" name="T49"/>
              <a:gd fmla="*/ 7 w 200" name="T50"/>
              <a:gd fmla="*/ 31 h 187" name="T51"/>
              <a:gd fmla="*/ 17 w 200" name="T52"/>
              <a:gd fmla="*/ 39 h 187" name="T53"/>
              <a:gd fmla="*/ 188 w 200" name="T54"/>
              <a:gd fmla="*/ 39 h 187" name="T55"/>
              <a:gd fmla="*/ 188 w 200" name="T56"/>
              <a:gd fmla="*/ 83 h 187" name="T57"/>
              <a:gd fmla="*/ 117 w 200" name="T58"/>
              <a:gd fmla="*/ 83 h 187" name="T59"/>
              <a:gd fmla="*/ 96 w 200" name="T60"/>
              <a:gd fmla="*/ 103 h 187" name="T61"/>
              <a:gd fmla="*/ 20 w 200" name="T62"/>
              <a:gd fmla="*/ 56 h 187" name="T63"/>
              <a:gd fmla="*/ 12 w 200" name="T64"/>
              <a:gd fmla="*/ 56 h 187" name="T65"/>
              <a:gd fmla="*/ 12 w 200" name="T66"/>
              <a:gd fmla="*/ 72 h 187" name="T67"/>
              <a:gd fmla="*/ 20 w 200" name="T68"/>
              <a:gd fmla="*/ 72 h 187" name="T69"/>
              <a:gd fmla="*/ 20 w 200" name="T70"/>
              <a:gd fmla="*/ 56 h 187" name="T71"/>
              <a:gd fmla="*/ 20 w 200" name="T72"/>
              <a:gd fmla="*/ 88 h 187" name="T73"/>
              <a:gd fmla="*/ 12 w 200" name="T74"/>
              <a:gd fmla="*/ 88 h 187" name="T75"/>
              <a:gd fmla="*/ 12 w 200" name="T76"/>
              <a:gd fmla="*/ 104 h 187" name="T77"/>
              <a:gd fmla="*/ 20 w 200" name="T78"/>
              <a:gd fmla="*/ 104 h 187" name="T79"/>
              <a:gd fmla="*/ 20 w 200" name="T80"/>
              <a:gd fmla="*/ 88 h 187" name="T81"/>
              <a:gd fmla="*/ 20 w 200" name="T82"/>
              <a:gd fmla="*/ 120 h 187" name="T83"/>
              <a:gd fmla="*/ 12 w 200" name="T84"/>
              <a:gd fmla="*/ 120 h 187" name="T85"/>
              <a:gd fmla="*/ 12 w 200" name="T86"/>
              <a:gd fmla="*/ 136 h 187" name="T87"/>
              <a:gd fmla="*/ 20 w 200" name="T88"/>
              <a:gd fmla="*/ 136 h 187" name="T89"/>
              <a:gd fmla="*/ 20 w 200" name="T90"/>
              <a:gd fmla="*/ 120 h 187" name="T91"/>
              <a:gd fmla="*/ 20 w 200" name="T92"/>
              <a:gd fmla="*/ 152 h 187" name="T93"/>
              <a:gd fmla="*/ 12 w 200" name="T94"/>
              <a:gd fmla="*/ 152 h 187" name="T95"/>
              <a:gd fmla="*/ 12 w 200" name="T96"/>
              <a:gd fmla="*/ 168 h 187" name="T97"/>
              <a:gd fmla="*/ 20 w 200" name="T98"/>
              <a:gd fmla="*/ 168 h 187" name="T99"/>
              <a:gd fmla="*/ 20 w 200" name="T100"/>
              <a:gd fmla="*/ 152 h 187" name="T101"/>
              <a:gd fmla="*/ 55 w 200" name="T102"/>
              <a:gd fmla="*/ 35 h 187" name="T103"/>
              <a:gd fmla="*/ 136 w 200" name="T104"/>
              <a:gd fmla="*/ 0 h 187" name="T105"/>
              <a:gd fmla="*/ 151 w 200" name="T106"/>
              <a:gd fmla="*/ 35 h 187" name="T107"/>
              <a:gd fmla="*/ 55 w 200" name="T108"/>
              <a:gd fmla="*/ 35 h 187" name="T109"/>
              <a:gd fmla="*/ 149 w 200" name="T110"/>
              <a:gd fmla="*/ 12 h 187" name="T111"/>
              <a:gd fmla="*/ 165 w 200" name="T112"/>
              <a:gd fmla="*/ 12 h 187" name="T113"/>
              <a:gd fmla="*/ 181 w 200" name="T114"/>
              <a:gd fmla="*/ 23 h 187" name="T115"/>
              <a:gd fmla="*/ 152 w 200" name="T116"/>
              <a:gd fmla="*/ 23 h 187" name="T117"/>
              <a:gd fmla="*/ 149 w 200" name="T118"/>
              <a:gd fmla="*/ 12 h 18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87" w="200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文本"/>
          <p:cNvSpPr/>
          <p:nvPr/>
        </p:nvSpPr>
        <p:spPr>
          <a:xfrm>
            <a:off x="855791" y="4094990"/>
            <a:ext cx="19683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7" name="文本"/>
          <p:cNvSpPr/>
          <p:nvPr/>
        </p:nvSpPr>
        <p:spPr>
          <a:xfrm>
            <a:off x="1113527" y="3178335"/>
            <a:ext cx="14528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0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8" name="直接连接符"/>
          <p:cNvCxnSpPr/>
          <p:nvPr/>
        </p:nvCxnSpPr>
        <p:spPr>
          <a:xfrm>
            <a:off x="939967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下箭头标注"/>
          <p:cNvSpPr/>
          <p:nvPr/>
        </p:nvSpPr>
        <p:spPr>
          <a:xfrm>
            <a:off x="3441227" y="1594624"/>
            <a:ext cx="2472192" cy="4592109"/>
          </a:xfrm>
          <a:prstGeom prst="foldedCorner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0" name="形状"/>
          <p:cNvSpPr/>
          <p:nvPr/>
        </p:nvSpPr>
        <p:spPr>
          <a:xfrm>
            <a:off x="4154773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srgbClr val="E33D3D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4" name="图标"/>
          <p:cNvSpPr>
            <a:spLocks noChangeAspect="1" noEditPoints="1"/>
          </p:cNvSpPr>
          <p:nvPr/>
        </p:nvSpPr>
        <p:spPr bwMode="auto">
          <a:xfrm>
            <a:off x="4386881" y="2081059"/>
            <a:ext cx="580884" cy="535243"/>
          </a:xfrm>
          <a:custGeom>
            <a:gdLst>
              <a:gd fmla="*/ 93 w 140" name="T0"/>
              <a:gd fmla="*/ 57 h 129" name="T1"/>
              <a:gd fmla="*/ 75 w 140" name="T2"/>
              <a:gd fmla="*/ 54 h 129" name="T3"/>
              <a:gd fmla="*/ 79 w 140" name="T4"/>
              <a:gd fmla="*/ 38 h 129" name="T5"/>
              <a:gd fmla="*/ 65 w 140" name="T6"/>
              <a:gd fmla="*/ 33 h 129" name="T7"/>
              <a:gd fmla="*/ 50 w 140" name="T8"/>
              <a:gd fmla="*/ 43 h 129" name="T9"/>
              <a:gd fmla="*/ 41 w 140" name="T10"/>
              <a:gd fmla="*/ 30 h 129" name="T11"/>
              <a:gd fmla="*/ 28 w 140" name="T12"/>
              <a:gd fmla="*/ 36 h 129" name="T13"/>
              <a:gd fmla="*/ 24 w 140" name="T14"/>
              <a:gd fmla="*/ 54 h 129" name="T15"/>
              <a:gd fmla="*/ 9 w 140" name="T16"/>
              <a:gd fmla="*/ 50 h 129" name="T17"/>
              <a:gd fmla="*/ 4 w 140" name="T18"/>
              <a:gd fmla="*/ 64 h 129" name="T19"/>
              <a:gd fmla="*/ 14 w 140" name="T20"/>
              <a:gd fmla="*/ 79 h 129" name="T21"/>
              <a:gd fmla="*/ 0 w 140" name="T22"/>
              <a:gd fmla="*/ 88 h 129" name="T23"/>
              <a:gd fmla="*/ 7 w 140" name="T24"/>
              <a:gd fmla="*/ 101 h 129" name="T25"/>
              <a:gd fmla="*/ 25 w 140" name="T26"/>
              <a:gd fmla="*/ 105 h 129" name="T27"/>
              <a:gd fmla="*/ 21 w 140" name="T28"/>
              <a:gd fmla="*/ 120 h 129" name="T29"/>
              <a:gd fmla="*/ 35 w 140" name="T30"/>
              <a:gd fmla="*/ 125 h 129" name="T31"/>
              <a:gd fmla="*/ 50 w 140" name="T32"/>
              <a:gd fmla="*/ 115 h 129" name="T33"/>
              <a:gd fmla="*/ 59 w 140" name="T34"/>
              <a:gd fmla="*/ 129 h 129" name="T35"/>
              <a:gd fmla="*/ 72 w 140" name="T36"/>
              <a:gd fmla="*/ 122 h 129" name="T37"/>
              <a:gd fmla="*/ 75 w 140" name="T38"/>
              <a:gd fmla="*/ 104 h 129" name="T39"/>
              <a:gd fmla="*/ 91 w 140" name="T40"/>
              <a:gd fmla="*/ 108 h 129" name="T41"/>
              <a:gd fmla="*/ 96 w 140" name="T42"/>
              <a:gd fmla="*/ 94 h 129" name="T43"/>
              <a:gd fmla="*/ 86 w 140" name="T44"/>
              <a:gd fmla="*/ 79 h 129" name="T45"/>
              <a:gd fmla="*/ 99 w 140" name="T46"/>
              <a:gd fmla="*/ 70 h 129" name="T47"/>
              <a:gd fmla="*/ 56 w 140" name="T48"/>
              <a:gd fmla="*/ 100 h 129" name="T49"/>
              <a:gd fmla="*/ 44 w 140" name="T50"/>
              <a:gd fmla="*/ 59 h 129" name="T51"/>
              <a:gd fmla="*/ 56 w 140" name="T52"/>
              <a:gd fmla="*/ 100 h 129" name="T53"/>
              <a:gd fmla="*/ 54 w 140" name="T54"/>
              <a:gd fmla="*/ 94 h 129" name="T55"/>
              <a:gd fmla="*/ 45 w 140" name="T56"/>
              <a:gd fmla="*/ 64 h 129" name="T57"/>
              <a:gd fmla="*/ 139 w 140" name="T58"/>
              <a:gd fmla="*/ 41 h 129" name="T59"/>
              <a:gd fmla="*/ 132 w 140" name="T60"/>
              <a:gd fmla="*/ 31 h 129" name="T61"/>
              <a:gd fmla="*/ 137 w 140" name="T62"/>
              <a:gd fmla="*/ 20 h 129" name="T63"/>
              <a:gd fmla="*/ 133 w 140" name="T64"/>
              <a:gd fmla="*/ 11 h 129" name="T65"/>
              <a:gd fmla="*/ 122 w 140" name="T66"/>
              <a:gd fmla="*/ 14 h 129" name="T67"/>
              <a:gd fmla="*/ 111 w 140" name="T68"/>
              <a:gd fmla="*/ 2 h 129" name="T69"/>
              <a:gd fmla="*/ 101 w 140" name="T70"/>
              <a:gd fmla="*/ 1 h 129" name="T71"/>
              <a:gd fmla="*/ 99 w 140" name="T72"/>
              <a:gd fmla="*/ 12 h 129" name="T73"/>
              <a:gd fmla="*/ 82 w 140" name="T74"/>
              <a:gd fmla="*/ 15 h 129" name="T75"/>
              <a:gd fmla="*/ 77 w 140" name="T76"/>
              <a:gd fmla="*/ 23 h 129" name="T77"/>
              <a:gd fmla="*/ 85 w 140" name="T78"/>
              <a:gd fmla="*/ 31 h 129" name="T79"/>
              <a:gd fmla="*/ 86 w 140" name="T80"/>
              <a:gd fmla="*/ 40 h 129" name="T81"/>
              <a:gd fmla="*/ 79 w 140" name="T82"/>
              <a:gd fmla="*/ 50 h 129" name="T83"/>
              <a:gd fmla="*/ 86 w 140" name="T84"/>
              <a:gd fmla="*/ 56 h 129" name="T85"/>
              <a:gd fmla="*/ 103 w 140" name="T86"/>
              <a:gd fmla="*/ 56 h 129" name="T87"/>
              <a:gd fmla="*/ 108 w 140" name="T88"/>
              <a:gd fmla="*/ 67 h 129" name="T89"/>
              <a:gd fmla="*/ 117 w 140" name="T90"/>
              <a:gd fmla="*/ 64 h 129" name="T91"/>
              <a:gd fmla="*/ 126 w 140" name="T92"/>
              <a:gd fmla="*/ 49 h 129" name="T93"/>
              <a:gd fmla="*/ 137 w 140" name="T94"/>
              <a:gd fmla="*/ 50 h 129" name="T95"/>
              <a:gd fmla="*/ 139 w 140" name="T96"/>
              <a:gd fmla="*/ 41 h 129" name="T97"/>
              <a:gd fmla="*/ 96 w 140" name="T98"/>
              <a:gd fmla="*/ 35 h 129" name="T99"/>
              <a:gd fmla="*/ 121 w 140" name="T100"/>
              <a:gd fmla="*/ 32 h 12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29" w="140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12" name="文本"/>
          <p:cNvSpPr/>
          <p:nvPr/>
        </p:nvSpPr>
        <p:spPr>
          <a:xfrm>
            <a:off x="3693147" y="4094990"/>
            <a:ext cx="19683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3" name="文本"/>
          <p:cNvSpPr/>
          <p:nvPr/>
        </p:nvSpPr>
        <p:spPr>
          <a:xfrm>
            <a:off x="3950883" y="3178335"/>
            <a:ext cx="14528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0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14" name="直接连接符"/>
          <p:cNvCxnSpPr/>
          <p:nvPr/>
        </p:nvCxnSpPr>
        <p:spPr>
          <a:xfrm>
            <a:off x="3777323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下箭头标注"/>
          <p:cNvSpPr/>
          <p:nvPr/>
        </p:nvSpPr>
        <p:spPr>
          <a:xfrm>
            <a:off x="6278583" y="1594624"/>
            <a:ext cx="2472192" cy="4592109"/>
          </a:xfrm>
          <a:prstGeom prst="foldedCorner">
            <a:avLst/>
          </a:prstGeom>
          <a:solidFill>
            <a:schemeClr val="accent1"/>
          </a:solidFill>
          <a:ln algn="ctr" cap="flat" cmpd="sng" w="1905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形状"/>
          <p:cNvSpPr/>
          <p:nvPr/>
        </p:nvSpPr>
        <p:spPr>
          <a:xfrm>
            <a:off x="6992129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srgbClr val="595959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7330323" y="2051710"/>
            <a:ext cx="396848" cy="565804"/>
          </a:xfrm>
          <a:custGeom>
            <a:gdLst>
              <a:gd fmla="*/ 16 w 101" name="T0"/>
              <a:gd fmla="*/ 46 h 144" name="T1"/>
              <a:gd fmla="*/ 0 w 101" name="T2"/>
              <a:gd fmla="*/ 34 h 144" name="T3"/>
              <a:gd fmla="*/ 16 w 101" name="T4"/>
              <a:gd fmla="*/ 21 h 144" name="T5"/>
              <a:gd fmla="*/ 16 w 101" name="T6"/>
              <a:gd fmla="*/ 30 h 144" name="T7"/>
              <a:gd fmla="*/ 29 w 101" name="T8"/>
              <a:gd fmla="*/ 30 h 144" name="T9"/>
              <a:gd fmla="*/ 29 w 101" name="T10"/>
              <a:gd fmla="*/ 17 h 144" name="T11"/>
              <a:gd fmla="*/ 21 w 101" name="T12"/>
              <a:gd fmla="*/ 17 h 144" name="T13"/>
              <a:gd fmla="*/ 33 w 101" name="T14"/>
              <a:gd fmla="*/ 0 h 144" name="T15"/>
              <a:gd fmla="*/ 46 w 101" name="T16"/>
              <a:gd fmla="*/ 17 h 144" name="T17"/>
              <a:gd fmla="*/ 37 w 101" name="T18"/>
              <a:gd fmla="*/ 17 h 144" name="T19"/>
              <a:gd fmla="*/ 37 w 101" name="T20"/>
              <a:gd fmla="*/ 30 h 144" name="T21"/>
              <a:gd fmla="*/ 50 w 101" name="T22"/>
              <a:gd fmla="*/ 30 h 144" name="T23"/>
              <a:gd fmla="*/ 50 w 101" name="T24"/>
              <a:gd fmla="*/ 21 h 144" name="T25"/>
              <a:gd fmla="*/ 67 w 101" name="T26"/>
              <a:gd fmla="*/ 34 h 144" name="T27"/>
              <a:gd fmla="*/ 50 w 101" name="T28"/>
              <a:gd fmla="*/ 46 h 144" name="T29"/>
              <a:gd fmla="*/ 50 w 101" name="T30"/>
              <a:gd fmla="*/ 38 h 144" name="T31"/>
              <a:gd fmla="*/ 37 w 101" name="T32"/>
              <a:gd fmla="*/ 38 h 144" name="T33"/>
              <a:gd fmla="*/ 37 w 101" name="T34"/>
              <a:gd fmla="*/ 43 h 144" name="T35"/>
              <a:gd fmla="*/ 33 w 101" name="T36"/>
              <a:gd fmla="*/ 42 h 144" name="T37"/>
              <a:gd fmla="*/ 29 w 101" name="T38"/>
              <a:gd fmla="*/ 43 h 144" name="T39"/>
              <a:gd fmla="*/ 29 w 101" name="T40"/>
              <a:gd fmla="*/ 38 h 144" name="T41"/>
              <a:gd fmla="*/ 16 w 101" name="T42"/>
              <a:gd fmla="*/ 38 h 144" name="T43"/>
              <a:gd fmla="*/ 16 w 101" name="T44"/>
              <a:gd fmla="*/ 46 h 144" name="T45"/>
              <a:gd fmla="*/ 101 w 101" name="T46"/>
              <a:gd fmla="*/ 96 h 144" name="T47"/>
              <a:gd fmla="*/ 101 w 101" name="T48"/>
              <a:gd fmla="*/ 83 h 144" name="T49"/>
              <a:gd fmla="*/ 92 w 101" name="T50"/>
              <a:gd fmla="*/ 74 h 144" name="T51"/>
              <a:gd fmla="*/ 84 w 101" name="T52"/>
              <a:gd fmla="*/ 79 h 144" name="T53"/>
              <a:gd fmla="*/ 83 w 101" name="T54"/>
              <a:gd fmla="*/ 79 h 144" name="T55"/>
              <a:gd fmla="*/ 81 w 101" name="T56"/>
              <a:gd fmla="*/ 79 h 144" name="T57"/>
              <a:gd fmla="*/ 72 w 101" name="T58"/>
              <a:gd fmla="*/ 72 h 144" name="T59"/>
              <a:gd fmla="*/ 63 w 101" name="T60"/>
              <a:gd fmla="*/ 79 h 144" name="T61"/>
              <a:gd fmla="*/ 61 w 101" name="T62"/>
              <a:gd fmla="*/ 79 h 144" name="T63"/>
              <a:gd fmla="*/ 53 w 101" name="T64"/>
              <a:gd fmla="*/ 72 h 144" name="T65"/>
              <a:gd fmla="*/ 44 w 101" name="T66"/>
              <a:gd fmla="*/ 79 h 144" name="T67"/>
              <a:gd fmla="*/ 43 w 101" name="T68"/>
              <a:gd fmla="*/ 79 h 144" name="T69"/>
              <a:gd fmla="*/ 43 w 101" name="T70"/>
              <a:gd fmla="*/ 55 h 144" name="T71"/>
              <a:gd fmla="*/ 37 w 101" name="T72"/>
              <a:gd fmla="*/ 46 h 144" name="T73"/>
              <a:gd fmla="*/ 33 w 101" name="T74"/>
              <a:gd fmla="*/ 45 h 144" name="T75"/>
              <a:gd fmla="*/ 29 w 101" name="T76"/>
              <a:gd fmla="*/ 47 h 144" name="T77"/>
              <a:gd fmla="*/ 24 w 101" name="T78"/>
              <a:gd fmla="*/ 55 h 144" name="T79"/>
              <a:gd fmla="*/ 24 w 101" name="T80"/>
              <a:gd fmla="*/ 97 h 144" name="T81"/>
              <a:gd fmla="*/ 24 w 101" name="T82"/>
              <a:gd fmla="*/ 97 h 144" name="T83"/>
              <a:gd fmla="*/ 24 w 101" name="T84"/>
              <a:gd fmla="*/ 108 h 144" name="T85"/>
              <a:gd fmla="*/ 16 w 101" name="T86"/>
              <a:gd fmla="*/ 100 h 144" name="T87"/>
              <a:gd fmla="*/ 3 w 101" name="T88"/>
              <a:gd fmla="*/ 100 h 144" name="T89"/>
              <a:gd fmla="*/ 3 w 101" name="T90"/>
              <a:gd fmla="*/ 113 h 144" name="T91"/>
              <a:gd fmla="*/ 30 w 101" name="T92"/>
              <a:gd fmla="*/ 139 h 144" name="T93"/>
              <a:gd fmla="*/ 30 w 101" name="T94"/>
              <a:gd fmla="*/ 139 h 144" name="T95"/>
              <a:gd fmla="*/ 43 w 101" name="T96"/>
              <a:gd fmla="*/ 144 h 144" name="T97"/>
              <a:gd fmla="*/ 83 w 101" name="T98"/>
              <a:gd fmla="*/ 144 h 144" name="T99"/>
              <a:gd fmla="*/ 101 w 101" name="T100"/>
              <a:gd fmla="*/ 126 h 144" name="T101"/>
              <a:gd fmla="*/ 101 w 101" name="T102"/>
              <a:gd fmla="*/ 97 h 144" name="T103"/>
              <a:gd fmla="*/ 101 w 101" name="T104"/>
              <a:gd fmla="*/ 96 h 144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144" w="100">
                <a:moveTo>
                  <a:pt x="16" y="46"/>
                </a:moveTo>
                <a:cubicBezTo>
                  <a:pt x="0" y="34"/>
                  <a:pt x="0" y="34"/>
                  <a:pt x="0" y="34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30"/>
                  <a:pt x="16" y="30"/>
                  <a:pt x="16" y="30"/>
                </a:cubicBezTo>
                <a:cubicBezTo>
                  <a:pt x="29" y="30"/>
                  <a:pt x="29" y="30"/>
                  <a:pt x="29" y="30"/>
                </a:cubicBezTo>
                <a:cubicBezTo>
                  <a:pt x="29" y="17"/>
                  <a:pt x="29" y="17"/>
                  <a:pt x="29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33" y="0"/>
                  <a:pt x="33" y="0"/>
                  <a:pt x="33" y="0"/>
                </a:cubicBezTo>
                <a:cubicBezTo>
                  <a:pt x="46" y="17"/>
                  <a:pt x="46" y="17"/>
                  <a:pt x="46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7" y="30"/>
                  <a:pt x="37" y="30"/>
                  <a:pt x="37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1"/>
                  <a:pt x="50" y="21"/>
                  <a:pt x="50" y="21"/>
                </a:cubicBezTo>
                <a:cubicBezTo>
                  <a:pt x="67" y="34"/>
                  <a:pt x="67" y="34"/>
                  <a:pt x="67" y="34"/>
                </a:cubicBezTo>
                <a:cubicBezTo>
                  <a:pt x="50" y="46"/>
                  <a:pt x="50" y="46"/>
                  <a:pt x="50" y="46"/>
                </a:cubicBezTo>
                <a:cubicBezTo>
                  <a:pt x="50" y="38"/>
                  <a:pt x="50" y="38"/>
                  <a:pt x="50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43"/>
                  <a:pt x="37" y="43"/>
                  <a:pt x="37" y="43"/>
                </a:cubicBezTo>
                <a:cubicBezTo>
                  <a:pt x="36" y="42"/>
                  <a:pt x="35" y="42"/>
                  <a:pt x="33" y="42"/>
                </a:cubicBezTo>
                <a:cubicBezTo>
                  <a:pt x="32" y="42"/>
                  <a:pt x="30" y="43"/>
                  <a:pt x="29" y="43"/>
                </a:cubicBezTo>
                <a:cubicBezTo>
                  <a:pt x="29" y="38"/>
                  <a:pt x="29" y="38"/>
                  <a:pt x="29" y="38"/>
                </a:cubicBezTo>
                <a:cubicBezTo>
                  <a:pt x="16" y="38"/>
                  <a:pt x="16" y="38"/>
                  <a:pt x="16" y="38"/>
                </a:cubicBezTo>
                <a:lnTo>
                  <a:pt x="16" y="46"/>
                </a:lnTo>
                <a:close/>
                <a:moveTo>
                  <a:pt x="101" y="96"/>
                </a:moveTo>
                <a:cubicBezTo>
                  <a:pt x="101" y="83"/>
                  <a:pt x="101" y="83"/>
                  <a:pt x="101" y="83"/>
                </a:cubicBezTo>
                <a:cubicBezTo>
                  <a:pt x="101" y="78"/>
                  <a:pt x="97" y="74"/>
                  <a:pt x="92" y="74"/>
                </a:cubicBezTo>
                <a:cubicBezTo>
                  <a:pt x="88" y="74"/>
                  <a:pt x="85" y="76"/>
                  <a:pt x="84" y="79"/>
                </a:cubicBezTo>
                <a:cubicBezTo>
                  <a:pt x="83" y="79"/>
                  <a:pt x="83" y="79"/>
                  <a:pt x="83" y="79"/>
                </a:cubicBezTo>
                <a:cubicBezTo>
                  <a:pt x="81" y="79"/>
                  <a:pt x="81" y="79"/>
                  <a:pt x="81" y="79"/>
                </a:cubicBezTo>
                <a:cubicBezTo>
                  <a:pt x="80" y="75"/>
                  <a:pt x="76" y="72"/>
                  <a:pt x="72" y="72"/>
                </a:cubicBezTo>
                <a:cubicBezTo>
                  <a:pt x="68" y="72"/>
                  <a:pt x="65" y="75"/>
                  <a:pt x="63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0" y="75"/>
                  <a:pt x="57" y="72"/>
                  <a:pt x="53" y="72"/>
                </a:cubicBezTo>
                <a:cubicBezTo>
                  <a:pt x="48" y="72"/>
                  <a:pt x="45" y="75"/>
                  <a:pt x="44" y="79"/>
                </a:cubicBezTo>
                <a:cubicBezTo>
                  <a:pt x="43" y="79"/>
                  <a:pt x="43" y="79"/>
                  <a:pt x="43" y="79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1"/>
                  <a:pt x="40" y="48"/>
                  <a:pt x="37" y="46"/>
                </a:cubicBezTo>
                <a:cubicBezTo>
                  <a:pt x="36" y="46"/>
                  <a:pt x="35" y="45"/>
                  <a:pt x="33" y="45"/>
                </a:cubicBezTo>
                <a:cubicBezTo>
                  <a:pt x="32" y="45"/>
                  <a:pt x="30" y="46"/>
                  <a:pt x="29" y="47"/>
                </a:cubicBezTo>
                <a:cubicBezTo>
                  <a:pt x="26" y="48"/>
                  <a:pt x="24" y="51"/>
                  <a:pt x="24" y="55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2" y="97"/>
                  <a:pt x="7" y="97"/>
                  <a:pt x="3" y="100"/>
                </a:cubicBezTo>
                <a:cubicBezTo>
                  <a:pt x="0" y="104"/>
                  <a:pt x="0" y="110"/>
                  <a:pt x="3" y="113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3" y="142"/>
                  <a:pt x="38" y="144"/>
                  <a:pt x="43" y="144"/>
                </a:cubicBezTo>
                <a:cubicBezTo>
                  <a:pt x="83" y="144"/>
                  <a:pt x="83" y="144"/>
                  <a:pt x="83" y="144"/>
                </a:cubicBezTo>
                <a:cubicBezTo>
                  <a:pt x="93" y="144"/>
                  <a:pt x="101" y="136"/>
                  <a:pt x="101" y="12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1" y="96"/>
                  <a:pt x="101" y="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18" name="文本"/>
          <p:cNvSpPr/>
          <p:nvPr/>
        </p:nvSpPr>
        <p:spPr>
          <a:xfrm>
            <a:off x="6530503" y="4094990"/>
            <a:ext cx="19683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9" name="文本"/>
          <p:cNvSpPr/>
          <p:nvPr/>
        </p:nvSpPr>
        <p:spPr>
          <a:xfrm>
            <a:off x="6788239" y="3178335"/>
            <a:ext cx="14528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0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20" name="直接连接符"/>
          <p:cNvCxnSpPr/>
          <p:nvPr/>
        </p:nvCxnSpPr>
        <p:spPr>
          <a:xfrm>
            <a:off x="6614679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下箭头标注"/>
          <p:cNvSpPr/>
          <p:nvPr/>
        </p:nvSpPr>
        <p:spPr>
          <a:xfrm>
            <a:off x="9115938" y="1594624"/>
            <a:ext cx="2472192" cy="4592109"/>
          </a:xfrm>
          <a:prstGeom prst="foldedCorner">
            <a:avLst/>
          </a:prstGeom>
          <a:solidFill>
            <a:schemeClr val="accent2"/>
          </a:solidFill>
          <a:ln algn="ctr" cap="flat" cmpd="sng" w="1905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形状"/>
          <p:cNvSpPr/>
          <p:nvPr/>
        </p:nvSpPr>
        <p:spPr>
          <a:xfrm>
            <a:off x="9829484" y="1839677"/>
            <a:ext cx="1045100" cy="1018007"/>
          </a:xfrm>
          <a:prstGeom prst="ellipse">
            <a:avLst/>
          </a:prstGeom>
          <a:solidFill>
            <a:schemeClr val="accent5">
              <a:alpha val="90000"/>
            </a:schemeClr>
          </a:solid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137541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0" kumimoji="0" lang="en-US" noProof="0" normalizeH="0" spc="0" strike="noStrike" sz="1600" u="none">
              <a:ln>
                <a:noFill/>
              </a:ln>
              <a:solidFill>
                <a:srgbClr val="C9260B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7" name="图标"/>
          <p:cNvSpPr>
            <a:spLocks noChangeAspect="1"/>
          </p:cNvSpPr>
          <p:nvPr/>
        </p:nvSpPr>
        <p:spPr bwMode="auto">
          <a:xfrm>
            <a:off x="10111610" y="2040980"/>
            <a:ext cx="480849" cy="559128"/>
          </a:xfrm>
          <a:custGeom>
            <a:gdLst>
              <a:gd fmla="*/ 2147483646 w 5822" name="T0"/>
              <a:gd fmla="*/ 2147483646 h 6759" name="T1"/>
              <a:gd fmla="*/ 2147483646 w 5822" name="T2"/>
              <a:gd fmla="*/ 2147483646 h 6759" name="T3"/>
              <a:gd fmla="*/ 2147483646 w 5822" name="T4"/>
              <a:gd fmla="*/ 2147483646 h 6759" name="T5"/>
              <a:gd fmla="*/ 2147483646 w 5822" name="T6"/>
              <a:gd fmla="*/ 2147483646 h 6759" name="T7"/>
              <a:gd fmla="*/ 2147483646 w 5822" name="T8"/>
              <a:gd fmla="*/ 2147483646 h 6759" name="T9"/>
              <a:gd fmla="*/ 2147483646 w 5822" name="T10"/>
              <a:gd fmla="*/ 1253760573 h 6759" name="T11"/>
              <a:gd fmla="*/ 2147483646 w 5822" name="T12"/>
              <a:gd fmla="*/ 2147483646 h 6759" name="T13"/>
              <a:gd fmla="*/ 2147483646 w 5822" name="T14"/>
              <a:gd fmla="*/ 2147483646 h 6759" name="T15"/>
              <a:gd fmla="*/ 2147483646 w 5822" name="T16"/>
              <a:gd fmla="*/ 2147483646 h 6759" name="T17"/>
              <a:gd fmla="*/ 2147483646 w 5822" name="T18"/>
              <a:gd fmla="*/ 2147483646 h 6759" name="T19"/>
              <a:gd fmla="*/ 2147483646 w 5822" name="T20"/>
              <a:gd fmla="*/ 2147483646 h 6759" name="T21"/>
              <a:gd fmla="*/ 2147483646 w 5822" name="T22"/>
              <a:gd fmla="*/ 2147483646 h 6759" name="T23"/>
              <a:gd fmla="*/ 2147483646 w 5822" name="T24"/>
              <a:gd fmla="*/ 2147483646 h 6759" name="T25"/>
              <a:gd fmla="*/ 2147483646 w 5822" name="T26"/>
              <a:gd fmla="*/ 2147483646 h 6759" name="T27"/>
              <a:gd fmla="*/ 2147483646 w 5822" name="T28"/>
              <a:gd fmla="*/ 2147483646 h 6759" name="T29"/>
              <a:gd fmla="*/ 2147483646 w 5822" name="T30"/>
              <a:gd fmla="*/ 2147483646 h 6759" name="T31"/>
              <a:gd fmla="*/ 2147483646 w 5822" name="T32"/>
              <a:gd fmla="*/ 2147483646 h 6759" name="T33"/>
              <a:gd fmla="*/ 2147483646 w 5822" name="T34"/>
              <a:gd fmla="*/ 2147483646 h 6759" name="T35"/>
              <a:gd fmla="*/ 2147483646 w 5822" name="T36"/>
              <a:gd fmla="*/ 2147483646 h 6759" name="T37"/>
              <a:gd fmla="*/ 2147483646 w 5822" name="T38"/>
              <a:gd fmla="*/ 2147483646 h 6759" name="T39"/>
              <a:gd fmla="*/ 0 w 5822" name="T40"/>
              <a:gd fmla="*/ 2147483646 h 6759" name="T41"/>
              <a:gd fmla="*/ 2147483646 w 5822" name="T42"/>
              <a:gd fmla="*/ 2147483646 h 6759" name="T43"/>
              <a:gd fmla="*/ 2147483646 w 5822" name="T44"/>
              <a:gd fmla="*/ 2147483646 h 6759" name="T45"/>
              <a:gd fmla="*/ 2147483646 w 5822" name="T46"/>
              <a:gd fmla="*/ 2147483646 h 6759" name="T47"/>
              <a:gd fmla="*/ 2147483646 w 5822" name="T48"/>
              <a:gd fmla="*/ 2147483646 h 6759" name="T49"/>
              <a:gd fmla="*/ 2147483646 w 5822" name="T50"/>
              <a:gd fmla="*/ 2147483646 h 6759" name="T51"/>
              <a:gd fmla="*/ 2147483646 w 5822" name="T52"/>
              <a:gd fmla="*/ 2147483646 h 6759" name="T53"/>
              <a:gd fmla="*/ 2147483646 w 5822" name="T54"/>
              <a:gd fmla="*/ 2147483646 h 6759" name="T55"/>
              <a:gd fmla="*/ 2147483646 w 5822" name="T56"/>
              <a:gd fmla="*/ 2147483646 h 6759" name="T57"/>
              <a:gd fmla="*/ 2147483646 w 5822" name="T58"/>
              <a:gd fmla="*/ 2147483646 h 6759" name="T59"/>
              <a:gd fmla="*/ 2147483646 w 5822" name="T60"/>
              <a:gd fmla="*/ 2147483646 h 6759" name="T61"/>
              <a:gd fmla="*/ 2147483646 w 5822" name="T62"/>
              <a:gd fmla="*/ 2147483646 h 6759" name="T63"/>
              <a:gd fmla="*/ 2147483646 w 5822" name="T64"/>
              <a:gd fmla="*/ 2147483646 h 6759" name="T65"/>
              <a:gd fmla="*/ 2147483646 w 5822" name="T66"/>
              <a:gd fmla="*/ 2147483646 h 6759" name="T67"/>
              <a:gd fmla="*/ 2147483646 w 5822" name="T68"/>
              <a:gd fmla="*/ 2147483646 h 6759" name="T69"/>
              <a:gd fmla="*/ 2147483646 w 5822" name="T70"/>
              <a:gd fmla="*/ 2147483646 h 6759" name="T71"/>
              <a:gd fmla="*/ 2147483646 w 5822" name="T72"/>
              <a:gd fmla="*/ 2147483646 h 6759" name="T73"/>
              <a:gd fmla="*/ 2147483646 w 5822" name="T74"/>
              <a:gd fmla="*/ 2147483646 h 6759" name="T75"/>
              <a:gd fmla="*/ 2147483646 w 5822" name="T76"/>
              <a:gd fmla="*/ 2147483646 h 6759" name="T77"/>
              <a:gd fmla="*/ 2147483646 w 5822" name="T78"/>
              <a:gd fmla="*/ 2147483646 h 6759" name="T79"/>
              <a:gd fmla="*/ 2147483646 w 5822" name="T80"/>
              <a:gd fmla="*/ 2147483646 h 6759" name="T81"/>
              <a:gd fmla="*/ 2147483646 w 5822" name="T82"/>
              <a:gd fmla="*/ 2147483646 h 6759" name="T83"/>
              <a:gd fmla="*/ 2147483646 w 5822" name="T84"/>
              <a:gd fmla="*/ 2147483646 h 6759" name="T85"/>
              <a:gd fmla="*/ 2147483646 w 5822" name="T86"/>
              <a:gd fmla="*/ 2147483646 h 6759" name="T87"/>
              <a:gd fmla="*/ 2147483646 w 5822" name="T88"/>
              <a:gd fmla="*/ 2147483646 h 6759" name="T89"/>
              <a:gd fmla="*/ 2147483646 w 5822" name="T90"/>
              <a:gd fmla="*/ 2147483646 h 6759" name="T91"/>
              <a:gd fmla="*/ 2147483646 w 5822" name="T92"/>
              <a:gd fmla="*/ 2147483646 h 6759" name="T93"/>
              <a:gd fmla="*/ 2147483646 w 5822" name="T94"/>
              <a:gd fmla="*/ 2147483646 h 6759" name="T95"/>
              <a:gd fmla="*/ 2147483646 w 5822" name="T96"/>
              <a:gd fmla="*/ 2147483646 h 6759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b" l="0" r="r" t="0"/>
            <a:pathLst>
              <a:path h="6758" w="5822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altLang="en-US" lang="zh-CN" sz="1600">
              <a:solidFill>
                <a:srgbClr val="FFFFFF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4" name="文本"/>
          <p:cNvSpPr/>
          <p:nvPr/>
        </p:nvSpPr>
        <p:spPr>
          <a:xfrm>
            <a:off x="9367858" y="4094990"/>
            <a:ext cx="196835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5" name="文本"/>
          <p:cNvSpPr/>
          <p:nvPr/>
        </p:nvSpPr>
        <p:spPr>
          <a:xfrm>
            <a:off x="9625594" y="3178335"/>
            <a:ext cx="14528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0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cxnSp>
        <p:nvCxnSpPr>
          <p:cNvPr id="26" name="直接连接符"/>
          <p:cNvCxnSpPr/>
          <p:nvPr/>
        </p:nvCxnSpPr>
        <p:spPr>
          <a:xfrm>
            <a:off x="9452034" y="3802569"/>
            <a:ext cx="1800000" cy="0"/>
          </a:xfrm>
          <a:prstGeom prst="line">
            <a:avLst/>
          </a:prstGeom>
          <a:ln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46"/>
      <p:bldP grpId="0" spid="6"/>
      <p:bldP grpId="0" spid="7"/>
      <p:bldP grpId="0" spid="9"/>
      <p:bldP grpId="0" spid="10"/>
      <p:bldP grpId="0" spid="44"/>
      <p:bldP grpId="0" spid="12"/>
      <p:bldP grpId="0" spid="13"/>
      <p:bldP grpId="0" spid="15"/>
      <p:bldP grpId="0" spid="16"/>
      <p:bldP grpId="0" spid="45"/>
      <p:bldP grpId="0" spid="18"/>
      <p:bldP grpId="0" spid="19"/>
      <p:bldP grpId="0" spid="21"/>
      <p:bldP grpId="0" spid="22"/>
      <p:bldP grpId="0" spid="47"/>
      <p:bldP grpId="0" spid="24"/>
      <p:bldP grpId="0" spid="2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4561845" y="2455625"/>
            <a:ext cx="3068309" cy="3005262"/>
          </a:xfrm>
          <a:custGeom>
            <a:gdLst>
              <a:gd fmla="*/ 71 w 146" name="T0"/>
              <a:gd fmla="*/ 132 h 143" name="T1"/>
              <a:gd fmla="*/ 86 w 146" name="T2"/>
              <a:gd fmla="*/ 136 h 143" name="T3"/>
              <a:gd fmla="*/ 84 w 146" name="T4"/>
              <a:gd fmla="*/ 137 h 143" name="T5"/>
              <a:gd fmla="*/ 7 w 146" name="T6"/>
              <a:gd fmla="*/ 83 h 143" name="T7"/>
              <a:gd fmla="*/ 61 w 146" name="T8"/>
              <a:gd fmla="*/ 6 h 143" name="T9"/>
              <a:gd fmla="*/ 135 w 146" name="T10"/>
              <a:gd fmla="*/ 50 h 143" name="T11"/>
              <a:gd fmla="*/ 146 w 146" name="T12"/>
              <a:gd fmla="*/ 48 h 143" name="T13"/>
              <a:gd fmla="*/ 132 w 146" name="T14"/>
              <a:gd fmla="*/ 78 h 143" name="T15"/>
              <a:gd fmla="*/ 110 w 146" name="T16"/>
              <a:gd fmla="*/ 55 h 143" name="T17"/>
              <a:gd fmla="*/ 120 w 146" name="T18"/>
              <a:gd fmla="*/ 53 h 143" name="T19"/>
              <a:gd fmla="*/ 63 w 146" name="T20"/>
              <a:gd fmla="*/ 21 h 143" name="T21"/>
              <a:gd fmla="*/ 22 w 146" name="T22"/>
              <a:gd fmla="*/ 80 h 143" name="T23"/>
              <a:gd fmla="*/ 64 w 146" name="T24"/>
              <a:gd fmla="*/ 122 h 143" name="T25"/>
              <a:gd fmla="*/ 62 w 146" name="T26"/>
              <a:gd fmla="*/ 121 h 143" name="T27"/>
              <a:gd fmla="*/ 71 w 146" name="T28"/>
              <a:gd fmla="*/ 132 h 143" name="T29"/>
              <a:gd fmla="*/ 143 w 146" name="T30"/>
              <a:gd fmla="*/ 102 h 143" name="T31"/>
              <a:gd fmla="*/ 136 w 146" name="T32"/>
              <a:gd fmla="*/ 92 h 143" name="T33"/>
              <a:gd fmla="*/ 131 w 146" name="T34"/>
              <a:gd fmla="*/ 84 h 143" name="T35"/>
              <a:gd fmla="*/ 125 w 146" name="T36"/>
              <a:gd fmla="*/ 75 h 143" name="T37"/>
              <a:gd fmla="*/ 115 w 146" name="T38"/>
              <a:gd fmla="*/ 73 h 143" name="T39"/>
              <a:gd fmla="*/ 114 w 146" name="T40"/>
              <a:gd fmla="*/ 83 h 143" name="T41"/>
              <a:gd fmla="*/ 112 w 146" name="T42"/>
              <a:gd fmla="*/ 80 h 143" name="T43"/>
              <a:gd fmla="*/ 102 w 146" name="T44"/>
              <a:gd fmla="*/ 77 h 143" name="T45"/>
              <a:gd fmla="*/ 101 w 146" name="T46"/>
              <a:gd fmla="*/ 87 h 143" name="T47"/>
              <a:gd fmla="*/ 99 w 146" name="T48"/>
              <a:gd fmla="*/ 85 h 143" name="T49"/>
              <a:gd fmla="*/ 90 w 146" name="T50"/>
              <a:gd fmla="*/ 83 h 143" name="T51"/>
              <a:gd fmla="*/ 88 w 146" name="T52"/>
              <a:gd fmla="*/ 93 h 143" name="T53"/>
              <a:gd fmla="*/ 73 w 146" name="T54"/>
              <a:gd fmla="*/ 70 h 143" name="T55"/>
              <a:gd fmla="*/ 63 w 146" name="T56"/>
              <a:gd fmla="*/ 67 h 143" name="T57"/>
              <a:gd fmla="*/ 62 w 146" name="T58"/>
              <a:gd fmla="*/ 77 h 143" name="T59"/>
              <a:gd fmla="*/ 86 w 146" name="T60"/>
              <a:gd fmla="*/ 114 h 143" name="T61"/>
              <a:gd fmla="*/ 88 w 146" name="T62"/>
              <a:gd fmla="*/ 117 h 143" name="T63"/>
              <a:gd fmla="*/ 89 w 146" name="T64"/>
              <a:gd fmla="*/ 118 h 143" name="T65"/>
              <a:gd fmla="*/ 74 w 146" name="T66"/>
              <a:gd fmla="*/ 114 h 143" name="T67"/>
              <a:gd fmla="*/ 66 w 146" name="T68"/>
              <a:gd fmla="*/ 120 h 143" name="T69"/>
              <a:gd fmla="*/ 66 w 146" name="T70"/>
              <a:gd fmla="*/ 122 h 143" name="T71"/>
              <a:gd fmla="*/ 66 w 146" name="T72"/>
              <a:gd fmla="*/ 122 h 143" name="T73"/>
              <a:gd fmla="*/ 72 w 146" name="T74"/>
              <a:gd fmla="*/ 129 h 143" name="T75"/>
              <a:gd fmla="*/ 94 w 146" name="T76"/>
              <a:gd fmla="*/ 134 h 143" name="T77"/>
              <a:gd fmla="*/ 94 w 146" name="T78"/>
              <a:gd fmla="*/ 134 h 143" name="T79"/>
              <a:gd fmla="*/ 104 w 146" name="T80"/>
              <a:gd fmla="*/ 137 h 143" name="T81"/>
              <a:gd fmla="*/ 109 w 146" name="T82"/>
              <a:gd fmla="*/ 136 h 143" name="T83"/>
              <a:gd fmla="*/ 110 w 146" name="T84"/>
              <a:gd fmla="*/ 136 h 143" name="T85"/>
              <a:gd fmla="*/ 119 w 146" name="T86"/>
              <a:gd fmla="*/ 137 h 143" name="T87"/>
              <a:gd fmla="*/ 140 w 146" name="T88"/>
              <a:gd fmla="*/ 123 h 143" name="T89"/>
              <a:gd fmla="*/ 142 w 146" name="T90"/>
              <a:gd fmla="*/ 114 h 143" name="T91"/>
              <a:gd fmla="*/ 143 w 146" name="T92"/>
              <a:gd fmla="*/ 102 h 143" name="T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b="b" l="0" r="r" t="0"/>
            <a:pathLst>
              <a:path h="143" w="146">
                <a:moveTo>
                  <a:pt x="71" y="132"/>
                </a:moveTo>
                <a:cubicBezTo>
                  <a:pt x="86" y="136"/>
                  <a:pt x="86" y="136"/>
                  <a:pt x="86" y="136"/>
                </a:cubicBezTo>
                <a:cubicBezTo>
                  <a:pt x="85" y="137"/>
                  <a:pt x="85" y="137"/>
                  <a:pt x="84" y="137"/>
                </a:cubicBezTo>
                <a:cubicBezTo>
                  <a:pt x="48" y="143"/>
                  <a:pt x="13" y="119"/>
                  <a:pt x="7" y="83"/>
                </a:cubicBezTo>
                <a:cubicBezTo>
                  <a:pt x="0" y="47"/>
                  <a:pt x="24" y="12"/>
                  <a:pt x="61" y="6"/>
                </a:cubicBezTo>
                <a:cubicBezTo>
                  <a:pt x="94" y="0"/>
                  <a:pt x="125" y="19"/>
                  <a:pt x="135" y="50"/>
                </a:cubicBezTo>
                <a:cubicBezTo>
                  <a:pt x="146" y="48"/>
                  <a:pt x="146" y="48"/>
                  <a:pt x="146" y="4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11" y="31"/>
                  <a:pt x="88" y="17"/>
                  <a:pt x="63" y="21"/>
                </a:cubicBezTo>
                <a:cubicBezTo>
                  <a:pt x="36" y="26"/>
                  <a:pt x="17" y="53"/>
                  <a:pt x="22" y="80"/>
                </a:cubicBezTo>
                <a:cubicBezTo>
                  <a:pt x="26" y="102"/>
                  <a:pt x="43" y="118"/>
                  <a:pt x="64" y="122"/>
                </a:cubicBezTo>
                <a:cubicBezTo>
                  <a:pt x="63" y="121"/>
                  <a:pt x="63" y="121"/>
                  <a:pt x="62" y="121"/>
                </a:cubicBezTo>
                <a:cubicBezTo>
                  <a:pt x="63" y="126"/>
                  <a:pt x="66" y="131"/>
                  <a:pt x="71" y="132"/>
                </a:cubicBezTo>
                <a:close/>
                <a:moveTo>
                  <a:pt x="143" y="102"/>
                </a:moveTo>
                <a:cubicBezTo>
                  <a:pt x="136" y="92"/>
                  <a:pt x="136" y="92"/>
                  <a:pt x="136" y="92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3" y="72"/>
                  <a:pt x="118" y="71"/>
                  <a:pt x="115" y="73"/>
                </a:cubicBezTo>
                <a:cubicBezTo>
                  <a:pt x="112" y="75"/>
                  <a:pt x="111" y="79"/>
                  <a:pt x="114" y="83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0" y="76"/>
                  <a:pt x="105" y="75"/>
                  <a:pt x="102" y="77"/>
                </a:cubicBezTo>
                <a:cubicBezTo>
                  <a:pt x="99" y="79"/>
                  <a:pt x="98" y="84"/>
                  <a:pt x="101" y="87"/>
                </a:cubicBezTo>
                <a:cubicBezTo>
                  <a:pt x="99" y="85"/>
                  <a:pt x="99" y="85"/>
                  <a:pt x="99" y="85"/>
                </a:cubicBezTo>
                <a:cubicBezTo>
                  <a:pt x="97" y="82"/>
                  <a:pt x="93" y="81"/>
                  <a:pt x="90" y="83"/>
                </a:cubicBezTo>
                <a:cubicBezTo>
                  <a:pt x="86" y="85"/>
                  <a:pt x="86" y="89"/>
                  <a:pt x="88" y="93"/>
                </a:cubicBezTo>
                <a:cubicBezTo>
                  <a:pt x="73" y="70"/>
                  <a:pt x="73" y="70"/>
                  <a:pt x="73" y="70"/>
                </a:cubicBezTo>
                <a:cubicBezTo>
                  <a:pt x="71" y="66"/>
                  <a:pt x="67" y="65"/>
                  <a:pt x="63" y="67"/>
                </a:cubicBezTo>
                <a:cubicBezTo>
                  <a:pt x="60" y="69"/>
                  <a:pt x="60" y="74"/>
                  <a:pt x="62" y="77"/>
                </a:cubicBezTo>
                <a:cubicBezTo>
                  <a:pt x="86" y="114"/>
                  <a:pt x="86" y="114"/>
                  <a:pt x="86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74" y="114"/>
                  <a:pt x="74" y="114"/>
                  <a:pt x="74" y="114"/>
                </a:cubicBezTo>
                <a:cubicBezTo>
                  <a:pt x="71" y="113"/>
                  <a:pt x="67" y="116"/>
                  <a:pt x="66" y="120"/>
                </a:cubicBezTo>
                <a:cubicBezTo>
                  <a:pt x="66" y="120"/>
                  <a:pt x="66" y="121"/>
                  <a:pt x="66" y="122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5"/>
                  <a:pt x="69" y="128"/>
                  <a:pt x="72" y="129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94" y="134"/>
                  <a:pt x="94" y="134"/>
                  <a:pt x="94" y="134"/>
                </a:cubicBezTo>
                <a:cubicBezTo>
                  <a:pt x="104" y="137"/>
                  <a:pt x="104" y="137"/>
                  <a:pt x="104" y="137"/>
                </a:cubicBezTo>
                <a:cubicBezTo>
                  <a:pt x="105" y="137"/>
                  <a:pt x="107" y="137"/>
                  <a:pt x="109" y="136"/>
                </a:cubicBezTo>
                <a:cubicBezTo>
                  <a:pt x="109" y="136"/>
                  <a:pt x="110" y="136"/>
                  <a:pt x="110" y="136"/>
                </a:cubicBezTo>
                <a:cubicBezTo>
                  <a:pt x="112" y="138"/>
                  <a:pt x="116" y="139"/>
                  <a:pt x="119" y="137"/>
                </a:cubicBezTo>
                <a:cubicBezTo>
                  <a:pt x="140" y="123"/>
                  <a:pt x="140" y="123"/>
                  <a:pt x="140" y="123"/>
                </a:cubicBezTo>
                <a:cubicBezTo>
                  <a:pt x="143" y="121"/>
                  <a:pt x="144" y="118"/>
                  <a:pt x="142" y="114"/>
                </a:cubicBezTo>
                <a:cubicBezTo>
                  <a:pt x="145" y="111"/>
                  <a:pt x="145" y="106"/>
                  <a:pt x="143" y="1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30" name="文本"/>
          <p:cNvSpPr/>
          <p:nvPr/>
        </p:nvSpPr>
        <p:spPr>
          <a:xfrm>
            <a:off x="8159279" y="2710556"/>
            <a:ext cx="2869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31" name="文本"/>
          <p:cNvSpPr/>
          <p:nvPr/>
        </p:nvSpPr>
        <p:spPr>
          <a:xfrm>
            <a:off x="8159279" y="2264280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2" name="文本"/>
          <p:cNvSpPr/>
          <p:nvPr/>
        </p:nvSpPr>
        <p:spPr>
          <a:xfrm>
            <a:off x="8159279" y="4576447"/>
            <a:ext cx="2869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33" name="文本"/>
          <p:cNvSpPr/>
          <p:nvPr/>
        </p:nvSpPr>
        <p:spPr>
          <a:xfrm>
            <a:off x="8159279" y="4130171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4" name="文本"/>
          <p:cNvSpPr/>
          <p:nvPr/>
        </p:nvSpPr>
        <p:spPr>
          <a:xfrm>
            <a:off x="1162780" y="2763999"/>
            <a:ext cx="2869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35" name="文本"/>
          <p:cNvSpPr/>
          <p:nvPr/>
        </p:nvSpPr>
        <p:spPr>
          <a:xfrm>
            <a:off x="2642461" y="2317723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6" name="文本"/>
          <p:cNvSpPr/>
          <p:nvPr/>
        </p:nvSpPr>
        <p:spPr>
          <a:xfrm>
            <a:off x="1162780" y="4629889"/>
            <a:ext cx="286993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37" name="文本"/>
          <p:cNvSpPr/>
          <p:nvPr/>
        </p:nvSpPr>
        <p:spPr>
          <a:xfrm>
            <a:off x="2642461" y="4183614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pc="250" sz="23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63993" y="2820769"/>
            <a:ext cx="6528007" cy="40372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5760" y="2225140"/>
            <a:ext cx="9237540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>
              <a:lnSpc>
                <a:spcPct val="150000"/>
              </a:lnSpc>
            </a:pPr>
            <a:r>
              <a:rPr altLang="zh-CN" lang="en-US" spc="15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             单击此处添加您的文字内容，或复制文本粘贴至此</a:t>
            </a:r>
          </a:p>
        </p:txBody>
      </p:sp>
      <p:sp>
        <p:nvSpPr>
          <p:cNvPr id="4" name="矩形 3"/>
          <p:cNvSpPr/>
          <p:nvPr/>
        </p:nvSpPr>
        <p:spPr>
          <a:xfrm>
            <a:off x="655760" y="3337889"/>
            <a:ext cx="795484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4" name="直接连接符"/>
          <p:cNvCxnSpPr/>
          <p:nvPr/>
        </p:nvCxnSpPr>
        <p:spPr>
          <a:xfrm>
            <a:off x="7925946" y="3247167"/>
            <a:ext cx="2160000" cy="287"/>
          </a:xfrm>
          <a:prstGeom prst="line">
            <a:avLst/>
          </a:prstGeom>
          <a:noFill/>
          <a:ln cap="flat" cmpd="sng" w="12700">
            <a:solidFill>
              <a:schemeClr val="accent2"/>
            </a:solidFill>
            <a:prstDash val="dash"/>
            <a:bevel/>
            <a:headEnd len="sm" type="none" w="sm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直接连接符"/>
          <p:cNvCxnSpPr/>
          <p:nvPr/>
        </p:nvCxnSpPr>
        <p:spPr>
          <a:xfrm>
            <a:off x="7513622" y="5489828"/>
            <a:ext cx="2160000" cy="287"/>
          </a:xfrm>
          <a:prstGeom prst="line">
            <a:avLst/>
          </a:prstGeom>
          <a:noFill/>
          <a:ln cap="flat" cmpd="sng" w="12700">
            <a:solidFill>
              <a:schemeClr val="accent2"/>
            </a:solidFill>
            <a:prstDash val="dash"/>
            <a:bevel/>
            <a:headEnd len="sm" type="none" w="sm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直接连接符"/>
          <p:cNvCxnSpPr/>
          <p:nvPr/>
        </p:nvCxnSpPr>
        <p:spPr>
          <a:xfrm>
            <a:off x="2130825" y="4951613"/>
            <a:ext cx="2160000" cy="287"/>
          </a:xfrm>
          <a:prstGeom prst="line">
            <a:avLst/>
          </a:prstGeom>
          <a:noFill/>
          <a:ln cap="flat" cmpd="sng" w="12700">
            <a:solidFill>
              <a:schemeClr val="accent2"/>
            </a:solidFill>
            <a:prstDash val="dash"/>
            <a:bevel/>
            <a:headEnd len="med" type="oval" w="med"/>
            <a:tailEnd len="med" type="none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弧形"/>
          <p:cNvSpPr/>
          <p:nvPr/>
        </p:nvSpPr>
        <p:spPr>
          <a:xfrm>
            <a:off x="4641124" y="2467091"/>
            <a:ext cx="2976756" cy="2978529"/>
          </a:xfrm>
          <a:prstGeom prst="arc">
            <a:avLst>
              <a:gd fmla="val 8872451" name="adj1"/>
              <a:gd fmla="val 16231944" name="adj2"/>
            </a:avLst>
          </a:prstGeom>
          <a:noFill/>
          <a:ln w="12700">
            <a:solidFill>
              <a:schemeClr val="accent3"/>
            </a:solidFill>
            <a:prstDash val="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1" name="弧形"/>
          <p:cNvSpPr/>
          <p:nvPr/>
        </p:nvSpPr>
        <p:spPr>
          <a:xfrm flipH="1" flipV="1">
            <a:off x="4614515" y="2488379"/>
            <a:ext cx="2976756" cy="2976755"/>
          </a:xfrm>
          <a:prstGeom prst="arc">
            <a:avLst>
              <a:gd fmla="val 8622946" name="adj1"/>
              <a:gd fmla="val 16231944" name="adj2"/>
            </a:avLst>
          </a:prstGeom>
          <a:noFill/>
          <a:ln w="12700">
            <a:solidFill>
              <a:schemeClr val="accent3"/>
            </a:solidFill>
            <a:prstDash val="dash"/>
            <a:headEnd len="med" type="oval" w="med"/>
            <a:tailEnd len="med" type="oval" w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2" name="椭圆"/>
          <p:cNvSpPr/>
          <p:nvPr/>
        </p:nvSpPr>
        <p:spPr>
          <a:xfrm>
            <a:off x="4893144" y="2740398"/>
            <a:ext cx="2472716" cy="2472716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31720" y="3127862"/>
            <a:ext cx="1048257" cy="965892"/>
          </a:xfrm>
          <a:custGeom>
            <a:gdLst>
              <a:gd fmla="*/ 93 w 140" name="T0"/>
              <a:gd fmla="*/ 57 h 129" name="T1"/>
              <a:gd fmla="*/ 75 w 140" name="T2"/>
              <a:gd fmla="*/ 54 h 129" name="T3"/>
              <a:gd fmla="*/ 79 w 140" name="T4"/>
              <a:gd fmla="*/ 38 h 129" name="T5"/>
              <a:gd fmla="*/ 65 w 140" name="T6"/>
              <a:gd fmla="*/ 33 h 129" name="T7"/>
              <a:gd fmla="*/ 50 w 140" name="T8"/>
              <a:gd fmla="*/ 43 h 129" name="T9"/>
              <a:gd fmla="*/ 41 w 140" name="T10"/>
              <a:gd fmla="*/ 30 h 129" name="T11"/>
              <a:gd fmla="*/ 28 w 140" name="T12"/>
              <a:gd fmla="*/ 36 h 129" name="T13"/>
              <a:gd fmla="*/ 24 w 140" name="T14"/>
              <a:gd fmla="*/ 54 h 129" name="T15"/>
              <a:gd fmla="*/ 9 w 140" name="T16"/>
              <a:gd fmla="*/ 50 h 129" name="T17"/>
              <a:gd fmla="*/ 4 w 140" name="T18"/>
              <a:gd fmla="*/ 64 h 129" name="T19"/>
              <a:gd fmla="*/ 14 w 140" name="T20"/>
              <a:gd fmla="*/ 79 h 129" name="T21"/>
              <a:gd fmla="*/ 0 w 140" name="T22"/>
              <a:gd fmla="*/ 88 h 129" name="T23"/>
              <a:gd fmla="*/ 7 w 140" name="T24"/>
              <a:gd fmla="*/ 101 h 129" name="T25"/>
              <a:gd fmla="*/ 25 w 140" name="T26"/>
              <a:gd fmla="*/ 105 h 129" name="T27"/>
              <a:gd fmla="*/ 21 w 140" name="T28"/>
              <a:gd fmla="*/ 120 h 129" name="T29"/>
              <a:gd fmla="*/ 35 w 140" name="T30"/>
              <a:gd fmla="*/ 125 h 129" name="T31"/>
              <a:gd fmla="*/ 50 w 140" name="T32"/>
              <a:gd fmla="*/ 115 h 129" name="T33"/>
              <a:gd fmla="*/ 59 w 140" name="T34"/>
              <a:gd fmla="*/ 129 h 129" name="T35"/>
              <a:gd fmla="*/ 72 w 140" name="T36"/>
              <a:gd fmla="*/ 122 h 129" name="T37"/>
              <a:gd fmla="*/ 75 w 140" name="T38"/>
              <a:gd fmla="*/ 104 h 129" name="T39"/>
              <a:gd fmla="*/ 91 w 140" name="T40"/>
              <a:gd fmla="*/ 108 h 129" name="T41"/>
              <a:gd fmla="*/ 96 w 140" name="T42"/>
              <a:gd fmla="*/ 94 h 129" name="T43"/>
              <a:gd fmla="*/ 86 w 140" name="T44"/>
              <a:gd fmla="*/ 79 h 129" name="T45"/>
              <a:gd fmla="*/ 99 w 140" name="T46"/>
              <a:gd fmla="*/ 70 h 129" name="T47"/>
              <a:gd fmla="*/ 56 w 140" name="T48"/>
              <a:gd fmla="*/ 100 h 129" name="T49"/>
              <a:gd fmla="*/ 44 w 140" name="T50"/>
              <a:gd fmla="*/ 59 h 129" name="T51"/>
              <a:gd fmla="*/ 56 w 140" name="T52"/>
              <a:gd fmla="*/ 100 h 129" name="T53"/>
              <a:gd fmla="*/ 54 w 140" name="T54"/>
              <a:gd fmla="*/ 94 h 129" name="T55"/>
              <a:gd fmla="*/ 45 w 140" name="T56"/>
              <a:gd fmla="*/ 64 h 129" name="T57"/>
              <a:gd fmla="*/ 139 w 140" name="T58"/>
              <a:gd fmla="*/ 41 h 129" name="T59"/>
              <a:gd fmla="*/ 132 w 140" name="T60"/>
              <a:gd fmla="*/ 31 h 129" name="T61"/>
              <a:gd fmla="*/ 137 w 140" name="T62"/>
              <a:gd fmla="*/ 20 h 129" name="T63"/>
              <a:gd fmla="*/ 133 w 140" name="T64"/>
              <a:gd fmla="*/ 11 h 129" name="T65"/>
              <a:gd fmla="*/ 122 w 140" name="T66"/>
              <a:gd fmla="*/ 14 h 129" name="T67"/>
              <a:gd fmla="*/ 111 w 140" name="T68"/>
              <a:gd fmla="*/ 2 h 129" name="T69"/>
              <a:gd fmla="*/ 101 w 140" name="T70"/>
              <a:gd fmla="*/ 1 h 129" name="T71"/>
              <a:gd fmla="*/ 99 w 140" name="T72"/>
              <a:gd fmla="*/ 12 h 129" name="T73"/>
              <a:gd fmla="*/ 82 w 140" name="T74"/>
              <a:gd fmla="*/ 15 h 129" name="T75"/>
              <a:gd fmla="*/ 77 w 140" name="T76"/>
              <a:gd fmla="*/ 23 h 129" name="T77"/>
              <a:gd fmla="*/ 85 w 140" name="T78"/>
              <a:gd fmla="*/ 31 h 129" name="T79"/>
              <a:gd fmla="*/ 86 w 140" name="T80"/>
              <a:gd fmla="*/ 40 h 129" name="T81"/>
              <a:gd fmla="*/ 79 w 140" name="T82"/>
              <a:gd fmla="*/ 50 h 129" name="T83"/>
              <a:gd fmla="*/ 86 w 140" name="T84"/>
              <a:gd fmla="*/ 56 h 129" name="T85"/>
              <a:gd fmla="*/ 103 w 140" name="T86"/>
              <a:gd fmla="*/ 56 h 129" name="T87"/>
              <a:gd fmla="*/ 108 w 140" name="T88"/>
              <a:gd fmla="*/ 67 h 129" name="T89"/>
              <a:gd fmla="*/ 117 w 140" name="T90"/>
              <a:gd fmla="*/ 64 h 129" name="T91"/>
              <a:gd fmla="*/ 126 w 140" name="T92"/>
              <a:gd fmla="*/ 49 h 129" name="T93"/>
              <a:gd fmla="*/ 137 w 140" name="T94"/>
              <a:gd fmla="*/ 50 h 129" name="T95"/>
              <a:gd fmla="*/ 139 w 140" name="T96"/>
              <a:gd fmla="*/ 41 h 129" name="T97"/>
              <a:gd fmla="*/ 96 w 140" name="T98"/>
              <a:gd fmla="*/ 35 h 129" name="T99"/>
              <a:gd fmla="*/ 121 w 140" name="T100"/>
              <a:gd fmla="*/ 32 h 12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29" w="140">
                <a:moveTo>
                  <a:pt x="96" y="59"/>
                </a:moveTo>
                <a:cubicBezTo>
                  <a:pt x="96" y="58"/>
                  <a:pt x="94" y="57"/>
                  <a:pt x="93" y="57"/>
                </a:cubicBezTo>
                <a:cubicBezTo>
                  <a:pt x="80" y="59"/>
                  <a:pt x="80" y="59"/>
                  <a:pt x="80" y="59"/>
                </a:cubicBezTo>
                <a:cubicBezTo>
                  <a:pt x="78" y="57"/>
                  <a:pt x="77" y="55"/>
                  <a:pt x="75" y="54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0"/>
                  <a:pt x="80" y="39"/>
                  <a:pt x="79" y="38"/>
                </a:cubicBezTo>
                <a:cubicBezTo>
                  <a:pt x="68" y="32"/>
                  <a:pt x="68" y="32"/>
                  <a:pt x="68" y="32"/>
                </a:cubicBezTo>
                <a:cubicBezTo>
                  <a:pt x="67" y="32"/>
                  <a:pt x="65" y="32"/>
                  <a:pt x="65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55" y="44"/>
                  <a:pt x="52" y="43"/>
                  <a:pt x="50" y="43"/>
                </a:cubicBezTo>
                <a:cubicBezTo>
                  <a:pt x="44" y="31"/>
                  <a:pt x="44" y="31"/>
                  <a:pt x="44" y="31"/>
                </a:cubicBezTo>
                <a:cubicBezTo>
                  <a:pt x="44" y="30"/>
                  <a:pt x="42" y="29"/>
                  <a:pt x="41" y="30"/>
                </a:cubicBezTo>
                <a:cubicBezTo>
                  <a:pt x="30" y="33"/>
                  <a:pt x="30" y="33"/>
                  <a:pt x="30" y="33"/>
                </a:cubicBezTo>
                <a:cubicBezTo>
                  <a:pt x="28" y="33"/>
                  <a:pt x="28" y="35"/>
                  <a:pt x="28" y="36"/>
                </a:cubicBezTo>
                <a:cubicBezTo>
                  <a:pt x="30" y="49"/>
                  <a:pt x="30" y="49"/>
                  <a:pt x="30" y="49"/>
                </a:cubicBezTo>
                <a:cubicBezTo>
                  <a:pt x="28" y="51"/>
                  <a:pt x="26" y="52"/>
                  <a:pt x="24" y="54"/>
                </a:cubicBezTo>
                <a:cubicBezTo>
                  <a:pt x="12" y="49"/>
                  <a:pt x="12" y="49"/>
                  <a:pt x="12" y="49"/>
                </a:cubicBezTo>
                <a:cubicBezTo>
                  <a:pt x="11" y="49"/>
                  <a:pt x="9" y="49"/>
                  <a:pt x="9" y="50"/>
                </a:cubicBezTo>
                <a:cubicBezTo>
                  <a:pt x="3" y="61"/>
                  <a:pt x="3" y="61"/>
                  <a:pt x="3" y="61"/>
                </a:cubicBezTo>
                <a:cubicBezTo>
                  <a:pt x="2" y="62"/>
                  <a:pt x="3" y="64"/>
                  <a:pt x="4" y="64"/>
                </a:cubicBezTo>
                <a:cubicBezTo>
                  <a:pt x="15" y="72"/>
                  <a:pt x="15" y="72"/>
                  <a:pt x="15" y="72"/>
                </a:cubicBezTo>
                <a:cubicBezTo>
                  <a:pt x="14" y="74"/>
                  <a:pt x="14" y="77"/>
                  <a:pt x="14" y="79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4" y="99"/>
                  <a:pt x="4" y="99"/>
                  <a:pt x="4" y="99"/>
                </a:cubicBezTo>
                <a:cubicBezTo>
                  <a:pt x="4" y="101"/>
                  <a:pt x="6" y="101"/>
                  <a:pt x="7" y="101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1"/>
                  <a:pt x="23" y="103"/>
                  <a:pt x="25" y="105"/>
                </a:cubicBezTo>
                <a:cubicBezTo>
                  <a:pt x="20" y="117"/>
                  <a:pt x="20" y="117"/>
                  <a:pt x="20" y="117"/>
                </a:cubicBezTo>
                <a:cubicBezTo>
                  <a:pt x="19" y="118"/>
                  <a:pt x="20" y="120"/>
                  <a:pt x="21" y="120"/>
                </a:cubicBezTo>
                <a:cubicBezTo>
                  <a:pt x="31" y="126"/>
                  <a:pt x="31" y="126"/>
                  <a:pt x="31" y="126"/>
                </a:cubicBezTo>
                <a:cubicBezTo>
                  <a:pt x="33" y="127"/>
                  <a:pt x="34" y="126"/>
                  <a:pt x="35" y="125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5"/>
                  <a:pt x="47" y="115"/>
                  <a:pt x="50" y="115"/>
                </a:cubicBezTo>
                <a:cubicBezTo>
                  <a:pt x="55" y="127"/>
                  <a:pt x="55" y="127"/>
                  <a:pt x="55" y="127"/>
                </a:cubicBezTo>
                <a:cubicBezTo>
                  <a:pt x="56" y="128"/>
                  <a:pt x="57" y="129"/>
                  <a:pt x="59" y="129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5"/>
                  <a:pt x="72" y="123"/>
                  <a:pt x="72" y="122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2" y="108"/>
                  <a:pt x="74" y="106"/>
                  <a:pt x="75" y="104"/>
                </a:cubicBezTo>
                <a:cubicBezTo>
                  <a:pt x="88" y="109"/>
                  <a:pt x="88" y="109"/>
                  <a:pt x="88" y="109"/>
                </a:cubicBezTo>
                <a:cubicBezTo>
                  <a:pt x="89" y="110"/>
                  <a:pt x="90" y="109"/>
                  <a:pt x="91" y="108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96"/>
                  <a:pt x="97" y="95"/>
                  <a:pt x="96" y="94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4"/>
                  <a:pt x="86" y="81"/>
                  <a:pt x="86" y="79"/>
                </a:cubicBezTo>
                <a:cubicBezTo>
                  <a:pt x="98" y="74"/>
                  <a:pt x="98" y="74"/>
                  <a:pt x="98" y="74"/>
                </a:cubicBezTo>
                <a:cubicBezTo>
                  <a:pt x="99" y="73"/>
                  <a:pt x="100" y="72"/>
                  <a:pt x="99" y="70"/>
                </a:cubicBezTo>
                <a:lnTo>
                  <a:pt x="96" y="59"/>
                </a:lnTo>
                <a:close/>
                <a:moveTo>
                  <a:pt x="56" y="100"/>
                </a:moveTo>
                <a:cubicBezTo>
                  <a:pt x="45" y="103"/>
                  <a:pt x="33" y="97"/>
                  <a:pt x="29" y="85"/>
                </a:cubicBezTo>
                <a:cubicBezTo>
                  <a:pt x="26" y="74"/>
                  <a:pt x="32" y="62"/>
                  <a:pt x="44" y="59"/>
                </a:cubicBezTo>
                <a:cubicBezTo>
                  <a:pt x="55" y="55"/>
                  <a:pt x="67" y="62"/>
                  <a:pt x="70" y="73"/>
                </a:cubicBezTo>
                <a:cubicBezTo>
                  <a:pt x="74" y="84"/>
                  <a:pt x="67" y="96"/>
                  <a:pt x="56" y="100"/>
                </a:cubicBezTo>
                <a:close/>
                <a:moveTo>
                  <a:pt x="64" y="75"/>
                </a:moveTo>
                <a:cubicBezTo>
                  <a:pt x="67" y="83"/>
                  <a:pt x="62" y="91"/>
                  <a:pt x="54" y="94"/>
                </a:cubicBezTo>
                <a:cubicBezTo>
                  <a:pt x="46" y="96"/>
                  <a:pt x="38" y="92"/>
                  <a:pt x="35" y="84"/>
                </a:cubicBezTo>
                <a:cubicBezTo>
                  <a:pt x="33" y="75"/>
                  <a:pt x="37" y="67"/>
                  <a:pt x="45" y="64"/>
                </a:cubicBezTo>
                <a:cubicBezTo>
                  <a:pt x="53" y="62"/>
                  <a:pt x="62" y="67"/>
                  <a:pt x="64" y="75"/>
                </a:cubicBezTo>
                <a:close/>
                <a:moveTo>
                  <a:pt x="139" y="41"/>
                </a:moveTo>
                <a:cubicBezTo>
                  <a:pt x="132" y="36"/>
                  <a:pt x="132" y="36"/>
                  <a:pt x="132" y="36"/>
                </a:cubicBezTo>
                <a:cubicBezTo>
                  <a:pt x="132" y="34"/>
                  <a:pt x="132" y="33"/>
                  <a:pt x="132" y="31"/>
                </a:cubicBezTo>
                <a:cubicBezTo>
                  <a:pt x="131" y="29"/>
                  <a:pt x="131" y="28"/>
                  <a:pt x="131" y="26"/>
                </a:cubicBezTo>
                <a:cubicBezTo>
                  <a:pt x="137" y="20"/>
                  <a:pt x="137" y="20"/>
                  <a:pt x="137" y="20"/>
                </a:cubicBezTo>
                <a:cubicBezTo>
                  <a:pt x="138" y="19"/>
                  <a:pt x="138" y="18"/>
                  <a:pt x="137" y="17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2" y="10"/>
                  <a:pt x="131" y="10"/>
                  <a:pt x="130" y="10"/>
                </a:cubicBezTo>
                <a:cubicBezTo>
                  <a:pt x="122" y="14"/>
                  <a:pt x="122" y="14"/>
                  <a:pt x="122" y="14"/>
                </a:cubicBezTo>
                <a:cubicBezTo>
                  <a:pt x="119" y="12"/>
                  <a:pt x="116" y="11"/>
                  <a:pt x="113" y="10"/>
                </a:cubicBezTo>
                <a:cubicBezTo>
                  <a:pt x="111" y="2"/>
                  <a:pt x="111" y="2"/>
                  <a:pt x="111" y="2"/>
                </a:cubicBezTo>
                <a:cubicBezTo>
                  <a:pt x="111" y="1"/>
                  <a:pt x="109" y="0"/>
                  <a:pt x="108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00" y="1"/>
                  <a:pt x="99" y="2"/>
                  <a:pt x="99" y="3"/>
                </a:cubicBezTo>
                <a:cubicBezTo>
                  <a:pt x="99" y="12"/>
                  <a:pt x="99" y="12"/>
                  <a:pt x="99" y="12"/>
                </a:cubicBezTo>
                <a:cubicBezTo>
                  <a:pt x="96" y="13"/>
                  <a:pt x="93" y="15"/>
                  <a:pt x="91" y="18"/>
                </a:cubicBezTo>
                <a:cubicBezTo>
                  <a:pt x="82" y="15"/>
                  <a:pt x="82" y="15"/>
                  <a:pt x="82" y="15"/>
                </a:cubicBezTo>
                <a:cubicBezTo>
                  <a:pt x="81" y="15"/>
                  <a:pt x="80" y="16"/>
                  <a:pt x="79" y="17"/>
                </a:cubicBezTo>
                <a:cubicBezTo>
                  <a:pt x="77" y="23"/>
                  <a:pt x="77" y="23"/>
                  <a:pt x="77" y="23"/>
                </a:cubicBezTo>
                <a:cubicBezTo>
                  <a:pt x="76" y="24"/>
                  <a:pt x="76" y="25"/>
                  <a:pt x="77" y="2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2"/>
                  <a:pt x="85" y="34"/>
                  <a:pt x="85" y="36"/>
                </a:cubicBezTo>
                <a:cubicBezTo>
                  <a:pt x="85" y="37"/>
                  <a:pt x="85" y="39"/>
                  <a:pt x="86" y="40"/>
                </a:cubicBezTo>
                <a:cubicBezTo>
                  <a:pt x="80" y="47"/>
                  <a:pt x="80" y="47"/>
                  <a:pt x="80" y="47"/>
                </a:cubicBezTo>
                <a:cubicBezTo>
                  <a:pt x="79" y="48"/>
                  <a:pt x="79" y="49"/>
                  <a:pt x="79" y="50"/>
                </a:cubicBezTo>
                <a:cubicBezTo>
                  <a:pt x="83" y="56"/>
                  <a:pt x="83" y="56"/>
                  <a:pt x="83" y="56"/>
                </a:cubicBezTo>
                <a:cubicBezTo>
                  <a:pt x="84" y="57"/>
                  <a:pt x="85" y="57"/>
                  <a:pt x="86" y="56"/>
                </a:cubicBezTo>
                <a:cubicBezTo>
                  <a:pt x="94" y="52"/>
                  <a:pt x="94" y="52"/>
                  <a:pt x="94" y="52"/>
                </a:cubicBezTo>
                <a:cubicBezTo>
                  <a:pt x="97" y="54"/>
                  <a:pt x="100" y="56"/>
                  <a:pt x="103" y="56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6"/>
                  <a:pt x="107" y="67"/>
                  <a:pt x="108" y="67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6" y="66"/>
                  <a:pt x="117" y="65"/>
                  <a:pt x="117" y="6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1" y="53"/>
                  <a:pt x="123" y="51"/>
                  <a:pt x="126" y="49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2"/>
                  <a:pt x="137" y="51"/>
                  <a:pt x="137" y="50"/>
                </a:cubicBezTo>
                <a:cubicBezTo>
                  <a:pt x="140" y="44"/>
                  <a:pt x="140" y="44"/>
                  <a:pt x="140" y="44"/>
                </a:cubicBezTo>
                <a:cubicBezTo>
                  <a:pt x="140" y="43"/>
                  <a:pt x="140" y="41"/>
                  <a:pt x="139" y="41"/>
                </a:cubicBezTo>
                <a:close/>
                <a:moveTo>
                  <a:pt x="110" y="46"/>
                </a:moveTo>
                <a:cubicBezTo>
                  <a:pt x="103" y="46"/>
                  <a:pt x="97" y="41"/>
                  <a:pt x="96" y="35"/>
                </a:cubicBezTo>
                <a:cubicBezTo>
                  <a:pt x="95" y="28"/>
                  <a:pt x="100" y="22"/>
                  <a:pt x="107" y="21"/>
                </a:cubicBezTo>
                <a:cubicBezTo>
                  <a:pt x="114" y="20"/>
                  <a:pt x="120" y="25"/>
                  <a:pt x="121" y="32"/>
                </a:cubicBezTo>
                <a:cubicBezTo>
                  <a:pt x="121" y="39"/>
                  <a:pt x="116" y="45"/>
                  <a:pt x="110" y="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" name="文本"/>
          <p:cNvSpPr/>
          <p:nvPr/>
        </p:nvSpPr>
        <p:spPr>
          <a:xfrm>
            <a:off x="5364083" y="4239761"/>
            <a:ext cx="1530840" cy="441960"/>
          </a:xfrm>
          <a:prstGeom prst="rect">
            <a:avLst/>
          </a:prstGeom>
        </p:spPr>
        <p:txBody>
          <a:bodyPr lIns="144000" wrap="none">
            <a:spAutoFit/>
          </a:bodyPr>
          <a:lstStyle/>
          <a:p>
            <a:pPr algn="ctr"/>
            <a:r>
              <a:rPr altLang="en-US" b="1" lang="zh-CN" spc="250" sz="2300">
                <a:solidFill>
                  <a:schemeClr val="accent6"/>
                </a:solidFill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7" name="文本"/>
          <p:cNvSpPr/>
          <p:nvPr/>
        </p:nvSpPr>
        <p:spPr>
          <a:xfrm>
            <a:off x="8238651" y="4433914"/>
            <a:ext cx="2869939" cy="822960"/>
          </a:xfrm>
          <a:prstGeom prst="rect">
            <a:avLst/>
          </a:prstGeom>
          <a:noFill/>
        </p:spPr>
        <p:txBody>
          <a:bodyPr anchor="b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8" name="文本"/>
          <p:cNvSpPr/>
          <p:nvPr/>
        </p:nvSpPr>
        <p:spPr>
          <a:xfrm>
            <a:off x="8414463" y="2107568"/>
            <a:ext cx="2869939" cy="822960"/>
          </a:xfrm>
          <a:prstGeom prst="rect">
            <a:avLst/>
          </a:prstGeom>
          <a:noFill/>
        </p:spPr>
        <p:txBody>
          <a:bodyPr anchor="b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1097195" y="3831585"/>
            <a:ext cx="2869939" cy="822960"/>
          </a:xfrm>
          <a:prstGeom prst="rect">
            <a:avLst/>
          </a:prstGeom>
          <a:noFill/>
        </p:spPr>
        <p:txBody>
          <a:bodyPr anchor="b"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"/>
      <p:bldP grpId="0" spid="11"/>
      <p:bldP grpId="0" spid="12"/>
      <p:bldP grpId="0" spid="16"/>
      <p:bldP grpId="0" spid="14"/>
      <p:bldP grpId="0" spid="7"/>
      <p:bldP grpId="0" spid="8"/>
      <p:bldP grpId="0" spid="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idx="11" sz="quarter" type="body"/>
          </p:nvPr>
        </p:nvSpPr>
        <p:spPr>
          <a:xfrm>
            <a:off x="3818430" y="2574094"/>
            <a:ext cx="8373570" cy="845820"/>
          </a:xfrm>
        </p:spPr>
        <p:txBody>
          <a:bodyPr/>
          <a:lstStyle/>
          <a:p>
            <a:r>
              <a:rPr>
                <a:ea charset="-122" panose="020b0503020204020204" pitchFamily="34" typeface="微软雅黑"/>
                <a:sym typeface="+mn-ea"/>
              </a:rPr>
              <a:t>下半年工作开展计划</a:t>
            </a:r>
          </a:p>
        </p:txBody>
      </p:sp>
      <p:sp>
        <p:nvSpPr>
          <p:cNvPr id="2" name="数字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第4章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形状"/>
          <p:cNvSpPr/>
          <p:nvPr/>
        </p:nvSpPr>
        <p:spPr>
          <a:xfrm rot="5400000">
            <a:off x="-740717" y="2849922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5" name="文本"/>
          <p:cNvSpPr/>
          <p:nvPr/>
        </p:nvSpPr>
        <p:spPr>
          <a:xfrm>
            <a:off x="764032" y="2491079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" name="文本"/>
          <p:cNvSpPr txBox="1"/>
          <p:nvPr/>
        </p:nvSpPr>
        <p:spPr>
          <a:xfrm>
            <a:off x="516022" y="3103284"/>
            <a:ext cx="1974300" cy="1920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pc="150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ctr" indent="0"/>
            <a:r>
              <a:rPr altLang="en-US" lang="zh-CN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7" name="形状"/>
          <p:cNvSpPr/>
          <p:nvPr/>
        </p:nvSpPr>
        <p:spPr>
          <a:xfrm rot="5400000">
            <a:off x="1840093" y="2849922"/>
            <a:ext cx="4487778" cy="235663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8" name="文本"/>
          <p:cNvSpPr/>
          <p:nvPr/>
        </p:nvSpPr>
        <p:spPr>
          <a:xfrm>
            <a:off x="3339619" y="2491078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9" name="文本"/>
          <p:cNvSpPr txBox="1"/>
          <p:nvPr/>
        </p:nvSpPr>
        <p:spPr>
          <a:xfrm>
            <a:off x="3091609" y="3103283"/>
            <a:ext cx="1974300" cy="1920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pc="150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ctr" indent="0"/>
            <a:r>
              <a:rPr altLang="en-US" lang="zh-CN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10" name="形状"/>
          <p:cNvSpPr/>
          <p:nvPr/>
        </p:nvSpPr>
        <p:spPr>
          <a:xfrm rot="5400000">
            <a:off x="4420903" y="2849919"/>
            <a:ext cx="4487778" cy="235663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1" name="文本"/>
          <p:cNvSpPr/>
          <p:nvPr/>
        </p:nvSpPr>
        <p:spPr>
          <a:xfrm>
            <a:off x="5925652" y="2491076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2" name="文本"/>
          <p:cNvSpPr txBox="1"/>
          <p:nvPr/>
        </p:nvSpPr>
        <p:spPr>
          <a:xfrm>
            <a:off x="5677642" y="3103281"/>
            <a:ext cx="1974300" cy="192024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pc="150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ctr" indent="0"/>
            <a:r>
              <a:rPr altLang="en-US" lang="zh-CN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13" name="文本"/>
          <p:cNvSpPr/>
          <p:nvPr/>
        </p:nvSpPr>
        <p:spPr>
          <a:xfrm>
            <a:off x="8619406" y="2687781"/>
            <a:ext cx="327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4" name="文本"/>
          <p:cNvSpPr/>
          <p:nvPr/>
        </p:nvSpPr>
        <p:spPr>
          <a:xfrm>
            <a:off x="8621209" y="2151547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5" name="矩形"/>
          <p:cNvSpPr/>
          <p:nvPr/>
        </p:nvSpPr>
        <p:spPr>
          <a:xfrm>
            <a:off x="8375768" y="2096434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00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16" name="文本"/>
          <p:cNvSpPr/>
          <p:nvPr/>
        </p:nvSpPr>
        <p:spPr>
          <a:xfrm>
            <a:off x="8619406" y="4996105"/>
            <a:ext cx="3276033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7" name="文本"/>
          <p:cNvSpPr/>
          <p:nvPr/>
        </p:nvSpPr>
        <p:spPr>
          <a:xfrm>
            <a:off x="8621209" y="4459871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矩形"/>
          <p:cNvSpPr/>
          <p:nvPr/>
        </p:nvSpPr>
        <p:spPr>
          <a:xfrm>
            <a:off x="8375768" y="4404758"/>
            <a:ext cx="108000" cy="556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00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>
                                        <p:cTn dur="500" id="3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3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5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1506795" y="1690737"/>
            <a:ext cx="585354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4" name="矩形 3"/>
          <p:cNvSpPr/>
          <p:nvPr/>
        </p:nvSpPr>
        <p:spPr>
          <a:xfrm>
            <a:off x="1506795" y="2072398"/>
            <a:ext cx="585354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4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</a:t>
            </a:r>
          </a:p>
        </p:txBody>
      </p:sp>
      <p:sp>
        <p:nvSpPr>
          <p:cNvPr id="5" name="矩形 4"/>
          <p:cNvSpPr/>
          <p:nvPr/>
        </p:nvSpPr>
        <p:spPr>
          <a:xfrm>
            <a:off x="1506795" y="3133147"/>
            <a:ext cx="585354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6" name="矩形 5"/>
          <p:cNvSpPr/>
          <p:nvPr/>
        </p:nvSpPr>
        <p:spPr>
          <a:xfrm>
            <a:off x="1506795" y="3640776"/>
            <a:ext cx="585354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 sz="14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</a:t>
            </a:r>
          </a:p>
        </p:txBody>
      </p:sp>
      <p:sp>
        <p:nvSpPr>
          <p:cNvPr id="7" name="矩形 6"/>
          <p:cNvSpPr/>
          <p:nvPr/>
        </p:nvSpPr>
        <p:spPr>
          <a:xfrm>
            <a:off x="1506794" y="4769763"/>
            <a:ext cx="5853545" cy="3657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</a:t>
            </a:r>
          </a:p>
        </p:txBody>
      </p:sp>
      <p:sp>
        <p:nvSpPr>
          <p:cNvPr id="8" name="矩形 7"/>
          <p:cNvSpPr/>
          <p:nvPr/>
        </p:nvSpPr>
        <p:spPr>
          <a:xfrm>
            <a:off x="1506794" y="5283706"/>
            <a:ext cx="585354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 sz="14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  <a14:imgEffect>
                      <a14:colorTemperature colorTemp="735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28696" r="17949"/>
          <a:stretch>
            <a:fillRect/>
          </a:stretch>
        </p:blipFill>
        <p:spPr>
          <a:xfrm>
            <a:off x="7645399" y="1688613"/>
            <a:ext cx="3149601" cy="4427279"/>
          </a:xfrm>
          <a:prstGeom prst="rect">
            <a:avLst/>
          </a:pr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45000"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19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93"/>
                                  </p:iterate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06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34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3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50678" y="2261907"/>
            <a:ext cx="4706634" cy="2837330"/>
          </a:xfrm>
          <a:custGeom>
            <a:gdLst>
              <a:gd fmla="*/ 0 w 3670300" name="connsiteX0"/>
              <a:gd fmla="*/ 3413673 h 5033673" name="connsiteY0"/>
              <a:gd fmla="*/ 3670300 w 3670300" name="connsiteX1"/>
              <a:gd fmla="*/ 3413673 h 5033673" name="connsiteY1"/>
              <a:gd fmla="*/ 3670300 w 3670300" name="connsiteX2"/>
              <a:gd fmla="*/ 5033673 h 5033673" name="connsiteY2"/>
              <a:gd fmla="*/ 0 w 3670300" name="connsiteX3"/>
              <a:gd fmla="*/ 5033673 h 5033673" name="connsiteY3"/>
              <a:gd fmla="*/ 0 w 3670300" name="connsiteX4"/>
              <a:gd fmla="*/ 1706837 h 5033673" name="connsiteY4"/>
              <a:gd fmla="*/ 3670300 w 3670300" name="connsiteX5"/>
              <a:gd fmla="*/ 1706837 h 5033673" name="connsiteY5"/>
              <a:gd fmla="*/ 3670300 w 3670300" name="connsiteX6"/>
              <a:gd fmla="*/ 3326837 h 5033673" name="connsiteY6"/>
              <a:gd fmla="*/ 0 w 3670300" name="connsiteX7"/>
              <a:gd fmla="*/ 3326837 h 5033673" name="connsiteY7"/>
              <a:gd fmla="*/ 0 w 3670300" name="connsiteX8"/>
              <a:gd fmla="*/ 0 h 5033673" name="connsiteY8"/>
              <a:gd fmla="*/ 3670300 w 3670300" name="connsiteX9"/>
              <a:gd fmla="*/ 0 h 5033673" name="connsiteY9"/>
              <a:gd fmla="*/ 3670300 w 3670300" name="connsiteX10"/>
              <a:gd fmla="*/ 1620000 h 5033673" name="connsiteY10"/>
              <a:gd fmla="*/ 0 w 3670300" name="connsiteX11"/>
              <a:gd fmla="*/ 1620000 h 5033673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033673" w="3670300">
                <a:moveTo>
                  <a:pt x="0" y="3413673"/>
                </a:moveTo>
                <a:lnTo>
                  <a:pt x="3670300" y="3413673"/>
                </a:lnTo>
                <a:lnTo>
                  <a:pt x="3670300" y="5033673"/>
                </a:lnTo>
                <a:lnTo>
                  <a:pt x="0" y="5033673"/>
                </a:lnTo>
                <a:close/>
                <a:moveTo>
                  <a:pt x="0" y="1706837"/>
                </a:moveTo>
                <a:lnTo>
                  <a:pt x="3670300" y="1706837"/>
                </a:lnTo>
                <a:lnTo>
                  <a:pt x="3670300" y="3326837"/>
                </a:lnTo>
                <a:lnTo>
                  <a:pt x="0" y="3326837"/>
                </a:lnTo>
                <a:close/>
                <a:moveTo>
                  <a:pt x="0" y="0"/>
                </a:moveTo>
                <a:lnTo>
                  <a:pt x="3670300" y="0"/>
                </a:lnTo>
                <a:lnTo>
                  <a:pt x="3670300" y="1620000"/>
                </a:lnTo>
                <a:lnTo>
                  <a:pt x="0" y="1620000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647365" y="2006413"/>
            <a:ext cx="6227506" cy="914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</a:t>
            </a:r>
          </a:p>
        </p:txBody>
      </p:sp>
      <p:sp>
        <p:nvSpPr>
          <p:cNvPr id="4" name="矩形 3"/>
          <p:cNvSpPr/>
          <p:nvPr/>
        </p:nvSpPr>
        <p:spPr>
          <a:xfrm>
            <a:off x="647365" y="3119161"/>
            <a:ext cx="6227506" cy="256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lang="zh-CN" spc="15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单击此处添加您的文字内容，或复制文本粘贴至此。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45000" fill="hold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60"/>
                                  </p:iterate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4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5588292" y="4299477"/>
            <a:ext cx="2727884" cy="1743369"/>
          </a:xfrm>
          <a:prstGeom prst="rect">
            <a:avLst/>
          </a:prstGeom>
          <a:blipFill dpi="0" rotWithShape="1">
            <a:blip r:embed="rId3"/>
            <a:stretch>
              <a:fillRect l="-4418" r="-4418"/>
            </a:stretch>
          </a:blipFill>
          <a:ln w="12700">
            <a:solidFill>
              <a:schemeClr val="accent2"/>
            </a:solidFill>
          </a:ln>
          <a:effectLst>
            <a:outerShdw algn="tl" blurRad="215900" dir="2700000" dist="127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6134" y="1292641"/>
            <a:ext cx="4752528" cy="2769985"/>
          </a:xfrm>
          <a:prstGeom prst="rect">
            <a:avLst/>
          </a:prstGeom>
          <a:blipFill dpi="0" rotWithShape="1">
            <a:blip r:embed="rId4"/>
            <a:stretch>
              <a:fillRect l="-8742" r="-1724"/>
            </a:stretch>
          </a:blipFill>
          <a:ln w="12700">
            <a:solidFill>
              <a:schemeClr val="accent1"/>
            </a:solidFill>
          </a:ln>
          <a:effectLst>
            <a:outerShdw algn="tl" blurRad="215900" dir="2700000" dist="127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684636" y="4299477"/>
            <a:ext cx="2727884" cy="1743369"/>
          </a:xfrm>
          <a:prstGeom prst="rect">
            <a:avLst/>
          </a:prstGeom>
          <a:blipFill dpi="0" rotWithShape="1">
            <a:blip r:embed="rId5"/>
            <a:stretch>
              <a:fillRect l="-4418" r="-4418"/>
            </a:stretch>
          </a:blipFill>
          <a:ln w="12700">
            <a:solidFill>
              <a:schemeClr val="accent3"/>
            </a:solidFill>
          </a:ln>
          <a:effectLst>
            <a:outerShdw algn="tl" blurRad="215900" dir="2700000" dist="127000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3200"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6"/>
            </p:custDataLst>
          </p:nvPr>
        </p:nvSpPr>
        <p:spPr>
          <a:xfrm>
            <a:off x="5665909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altLang="en-US" b="1" lang="zh-CN" sz="1900">
                <a:solidFill>
                  <a:schemeClr val="accent3"/>
                </a:solidFill>
                <a:ea charset="-122" panose="020b0503020204020204" pitchFamily="34" typeface="微软雅黑"/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22" name="MH_Text_1"/>
          <p:cNvSpPr/>
          <p:nvPr>
            <p:custDataLst>
              <p:tags r:id="rId7"/>
            </p:custDataLst>
          </p:nvPr>
        </p:nvSpPr>
        <p:spPr>
          <a:xfrm>
            <a:off x="5539562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8684636" y="2718452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altLang="en-US" b="1" lang="zh-CN" sz="1900">
                <a:solidFill>
                  <a:schemeClr val="accent4"/>
                </a:solidFill>
                <a:ea charset="-122" panose="020b0503020204020204" pitchFamily="34" typeface="微软雅黑"/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8558289" y="3205866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1780250" y="4494674"/>
            <a:ext cx="2653861" cy="38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>
              <a:lnSpc>
                <a:spcPct val="120000"/>
              </a:lnSpc>
              <a:buClr>
                <a:schemeClr val="accent4"/>
              </a:buClr>
            </a:pPr>
            <a:r>
              <a:rPr altLang="en-US" b="1" lang="zh-CN" sz="1900">
                <a:solidFill>
                  <a:schemeClr val="accent1"/>
                </a:solidFill>
                <a:ea charset="-122" panose="020b0503020204020204" pitchFamily="34" typeface="微软雅黑"/>
                <a:cs typeface="+mn-ea"/>
                <a:sym typeface="+mn-lt"/>
              </a:rPr>
              <a:t>点击输入小标题</a:t>
            </a: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1636234" y="4982088"/>
            <a:ext cx="3018727" cy="748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bIns="0" lIns="159981" rIns="159981" rtlCol="0" tIns="0" wrap="square">
            <a:noAutofit/>
          </a:bodyPr>
          <a:lstStyle/>
          <a:p>
            <a:pPr algn="ctr"/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typeface="时尚中黑简体"/>
                <a:ea charset="-122" panose="020b0503020204020204" pitchFamily="34" typeface="微软雅黑"/>
              </a:rPr>
              <a:t>单击此处添加文字阐述，添加简短问题说明文字，具体说明文字在此处添加此处单击此处添加文字阐述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1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fill="hold" grpId="0" id="2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3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57" name="直接连接符"/>
          <p:cNvCxnSpPr/>
          <p:nvPr/>
        </p:nvCxnSpPr>
        <p:spPr>
          <a:xfrm>
            <a:off x="2292051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"/>
          <p:cNvCxnSpPr/>
          <p:nvPr/>
        </p:nvCxnSpPr>
        <p:spPr>
          <a:xfrm>
            <a:off x="4454722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"/>
          <p:cNvCxnSpPr/>
          <p:nvPr/>
        </p:nvCxnSpPr>
        <p:spPr>
          <a:xfrm>
            <a:off x="7411013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"/>
          <p:cNvCxnSpPr/>
          <p:nvPr/>
        </p:nvCxnSpPr>
        <p:spPr>
          <a:xfrm>
            <a:off x="9573558" y="3090614"/>
            <a:ext cx="324000" cy="0"/>
          </a:xfrm>
          <a:prstGeom prst="line">
            <a:avLst/>
          </a:prstGeom>
          <a:ln w="1270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椭圆"/>
          <p:cNvSpPr/>
          <p:nvPr/>
        </p:nvSpPr>
        <p:spPr>
          <a:xfrm>
            <a:off x="937637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3" name="椭圆"/>
          <p:cNvSpPr/>
          <p:nvPr/>
        </p:nvSpPr>
        <p:spPr>
          <a:xfrm>
            <a:off x="2623068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4" name="椭圆"/>
          <p:cNvSpPr/>
          <p:nvPr/>
        </p:nvSpPr>
        <p:spPr>
          <a:xfrm flipH="1">
            <a:off x="9910412" y="2426404"/>
            <a:ext cx="1343951" cy="1344126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5" name="椭圆"/>
          <p:cNvSpPr/>
          <p:nvPr/>
        </p:nvSpPr>
        <p:spPr>
          <a:xfrm flipH="1">
            <a:off x="7746082" y="2186921"/>
            <a:ext cx="1822854" cy="1823092"/>
          </a:xfrm>
          <a:prstGeom prst="ellipse">
            <a:avLst/>
          </a:prstGeom>
          <a:noFill/>
          <a:ln w="127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92" name="弧形"/>
          <p:cNvSpPr/>
          <p:nvPr/>
        </p:nvSpPr>
        <p:spPr>
          <a:xfrm>
            <a:off x="4789457" y="1790748"/>
            <a:ext cx="2606897" cy="2599732"/>
          </a:xfrm>
          <a:prstGeom prst="arc">
            <a:avLst>
              <a:gd fmla="val 49290" name="adj1"/>
              <a:gd fmla="val 16215601" name="adj2"/>
            </a:avLst>
          </a:prstGeom>
          <a:ln w="127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5" name="椭圆"/>
          <p:cNvSpPr/>
          <p:nvPr/>
        </p:nvSpPr>
        <p:spPr>
          <a:xfrm>
            <a:off x="4935187" y="1930540"/>
            <a:ext cx="2335854" cy="233585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06" name="椭圆"/>
          <p:cNvSpPr/>
          <p:nvPr/>
        </p:nvSpPr>
        <p:spPr>
          <a:xfrm>
            <a:off x="7904453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07" name="椭圆"/>
          <p:cNvSpPr/>
          <p:nvPr/>
        </p:nvSpPr>
        <p:spPr>
          <a:xfrm>
            <a:off x="2781439" y="2345411"/>
            <a:ext cx="1506112" cy="15061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8" name="椭圆"/>
          <p:cNvSpPr/>
          <p:nvPr/>
        </p:nvSpPr>
        <p:spPr>
          <a:xfrm>
            <a:off x="1051626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09" name="椭圆"/>
          <p:cNvSpPr/>
          <p:nvPr/>
        </p:nvSpPr>
        <p:spPr>
          <a:xfrm>
            <a:off x="10024401" y="2540481"/>
            <a:ext cx="1115972" cy="11159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113" name="文本"/>
          <p:cNvSpPr/>
          <p:nvPr/>
        </p:nvSpPr>
        <p:spPr>
          <a:xfrm>
            <a:off x="5342448" y="3360382"/>
            <a:ext cx="1505440" cy="441960"/>
          </a:xfrm>
          <a:prstGeom prst="rect">
            <a:avLst/>
          </a:prstGeom>
        </p:spPr>
        <p:txBody>
          <a:bodyPr lIns="144000" wrap="none">
            <a:spAutoFit/>
          </a:bodyPr>
          <a:lstStyle/>
          <a:p>
            <a:pPr algn="ctr"/>
            <a:r>
              <a:rPr altLang="en-US" b="1" lang="zh-CN" spc="20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14" name="图标"/>
          <p:cNvSpPr>
            <a:spLocks noChangeAspect="1" noEditPoints="1"/>
          </p:cNvSpPr>
          <p:nvPr/>
        </p:nvSpPr>
        <p:spPr bwMode="auto">
          <a:xfrm>
            <a:off x="5783661" y="2264513"/>
            <a:ext cx="623013" cy="851445"/>
          </a:xfrm>
          <a:custGeom>
            <a:gdLst>
              <a:gd fmla="*/ 58 w 443" name="T0"/>
              <a:gd fmla="*/ 98 h 605" name="T1"/>
              <a:gd fmla="*/ 49 w 443" name="T2"/>
              <a:gd fmla="*/ 605 h 605" name="T3"/>
              <a:gd fmla="*/ 443 w 443" name="T4"/>
              <a:gd fmla="*/ 149 h 605" name="T5"/>
              <a:gd fmla="*/ 410 w 443" name="T6"/>
              <a:gd fmla="*/ 159 h 605" name="T7"/>
              <a:gd fmla="*/ 51 w 443" name="T8"/>
              <a:gd fmla="*/ 570 h 605" name="T9"/>
              <a:gd fmla="*/ 192 w 443" name="T10"/>
              <a:gd fmla="*/ 64 h 605" name="T11"/>
              <a:gd fmla="*/ 252 w 443" name="T12"/>
              <a:gd fmla="*/ 64 h 605" name="T13"/>
              <a:gd fmla="*/ 221 w 443" name="T14"/>
              <a:gd fmla="*/ 96 h 605" name="T15"/>
              <a:gd fmla="*/ 155 w 443" name="T16"/>
              <a:gd fmla="*/ 66 h 605" name="T17"/>
              <a:gd fmla="*/ 81 w 443" name="T18"/>
              <a:gd fmla="*/ 153 h 605" name="T19"/>
              <a:gd fmla="*/ 362 w 443" name="T20"/>
              <a:gd fmla="*/ 153 h 605" name="T21"/>
              <a:gd fmla="*/ 288 w 443" name="T22"/>
              <a:gd fmla="*/ 66 h 605" name="T23"/>
              <a:gd fmla="*/ 155 w 443" name="T24"/>
              <a:gd fmla="*/ 66 h 605" name="T25"/>
              <a:gd fmla="*/ 156 w 443" name="T26"/>
              <a:gd fmla="*/ 459 h 605" name="T27"/>
              <a:gd fmla="*/ 107 w 443" name="T28"/>
              <a:gd fmla="*/ 473 h 605" name="T29"/>
              <a:gd fmla="*/ 97 w 443" name="T30"/>
              <a:gd fmla="*/ 484 h 605" name="T31"/>
              <a:gd fmla="*/ 156 w 443" name="T32"/>
              <a:gd fmla="*/ 489 h 605" name="T33"/>
              <a:gd fmla="*/ 94 w 443" name="T34"/>
              <a:gd fmla="*/ 519 h 605" name="T35"/>
              <a:gd fmla="*/ 172 w 443" name="T36"/>
              <a:gd fmla="*/ 481 h 605" name="T37"/>
              <a:gd fmla="*/ 172 w 443" name="T38"/>
              <a:gd fmla="*/ 456 h 605" name="T39"/>
              <a:gd fmla="*/ 78 w 443" name="T40"/>
              <a:gd fmla="*/ 461 h 605" name="T41"/>
              <a:gd fmla="*/ 152 w 443" name="T42"/>
              <a:gd fmla="*/ 539 h 605" name="T43"/>
              <a:gd fmla="*/ 152 w 443" name="T44"/>
              <a:gd fmla="*/ 237 h 605" name="T45"/>
              <a:gd fmla="*/ 107 w 443" name="T46"/>
              <a:gd fmla="*/ 251 h 605" name="T47"/>
              <a:gd fmla="*/ 123 w 443" name="T48"/>
              <a:gd fmla="*/ 291 h 605" name="T49"/>
              <a:gd fmla="*/ 94 w 443" name="T50"/>
              <a:gd fmla="*/ 302 h 605" name="T51"/>
              <a:gd fmla="*/ 152 w 443" name="T52"/>
              <a:gd fmla="*/ 222 h 605" name="T53"/>
              <a:gd fmla="*/ 78 w 443" name="T54"/>
              <a:gd fmla="*/ 300 h 605" name="T55"/>
              <a:gd fmla="*/ 171 w 443" name="T56"/>
              <a:gd fmla="*/ 255 h 605" name="T57"/>
              <a:gd fmla="*/ 170 w 443" name="T58"/>
              <a:gd fmla="*/ 234 h 605" name="T59"/>
              <a:gd fmla="*/ 156 w 443" name="T60"/>
              <a:gd fmla="*/ 357 h 605" name="T61"/>
              <a:gd fmla="*/ 97 w 443" name="T62"/>
              <a:gd fmla="*/ 372 h 605" name="T63"/>
              <a:gd fmla="*/ 156 w 443" name="T64"/>
              <a:gd fmla="*/ 412 h 605" name="T65"/>
              <a:gd fmla="*/ 171 w 443" name="T66"/>
              <a:gd fmla="*/ 345 h 605" name="T67"/>
              <a:gd fmla="*/ 78 w 443" name="T68"/>
              <a:gd fmla="*/ 349 h 605" name="T69"/>
              <a:gd fmla="*/ 156 w 443" name="T70"/>
              <a:gd fmla="*/ 427 h 605" name="T71"/>
              <a:gd fmla="*/ 205 w 443" name="T72"/>
              <a:gd fmla="*/ 330 h 605" name="T73"/>
              <a:gd fmla="*/ 232 w 443" name="T74"/>
              <a:gd fmla="*/ 513 h 605" name="T75"/>
              <a:gd fmla="*/ 356 w 443" name="T76"/>
              <a:gd fmla="*/ 475 h 605" name="T77"/>
              <a:gd fmla="*/ 227 w 443" name="T78"/>
              <a:gd fmla="*/ 508 h 605" name="T79"/>
              <a:gd fmla="*/ 356 w 443" name="T80"/>
              <a:gd fmla="*/ 360 h 605" name="T81"/>
              <a:gd fmla="*/ 227 w 443" name="T82"/>
              <a:gd fmla="*/ 291 h 605" name="T83"/>
              <a:gd fmla="*/ 227 w 443" name="T84"/>
              <a:gd fmla="*/ 250 h 605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05" w="442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5" name="图标"/>
          <p:cNvSpPr>
            <a:spLocks noEditPoints="1"/>
          </p:cNvSpPr>
          <p:nvPr/>
        </p:nvSpPr>
        <p:spPr bwMode="auto">
          <a:xfrm>
            <a:off x="3274293" y="2690235"/>
            <a:ext cx="520405" cy="341426"/>
          </a:xfrm>
          <a:custGeom>
            <a:gdLst>
              <a:gd fmla="*/ 228 w 357" name="T0"/>
              <a:gd fmla="*/ 170 h 234" name="T1"/>
              <a:gd fmla="*/ 273 w 357" name="T2"/>
              <a:gd fmla="*/ 180 h 234" name="T3"/>
              <a:gd fmla="*/ 80 w 357" name="T4"/>
              <a:gd fmla="*/ 18 h 234" name="T5"/>
              <a:gd fmla="*/ 0 w 357" name="T6"/>
              <a:gd fmla="*/ 124 h 234" name="T7"/>
              <a:gd fmla="*/ 52 w 357" name="T8"/>
              <a:gd fmla="*/ 118 h 234" name="T9"/>
              <a:gd fmla="*/ 141 w 357" name="T10"/>
              <a:gd fmla="*/ 86 h 234" name="T11"/>
              <a:gd fmla="*/ 208 w 357" name="T12"/>
              <a:gd fmla="*/ 101 h 234" name="T13"/>
              <a:gd fmla="*/ 195 w 357" name="T14"/>
              <a:gd fmla="*/ 44 h 234" name="T15"/>
              <a:gd fmla="*/ 90 w 357" name="T16"/>
              <a:gd fmla="*/ 48 h 234" name="T17"/>
              <a:gd fmla="*/ 69 w 357" name="T18"/>
              <a:gd fmla="*/ 76 h 234" name="T19"/>
              <a:gd fmla="*/ 75 w 357" name="T20"/>
              <a:gd fmla="*/ 38 h 234" name="T21"/>
              <a:gd fmla="*/ 280 w 357" name="T22"/>
              <a:gd fmla="*/ 0 h 234" name="T23"/>
              <a:gd fmla="*/ 249 w 357" name="T24"/>
              <a:gd fmla="*/ 38 h 234" name="T25"/>
              <a:gd fmla="*/ 279 w 357" name="T26"/>
              <a:gd fmla="*/ 75 h 234" name="T27"/>
              <a:gd fmla="*/ 233 w 357" name="T28"/>
              <a:gd fmla="*/ 42 h 234" name="T29"/>
              <a:gd fmla="*/ 234 w 357" name="T30"/>
              <a:gd fmla="*/ 89 h 234" name="T31"/>
              <a:gd fmla="*/ 167 w 357" name="T32"/>
              <a:gd fmla="*/ 85 h 234" name="T33"/>
              <a:gd fmla="*/ 69 w 357" name="T34"/>
              <a:gd fmla="*/ 160 h 234" name="T35"/>
              <a:gd fmla="*/ 141 w 357" name="T36"/>
              <a:gd fmla="*/ 139 h 234" name="T37"/>
              <a:gd fmla="*/ 96 w 357" name="T38"/>
              <a:gd fmla="*/ 192 h 234" name="T39"/>
              <a:gd fmla="*/ 158 w 357" name="T40"/>
              <a:gd fmla="*/ 178 h 234" name="T41"/>
              <a:gd fmla="*/ 139 w 357" name="T42"/>
              <a:gd fmla="*/ 214 h 234" name="T43"/>
              <a:gd fmla="*/ 193 w 357" name="T44"/>
              <a:gd fmla="*/ 193 h 234" name="T45"/>
              <a:gd fmla="*/ 185 w 357" name="T46"/>
              <a:gd fmla="*/ 222 h 234" name="T47"/>
              <a:gd fmla="*/ 223 w 357" name="T48"/>
              <a:gd fmla="*/ 217 h 234" name="T49"/>
              <a:gd fmla="*/ 212 w 357" name="T50"/>
              <a:gd fmla="*/ 188 h 234" name="T51"/>
              <a:gd fmla="*/ 285 w 357" name="T52"/>
              <a:gd fmla="*/ 144 h 234" name="T53"/>
              <a:gd fmla="*/ 320 w 357" name="T54"/>
              <a:gd fmla="*/ 126 h 234" name="T55"/>
              <a:gd fmla="*/ 280 w 357" name="T56"/>
              <a:gd fmla="*/ 0 h 234" name="T57"/>
              <a:gd fmla="*/ 260 w 357" name="T58"/>
              <a:gd fmla="*/ 146 h 234" name="T59"/>
              <a:gd fmla="*/ 279 w 357" name="T60"/>
              <a:gd fmla="*/ 172 h 234" name="T61"/>
              <a:gd fmla="*/ 236 w 357" name="T62"/>
              <a:gd fmla="*/ 218 h 234" name="T63"/>
              <a:gd fmla="*/ 229 w 357" name="T64"/>
              <a:gd fmla="*/ 183 h 234" name="T65"/>
              <a:gd fmla="*/ 236 w 357" name="T66"/>
              <a:gd fmla="*/ 218 h 234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34" w="357">
                <a:moveTo>
                  <a:pt x="259" y="196"/>
                </a:moveTo>
                <a:cubicBezTo>
                  <a:pt x="228" y="170"/>
                  <a:pt x="228" y="170"/>
                  <a:pt x="228" y="170"/>
                </a:cubicBezTo>
                <a:cubicBezTo>
                  <a:pt x="239" y="158"/>
                  <a:pt x="239" y="158"/>
                  <a:pt x="239" y="158"/>
                </a:cubicBezTo>
                <a:cubicBezTo>
                  <a:pt x="273" y="180"/>
                  <a:pt x="273" y="180"/>
                  <a:pt x="273" y="180"/>
                </a:cubicBezTo>
                <a:cubicBezTo>
                  <a:pt x="269" y="185"/>
                  <a:pt x="264" y="191"/>
                  <a:pt x="259" y="196"/>
                </a:cubicBezTo>
                <a:close/>
                <a:moveTo>
                  <a:pt x="80" y="18"/>
                </a:moveTo>
                <a:cubicBezTo>
                  <a:pt x="34" y="5"/>
                  <a:pt x="34" y="5"/>
                  <a:pt x="34" y="5"/>
                </a:cubicBezTo>
                <a:cubicBezTo>
                  <a:pt x="0" y="124"/>
                  <a:pt x="0" y="124"/>
                  <a:pt x="0" y="124"/>
                </a:cubicBezTo>
                <a:cubicBezTo>
                  <a:pt x="47" y="137"/>
                  <a:pt x="47" y="137"/>
                  <a:pt x="47" y="137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78" y="139"/>
                  <a:pt x="78" y="139"/>
                  <a:pt x="78" y="139"/>
                </a:cubicBezTo>
                <a:cubicBezTo>
                  <a:pt x="141" y="86"/>
                  <a:pt x="141" y="86"/>
                  <a:pt x="141" y="86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208" y="101"/>
                  <a:pt x="208" y="101"/>
                  <a:pt x="208" y="101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90" y="48"/>
                  <a:pt x="90" y="48"/>
                  <a:pt x="90" y="48"/>
                </a:cubicBezTo>
                <a:cubicBezTo>
                  <a:pt x="85" y="46"/>
                  <a:pt x="85" y="46"/>
                  <a:pt x="85" y="46"/>
                </a:cubicBezTo>
                <a:cubicBezTo>
                  <a:pt x="69" y="76"/>
                  <a:pt x="69" y="76"/>
                  <a:pt x="69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75" y="38"/>
                  <a:pt x="75" y="38"/>
                  <a:pt x="75" y="38"/>
                </a:cubicBezTo>
                <a:cubicBezTo>
                  <a:pt x="80" y="18"/>
                  <a:pt x="80" y="18"/>
                  <a:pt x="80" y="18"/>
                </a:cubicBezTo>
                <a:close/>
                <a:moveTo>
                  <a:pt x="280" y="0"/>
                </a:moveTo>
                <a:cubicBezTo>
                  <a:pt x="243" y="30"/>
                  <a:pt x="243" y="30"/>
                  <a:pt x="243" y="30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49" y="38"/>
                  <a:pt x="249" y="38"/>
                  <a:pt x="249" y="38"/>
                </a:cubicBezTo>
                <a:cubicBezTo>
                  <a:pt x="279" y="75"/>
                  <a:pt x="279" y="75"/>
                  <a:pt x="279" y="75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33" y="42"/>
                  <a:pt x="233" y="42"/>
                  <a:pt x="233" y="42"/>
                </a:cubicBezTo>
                <a:cubicBezTo>
                  <a:pt x="226" y="44"/>
                  <a:pt x="219" y="48"/>
                  <a:pt x="210" y="52"/>
                </a:cubicBezTo>
                <a:cubicBezTo>
                  <a:pt x="234" y="89"/>
                  <a:pt x="234" y="89"/>
                  <a:pt x="234" y="89"/>
                </a:cubicBezTo>
                <a:cubicBezTo>
                  <a:pt x="210" y="109"/>
                  <a:pt x="210" y="109"/>
                  <a:pt x="210" y="109"/>
                </a:cubicBezTo>
                <a:cubicBezTo>
                  <a:pt x="167" y="85"/>
                  <a:pt x="167" y="85"/>
                  <a:pt x="167" y="85"/>
                </a:cubicBezTo>
                <a:cubicBezTo>
                  <a:pt x="151" y="90"/>
                  <a:pt x="151" y="90"/>
                  <a:pt x="151" y="90"/>
                </a:cubicBezTo>
                <a:cubicBezTo>
                  <a:pt x="121" y="112"/>
                  <a:pt x="92" y="137"/>
                  <a:pt x="69" y="160"/>
                </a:cubicBezTo>
                <a:cubicBezTo>
                  <a:pt x="71" y="170"/>
                  <a:pt x="78" y="177"/>
                  <a:pt x="90" y="181"/>
                </a:cubicBezTo>
                <a:cubicBezTo>
                  <a:pt x="103" y="169"/>
                  <a:pt x="127" y="150"/>
                  <a:pt x="141" y="139"/>
                </a:cubicBezTo>
                <a:cubicBezTo>
                  <a:pt x="143" y="145"/>
                  <a:pt x="143" y="145"/>
                  <a:pt x="143" y="145"/>
                </a:cubicBezTo>
                <a:cubicBezTo>
                  <a:pt x="129" y="158"/>
                  <a:pt x="108" y="175"/>
                  <a:pt x="96" y="192"/>
                </a:cubicBezTo>
                <a:cubicBezTo>
                  <a:pt x="118" y="210"/>
                  <a:pt x="118" y="210"/>
                  <a:pt x="118" y="210"/>
                </a:cubicBezTo>
                <a:cubicBezTo>
                  <a:pt x="128" y="207"/>
                  <a:pt x="143" y="192"/>
                  <a:pt x="158" y="178"/>
                </a:cubicBezTo>
                <a:cubicBezTo>
                  <a:pt x="161" y="181"/>
                  <a:pt x="161" y="181"/>
                  <a:pt x="161" y="181"/>
                </a:cubicBezTo>
                <a:cubicBezTo>
                  <a:pt x="157" y="187"/>
                  <a:pt x="140" y="206"/>
                  <a:pt x="139" y="214"/>
                </a:cubicBezTo>
                <a:cubicBezTo>
                  <a:pt x="145" y="217"/>
                  <a:pt x="152" y="221"/>
                  <a:pt x="158" y="225"/>
                </a:cubicBezTo>
                <a:cubicBezTo>
                  <a:pt x="167" y="219"/>
                  <a:pt x="186" y="201"/>
                  <a:pt x="193" y="193"/>
                </a:cubicBezTo>
                <a:cubicBezTo>
                  <a:pt x="196" y="195"/>
                  <a:pt x="196" y="195"/>
                  <a:pt x="196" y="195"/>
                </a:cubicBezTo>
                <a:cubicBezTo>
                  <a:pt x="194" y="199"/>
                  <a:pt x="186" y="211"/>
                  <a:pt x="185" y="222"/>
                </a:cubicBezTo>
                <a:cubicBezTo>
                  <a:pt x="191" y="226"/>
                  <a:pt x="198" y="230"/>
                  <a:pt x="204" y="234"/>
                </a:cubicBezTo>
                <a:cubicBezTo>
                  <a:pt x="211" y="229"/>
                  <a:pt x="218" y="223"/>
                  <a:pt x="223" y="217"/>
                </a:cubicBezTo>
                <a:cubicBezTo>
                  <a:pt x="227" y="213"/>
                  <a:pt x="227" y="213"/>
                  <a:pt x="227" y="213"/>
                </a:cubicBezTo>
                <a:cubicBezTo>
                  <a:pt x="212" y="188"/>
                  <a:pt x="212" y="188"/>
                  <a:pt x="212" y="188"/>
                </a:cubicBezTo>
                <a:cubicBezTo>
                  <a:pt x="217" y="169"/>
                  <a:pt x="240" y="147"/>
                  <a:pt x="258" y="139"/>
                </a:cubicBezTo>
                <a:cubicBezTo>
                  <a:pt x="285" y="144"/>
                  <a:pt x="285" y="144"/>
                  <a:pt x="285" y="144"/>
                </a:cubicBezTo>
                <a:cubicBezTo>
                  <a:pt x="310" y="114"/>
                  <a:pt x="310" y="114"/>
                  <a:pt x="310" y="114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57" y="96"/>
                  <a:pt x="357" y="96"/>
                  <a:pt x="357" y="96"/>
                </a:cubicBezTo>
                <a:cubicBezTo>
                  <a:pt x="280" y="0"/>
                  <a:pt x="280" y="0"/>
                  <a:pt x="280" y="0"/>
                </a:cubicBezTo>
                <a:close/>
                <a:moveTo>
                  <a:pt x="291" y="151"/>
                </a:moveTo>
                <a:cubicBezTo>
                  <a:pt x="260" y="146"/>
                  <a:pt x="260" y="146"/>
                  <a:pt x="260" y="146"/>
                </a:cubicBezTo>
                <a:cubicBezTo>
                  <a:pt x="253" y="155"/>
                  <a:pt x="253" y="155"/>
                  <a:pt x="253" y="155"/>
                </a:cubicBezTo>
                <a:cubicBezTo>
                  <a:pt x="279" y="172"/>
                  <a:pt x="279" y="172"/>
                  <a:pt x="279" y="172"/>
                </a:cubicBezTo>
                <a:cubicBezTo>
                  <a:pt x="283" y="165"/>
                  <a:pt x="287" y="158"/>
                  <a:pt x="291" y="151"/>
                </a:cubicBezTo>
                <a:close/>
                <a:moveTo>
                  <a:pt x="236" y="218"/>
                </a:moveTo>
                <a:cubicBezTo>
                  <a:pt x="242" y="213"/>
                  <a:pt x="248" y="207"/>
                  <a:pt x="254" y="201"/>
                </a:cubicBezTo>
                <a:cubicBezTo>
                  <a:pt x="229" y="183"/>
                  <a:pt x="229" y="183"/>
                  <a:pt x="229" y="183"/>
                </a:cubicBezTo>
                <a:cubicBezTo>
                  <a:pt x="220" y="190"/>
                  <a:pt x="220" y="190"/>
                  <a:pt x="220" y="190"/>
                </a:cubicBezTo>
                <a:lnTo>
                  <a:pt x="236" y="2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altLang="en-US" b="1" lang="zh-CN" sz="1600">
              <a:solidFill>
                <a:prstClr val="black"/>
              </a:solidFill>
              <a:ea charset="-122" panose="020b0503020204020204" pitchFamily="34" typeface="微软雅黑"/>
            </a:endParaRPr>
          </a:p>
        </p:txBody>
      </p:sp>
      <p:sp>
        <p:nvSpPr>
          <p:cNvPr id="116" name="图标"/>
          <p:cNvSpPr>
            <a:spLocks noEditPoints="1"/>
          </p:cNvSpPr>
          <p:nvPr/>
        </p:nvSpPr>
        <p:spPr bwMode="auto">
          <a:xfrm>
            <a:off x="10456387" y="2761661"/>
            <a:ext cx="252000" cy="270000"/>
          </a:xfrm>
          <a:custGeom>
            <a:gdLst>
              <a:gd fmla="*/ 117 w 200" name="T0"/>
              <a:gd fmla="*/ 132 h 187" name="T1"/>
              <a:gd fmla="*/ 103 w 200" name="T2"/>
              <a:gd fmla="*/ 117 h 187" name="T3"/>
              <a:gd fmla="*/ 103 w 200" name="T4"/>
              <a:gd fmla="*/ 104 h 187" name="T5"/>
              <a:gd fmla="*/ 117 w 200" name="T6"/>
              <a:gd fmla="*/ 91 h 187" name="T7"/>
              <a:gd fmla="*/ 200 w 200" name="T8"/>
              <a:gd fmla="*/ 91 h 187" name="T9"/>
              <a:gd fmla="*/ 200 w 200" name="T10"/>
              <a:gd fmla="*/ 132 h 187" name="T11"/>
              <a:gd fmla="*/ 117 w 200" name="T12"/>
              <a:gd fmla="*/ 132 h 187" name="T13"/>
              <a:gd fmla="*/ 127 w 200" name="T14"/>
              <a:gd fmla="*/ 100 h 187" name="T15"/>
              <a:gd fmla="*/ 117 w 200" name="T16"/>
              <a:gd fmla="*/ 110 h 187" name="T17"/>
              <a:gd fmla="*/ 127 w 200" name="T18"/>
              <a:gd fmla="*/ 121 h 187" name="T19"/>
              <a:gd fmla="*/ 138 w 200" name="T20"/>
              <a:gd fmla="*/ 110 h 187" name="T21"/>
              <a:gd fmla="*/ 127 w 200" name="T22"/>
              <a:gd fmla="*/ 100 h 187" name="T23"/>
              <a:gd fmla="*/ 96 w 200" name="T24"/>
              <a:gd fmla="*/ 103 h 187" name="T25"/>
              <a:gd fmla="*/ 96 w 200" name="T26"/>
              <a:gd fmla="*/ 117 h 187" name="T27"/>
              <a:gd fmla="*/ 117 w 200" name="T28"/>
              <a:gd fmla="*/ 139 h 187" name="T29"/>
              <a:gd fmla="*/ 188 w 200" name="T30"/>
              <a:gd fmla="*/ 139 h 187" name="T31"/>
              <a:gd fmla="*/ 188 w 200" name="T32"/>
              <a:gd fmla="*/ 165 h 187" name="T33"/>
              <a:gd fmla="*/ 165 w 200" name="T34"/>
              <a:gd fmla="*/ 187 h 187" name="T35"/>
              <a:gd fmla="*/ 20 w 200" name="T36"/>
              <a:gd fmla="*/ 187 h 187" name="T37"/>
              <a:gd fmla="*/ 0 w 200" name="T38"/>
              <a:gd fmla="*/ 165 h 187" name="T39"/>
              <a:gd fmla="*/ 0 w 200" name="T40"/>
              <a:gd fmla="*/ 34 h 187" name="T41"/>
              <a:gd fmla="*/ 20 w 200" name="T42"/>
              <a:gd fmla="*/ 12 h 187" name="T43"/>
              <a:gd fmla="*/ 87 w 200" name="T44"/>
              <a:gd fmla="*/ 12 h 187" name="T45"/>
              <a:gd fmla="*/ 71 w 200" name="T46"/>
              <a:gd fmla="*/ 23 h 187" name="T47"/>
              <a:gd fmla="*/ 17 w 200" name="T48"/>
              <a:gd fmla="*/ 23 h 187" name="T49"/>
              <a:gd fmla="*/ 7 w 200" name="T50"/>
              <a:gd fmla="*/ 31 h 187" name="T51"/>
              <a:gd fmla="*/ 17 w 200" name="T52"/>
              <a:gd fmla="*/ 39 h 187" name="T53"/>
              <a:gd fmla="*/ 188 w 200" name="T54"/>
              <a:gd fmla="*/ 39 h 187" name="T55"/>
              <a:gd fmla="*/ 188 w 200" name="T56"/>
              <a:gd fmla="*/ 83 h 187" name="T57"/>
              <a:gd fmla="*/ 117 w 200" name="T58"/>
              <a:gd fmla="*/ 83 h 187" name="T59"/>
              <a:gd fmla="*/ 96 w 200" name="T60"/>
              <a:gd fmla="*/ 103 h 187" name="T61"/>
              <a:gd fmla="*/ 20 w 200" name="T62"/>
              <a:gd fmla="*/ 56 h 187" name="T63"/>
              <a:gd fmla="*/ 12 w 200" name="T64"/>
              <a:gd fmla="*/ 56 h 187" name="T65"/>
              <a:gd fmla="*/ 12 w 200" name="T66"/>
              <a:gd fmla="*/ 72 h 187" name="T67"/>
              <a:gd fmla="*/ 20 w 200" name="T68"/>
              <a:gd fmla="*/ 72 h 187" name="T69"/>
              <a:gd fmla="*/ 20 w 200" name="T70"/>
              <a:gd fmla="*/ 56 h 187" name="T71"/>
              <a:gd fmla="*/ 20 w 200" name="T72"/>
              <a:gd fmla="*/ 88 h 187" name="T73"/>
              <a:gd fmla="*/ 12 w 200" name="T74"/>
              <a:gd fmla="*/ 88 h 187" name="T75"/>
              <a:gd fmla="*/ 12 w 200" name="T76"/>
              <a:gd fmla="*/ 104 h 187" name="T77"/>
              <a:gd fmla="*/ 20 w 200" name="T78"/>
              <a:gd fmla="*/ 104 h 187" name="T79"/>
              <a:gd fmla="*/ 20 w 200" name="T80"/>
              <a:gd fmla="*/ 88 h 187" name="T81"/>
              <a:gd fmla="*/ 20 w 200" name="T82"/>
              <a:gd fmla="*/ 120 h 187" name="T83"/>
              <a:gd fmla="*/ 12 w 200" name="T84"/>
              <a:gd fmla="*/ 120 h 187" name="T85"/>
              <a:gd fmla="*/ 12 w 200" name="T86"/>
              <a:gd fmla="*/ 136 h 187" name="T87"/>
              <a:gd fmla="*/ 20 w 200" name="T88"/>
              <a:gd fmla="*/ 136 h 187" name="T89"/>
              <a:gd fmla="*/ 20 w 200" name="T90"/>
              <a:gd fmla="*/ 120 h 187" name="T91"/>
              <a:gd fmla="*/ 20 w 200" name="T92"/>
              <a:gd fmla="*/ 152 h 187" name="T93"/>
              <a:gd fmla="*/ 12 w 200" name="T94"/>
              <a:gd fmla="*/ 152 h 187" name="T95"/>
              <a:gd fmla="*/ 12 w 200" name="T96"/>
              <a:gd fmla="*/ 168 h 187" name="T97"/>
              <a:gd fmla="*/ 20 w 200" name="T98"/>
              <a:gd fmla="*/ 168 h 187" name="T99"/>
              <a:gd fmla="*/ 20 w 200" name="T100"/>
              <a:gd fmla="*/ 152 h 187" name="T101"/>
              <a:gd fmla="*/ 55 w 200" name="T102"/>
              <a:gd fmla="*/ 35 h 187" name="T103"/>
              <a:gd fmla="*/ 136 w 200" name="T104"/>
              <a:gd fmla="*/ 0 h 187" name="T105"/>
              <a:gd fmla="*/ 151 w 200" name="T106"/>
              <a:gd fmla="*/ 35 h 187" name="T107"/>
              <a:gd fmla="*/ 55 w 200" name="T108"/>
              <a:gd fmla="*/ 35 h 187" name="T109"/>
              <a:gd fmla="*/ 149 w 200" name="T110"/>
              <a:gd fmla="*/ 12 h 187" name="T111"/>
              <a:gd fmla="*/ 165 w 200" name="T112"/>
              <a:gd fmla="*/ 12 h 187" name="T113"/>
              <a:gd fmla="*/ 181 w 200" name="T114"/>
              <a:gd fmla="*/ 23 h 187" name="T115"/>
              <a:gd fmla="*/ 152 w 200" name="T116"/>
              <a:gd fmla="*/ 23 h 187" name="T117"/>
              <a:gd fmla="*/ 149 w 200" name="T118"/>
              <a:gd fmla="*/ 12 h 187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87" w="200">
                <a:moveTo>
                  <a:pt x="117" y="132"/>
                </a:moveTo>
                <a:cubicBezTo>
                  <a:pt x="109" y="132"/>
                  <a:pt x="103" y="124"/>
                  <a:pt x="103" y="117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03" y="97"/>
                  <a:pt x="109" y="91"/>
                  <a:pt x="117" y="91"/>
                </a:cubicBezTo>
                <a:cubicBezTo>
                  <a:pt x="200" y="91"/>
                  <a:pt x="200" y="91"/>
                  <a:pt x="200" y="91"/>
                </a:cubicBezTo>
                <a:cubicBezTo>
                  <a:pt x="200" y="132"/>
                  <a:pt x="200" y="132"/>
                  <a:pt x="200" y="132"/>
                </a:cubicBezTo>
                <a:lnTo>
                  <a:pt x="117" y="132"/>
                </a:lnTo>
                <a:close/>
                <a:moveTo>
                  <a:pt x="127" y="100"/>
                </a:moveTo>
                <a:cubicBezTo>
                  <a:pt x="122" y="100"/>
                  <a:pt x="117" y="105"/>
                  <a:pt x="117" y="110"/>
                </a:cubicBezTo>
                <a:cubicBezTo>
                  <a:pt x="117" y="116"/>
                  <a:pt x="122" y="121"/>
                  <a:pt x="127" y="121"/>
                </a:cubicBezTo>
                <a:cubicBezTo>
                  <a:pt x="133" y="121"/>
                  <a:pt x="138" y="116"/>
                  <a:pt x="138" y="110"/>
                </a:cubicBezTo>
                <a:cubicBezTo>
                  <a:pt x="138" y="105"/>
                  <a:pt x="133" y="100"/>
                  <a:pt x="127" y="100"/>
                </a:cubicBezTo>
                <a:close/>
                <a:moveTo>
                  <a:pt x="96" y="103"/>
                </a:moveTo>
                <a:cubicBezTo>
                  <a:pt x="96" y="117"/>
                  <a:pt x="96" y="117"/>
                  <a:pt x="96" y="117"/>
                </a:cubicBezTo>
                <a:cubicBezTo>
                  <a:pt x="96" y="128"/>
                  <a:pt x="106" y="139"/>
                  <a:pt x="117" y="139"/>
                </a:cubicBezTo>
                <a:cubicBezTo>
                  <a:pt x="188" y="139"/>
                  <a:pt x="188" y="139"/>
                  <a:pt x="188" y="139"/>
                </a:cubicBezTo>
                <a:cubicBezTo>
                  <a:pt x="188" y="165"/>
                  <a:pt x="188" y="165"/>
                  <a:pt x="188" y="165"/>
                </a:cubicBezTo>
                <a:cubicBezTo>
                  <a:pt x="188" y="177"/>
                  <a:pt x="177" y="187"/>
                  <a:pt x="165" y="187"/>
                </a:cubicBezTo>
                <a:cubicBezTo>
                  <a:pt x="20" y="187"/>
                  <a:pt x="20" y="187"/>
                  <a:pt x="20" y="187"/>
                </a:cubicBezTo>
                <a:cubicBezTo>
                  <a:pt x="9" y="187"/>
                  <a:pt x="0" y="177"/>
                  <a:pt x="0" y="16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3"/>
                  <a:pt x="9" y="12"/>
                  <a:pt x="20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71" y="23"/>
                  <a:pt x="71" y="23"/>
                  <a:pt x="71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1" y="23"/>
                  <a:pt x="7" y="26"/>
                  <a:pt x="7" y="31"/>
                </a:cubicBezTo>
                <a:cubicBezTo>
                  <a:pt x="7" y="37"/>
                  <a:pt x="11" y="39"/>
                  <a:pt x="17" y="39"/>
                </a:cubicBezTo>
                <a:cubicBezTo>
                  <a:pt x="188" y="39"/>
                  <a:pt x="188" y="39"/>
                  <a:pt x="188" y="39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06" y="83"/>
                  <a:pt x="96" y="92"/>
                  <a:pt x="96" y="103"/>
                </a:cubicBezTo>
                <a:close/>
                <a:moveTo>
                  <a:pt x="20" y="56"/>
                </a:moveTo>
                <a:cubicBezTo>
                  <a:pt x="12" y="56"/>
                  <a:pt x="12" y="56"/>
                  <a:pt x="12" y="56"/>
                </a:cubicBezTo>
                <a:cubicBezTo>
                  <a:pt x="12" y="72"/>
                  <a:pt x="12" y="72"/>
                  <a:pt x="12" y="72"/>
                </a:cubicBezTo>
                <a:cubicBezTo>
                  <a:pt x="20" y="72"/>
                  <a:pt x="20" y="72"/>
                  <a:pt x="20" y="72"/>
                </a:cubicBezTo>
                <a:lnTo>
                  <a:pt x="20" y="56"/>
                </a:lnTo>
                <a:close/>
                <a:moveTo>
                  <a:pt x="20" y="88"/>
                </a:moveTo>
                <a:cubicBezTo>
                  <a:pt x="12" y="88"/>
                  <a:pt x="12" y="88"/>
                  <a:pt x="12" y="88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0" y="104"/>
                  <a:pt x="20" y="104"/>
                  <a:pt x="20" y="104"/>
                </a:cubicBezTo>
                <a:lnTo>
                  <a:pt x="20" y="88"/>
                </a:lnTo>
                <a:close/>
                <a:moveTo>
                  <a:pt x="20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20" y="136"/>
                  <a:pt x="20" y="136"/>
                  <a:pt x="20" y="136"/>
                </a:cubicBezTo>
                <a:lnTo>
                  <a:pt x="20" y="120"/>
                </a:lnTo>
                <a:close/>
                <a:moveTo>
                  <a:pt x="20" y="152"/>
                </a:moveTo>
                <a:cubicBezTo>
                  <a:pt x="12" y="152"/>
                  <a:pt x="12" y="152"/>
                  <a:pt x="12" y="152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20" y="168"/>
                  <a:pt x="20" y="168"/>
                  <a:pt x="20" y="168"/>
                </a:cubicBezTo>
                <a:lnTo>
                  <a:pt x="20" y="152"/>
                </a:lnTo>
                <a:close/>
                <a:moveTo>
                  <a:pt x="55" y="35"/>
                </a:moveTo>
                <a:cubicBezTo>
                  <a:pt x="136" y="0"/>
                  <a:pt x="136" y="0"/>
                  <a:pt x="136" y="0"/>
                </a:cubicBezTo>
                <a:cubicBezTo>
                  <a:pt x="151" y="35"/>
                  <a:pt x="151" y="35"/>
                  <a:pt x="151" y="35"/>
                </a:cubicBezTo>
                <a:lnTo>
                  <a:pt x="55" y="35"/>
                </a:lnTo>
                <a:close/>
                <a:moveTo>
                  <a:pt x="149" y="12"/>
                </a:moveTo>
                <a:cubicBezTo>
                  <a:pt x="165" y="12"/>
                  <a:pt x="165" y="12"/>
                  <a:pt x="165" y="12"/>
                </a:cubicBezTo>
                <a:cubicBezTo>
                  <a:pt x="171" y="12"/>
                  <a:pt x="177" y="19"/>
                  <a:pt x="181" y="23"/>
                </a:cubicBezTo>
                <a:cubicBezTo>
                  <a:pt x="152" y="23"/>
                  <a:pt x="152" y="23"/>
                  <a:pt x="152" y="23"/>
                </a:cubicBezTo>
                <a:lnTo>
                  <a:pt x="149" y="1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7" name="图标"/>
          <p:cNvSpPr>
            <a:spLocks noChangeAspect="1"/>
          </p:cNvSpPr>
          <p:nvPr/>
        </p:nvSpPr>
        <p:spPr bwMode="auto">
          <a:xfrm>
            <a:off x="1450953" y="2761661"/>
            <a:ext cx="317318" cy="266966"/>
          </a:xfrm>
          <a:custGeom>
            <a:gdLst>
              <a:gd fmla="*/ 580077 w 737612" name="connsiteX0"/>
              <a:gd fmla="*/ 306234 h 620565" name="connsiteY0"/>
              <a:gd fmla="*/ 597009 w 737612" name="connsiteX1"/>
              <a:gd fmla="*/ 306234 h 620565" name="connsiteY1"/>
              <a:gd fmla="*/ 605106 w 737612" name="connsiteX2"/>
              <a:gd fmla="*/ 331263 h 620565" name="connsiteY2"/>
              <a:gd fmla="*/ 589647 w 737612" name="connsiteX3"/>
              <a:gd fmla="*/ 351139 h 620565" name="connsiteY3"/>
              <a:gd fmla="*/ 571980 w 737612" name="connsiteX4"/>
              <a:gd fmla="*/ 331263 h 620565" name="connsiteY4"/>
              <a:gd fmla="*/ 140602 w 737612" name="connsiteX5"/>
              <a:gd fmla="*/ 306234 h 620565" name="connsiteY5"/>
              <a:gd fmla="*/ 157534 w 737612" name="connsiteX6"/>
              <a:gd fmla="*/ 306234 h 620565" name="connsiteY6"/>
              <a:gd fmla="*/ 165631 w 737612" name="connsiteX7"/>
              <a:gd fmla="*/ 331263 h 620565" name="connsiteY7"/>
              <a:gd fmla="*/ 149436 w 737612" name="connsiteX8"/>
              <a:gd fmla="*/ 351139 h 620565" name="connsiteY8"/>
              <a:gd fmla="*/ 132505 w 737612" name="connsiteX9"/>
              <a:gd fmla="*/ 331263 h 620565" name="connsiteY9"/>
              <a:gd fmla="*/ 539125 w 737612" name="connsiteX10"/>
              <a:gd fmla="*/ 294455 h 620565" name="connsiteY10"/>
              <a:gd fmla="*/ 589409 w 737612" name="connsiteX11"/>
              <a:gd fmla="*/ 360671 h 620565" name="connsiteY11"/>
              <a:gd fmla="*/ 638369 w 737612" name="connsiteX12"/>
              <a:gd fmla="*/ 294455 h 620565" name="connsiteY12"/>
              <a:gd fmla="*/ 737612 w 737612" name="connsiteX13"/>
              <a:gd fmla="*/ 437481 h 620565" name="connsiteY13"/>
              <a:gd fmla="*/ 737612 w 737612" name="connsiteX14"/>
              <a:gd fmla="*/ 527534 h 620565" name="connsiteY14"/>
              <a:gd fmla="*/ 589409 w 737612" name="connsiteX15"/>
              <a:gd fmla="*/ 557993 h 620565" name="connsiteY15"/>
              <a:gd fmla="*/ 586762 w 737612" name="connsiteX16"/>
              <a:gd fmla="*/ 557993 h 620565" name="connsiteY16"/>
              <a:gd fmla="*/ 586762 w 737612" name="connsiteX17"/>
              <a:gd fmla="*/ 458670 h 620565" name="connsiteY17"/>
              <a:gd fmla="*/ 521923 w 737612" name="connsiteX18"/>
              <a:gd fmla="*/ 302401 h 620565" name="connsiteY18"/>
              <a:gd fmla="*/ 539125 w 737612" name="connsiteX19"/>
              <a:gd fmla="*/ 294455 h 620565" name="connsiteY19"/>
              <a:gd fmla="*/ 99243 w 737612" name="connsiteX20"/>
              <a:gd fmla="*/ 294455 h 620565" name="connsiteY20"/>
              <a:gd fmla="*/ 149527 w 737612" name="connsiteX21"/>
              <a:gd fmla="*/ 360671 h 620565" name="connsiteY21"/>
              <a:gd fmla="*/ 198487 w 737612" name="connsiteX22"/>
              <a:gd fmla="*/ 294455 h 620565" name="connsiteY22"/>
              <a:gd fmla="*/ 215689 w 737612" name="connsiteX23"/>
              <a:gd fmla="*/ 302401 h 620565" name="connsiteY23"/>
              <a:gd fmla="*/ 150850 w 737612" name="connsiteX24"/>
              <a:gd fmla="*/ 458670 h 620565" name="connsiteY24"/>
              <a:gd fmla="*/ 150850 w 737612" name="connsiteX25"/>
              <a:gd fmla="*/ 557993 h 620565" name="connsiteY25"/>
              <a:gd fmla="*/ 149527 w 737612" name="connsiteX26"/>
              <a:gd fmla="*/ 557993 h 620565" name="connsiteY26"/>
              <a:gd fmla="*/ 0 w 737612" name="connsiteX27"/>
              <a:gd fmla="*/ 527534 h 620565" name="connsiteY27"/>
              <a:gd fmla="*/ 0 w 737612" name="connsiteX28"/>
              <a:gd fmla="*/ 437481 h 620565" name="connsiteY28"/>
              <a:gd fmla="*/ 99243 w 737612" name="connsiteX29"/>
              <a:gd fmla="*/ 294455 h 620565" name="connsiteY29"/>
              <a:gd fmla="*/ 589280 w 737612" name="connsiteX30"/>
              <a:gd fmla="*/ 284886 h 620565" name="connsiteY30"/>
              <a:gd fmla="*/ 603635 w 737612" name="connsiteX31"/>
              <a:gd fmla="*/ 286253 h 620565" name="connsiteY31"/>
              <a:gd fmla="*/ 597110 w 737612" name="connsiteX32"/>
              <a:gd fmla="*/ 304026 h 620565" name="connsiteY32"/>
              <a:gd fmla="*/ 581450 w 737612" name="connsiteX33"/>
              <a:gd fmla="*/ 304026 h 620565" name="connsiteY33"/>
              <a:gd fmla="*/ 574925 w 737612" name="connsiteX34"/>
              <a:gd fmla="*/ 286253 h 620565" name="connsiteY34"/>
              <a:gd fmla="*/ 589280 w 737612" name="connsiteX35"/>
              <a:gd fmla="*/ 284886 h 620565" name="connsiteY35"/>
              <a:gd fmla="*/ 149805 w 737612" name="connsiteX36"/>
              <a:gd fmla="*/ 284886 h 620565" name="connsiteY36"/>
              <a:gd fmla="*/ 164160 w 737612" name="connsiteX37"/>
              <a:gd fmla="*/ 286253 h 620565" name="connsiteY37"/>
              <a:gd fmla="*/ 158940 w 737612" name="connsiteX38"/>
              <a:gd fmla="*/ 304026 h 620565" name="connsiteY38"/>
              <a:gd fmla="*/ 141975 w 737612" name="connsiteX39"/>
              <a:gd fmla="*/ 304026 h 620565" name="connsiteY39"/>
              <a:gd fmla="*/ 135450 w 737612" name="connsiteX40"/>
              <a:gd fmla="*/ 286253 h 620565" name="connsiteY40"/>
              <a:gd fmla="*/ 149805 w 737612" name="connsiteX41"/>
              <a:gd fmla="*/ 284886 h 620565" name="connsiteY41"/>
              <a:gd fmla="*/ 357764 w 737612" name="connsiteX42"/>
              <a:gd fmla="*/ 283414 h 620565" name="connsiteY42"/>
              <a:gd fmla="*/ 381320 w 737612" name="connsiteX43"/>
              <a:gd fmla="*/ 283414 h 620565" name="connsiteY43"/>
              <a:gd fmla="*/ 390890 w 737612" name="connsiteX44"/>
              <a:gd fmla="*/ 318012 h 620565" name="connsiteY44"/>
              <a:gd fmla="*/ 369542 w 737612" name="connsiteX45"/>
              <a:gd fmla="*/ 343777 h 620565" name="connsiteY45"/>
              <a:gd fmla="*/ 346722 w 737612" name="connsiteX46"/>
              <a:gd fmla="*/ 318012 h 620565" name="connsiteY46"/>
              <a:gd fmla="*/ 303191 w 737612" name="connsiteX47"/>
              <a:gd fmla="*/ 267954 h 620565" name="connsiteY47"/>
              <a:gd fmla="*/ 369468 w 737612" name="connsiteX48"/>
              <a:gd fmla="*/ 356770 h 620565" name="connsiteY48"/>
              <a:gd fmla="*/ 435745 w 737612" name="connsiteX49"/>
              <a:gd fmla="*/ 267954 h 620565" name="connsiteY49"/>
              <a:gd fmla="*/ 568299 w 737612" name="connsiteX50"/>
              <a:gd fmla="*/ 458841 h 620565" name="connsiteY50"/>
              <a:gd fmla="*/ 568299 w 737612" name="connsiteX51"/>
              <a:gd fmla="*/ 579471 h 620565" name="connsiteY51"/>
              <a:gd fmla="*/ 369468 w 737612" name="connsiteX52"/>
              <a:gd fmla="*/ 620565 h 620565" name="connsiteY52"/>
              <a:gd fmla="*/ 169312 w 737612" name="connsiteX53"/>
              <a:gd fmla="*/ 579471 h 620565" name="connsiteY53"/>
              <a:gd fmla="*/ 169312 w 737612" name="connsiteX54"/>
              <a:gd fmla="*/ 458841 h 620565" name="connsiteY54"/>
              <a:gd fmla="*/ 303191 w 737612" name="connsiteX55"/>
              <a:gd fmla="*/ 267954 h 620565" name="connsiteY55"/>
              <a:gd fmla="*/ 369542 w 737612" name="connsiteX56"/>
              <a:gd fmla="*/ 256176 h 620565" name="connsiteY56"/>
              <a:gd fmla="*/ 389418 w 737612" name="connsiteX57"/>
              <a:gd fmla="*/ 257485 h 620565" name="connsiteY57"/>
              <a:gd fmla="*/ 381468 w 737612" name="connsiteX58"/>
              <a:gd fmla="*/ 279732 h 620565" name="connsiteY58"/>
              <a:gd fmla="*/ 358941 w 737612" name="connsiteX59"/>
              <a:gd fmla="*/ 279732 h 620565" name="connsiteY59"/>
              <a:gd fmla="*/ 350991 w 737612" name="connsiteX60"/>
              <a:gd fmla="*/ 257485 h 620565" name="connsiteY60"/>
              <a:gd fmla="*/ 369542 w 737612" name="connsiteX61"/>
              <a:gd fmla="*/ 256176 h 620565" name="connsiteY61"/>
              <a:gd fmla="*/ 588912 w 737612" name="connsiteX62"/>
              <a:gd fmla="*/ 92753 h 620565" name="connsiteY62"/>
              <a:gd fmla="*/ 682402 w 737612" name="connsiteX63"/>
              <a:gd fmla="*/ 186243 h 620565" name="connsiteY63"/>
              <a:gd fmla="*/ 588912 w 737612" name="connsiteX64"/>
              <a:gd fmla="*/ 279733 h 620565" name="connsiteY64"/>
              <a:gd fmla="*/ 495422 w 737612" name="connsiteX65"/>
              <a:gd fmla="*/ 186243 h 620565" name="connsiteY65"/>
              <a:gd fmla="*/ 588912 w 737612" name="connsiteX66"/>
              <a:gd fmla="*/ 92753 h 620565" name="connsiteY66"/>
              <a:gd fmla="*/ 149069 w 737612" name="connsiteX67"/>
              <a:gd fmla="*/ 92753 h 620565" name="connsiteY67"/>
              <a:gd fmla="*/ 242191 w 737612" name="connsiteX68"/>
              <a:gd fmla="*/ 186243 h 620565" name="connsiteY68"/>
              <a:gd fmla="*/ 149069 w 737612" name="connsiteX69"/>
              <a:gd fmla="*/ 279733 h 620565" name="connsiteY69"/>
              <a:gd fmla="*/ 55947 w 737612" name="connsiteX70"/>
              <a:gd fmla="*/ 186243 h 620565" name="connsiteY70"/>
              <a:gd fmla="*/ 149069 w 737612" name="connsiteX71"/>
              <a:gd fmla="*/ 92753 h 620565" name="connsiteY71"/>
              <a:gd fmla="*/ 368807 w 737612" name="connsiteX72"/>
              <a:gd fmla="*/ 0 h 620565" name="connsiteY72"/>
              <a:gd fmla="*/ 492479 w 737612" name="connsiteX73"/>
              <a:gd fmla="*/ 124040 h 620565" name="connsiteY73"/>
              <a:gd fmla="*/ 368807 w 737612" name="connsiteX74"/>
              <a:gd fmla="*/ 248080 h 620565" name="connsiteY74"/>
              <a:gd fmla="*/ 245135 w 737612" name="connsiteX75"/>
              <a:gd fmla="*/ 124040 h 620565" name="connsiteY75"/>
              <a:gd fmla="*/ 368807 w 737612" name="connsiteX76"/>
              <a:gd fmla="*/ 0 h 620565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620565" w="737612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8" name="图标"/>
          <p:cNvSpPr>
            <a:spLocks noChangeAspect="1" noEditPoints="1"/>
          </p:cNvSpPr>
          <p:nvPr/>
        </p:nvSpPr>
        <p:spPr bwMode="auto">
          <a:xfrm>
            <a:off x="8471939" y="2607387"/>
            <a:ext cx="371140" cy="371140"/>
          </a:xfrm>
          <a:custGeom>
            <a:gdLst>
              <a:gd fmla="*/ 100 w 121" name="T0"/>
              <a:gd fmla="*/ 1 h 121" name="T1"/>
              <a:gd fmla="*/ 105 w 121" name="T2"/>
              <a:gd fmla="*/ 2 h 121" name="T3"/>
              <a:gd fmla="*/ 105 w 121" name="T4"/>
              <a:gd fmla="*/ 2 h 121" name="T5"/>
              <a:gd fmla="*/ 119 w 121" name="T6"/>
              <a:gd fmla="*/ 16 h 121" name="T7"/>
              <a:gd fmla="*/ 119 w 121" name="T8"/>
              <a:gd fmla="*/ 16 h 121" name="T9"/>
              <a:gd fmla="*/ 120 w 121" name="T10"/>
              <a:gd fmla="*/ 21 h 121" name="T11"/>
              <a:gd fmla="*/ 102 w 121" name="T12"/>
              <a:gd fmla="*/ 37 h 121" name="T13"/>
              <a:gd fmla="*/ 89 w 121" name="T14"/>
              <a:gd fmla="*/ 39 h 121" name="T15"/>
              <a:gd fmla="*/ 86 w 121" name="T16"/>
              <a:gd fmla="*/ 88 h 121" name="T17"/>
              <a:gd fmla="*/ 59 w 121" name="T18"/>
              <a:gd fmla="*/ 99 h 121" name="T19"/>
              <a:gd fmla="*/ 22 w 121" name="T20"/>
              <a:gd fmla="*/ 62 h 121" name="T21"/>
              <a:gd fmla="*/ 59 w 121" name="T22"/>
              <a:gd fmla="*/ 25 h 121" name="T23"/>
              <a:gd fmla="*/ 87 w 121" name="T24"/>
              <a:gd fmla="*/ 28 h 121" name="T25"/>
              <a:gd fmla="*/ 85 w 121" name="T26"/>
              <a:gd fmla="*/ 17 h 121" name="T27"/>
              <a:gd fmla="*/ 107 w 121" name="T28"/>
              <a:gd fmla="*/ 47 h 121" name="T29"/>
              <a:gd fmla="*/ 117 w 121" name="T30"/>
              <a:gd fmla="*/ 44 h 121" name="T31"/>
              <a:gd fmla="*/ 119 w 121" name="T32"/>
              <a:gd fmla="*/ 62 h 121" name="T33"/>
              <a:gd fmla="*/ 59 w 121" name="T34"/>
              <a:gd fmla="*/ 121 h 121" name="T35"/>
              <a:gd fmla="*/ 0 w 121" name="T36"/>
              <a:gd fmla="*/ 62 h 121" name="T37"/>
              <a:gd fmla="*/ 59 w 121" name="T38"/>
              <a:gd fmla="*/ 2 h 121" name="T39"/>
              <a:gd fmla="*/ 77 w 121" name="T40"/>
              <a:gd fmla="*/ 5 h 121" name="T41"/>
              <a:gd fmla="*/ 74 w 121" name="T42"/>
              <a:gd fmla="*/ 14 h 121" name="T43"/>
              <a:gd fmla="*/ 59 w 121" name="T44"/>
              <a:gd fmla="*/ 12 h 121" name="T45"/>
              <a:gd fmla="*/ 9 w 121" name="T46"/>
              <a:gd fmla="*/ 62 h 121" name="T47"/>
              <a:gd fmla="*/ 59 w 121" name="T48"/>
              <a:gd fmla="*/ 112 h 121" name="T49"/>
              <a:gd fmla="*/ 110 w 121" name="T50"/>
              <a:gd fmla="*/ 62 h 121" name="T51"/>
              <a:gd fmla="*/ 107 w 121" name="T52"/>
              <a:gd fmla="*/ 47 h 121" name="T53"/>
              <a:gd fmla="*/ 59 w 121" name="T54"/>
              <a:gd fmla="*/ 45 h 121" name="T55"/>
              <a:gd fmla="*/ 78 w 121" name="T56"/>
              <a:gd fmla="*/ 37 h 121" name="T57"/>
              <a:gd fmla="*/ 37 w 121" name="T58"/>
              <a:gd fmla="*/ 40 h 121" name="T59"/>
              <a:gd fmla="*/ 37 w 121" name="T60"/>
              <a:gd fmla="*/ 40 h 121" name="T61"/>
              <a:gd fmla="*/ 37 w 121" name="T62"/>
              <a:gd fmla="*/ 84 h 121" name="T63"/>
              <a:gd fmla="*/ 81 w 121" name="T64"/>
              <a:gd fmla="*/ 84 h 121" name="T65"/>
              <a:gd fmla="*/ 91 w 121" name="T66"/>
              <a:gd fmla="*/ 62 h 121" name="T67"/>
              <a:gd fmla="*/ 74 w 121" name="T68"/>
              <a:gd fmla="*/ 54 h 121" name="T69"/>
              <a:gd fmla="*/ 72 w 121" name="T70"/>
              <a:gd fmla="*/ 74 h 121" name="T71"/>
              <a:gd fmla="*/ 59 w 121" name="T72"/>
              <a:gd fmla="*/ 79 h 121" name="T73"/>
              <a:gd fmla="*/ 47 w 121" name="T74"/>
              <a:gd fmla="*/ 74 h 121" name="T75"/>
              <a:gd fmla="*/ 47 w 121" name="T76"/>
              <a:gd fmla="*/ 50 h 121" name="T77"/>
              <a:gd fmla="*/ 59 w 121" name="T78"/>
              <a:gd fmla="*/ 45 h 121" name="T79"/>
              <a:gd fmla="*/ 63 w 121" name="T80"/>
              <a:gd fmla="*/ 51 h 121" name="T81"/>
              <a:gd fmla="*/ 51 w 121" name="T82"/>
              <a:gd fmla="*/ 54 h 121" name="T83"/>
              <a:gd fmla="*/ 48 w 121" name="T84"/>
              <a:gd fmla="*/ 62 h 121" name="T85"/>
              <a:gd fmla="*/ 59 w 121" name="T86"/>
              <a:gd fmla="*/ 73 h 121" name="T87"/>
              <a:gd fmla="*/ 67 w 121" name="T88"/>
              <a:gd fmla="*/ 70 h 121" name="T89"/>
              <a:gd fmla="*/ 70 w 121" name="T90"/>
              <a:gd fmla="*/ 58 h 121" name="T91"/>
              <a:gd fmla="*/ 56 w 121" name="T92"/>
              <a:gd fmla="*/ 65 h 121" name="T93"/>
              <a:gd fmla="*/ 63 w 121" name="T94"/>
              <a:gd fmla="*/ 51 h 121" name="T95"/>
              <a:gd fmla="*/ 101 w 121" name="T96"/>
              <a:gd fmla="*/ 9 h 121" name="T97"/>
              <a:gd fmla="*/ 92 w 121" name="T98"/>
              <a:gd fmla="*/ 26 h 121" name="T99"/>
              <a:gd fmla="*/ 101 w 121" name="T100"/>
              <a:gd fmla="*/ 9 h 121" name="T101"/>
              <a:gd fmla="*/ 107 w 121" name="T102"/>
              <a:gd fmla="*/ 19 h 121" name="T103"/>
              <a:gd fmla="*/ 102 w 121" name="T104"/>
              <a:gd fmla="*/ 31 h 121" name="T105"/>
              <a:gd fmla="*/ 107 w 121" name="T106"/>
              <a:gd fmla="*/ 19 h 121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20" w="120">
                <a:moveTo>
                  <a:pt x="85" y="17"/>
                </a:moveTo>
                <a:cubicBezTo>
                  <a:pt x="100" y="1"/>
                  <a:pt x="100" y="1"/>
                  <a:pt x="100" y="1"/>
                </a:cubicBezTo>
                <a:cubicBezTo>
                  <a:pt x="102" y="0"/>
                  <a:pt x="103" y="0"/>
                  <a:pt x="104" y="1"/>
                </a:cubicBezTo>
                <a:cubicBezTo>
                  <a:pt x="105" y="1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5" y="2"/>
                  <a:pt x="105" y="2"/>
                  <a:pt x="105" y="2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6"/>
                  <a:pt x="120" y="16"/>
                  <a:pt x="120" y="17"/>
                </a:cubicBezTo>
                <a:cubicBezTo>
                  <a:pt x="121" y="18"/>
                  <a:pt x="121" y="20"/>
                  <a:pt x="120" y="21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4" y="37"/>
                  <a:pt x="103" y="37"/>
                  <a:pt x="102" y="37"/>
                </a:cubicBezTo>
                <a:cubicBezTo>
                  <a:pt x="93" y="35"/>
                  <a:pt x="93" y="35"/>
                  <a:pt x="93" y="35"/>
                </a:cubicBezTo>
                <a:cubicBezTo>
                  <a:pt x="89" y="39"/>
                  <a:pt x="89" y="39"/>
                  <a:pt x="89" y="39"/>
                </a:cubicBezTo>
                <a:cubicBezTo>
                  <a:pt x="94" y="45"/>
                  <a:pt x="96" y="53"/>
                  <a:pt x="96" y="62"/>
                </a:cubicBezTo>
                <a:cubicBezTo>
                  <a:pt x="96" y="72"/>
                  <a:pt x="92" y="81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79" y="95"/>
                  <a:pt x="70" y="99"/>
                  <a:pt x="59" y="99"/>
                </a:cubicBezTo>
                <a:cubicBezTo>
                  <a:pt x="49" y="99"/>
                  <a:pt x="40" y="95"/>
                  <a:pt x="33" y="88"/>
                </a:cubicBezTo>
                <a:cubicBezTo>
                  <a:pt x="27" y="81"/>
                  <a:pt x="22" y="72"/>
                  <a:pt x="22" y="62"/>
                </a:cubicBezTo>
                <a:cubicBezTo>
                  <a:pt x="22" y="52"/>
                  <a:pt x="27" y="42"/>
                  <a:pt x="33" y="36"/>
                </a:cubicBezTo>
                <a:cubicBezTo>
                  <a:pt x="40" y="29"/>
                  <a:pt x="49" y="25"/>
                  <a:pt x="59" y="25"/>
                </a:cubicBezTo>
                <a:cubicBezTo>
                  <a:pt x="68" y="25"/>
                  <a:pt x="76" y="28"/>
                  <a:pt x="82" y="32"/>
                </a:cubicBezTo>
                <a:cubicBezTo>
                  <a:pt x="87" y="28"/>
                  <a:pt x="87" y="28"/>
                  <a:pt x="87" y="28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8"/>
                  <a:pt x="84" y="17"/>
                  <a:pt x="85" y="17"/>
                </a:cubicBezTo>
                <a:close/>
                <a:moveTo>
                  <a:pt x="107" y="47"/>
                </a:moveTo>
                <a:cubicBezTo>
                  <a:pt x="107" y="47"/>
                  <a:pt x="107" y="47"/>
                  <a:pt x="107" y="47"/>
                </a:cubicBezTo>
                <a:cubicBezTo>
                  <a:pt x="107" y="45"/>
                  <a:pt x="108" y="42"/>
                  <a:pt x="111" y="41"/>
                </a:cubicBezTo>
                <a:cubicBezTo>
                  <a:pt x="113" y="41"/>
                  <a:pt x="116" y="42"/>
                  <a:pt x="117" y="44"/>
                </a:cubicBezTo>
                <a:cubicBezTo>
                  <a:pt x="117" y="47"/>
                  <a:pt x="118" y="50"/>
                  <a:pt x="118" y="53"/>
                </a:cubicBezTo>
                <a:cubicBezTo>
                  <a:pt x="119" y="56"/>
                  <a:pt x="119" y="59"/>
                  <a:pt x="119" y="62"/>
                </a:cubicBezTo>
                <a:cubicBezTo>
                  <a:pt x="119" y="78"/>
                  <a:pt x="112" y="93"/>
                  <a:pt x="102" y="104"/>
                </a:cubicBezTo>
                <a:cubicBezTo>
                  <a:pt x="91" y="115"/>
                  <a:pt x="76" y="121"/>
                  <a:pt x="59" y="121"/>
                </a:cubicBezTo>
                <a:cubicBezTo>
                  <a:pt x="43" y="121"/>
                  <a:pt x="28" y="115"/>
                  <a:pt x="17" y="104"/>
                </a:cubicBezTo>
                <a:cubicBezTo>
                  <a:pt x="7" y="93"/>
                  <a:pt x="0" y="78"/>
                  <a:pt x="0" y="62"/>
                </a:cubicBezTo>
                <a:cubicBezTo>
                  <a:pt x="0" y="45"/>
                  <a:pt x="7" y="30"/>
                  <a:pt x="17" y="20"/>
                </a:cubicBezTo>
                <a:cubicBezTo>
                  <a:pt x="28" y="9"/>
                  <a:pt x="43" y="2"/>
                  <a:pt x="59" y="2"/>
                </a:cubicBezTo>
                <a:cubicBezTo>
                  <a:pt x="62" y="2"/>
                  <a:pt x="65" y="2"/>
                  <a:pt x="68" y="3"/>
                </a:cubicBezTo>
                <a:cubicBezTo>
                  <a:pt x="71" y="3"/>
                  <a:pt x="74" y="4"/>
                  <a:pt x="77" y="5"/>
                </a:cubicBezTo>
                <a:cubicBezTo>
                  <a:pt x="79" y="5"/>
                  <a:pt x="81" y="8"/>
                  <a:pt x="80" y="11"/>
                </a:cubicBezTo>
                <a:cubicBezTo>
                  <a:pt x="79" y="13"/>
                  <a:pt x="77" y="15"/>
                  <a:pt x="74" y="14"/>
                </a:cubicBezTo>
                <a:cubicBezTo>
                  <a:pt x="72" y="13"/>
                  <a:pt x="69" y="13"/>
                  <a:pt x="67" y="12"/>
                </a:cubicBezTo>
                <a:cubicBezTo>
                  <a:pt x="65" y="12"/>
                  <a:pt x="62" y="12"/>
                  <a:pt x="59" y="12"/>
                </a:cubicBezTo>
                <a:cubicBezTo>
                  <a:pt x="46" y="12"/>
                  <a:pt x="33" y="17"/>
                  <a:pt x="24" y="26"/>
                </a:cubicBezTo>
                <a:cubicBezTo>
                  <a:pt x="15" y="35"/>
                  <a:pt x="9" y="48"/>
                  <a:pt x="9" y="62"/>
                </a:cubicBezTo>
                <a:cubicBezTo>
                  <a:pt x="9" y="76"/>
                  <a:pt x="15" y="88"/>
                  <a:pt x="24" y="97"/>
                </a:cubicBezTo>
                <a:cubicBezTo>
                  <a:pt x="33" y="106"/>
                  <a:pt x="46" y="112"/>
                  <a:pt x="59" y="112"/>
                </a:cubicBezTo>
                <a:cubicBezTo>
                  <a:pt x="73" y="112"/>
                  <a:pt x="86" y="106"/>
                  <a:pt x="95" y="97"/>
                </a:cubicBezTo>
                <a:cubicBezTo>
                  <a:pt x="104" y="88"/>
                  <a:pt x="110" y="76"/>
                  <a:pt x="110" y="62"/>
                </a:cubicBezTo>
                <a:cubicBezTo>
                  <a:pt x="110" y="59"/>
                  <a:pt x="109" y="57"/>
                  <a:pt x="109" y="54"/>
                </a:cubicBezTo>
                <a:cubicBezTo>
                  <a:pt x="109" y="52"/>
                  <a:pt x="108" y="50"/>
                  <a:pt x="107" y="47"/>
                </a:cubicBezTo>
                <a:close/>
                <a:moveTo>
                  <a:pt x="59" y="45"/>
                </a:moveTo>
                <a:cubicBezTo>
                  <a:pt x="59" y="45"/>
                  <a:pt x="59" y="45"/>
                  <a:pt x="59" y="45"/>
                </a:cubicBezTo>
                <a:cubicBezTo>
                  <a:pt x="62" y="45"/>
                  <a:pt x="65" y="46"/>
                  <a:pt x="68" y="47"/>
                </a:cubicBezTo>
                <a:cubicBezTo>
                  <a:pt x="78" y="37"/>
                  <a:pt x="78" y="37"/>
                  <a:pt x="78" y="37"/>
                </a:cubicBezTo>
                <a:cubicBezTo>
                  <a:pt x="73" y="33"/>
                  <a:pt x="66" y="31"/>
                  <a:pt x="59" y="31"/>
                </a:cubicBezTo>
                <a:cubicBezTo>
                  <a:pt x="51" y="31"/>
                  <a:pt x="43" y="34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2" y="45"/>
                  <a:pt x="28" y="53"/>
                  <a:pt x="28" y="62"/>
                </a:cubicBezTo>
                <a:cubicBezTo>
                  <a:pt x="28" y="70"/>
                  <a:pt x="32" y="78"/>
                  <a:pt x="37" y="84"/>
                </a:cubicBezTo>
                <a:cubicBezTo>
                  <a:pt x="43" y="90"/>
                  <a:pt x="51" y="93"/>
                  <a:pt x="59" y="93"/>
                </a:cubicBezTo>
                <a:cubicBezTo>
                  <a:pt x="68" y="93"/>
                  <a:pt x="76" y="90"/>
                  <a:pt x="81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7" y="78"/>
                  <a:pt x="91" y="70"/>
                  <a:pt x="91" y="62"/>
                </a:cubicBezTo>
                <a:cubicBezTo>
                  <a:pt x="91" y="55"/>
                  <a:pt x="89" y="48"/>
                  <a:pt x="85" y="43"/>
                </a:cubicBezTo>
                <a:cubicBezTo>
                  <a:pt x="74" y="54"/>
                  <a:pt x="74" y="54"/>
                  <a:pt x="74" y="54"/>
                </a:cubicBezTo>
                <a:cubicBezTo>
                  <a:pt x="76" y="56"/>
                  <a:pt x="77" y="59"/>
                  <a:pt x="77" y="62"/>
                </a:cubicBezTo>
                <a:cubicBezTo>
                  <a:pt x="77" y="66"/>
                  <a:pt x="75" y="71"/>
                  <a:pt x="72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68" y="77"/>
                  <a:pt x="64" y="79"/>
                  <a:pt x="59" y="79"/>
                </a:cubicBezTo>
                <a:cubicBezTo>
                  <a:pt x="55" y="79"/>
                  <a:pt x="51" y="77"/>
                  <a:pt x="47" y="74"/>
                </a:cubicBezTo>
                <a:cubicBezTo>
                  <a:pt x="47" y="74"/>
                  <a:pt x="47" y="74"/>
                  <a:pt x="47" y="74"/>
                </a:cubicBezTo>
                <a:cubicBezTo>
                  <a:pt x="44" y="71"/>
                  <a:pt x="42" y="67"/>
                  <a:pt x="42" y="62"/>
                </a:cubicBezTo>
                <a:cubicBezTo>
                  <a:pt x="42" y="57"/>
                  <a:pt x="44" y="53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47"/>
                  <a:pt x="55" y="45"/>
                  <a:pt x="59" y="45"/>
                </a:cubicBezTo>
                <a:close/>
                <a:moveTo>
                  <a:pt x="63" y="51"/>
                </a:moveTo>
                <a:cubicBezTo>
                  <a:pt x="63" y="51"/>
                  <a:pt x="63" y="51"/>
                  <a:pt x="63" y="51"/>
                </a:cubicBezTo>
                <a:cubicBezTo>
                  <a:pt x="62" y="51"/>
                  <a:pt x="61" y="50"/>
                  <a:pt x="59" y="50"/>
                </a:cubicBezTo>
                <a:cubicBezTo>
                  <a:pt x="56" y="50"/>
                  <a:pt x="53" y="52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49" y="56"/>
                  <a:pt x="48" y="59"/>
                  <a:pt x="48" y="62"/>
                </a:cubicBezTo>
                <a:cubicBezTo>
                  <a:pt x="48" y="65"/>
                  <a:pt x="49" y="68"/>
                  <a:pt x="51" y="70"/>
                </a:cubicBezTo>
                <a:cubicBezTo>
                  <a:pt x="53" y="72"/>
                  <a:pt x="56" y="73"/>
                  <a:pt x="59" y="73"/>
                </a:cubicBezTo>
                <a:cubicBezTo>
                  <a:pt x="63" y="73"/>
                  <a:pt x="65" y="72"/>
                  <a:pt x="67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70" y="68"/>
                  <a:pt x="71" y="65"/>
                  <a:pt x="71" y="62"/>
                </a:cubicBezTo>
                <a:cubicBezTo>
                  <a:pt x="71" y="60"/>
                  <a:pt x="71" y="59"/>
                  <a:pt x="70" y="58"/>
                </a:cubicBezTo>
                <a:cubicBezTo>
                  <a:pt x="63" y="65"/>
                  <a:pt x="63" y="65"/>
                  <a:pt x="63" y="65"/>
                </a:cubicBezTo>
                <a:cubicBezTo>
                  <a:pt x="61" y="67"/>
                  <a:pt x="58" y="67"/>
                  <a:pt x="56" y="65"/>
                </a:cubicBezTo>
                <a:cubicBezTo>
                  <a:pt x="54" y="63"/>
                  <a:pt x="54" y="60"/>
                  <a:pt x="56" y="58"/>
                </a:cubicBezTo>
                <a:cubicBezTo>
                  <a:pt x="63" y="51"/>
                  <a:pt x="63" y="51"/>
                  <a:pt x="63" y="51"/>
                </a:cubicBezTo>
                <a:close/>
                <a:moveTo>
                  <a:pt x="101" y="9"/>
                </a:moveTo>
                <a:cubicBezTo>
                  <a:pt x="101" y="9"/>
                  <a:pt x="101" y="9"/>
                  <a:pt x="101" y="9"/>
                </a:cubicBezTo>
                <a:cubicBezTo>
                  <a:pt x="90" y="19"/>
                  <a:pt x="90" y="19"/>
                  <a:pt x="90" y="19"/>
                </a:cubicBezTo>
                <a:cubicBezTo>
                  <a:pt x="92" y="26"/>
                  <a:pt x="92" y="26"/>
                  <a:pt x="92" y="26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1" y="9"/>
                  <a:pt x="101" y="9"/>
                  <a:pt x="101" y="9"/>
                </a:cubicBezTo>
                <a:close/>
                <a:moveTo>
                  <a:pt x="107" y="19"/>
                </a:moveTo>
                <a:cubicBezTo>
                  <a:pt x="107" y="19"/>
                  <a:pt x="107" y="19"/>
                  <a:pt x="107" y="19"/>
                </a:cubicBezTo>
                <a:cubicBezTo>
                  <a:pt x="96" y="30"/>
                  <a:pt x="96" y="30"/>
                  <a:pt x="96" y="30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07" y="19"/>
                  <a:pt x="107" y="19"/>
                  <a:pt x="107" y="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19" name="文本"/>
          <p:cNvSpPr/>
          <p:nvPr/>
        </p:nvSpPr>
        <p:spPr>
          <a:xfrm>
            <a:off x="2942256" y="3191819"/>
            <a:ext cx="1175240" cy="365760"/>
          </a:xfrm>
          <a:prstGeom prst="rect">
            <a:avLst/>
          </a:prstGeom>
        </p:spPr>
        <p:txBody>
          <a:bodyPr lIns="144000" wrap="none">
            <a:spAutoFit/>
          </a:bodyPr>
          <a:lstStyle/>
          <a:p>
            <a:pPr algn="ctr"/>
            <a:r>
              <a:rPr altLang="en-US" b="1" lang="zh-CN" spc="5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20" name="文本"/>
          <p:cNvSpPr/>
          <p:nvPr/>
        </p:nvSpPr>
        <p:spPr>
          <a:xfrm>
            <a:off x="8080701" y="3191819"/>
            <a:ext cx="1175240" cy="365760"/>
          </a:xfrm>
          <a:prstGeom prst="rect">
            <a:avLst/>
          </a:prstGeom>
        </p:spPr>
        <p:txBody>
          <a:bodyPr lIns="144000" wrap="none">
            <a:spAutoFit/>
          </a:bodyPr>
          <a:lstStyle/>
          <a:p>
            <a:pPr algn="ctr"/>
            <a:r>
              <a:rPr altLang="en-US" b="1" lang="zh-CN" spc="5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21" name="文本"/>
          <p:cNvSpPr/>
          <p:nvPr/>
        </p:nvSpPr>
        <p:spPr>
          <a:xfrm>
            <a:off x="10114368" y="3165373"/>
            <a:ext cx="936040" cy="304800"/>
          </a:xfrm>
          <a:prstGeom prst="rect">
            <a:avLst/>
          </a:prstGeom>
        </p:spPr>
        <p:txBody>
          <a:bodyPr lIns="108000" wrap="none">
            <a:spAutoFit/>
          </a:bodyPr>
          <a:lstStyle/>
          <a:p>
            <a:pPr algn="ctr"/>
            <a:r>
              <a:rPr altLang="en-US" b="1" lang="zh-CN" spc="50" sz="14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122" name="文本"/>
          <p:cNvSpPr/>
          <p:nvPr/>
        </p:nvSpPr>
        <p:spPr>
          <a:xfrm>
            <a:off x="1149752" y="3165373"/>
            <a:ext cx="936040" cy="304800"/>
          </a:xfrm>
          <a:prstGeom prst="rect">
            <a:avLst/>
          </a:prstGeom>
        </p:spPr>
        <p:txBody>
          <a:bodyPr lIns="108000" wrap="none">
            <a:spAutoFit/>
          </a:bodyPr>
          <a:lstStyle/>
          <a:p>
            <a:pPr algn="ctr"/>
            <a:r>
              <a:rPr altLang="en-US" b="1" lang="zh-CN" spc="50" sz="14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输入标题</a:t>
            </a:r>
          </a:p>
        </p:txBody>
      </p:sp>
      <p:sp>
        <p:nvSpPr>
          <p:cNvPr id="40" name="文本"/>
          <p:cNvSpPr txBox="1"/>
          <p:nvPr/>
        </p:nvSpPr>
        <p:spPr>
          <a:xfrm>
            <a:off x="689264" y="5453771"/>
            <a:ext cx="10813472" cy="822960"/>
          </a:xfrm>
          <a:prstGeom prst="rect">
            <a:avLst/>
          </a:prstGeom>
          <a:noFill/>
        </p:spPr>
        <p:txBody>
          <a:bodyPr anchor="t" rtlCol="0" wrap="square">
            <a:spAutoFit/>
          </a:bodyPr>
          <a:lstStyle>
            <a:defPPr>
              <a:defRPr lang="zh-CN"/>
            </a:defPPr>
            <a:lvl1pPr indent="467995">
              <a:lnSpc>
                <a:spcPct val="150000"/>
              </a:lnSpc>
              <a:spcAft>
                <a:spcPts val="1500"/>
              </a:spcAft>
              <a:defRPr spc="150" sz="16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altLang="en-US" lang="zh-CN">
                <a:solidFill>
                  <a:schemeClr val="accent3"/>
                </a:solidFill>
                <a:ea charset="-122" panose="020b0503020204020204" pitchFamily="34" typeface="微软雅黑"/>
              </a:rPr>
              <a:t>单击此处添加您的文字内容，或复制文本粘贴至此，字间距和行间距均可自行调节。本模板的所有文字和图片素材，均可自由编辑替换和移动。单击此处添加您的文字内容，或复制文本粘贴至此。</a:t>
            </a:r>
          </a:p>
        </p:txBody>
      </p:sp>
      <p:sp>
        <p:nvSpPr>
          <p:cNvPr id="41" name="文本"/>
          <p:cNvSpPr/>
          <p:nvPr/>
        </p:nvSpPr>
        <p:spPr>
          <a:xfrm>
            <a:off x="5022629" y="4856614"/>
            <a:ext cx="21259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39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7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9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2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5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8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3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0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0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0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92"/>
      <p:bldP grpId="0" spid="105"/>
      <p:bldP grpId="0" spid="106"/>
      <p:bldP grpId="0" spid="107"/>
      <p:bldP grpId="0" spid="108"/>
      <p:bldP grpId="0" spid="109"/>
      <p:bldP grpId="0" spid="113"/>
      <p:bldP grpId="0" spid="114"/>
      <p:bldP grpId="0" spid="115"/>
      <p:bldP grpId="0" spid="116"/>
      <p:bldP grpId="0" spid="117"/>
      <p:bldP grpId="0" spid="118"/>
      <p:bldP grpId="0" spid="119"/>
      <p:bldP grpId="0" spid="120"/>
      <p:bldP grpId="0" spid="121"/>
      <p:bldP grpId="0" spid="122"/>
      <p:bldP grpId="0" spid="40"/>
      <p:bldP grpId="0" spid="41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"/>
          <p:cNvSpPr>
            <a:spLocks noGrp="1"/>
          </p:cNvSpPr>
          <p:nvPr>
            <p:ph idx="12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3" name="标题"/>
          <p:cNvSpPr>
            <a:spLocks noGrp="1"/>
          </p:cNvSpPr>
          <p:nvPr>
            <p:ph idx="11" sz="quarter" type="body"/>
          </p:nvPr>
        </p:nvSpPr>
        <p:spPr>
          <a:xfrm>
            <a:off x="3818430" y="2574094"/>
            <a:ext cx="8373570" cy="845820"/>
          </a:xfrm>
        </p:spPr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基层组织现状</a:t>
            </a:r>
          </a:p>
        </p:txBody>
      </p:sp>
      <p:sp>
        <p:nvSpPr>
          <p:cNvPr id="2" name="数字"/>
          <p:cNvSpPr>
            <a:spLocks noGrp="1"/>
          </p:cNvSpPr>
          <p:nvPr>
            <p:ph idx="10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第1章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-600" y="3611367"/>
            <a:ext cx="12193200" cy="2891245"/>
          </a:xfrm>
          <a:prstGeom prst="rect">
            <a:avLst/>
          </a:prstGeom>
        </p:spPr>
      </p:pic>
      <p:pic>
        <p:nvPicPr>
          <p:cNvPr id="22" name="图片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6234" t="28373"/>
          <a:stretch>
            <a:fillRect/>
          </a:stretch>
        </p:blipFill>
        <p:spPr>
          <a:xfrm flipH="1">
            <a:off x="-600" y="4720281"/>
            <a:ext cx="12193200" cy="2137719"/>
          </a:xfrm>
          <a:prstGeom prst="rect">
            <a:avLst/>
          </a:prstGeom>
        </p:spPr>
      </p:pic>
      <p:pic>
        <p:nvPicPr>
          <p:cNvPr id="20" name="图片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9893" y="4471370"/>
            <a:ext cx="2058779" cy="212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图片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3190" y="76523"/>
            <a:ext cx="5361089" cy="3464963"/>
          </a:xfrm>
          <a:prstGeom prst="rect">
            <a:avLst/>
          </a:prstGeom>
        </p:spPr>
      </p:pic>
      <p:pic>
        <p:nvPicPr>
          <p:cNvPr id="4" name="图片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22946" l="16394" r="16823" t="14050"/>
          <a:stretch>
            <a:fillRect/>
          </a:stretch>
        </p:blipFill>
        <p:spPr>
          <a:xfrm>
            <a:off x="7455202" y="247058"/>
            <a:ext cx="2385391" cy="874644"/>
          </a:xfrm>
          <a:prstGeom prst="rect">
            <a:avLst/>
          </a:prstGeom>
        </p:spPr>
      </p:pic>
      <p:pic>
        <p:nvPicPr>
          <p:cNvPr descr="C:\Users\Administrator\Desktop\素材\素材中国 sccnn.png" id="25" name="图片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 flipH="1">
            <a:off x="3037319" y="3386552"/>
            <a:ext cx="1179263" cy="94578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8138672" y="3629358"/>
            <a:ext cx="397547" cy="396000"/>
          </a:xfrm>
          <a:custGeom>
            <a:gdLst>
              <a:gd fmla="*/ 358 w 490" name="T0"/>
              <a:gd fmla="*/ 250 h 490" name="T1"/>
              <a:gd fmla="*/ 358 w 490" name="T2"/>
              <a:gd fmla="*/ 183 h 490" name="T3"/>
              <a:gd fmla="*/ 328 w 490" name="T4"/>
              <a:gd fmla="*/ 183 h 490" name="T5"/>
              <a:gd fmla="*/ 328 w 490" name="T6"/>
              <a:gd fmla="*/ 250 h 490" name="T7"/>
              <a:gd fmla="*/ 247 w 490" name="T8"/>
              <a:gd fmla="*/ 330 h 490" name="T9"/>
              <a:gd fmla="*/ 246 w 490" name="T10"/>
              <a:gd fmla="*/ 330 h 490" name="T11"/>
              <a:gd fmla="*/ 245 w 490" name="T12"/>
              <a:gd fmla="*/ 330 h 490" name="T13"/>
              <a:gd fmla="*/ 245 w 490" name="T14"/>
              <a:gd fmla="*/ 330 h 490" name="T15"/>
              <a:gd fmla="*/ 243 w 490" name="T16"/>
              <a:gd fmla="*/ 330 h 490" name="T17"/>
              <a:gd fmla="*/ 162 w 490" name="T18"/>
              <a:gd fmla="*/ 250 h 490" name="T19"/>
              <a:gd fmla="*/ 162 w 490" name="T20"/>
              <a:gd fmla="*/ 183 h 490" name="T21"/>
              <a:gd fmla="*/ 132 w 490" name="T22"/>
              <a:gd fmla="*/ 183 h 490" name="T23"/>
              <a:gd fmla="*/ 132 w 490" name="T24"/>
              <a:gd fmla="*/ 250 h 490" name="T25"/>
              <a:gd fmla="*/ 227 w 490" name="T26"/>
              <a:gd fmla="*/ 359 h 490" name="T27"/>
              <a:gd fmla="*/ 227 w 490" name="T28"/>
              <a:gd fmla="*/ 407 h 490" name="T29"/>
              <a:gd fmla="*/ 160 w 490" name="T30"/>
              <a:gd fmla="*/ 426 h 490" name="T31"/>
              <a:gd fmla="*/ 331 w 490" name="T32"/>
              <a:gd fmla="*/ 426 h 490" name="T33"/>
              <a:gd fmla="*/ 263 w 490" name="T34"/>
              <a:gd fmla="*/ 407 h 490" name="T35"/>
              <a:gd fmla="*/ 263 w 490" name="T36"/>
              <a:gd fmla="*/ 360 h 490" name="T37"/>
              <a:gd fmla="*/ 358 w 490" name="T38"/>
              <a:gd fmla="*/ 250 h 490" name="T39"/>
              <a:gd fmla="*/ 244 w 490" name="T40"/>
              <a:gd fmla="*/ 302 h 490" name="T41"/>
              <a:gd fmla="*/ 245 w 490" name="T42"/>
              <a:gd fmla="*/ 302 h 490" name="T43"/>
              <a:gd fmla="*/ 246 w 490" name="T44"/>
              <a:gd fmla="*/ 302 h 490" name="T45"/>
              <a:gd fmla="*/ 300 w 490" name="T46"/>
              <a:gd fmla="*/ 248 h 490" name="T47"/>
              <a:gd fmla="*/ 300 w 490" name="T48"/>
              <a:gd fmla="*/ 118 h 490" name="T49"/>
              <a:gd fmla="*/ 246 w 490" name="T50"/>
              <a:gd fmla="*/ 64 h 490" name="T51"/>
              <a:gd fmla="*/ 245 w 490" name="T52"/>
              <a:gd fmla="*/ 64 h 490" name="T53"/>
              <a:gd fmla="*/ 244 w 490" name="T54"/>
              <a:gd fmla="*/ 64 h 490" name="T55"/>
              <a:gd fmla="*/ 190 w 490" name="T56"/>
              <a:gd fmla="*/ 118 h 490" name="T57"/>
              <a:gd fmla="*/ 190 w 490" name="T58"/>
              <a:gd fmla="*/ 248 h 490" name="T59"/>
              <a:gd fmla="*/ 244 w 490" name="T60"/>
              <a:gd fmla="*/ 302 h 490" name="T61"/>
              <a:gd fmla="*/ 245 w 490" name="T62"/>
              <a:gd fmla="*/ 0 h 490" name="T63"/>
              <a:gd fmla="*/ 490 w 490" name="T64"/>
              <a:gd fmla="*/ 245 h 490" name="T65"/>
              <a:gd fmla="*/ 245 w 490" name="T66"/>
              <a:gd fmla="*/ 490 h 490" name="T67"/>
              <a:gd fmla="*/ 0 w 490" name="T68"/>
              <a:gd fmla="*/ 245 h 490" name="T69"/>
              <a:gd fmla="*/ 245 w 490" name="T70"/>
              <a:gd fmla="*/ 0 h 49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490" w="490">
                <a:moveTo>
                  <a:pt x="358" y="250"/>
                </a:moveTo>
                <a:lnTo>
                  <a:pt x="358" y="183"/>
                </a:lnTo>
                <a:cubicBezTo>
                  <a:pt x="358" y="165"/>
                  <a:pt x="328" y="164"/>
                  <a:pt x="328" y="183"/>
                </a:cubicBezTo>
                <a:lnTo>
                  <a:pt x="328" y="250"/>
                </a:lnTo>
                <a:cubicBezTo>
                  <a:pt x="328" y="294"/>
                  <a:pt x="292" y="330"/>
                  <a:pt x="247" y="330"/>
                </a:cubicBezTo>
                <a:cubicBezTo>
                  <a:pt x="247" y="330"/>
                  <a:pt x="246" y="330"/>
                  <a:pt x="246" y="330"/>
                </a:cubicBezTo>
                <a:lnTo>
                  <a:pt x="245" y="330"/>
                </a:lnTo>
                <a:lnTo>
                  <a:pt x="245" y="330"/>
                </a:lnTo>
                <a:cubicBezTo>
                  <a:pt x="244" y="330"/>
                  <a:pt x="244" y="330"/>
                  <a:pt x="243" y="330"/>
                </a:cubicBezTo>
                <a:cubicBezTo>
                  <a:pt x="198" y="330"/>
                  <a:pt x="162" y="294"/>
                  <a:pt x="162" y="250"/>
                </a:cubicBezTo>
                <a:lnTo>
                  <a:pt x="162" y="183"/>
                </a:lnTo>
                <a:cubicBezTo>
                  <a:pt x="162" y="165"/>
                  <a:pt x="132" y="164"/>
                  <a:pt x="132" y="183"/>
                </a:cubicBezTo>
                <a:cubicBezTo>
                  <a:pt x="132" y="192"/>
                  <a:pt x="132" y="250"/>
                  <a:pt x="132" y="250"/>
                </a:cubicBezTo>
                <a:cubicBezTo>
                  <a:pt x="132" y="306"/>
                  <a:pt x="173" y="352"/>
                  <a:pt x="227" y="359"/>
                </a:cubicBezTo>
                <a:lnTo>
                  <a:pt x="227" y="407"/>
                </a:lnTo>
                <a:lnTo>
                  <a:pt x="160" y="426"/>
                </a:lnTo>
                <a:lnTo>
                  <a:pt x="331" y="426"/>
                </a:lnTo>
                <a:lnTo>
                  <a:pt x="263" y="407"/>
                </a:lnTo>
                <a:lnTo>
                  <a:pt x="263" y="360"/>
                </a:lnTo>
                <a:cubicBezTo>
                  <a:pt x="317" y="352"/>
                  <a:pt x="358" y="306"/>
                  <a:pt x="358" y="250"/>
                </a:cubicBezTo>
                <a:close/>
                <a:moveTo>
                  <a:pt x="244" y="302"/>
                </a:moveTo>
                <a:cubicBezTo>
                  <a:pt x="244" y="302"/>
                  <a:pt x="245" y="302"/>
                  <a:pt x="245" y="302"/>
                </a:cubicBezTo>
                <a:cubicBezTo>
                  <a:pt x="245" y="302"/>
                  <a:pt x="246" y="302"/>
                  <a:pt x="246" y="302"/>
                </a:cubicBezTo>
                <a:cubicBezTo>
                  <a:pt x="276" y="302"/>
                  <a:pt x="300" y="278"/>
                  <a:pt x="300" y="248"/>
                </a:cubicBezTo>
                <a:lnTo>
                  <a:pt x="300" y="118"/>
                </a:lnTo>
                <a:cubicBezTo>
                  <a:pt x="300" y="88"/>
                  <a:pt x="276" y="64"/>
                  <a:pt x="246" y="64"/>
                </a:cubicBezTo>
                <a:cubicBezTo>
                  <a:pt x="246" y="64"/>
                  <a:pt x="245" y="64"/>
                  <a:pt x="245" y="64"/>
                </a:cubicBezTo>
                <a:cubicBezTo>
                  <a:pt x="245" y="64"/>
                  <a:pt x="244" y="64"/>
                  <a:pt x="244" y="64"/>
                </a:cubicBezTo>
                <a:cubicBezTo>
                  <a:pt x="214" y="64"/>
                  <a:pt x="190" y="88"/>
                  <a:pt x="190" y="118"/>
                </a:cubicBezTo>
                <a:lnTo>
                  <a:pt x="190" y="248"/>
                </a:lnTo>
                <a:cubicBezTo>
                  <a:pt x="190" y="278"/>
                  <a:pt x="214" y="302"/>
                  <a:pt x="244" y="302"/>
                </a:cubicBezTo>
                <a:close/>
                <a:moveTo>
                  <a:pt x="245" y="0"/>
                </a:moveTo>
                <a:cubicBezTo>
                  <a:pt x="381" y="0"/>
                  <a:pt x="490" y="110"/>
                  <a:pt x="490" y="245"/>
                </a:cubicBezTo>
                <a:cubicBezTo>
                  <a:pt x="490" y="381"/>
                  <a:pt x="381" y="490"/>
                  <a:pt x="245" y="490"/>
                </a:cubicBezTo>
                <a:cubicBezTo>
                  <a:pt x="110" y="490"/>
                  <a:pt x="0" y="381"/>
                  <a:pt x="0" y="245"/>
                </a:cubicBezTo>
                <a:cubicBezTo>
                  <a:pt x="0" y="110"/>
                  <a:pt x="110" y="0"/>
                  <a:pt x="2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pPr defTabSz="914400" eaLnBrk="1" fontAlgn="base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charset="0" panose="020b0604020202020204" pitchFamily="34" typeface="Arial"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srgbClr val="4D4D4D"/>
              </a:solidFill>
              <a:effectLst/>
              <a:uLnTx/>
              <a:uFillTx/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3" name="图标"/>
          <p:cNvSpPr>
            <a:spLocks noChangeAspect="1" noEditPoints="1"/>
          </p:cNvSpPr>
          <p:nvPr/>
        </p:nvSpPr>
        <p:spPr bwMode="auto">
          <a:xfrm rot="16200000">
            <a:off x="5237891" y="3629359"/>
            <a:ext cx="396000" cy="396000"/>
          </a:xfrm>
          <a:custGeom>
            <a:gdLst>
              <a:gd fmla="*/ 2147483647 w 288" name="T0"/>
              <a:gd fmla="*/ 0 h 288" name="T1"/>
              <a:gd fmla="*/ 0 w 288" name="T2"/>
              <a:gd fmla="*/ 2147483647 h 288" name="T3"/>
              <a:gd fmla="*/ 2147483647 w 288" name="T4"/>
              <a:gd fmla="*/ 2147483647 h 288" name="T5"/>
              <a:gd fmla="*/ 2147483647 w 288" name="T6"/>
              <a:gd fmla="*/ 2147483647 h 288" name="T7"/>
              <a:gd fmla="*/ 2147483647 w 288" name="T8"/>
              <a:gd fmla="*/ 0 h 288" name="T9"/>
              <a:gd fmla="*/ 2147483647 w 288" name="T10"/>
              <a:gd fmla="*/ 2147483647 h 288" name="T11"/>
              <a:gd fmla="*/ 2147483647 w 288" name="T12"/>
              <a:gd fmla="*/ 2147483647 h 288" name="T13"/>
              <a:gd fmla="*/ 2147483647 w 288" name="T14"/>
              <a:gd fmla="*/ 2147483647 h 288" name="T15"/>
              <a:gd fmla="*/ 2147483647 w 288" name="T16"/>
              <a:gd fmla="*/ 2147483647 h 288" name="T17"/>
              <a:gd fmla="*/ 2147483647 w 288" name="T18"/>
              <a:gd fmla="*/ 2147483647 h 288" name="T19"/>
              <a:gd fmla="*/ 2147483647 w 288" name="T20"/>
              <a:gd fmla="*/ 2147483647 h 288" name="T21"/>
              <a:gd fmla="*/ 2147483647 w 288" name="T22"/>
              <a:gd fmla="*/ 2147483647 h 288" name="T23"/>
              <a:gd fmla="*/ 2147483647 w 288" name="T24"/>
              <a:gd fmla="*/ 2147483647 h 288" name="T25"/>
              <a:gd fmla="*/ 2147483647 w 288" name="T26"/>
              <a:gd fmla="*/ 2147483647 h 288" name="T27"/>
              <a:gd fmla="*/ 2147483647 w 288" name="T28"/>
              <a:gd fmla="*/ 2147483647 h 288" name="T29"/>
              <a:gd fmla="*/ 2147483647 w 288" name="T30"/>
              <a:gd fmla="*/ 2147483647 h 288" name="T31"/>
              <a:gd fmla="*/ 2147483647 w 288" name="T32"/>
              <a:gd fmla="*/ 2147483647 h 288" name="T33"/>
              <a:gd fmla="*/ 2147483647 w 288" name="T34"/>
              <a:gd fmla="*/ 2147483647 h 288" name="T35"/>
              <a:gd fmla="*/ 2147483647 w 288" name="T36"/>
              <a:gd fmla="*/ 2147483647 h 288" name="T37"/>
              <a:gd fmla="*/ 2147483647 w 288" name="T38"/>
              <a:gd fmla="*/ 2147483647 h 288" name="T39"/>
              <a:gd fmla="*/ 2147483647 w 288" name="T40"/>
              <a:gd fmla="*/ 2147483647 h 288" name="T41"/>
              <a:gd fmla="*/ 2147483647 w 288" name="T42"/>
              <a:gd fmla="*/ 2147483647 h 288" name="T43"/>
              <a:gd fmla="*/ 2147483647 w 288" name="T44"/>
              <a:gd fmla="*/ 2147483647 h 288" name="T45"/>
              <a:gd fmla="*/ 2147483647 w 288" name="T46"/>
              <a:gd fmla="*/ 2147483647 h 288" name="T47"/>
              <a:gd fmla="*/ 2147483647 w 288" name="T48"/>
              <a:gd fmla="*/ 2147483647 h 288" name="T49"/>
              <a:gd fmla="*/ 2147483647 w 288" name="T50"/>
              <a:gd fmla="*/ 2147483647 h 288" name="T51"/>
              <a:gd fmla="*/ 2147483647 w 288" name="T52"/>
              <a:gd fmla="*/ 2147483647 h 288" name="T53"/>
              <a:gd fmla="*/ 2147483647 w 288" name="T54"/>
              <a:gd fmla="*/ 2147483647 h 288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</a:gdLst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b="b" l="0" r="r" t="0"/>
            <a:pathLst>
              <a:path h="288" w="288">
                <a:moveTo>
                  <a:pt x="144" y="0"/>
                </a:moveTo>
                <a:cubicBezTo>
                  <a:pt x="65" y="0"/>
                  <a:pt x="0" y="65"/>
                  <a:pt x="0" y="144"/>
                </a:cubicBezTo>
                <a:cubicBezTo>
                  <a:pt x="0" y="224"/>
                  <a:pt x="65" y="288"/>
                  <a:pt x="144" y="288"/>
                </a:cubicBezTo>
                <a:cubicBezTo>
                  <a:pt x="224" y="288"/>
                  <a:pt x="288" y="224"/>
                  <a:pt x="288" y="144"/>
                </a:cubicBezTo>
                <a:cubicBezTo>
                  <a:pt x="288" y="65"/>
                  <a:pt x="224" y="0"/>
                  <a:pt x="144" y="0"/>
                </a:cubicBezTo>
                <a:close/>
                <a:moveTo>
                  <a:pt x="118" y="61"/>
                </a:moveTo>
                <a:cubicBezTo>
                  <a:pt x="118" y="55"/>
                  <a:pt x="124" y="49"/>
                  <a:pt x="130" y="49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65" y="49"/>
                  <a:pt x="170" y="55"/>
                  <a:pt x="170" y="61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18" y="75"/>
                  <a:pt x="118" y="75"/>
                  <a:pt x="118" y="75"/>
                </a:cubicBezTo>
                <a:lnTo>
                  <a:pt x="118" y="61"/>
                </a:lnTo>
                <a:close/>
                <a:moveTo>
                  <a:pt x="118" y="95"/>
                </a:moveTo>
                <a:cubicBezTo>
                  <a:pt x="170" y="95"/>
                  <a:pt x="170" y="95"/>
                  <a:pt x="170" y="95"/>
                </a:cubicBezTo>
                <a:cubicBezTo>
                  <a:pt x="170" y="117"/>
                  <a:pt x="170" y="117"/>
                  <a:pt x="170" y="117"/>
                </a:cubicBezTo>
                <a:cubicBezTo>
                  <a:pt x="118" y="117"/>
                  <a:pt x="118" y="117"/>
                  <a:pt x="118" y="117"/>
                </a:cubicBezTo>
                <a:lnTo>
                  <a:pt x="118" y="95"/>
                </a:lnTo>
                <a:close/>
                <a:moveTo>
                  <a:pt x="206" y="176"/>
                </a:moveTo>
                <a:cubicBezTo>
                  <a:pt x="152" y="241"/>
                  <a:pt x="152" y="241"/>
                  <a:pt x="152" y="241"/>
                </a:cubicBezTo>
                <a:cubicBezTo>
                  <a:pt x="148" y="246"/>
                  <a:pt x="141" y="246"/>
                  <a:pt x="137" y="241"/>
                </a:cubicBezTo>
                <a:cubicBezTo>
                  <a:pt x="82" y="176"/>
                  <a:pt x="82" y="176"/>
                  <a:pt x="82" y="176"/>
                </a:cubicBezTo>
                <a:cubicBezTo>
                  <a:pt x="78" y="171"/>
                  <a:pt x="80" y="167"/>
                  <a:pt x="86" y="167"/>
                </a:cubicBezTo>
                <a:cubicBezTo>
                  <a:pt x="86" y="167"/>
                  <a:pt x="114" y="167"/>
                  <a:pt x="118" y="167"/>
                </a:cubicBezTo>
                <a:cubicBezTo>
                  <a:pt x="118" y="137"/>
                  <a:pt x="118" y="137"/>
                  <a:pt x="118" y="137"/>
                </a:cubicBezTo>
                <a:cubicBezTo>
                  <a:pt x="170" y="137"/>
                  <a:pt x="170" y="137"/>
                  <a:pt x="170" y="137"/>
                </a:cubicBezTo>
                <a:cubicBezTo>
                  <a:pt x="170" y="167"/>
                  <a:pt x="170" y="167"/>
                  <a:pt x="170" y="167"/>
                </a:cubicBezTo>
                <a:cubicBezTo>
                  <a:pt x="174" y="167"/>
                  <a:pt x="202" y="167"/>
                  <a:pt x="202" y="167"/>
                </a:cubicBezTo>
                <a:cubicBezTo>
                  <a:pt x="209" y="167"/>
                  <a:pt x="211" y="171"/>
                  <a:pt x="206" y="1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>
              <a:solidFill>
                <a:srgbClr val="000000"/>
              </a:solidFill>
              <a:ea charset="-122" panose="020b0503020204020204" pitchFamily="34" typeface="微软雅黑"/>
            </a:endParaRPr>
          </a:p>
        </p:txBody>
      </p:sp>
      <p:sp>
        <p:nvSpPr>
          <p:cNvPr id="26" name="任意多边形"/>
          <p:cNvSpPr/>
          <p:nvPr/>
        </p:nvSpPr>
        <p:spPr>
          <a:xfrm flipV="1" rot="16200000">
            <a:off x="4616861" y="2371589"/>
            <a:ext cx="52737" cy="1582100"/>
          </a:xfrm>
          <a:custGeom>
            <a:gdLst>
              <a:gd fmla="*/ 81034 w 162068" name="connsiteX0"/>
              <a:gd fmla="*/ 2924776 h 2924776" name="connsiteY0"/>
              <a:gd fmla="*/ 162013 w 162068" name="connsiteX1"/>
              <a:gd fmla="*/ 265206 h 2924776" name="connsiteY1"/>
              <a:gd fmla="*/ 162068 w 162068" name="connsiteX2"/>
              <a:gd fmla="*/ 265206 h 2924776" name="connsiteY2"/>
              <a:gd fmla="*/ 162018 w 162068" name="connsiteX3"/>
              <a:gd fmla="*/ 265041 h 2924776" name="connsiteY3"/>
              <a:gd fmla="*/ 162067 w 162068" name="connsiteX4"/>
              <a:gd fmla="*/ 263420 h 2924776" name="connsiteY4"/>
              <a:gd fmla="*/ 161522 w 162068" name="connsiteX5"/>
              <a:gd fmla="*/ 263420 h 2924776" name="connsiteY5"/>
              <a:gd fmla="*/ 81034 w 162068" name="connsiteX6"/>
              <a:gd fmla="*/ 0 h 2924776" name="connsiteY6"/>
              <a:gd fmla="*/ 546 w 162068" name="connsiteX7"/>
              <a:gd fmla="*/ 263420 h 2924776" name="connsiteY7"/>
              <a:gd fmla="*/ 0 w 162068" name="connsiteX8"/>
              <a:gd fmla="*/ 263420 h 2924776" name="connsiteY8"/>
              <a:gd fmla="*/ 50 w 162068" name="connsiteX9"/>
              <a:gd fmla="*/ 265044 h 2924776" name="connsiteY9"/>
              <a:gd fmla="*/ 0 w 162068" name="connsiteX10"/>
              <a:gd fmla="*/ 265206 h 2924776" name="connsiteY10"/>
              <a:gd fmla="*/ 54 w 162068" name="connsiteX11"/>
              <a:gd fmla="*/ 265206 h 292477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924776" w="162068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7" name="任意多边形"/>
          <p:cNvSpPr/>
          <p:nvPr/>
        </p:nvSpPr>
        <p:spPr>
          <a:xfrm flipH="1" flipV="1" rot="5400000">
            <a:off x="11265661" y="2371588"/>
            <a:ext cx="52737" cy="1582100"/>
          </a:xfrm>
          <a:custGeom>
            <a:gdLst>
              <a:gd fmla="*/ 81034 w 162068" name="connsiteX0"/>
              <a:gd fmla="*/ 2924776 h 2924776" name="connsiteY0"/>
              <a:gd fmla="*/ 162013 w 162068" name="connsiteX1"/>
              <a:gd fmla="*/ 265206 h 2924776" name="connsiteY1"/>
              <a:gd fmla="*/ 162068 w 162068" name="connsiteX2"/>
              <a:gd fmla="*/ 265206 h 2924776" name="connsiteY2"/>
              <a:gd fmla="*/ 162018 w 162068" name="connsiteX3"/>
              <a:gd fmla="*/ 265041 h 2924776" name="connsiteY3"/>
              <a:gd fmla="*/ 162067 w 162068" name="connsiteX4"/>
              <a:gd fmla="*/ 263420 h 2924776" name="connsiteY4"/>
              <a:gd fmla="*/ 161522 w 162068" name="connsiteX5"/>
              <a:gd fmla="*/ 263420 h 2924776" name="connsiteY5"/>
              <a:gd fmla="*/ 81034 w 162068" name="connsiteX6"/>
              <a:gd fmla="*/ 0 h 2924776" name="connsiteY6"/>
              <a:gd fmla="*/ 546 w 162068" name="connsiteX7"/>
              <a:gd fmla="*/ 263420 h 2924776" name="connsiteY7"/>
              <a:gd fmla="*/ 0 w 162068" name="connsiteX8"/>
              <a:gd fmla="*/ 263420 h 2924776" name="connsiteY8"/>
              <a:gd fmla="*/ 50 w 162068" name="connsiteX9"/>
              <a:gd fmla="*/ 265044 h 2924776" name="connsiteY9"/>
              <a:gd fmla="*/ 0 w 162068" name="connsiteX10"/>
              <a:gd fmla="*/ 265206 h 2924776" name="connsiteY10"/>
              <a:gd fmla="*/ 54 w 162068" name="connsiteX11"/>
              <a:gd fmla="*/ 265206 h 292477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2924776" w="162068">
                <a:moveTo>
                  <a:pt x="81034" y="2924776"/>
                </a:moveTo>
                <a:lnTo>
                  <a:pt x="162013" y="265206"/>
                </a:lnTo>
                <a:lnTo>
                  <a:pt x="162068" y="265206"/>
                </a:lnTo>
                <a:lnTo>
                  <a:pt x="162018" y="265041"/>
                </a:lnTo>
                <a:lnTo>
                  <a:pt x="162067" y="263420"/>
                </a:lnTo>
                <a:lnTo>
                  <a:pt x="161522" y="263420"/>
                </a:lnTo>
                <a:lnTo>
                  <a:pt x="81034" y="0"/>
                </a:lnTo>
                <a:lnTo>
                  <a:pt x="546" y="263420"/>
                </a:lnTo>
                <a:lnTo>
                  <a:pt x="0" y="263420"/>
                </a:lnTo>
                <a:lnTo>
                  <a:pt x="50" y="265044"/>
                </a:lnTo>
                <a:lnTo>
                  <a:pt x="0" y="265206"/>
                </a:lnTo>
                <a:lnTo>
                  <a:pt x="54" y="265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21" name="文本"/>
          <p:cNvSpPr/>
          <p:nvPr/>
        </p:nvSpPr>
        <p:spPr>
          <a:xfrm>
            <a:off x="8627570" y="3627303"/>
            <a:ext cx="18211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100" sz="2000">
                <a:solidFill>
                  <a:schemeClr val="accent2"/>
                </a:solidFill>
                <a:ea charset="-122" panose="020b0503020204020204" pitchFamily="34" typeface="微软雅黑"/>
              </a:rPr>
              <a:t>汇报人：XXX</a:t>
            </a:r>
          </a:p>
        </p:txBody>
      </p:sp>
      <p:sp>
        <p:nvSpPr>
          <p:cNvPr id="24" name="文本"/>
          <p:cNvSpPr/>
          <p:nvPr/>
        </p:nvSpPr>
        <p:spPr>
          <a:xfrm>
            <a:off x="5725241" y="3627303"/>
            <a:ext cx="17545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pc="100" sz="2000">
                <a:solidFill>
                  <a:schemeClr val="accent2"/>
                </a:solidFill>
                <a:ea charset="-122" panose="020b0503020204020204" pitchFamily="34" typeface="微软雅黑"/>
              </a:rPr>
              <a:t>20XX.01.01</a:t>
            </a:r>
          </a:p>
        </p:txBody>
      </p:sp>
      <p:sp>
        <p:nvSpPr>
          <p:cNvPr id="28" name="文本"/>
          <p:cNvSpPr/>
          <p:nvPr/>
        </p:nvSpPr>
        <p:spPr>
          <a:xfrm>
            <a:off x="5590190" y="2982419"/>
            <a:ext cx="4754880" cy="365760"/>
          </a:xfrm>
          <a:prstGeom prst="rect">
            <a:avLst/>
          </a:prstGeom>
          <a:noFill/>
        </p:spPr>
        <p:txBody>
          <a:bodyPr anchor="ctr" bIns="45720" lIns="91440" rIns="91440" rtlCol="0" tIns="45720" vert="horz"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altLang="en-US" b="1" lang="zh-CN" sz="200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框架完整党政建设工作总结汇报通用模板</a:t>
            </a:r>
          </a:p>
        </p:txBody>
      </p:sp>
      <p:sp>
        <p:nvSpPr>
          <p:cNvPr id="29" name="标题"/>
          <p:cNvSpPr/>
          <p:nvPr/>
        </p:nvSpPr>
        <p:spPr>
          <a:xfrm>
            <a:off x="4421790" y="1822387"/>
            <a:ext cx="7091680" cy="1024128"/>
          </a:xfrm>
          <a:prstGeom prst="rect">
            <a:avLst/>
          </a:prstGeom>
          <a:noFill/>
        </p:spPr>
        <p:txBody>
          <a:bodyPr anchor="ctr" bIns="45720" lIns="91440" rIns="91440" rtlCol="0" tIns="45720" vert="horz"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altLang="en-US" b="1" lang="zh-CN" sz="6800">
                <a:gradFill>
                  <a:gsLst>
                    <a:gs pos="80000">
                      <a:schemeClr val="accent1"/>
                    </a:gs>
                    <a:gs pos="30000">
                      <a:schemeClr val="accent5"/>
                    </a:gs>
                  </a:gsLst>
                  <a:lin ang="5400000" scaled="1"/>
                </a:gradFill>
                <a:latin charset="-122" panose="020b0503020204020204" pitchFamily="34" typeface="微软雅黑"/>
                <a:ea charset="-122" panose="020b0503020204020204" pitchFamily="34" typeface="微软雅黑"/>
              </a:rPr>
              <a:t>汇报完毕谢谢观看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23"/>
      <p:bldP grpId="0" spid="26"/>
      <p:bldP grpId="0" spid="27"/>
      <p:bldP grpId="0" spid="21"/>
      <p:bldP grpId="0" spid="24"/>
      <p:bldP grpId="0" spid="28"/>
      <p:bldP grpId="0" spid="29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gdLst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更多精品PPT资源尽在—优页PPT！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字体下载：http://www.youyedoc.com/ziti/            绘本故事PPT：http://www.youyedoc.com/gushi/</a:t>
            </a:r>
          </a:p>
        </p:txBody>
      </p:sp>
    </p:spTree>
    <p:extLst>
      <p:ext uri="{BB962C8B-B14F-4D97-AF65-F5344CB8AC3E}">
        <p14:creationId xmlns:p14="http://schemas.microsoft.com/office/powerpoint/2010/main" val="149870556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圆环"/>
          <p:cNvSpPr/>
          <p:nvPr/>
        </p:nvSpPr>
        <p:spPr>
          <a:xfrm>
            <a:off x="3773842" y="2017346"/>
            <a:ext cx="3970548" cy="3970548"/>
          </a:xfrm>
          <a:prstGeom prst="ellipse">
            <a:avLst/>
          </a:prstGeom>
          <a:noFill/>
          <a:ln w="158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5" name="形状"/>
          <p:cNvSpPr/>
          <p:nvPr/>
        </p:nvSpPr>
        <p:spPr>
          <a:xfrm>
            <a:off x="390009" y="2597921"/>
            <a:ext cx="2803259" cy="280325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56" name="椭圆"/>
          <p:cNvSpPr/>
          <p:nvPr/>
        </p:nvSpPr>
        <p:spPr>
          <a:xfrm>
            <a:off x="2723565" y="2975954"/>
            <a:ext cx="792000" cy="792000"/>
          </a:xfrm>
          <a:prstGeom prst="ellips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7" name="图标"/>
          <p:cNvSpPr>
            <a:spLocks noChangeAspect="1" noEditPoints="1"/>
          </p:cNvSpPr>
          <p:nvPr/>
        </p:nvSpPr>
        <p:spPr bwMode="auto">
          <a:xfrm>
            <a:off x="2953703" y="3119884"/>
            <a:ext cx="331724" cy="453354"/>
          </a:xfrm>
          <a:custGeom>
            <a:gdLst>
              <a:gd fmla="*/ 58 w 443" name="T0"/>
              <a:gd fmla="*/ 98 h 605" name="T1"/>
              <a:gd fmla="*/ 49 w 443" name="T2"/>
              <a:gd fmla="*/ 605 h 605" name="T3"/>
              <a:gd fmla="*/ 443 w 443" name="T4"/>
              <a:gd fmla="*/ 149 h 605" name="T5"/>
              <a:gd fmla="*/ 410 w 443" name="T6"/>
              <a:gd fmla="*/ 159 h 605" name="T7"/>
              <a:gd fmla="*/ 51 w 443" name="T8"/>
              <a:gd fmla="*/ 570 h 605" name="T9"/>
              <a:gd fmla="*/ 192 w 443" name="T10"/>
              <a:gd fmla="*/ 64 h 605" name="T11"/>
              <a:gd fmla="*/ 252 w 443" name="T12"/>
              <a:gd fmla="*/ 64 h 605" name="T13"/>
              <a:gd fmla="*/ 221 w 443" name="T14"/>
              <a:gd fmla="*/ 96 h 605" name="T15"/>
              <a:gd fmla="*/ 155 w 443" name="T16"/>
              <a:gd fmla="*/ 66 h 605" name="T17"/>
              <a:gd fmla="*/ 81 w 443" name="T18"/>
              <a:gd fmla="*/ 153 h 605" name="T19"/>
              <a:gd fmla="*/ 362 w 443" name="T20"/>
              <a:gd fmla="*/ 153 h 605" name="T21"/>
              <a:gd fmla="*/ 288 w 443" name="T22"/>
              <a:gd fmla="*/ 66 h 605" name="T23"/>
              <a:gd fmla="*/ 155 w 443" name="T24"/>
              <a:gd fmla="*/ 66 h 605" name="T25"/>
              <a:gd fmla="*/ 156 w 443" name="T26"/>
              <a:gd fmla="*/ 459 h 605" name="T27"/>
              <a:gd fmla="*/ 107 w 443" name="T28"/>
              <a:gd fmla="*/ 473 h 605" name="T29"/>
              <a:gd fmla="*/ 97 w 443" name="T30"/>
              <a:gd fmla="*/ 484 h 605" name="T31"/>
              <a:gd fmla="*/ 156 w 443" name="T32"/>
              <a:gd fmla="*/ 489 h 605" name="T33"/>
              <a:gd fmla="*/ 94 w 443" name="T34"/>
              <a:gd fmla="*/ 519 h 605" name="T35"/>
              <a:gd fmla="*/ 172 w 443" name="T36"/>
              <a:gd fmla="*/ 481 h 605" name="T37"/>
              <a:gd fmla="*/ 172 w 443" name="T38"/>
              <a:gd fmla="*/ 456 h 605" name="T39"/>
              <a:gd fmla="*/ 78 w 443" name="T40"/>
              <a:gd fmla="*/ 461 h 605" name="T41"/>
              <a:gd fmla="*/ 152 w 443" name="T42"/>
              <a:gd fmla="*/ 539 h 605" name="T43"/>
              <a:gd fmla="*/ 152 w 443" name="T44"/>
              <a:gd fmla="*/ 237 h 605" name="T45"/>
              <a:gd fmla="*/ 107 w 443" name="T46"/>
              <a:gd fmla="*/ 251 h 605" name="T47"/>
              <a:gd fmla="*/ 123 w 443" name="T48"/>
              <a:gd fmla="*/ 291 h 605" name="T49"/>
              <a:gd fmla="*/ 94 w 443" name="T50"/>
              <a:gd fmla="*/ 302 h 605" name="T51"/>
              <a:gd fmla="*/ 152 w 443" name="T52"/>
              <a:gd fmla="*/ 222 h 605" name="T53"/>
              <a:gd fmla="*/ 78 w 443" name="T54"/>
              <a:gd fmla="*/ 300 h 605" name="T55"/>
              <a:gd fmla="*/ 171 w 443" name="T56"/>
              <a:gd fmla="*/ 255 h 605" name="T57"/>
              <a:gd fmla="*/ 170 w 443" name="T58"/>
              <a:gd fmla="*/ 234 h 605" name="T59"/>
              <a:gd fmla="*/ 156 w 443" name="T60"/>
              <a:gd fmla="*/ 357 h 605" name="T61"/>
              <a:gd fmla="*/ 97 w 443" name="T62"/>
              <a:gd fmla="*/ 372 h 605" name="T63"/>
              <a:gd fmla="*/ 156 w 443" name="T64"/>
              <a:gd fmla="*/ 412 h 605" name="T65"/>
              <a:gd fmla="*/ 171 w 443" name="T66"/>
              <a:gd fmla="*/ 345 h 605" name="T67"/>
              <a:gd fmla="*/ 78 w 443" name="T68"/>
              <a:gd fmla="*/ 349 h 605" name="T69"/>
              <a:gd fmla="*/ 156 w 443" name="T70"/>
              <a:gd fmla="*/ 427 h 605" name="T71"/>
              <a:gd fmla="*/ 205 w 443" name="T72"/>
              <a:gd fmla="*/ 330 h 605" name="T73"/>
              <a:gd fmla="*/ 232 w 443" name="T74"/>
              <a:gd fmla="*/ 513 h 605" name="T75"/>
              <a:gd fmla="*/ 356 w 443" name="T76"/>
              <a:gd fmla="*/ 475 h 605" name="T77"/>
              <a:gd fmla="*/ 227 w 443" name="T78"/>
              <a:gd fmla="*/ 508 h 605" name="T79"/>
              <a:gd fmla="*/ 356 w 443" name="T80"/>
              <a:gd fmla="*/ 360 h 605" name="T81"/>
              <a:gd fmla="*/ 227 w 443" name="T82"/>
              <a:gd fmla="*/ 291 h 605" name="T83"/>
              <a:gd fmla="*/ 227 w 443" name="T84"/>
              <a:gd fmla="*/ 250 h 605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605" w="442">
                <a:moveTo>
                  <a:pt x="34" y="159"/>
                </a:moveTo>
                <a:cubicBezTo>
                  <a:pt x="34" y="142"/>
                  <a:pt x="42" y="134"/>
                  <a:pt x="58" y="133"/>
                </a:cubicBezTo>
                <a:lnTo>
                  <a:pt x="58" y="98"/>
                </a:lnTo>
                <a:cubicBezTo>
                  <a:pt x="27" y="99"/>
                  <a:pt x="0" y="118"/>
                  <a:pt x="0" y="149"/>
                </a:cubicBezTo>
                <a:lnTo>
                  <a:pt x="0" y="556"/>
                </a:lnTo>
                <a:cubicBezTo>
                  <a:pt x="0" y="581"/>
                  <a:pt x="24" y="605"/>
                  <a:pt x="49" y="605"/>
                </a:cubicBezTo>
                <a:lnTo>
                  <a:pt x="394" y="605"/>
                </a:lnTo>
                <a:cubicBezTo>
                  <a:pt x="419" y="605"/>
                  <a:pt x="443" y="581"/>
                  <a:pt x="443" y="556"/>
                </a:cubicBezTo>
                <a:lnTo>
                  <a:pt x="443" y="149"/>
                </a:lnTo>
                <a:cubicBezTo>
                  <a:pt x="443" y="118"/>
                  <a:pt x="416" y="99"/>
                  <a:pt x="385" y="98"/>
                </a:cubicBezTo>
                <a:lnTo>
                  <a:pt x="385" y="133"/>
                </a:lnTo>
                <a:cubicBezTo>
                  <a:pt x="402" y="134"/>
                  <a:pt x="410" y="142"/>
                  <a:pt x="410" y="159"/>
                </a:cubicBezTo>
                <a:lnTo>
                  <a:pt x="410" y="545"/>
                </a:lnTo>
                <a:cubicBezTo>
                  <a:pt x="410" y="557"/>
                  <a:pt x="404" y="570"/>
                  <a:pt x="393" y="570"/>
                </a:cubicBezTo>
                <a:lnTo>
                  <a:pt x="51" y="570"/>
                </a:lnTo>
                <a:cubicBezTo>
                  <a:pt x="37" y="570"/>
                  <a:pt x="34" y="556"/>
                  <a:pt x="34" y="542"/>
                </a:cubicBezTo>
                <a:lnTo>
                  <a:pt x="34" y="159"/>
                </a:lnTo>
                <a:close/>
                <a:moveTo>
                  <a:pt x="192" y="64"/>
                </a:moveTo>
                <a:cubicBezTo>
                  <a:pt x="192" y="50"/>
                  <a:pt x="205" y="37"/>
                  <a:pt x="219" y="37"/>
                </a:cubicBezTo>
                <a:lnTo>
                  <a:pt x="224" y="37"/>
                </a:lnTo>
                <a:cubicBezTo>
                  <a:pt x="238" y="37"/>
                  <a:pt x="252" y="50"/>
                  <a:pt x="252" y="64"/>
                </a:cubicBezTo>
                <a:lnTo>
                  <a:pt x="252" y="67"/>
                </a:lnTo>
                <a:cubicBezTo>
                  <a:pt x="252" y="83"/>
                  <a:pt x="238" y="96"/>
                  <a:pt x="222" y="96"/>
                </a:cubicBezTo>
                <a:lnTo>
                  <a:pt x="221" y="96"/>
                </a:lnTo>
                <a:cubicBezTo>
                  <a:pt x="205" y="96"/>
                  <a:pt x="192" y="83"/>
                  <a:pt x="192" y="67"/>
                </a:cubicBezTo>
                <a:lnTo>
                  <a:pt x="192" y="64"/>
                </a:lnTo>
                <a:close/>
                <a:moveTo>
                  <a:pt x="155" y="66"/>
                </a:moveTo>
                <a:lnTo>
                  <a:pt x="106" y="66"/>
                </a:lnTo>
                <a:cubicBezTo>
                  <a:pt x="89" y="66"/>
                  <a:pt x="81" y="74"/>
                  <a:pt x="81" y="90"/>
                </a:cubicBezTo>
                <a:lnTo>
                  <a:pt x="81" y="153"/>
                </a:lnTo>
                <a:cubicBezTo>
                  <a:pt x="81" y="164"/>
                  <a:pt x="88" y="175"/>
                  <a:pt x="98" y="175"/>
                </a:cubicBezTo>
                <a:lnTo>
                  <a:pt x="345" y="175"/>
                </a:lnTo>
                <a:cubicBezTo>
                  <a:pt x="355" y="175"/>
                  <a:pt x="362" y="164"/>
                  <a:pt x="362" y="153"/>
                </a:cubicBezTo>
                <a:lnTo>
                  <a:pt x="362" y="90"/>
                </a:lnTo>
                <a:cubicBezTo>
                  <a:pt x="362" y="74"/>
                  <a:pt x="354" y="66"/>
                  <a:pt x="337" y="66"/>
                </a:cubicBezTo>
                <a:lnTo>
                  <a:pt x="288" y="66"/>
                </a:lnTo>
                <a:cubicBezTo>
                  <a:pt x="288" y="32"/>
                  <a:pt x="260" y="0"/>
                  <a:pt x="227" y="0"/>
                </a:cubicBezTo>
                <a:lnTo>
                  <a:pt x="216" y="0"/>
                </a:lnTo>
                <a:cubicBezTo>
                  <a:pt x="184" y="0"/>
                  <a:pt x="155" y="32"/>
                  <a:pt x="155" y="66"/>
                </a:cubicBezTo>
                <a:close/>
                <a:moveTo>
                  <a:pt x="94" y="464"/>
                </a:moveTo>
                <a:cubicBezTo>
                  <a:pt x="94" y="460"/>
                  <a:pt x="95" y="459"/>
                  <a:pt x="98" y="459"/>
                </a:cubicBezTo>
                <a:lnTo>
                  <a:pt x="156" y="459"/>
                </a:lnTo>
                <a:lnTo>
                  <a:pt x="156" y="464"/>
                </a:lnTo>
                <a:cubicBezTo>
                  <a:pt x="156" y="469"/>
                  <a:pt x="132" y="483"/>
                  <a:pt x="127" y="485"/>
                </a:cubicBezTo>
                <a:cubicBezTo>
                  <a:pt x="123" y="482"/>
                  <a:pt x="114" y="473"/>
                  <a:pt x="107" y="473"/>
                </a:cubicBezTo>
                <a:lnTo>
                  <a:pt x="106" y="473"/>
                </a:lnTo>
                <a:cubicBezTo>
                  <a:pt x="102" y="473"/>
                  <a:pt x="97" y="479"/>
                  <a:pt x="97" y="482"/>
                </a:cubicBezTo>
                <a:lnTo>
                  <a:pt x="97" y="484"/>
                </a:lnTo>
                <a:cubicBezTo>
                  <a:pt x="97" y="488"/>
                  <a:pt x="118" y="511"/>
                  <a:pt x="123" y="511"/>
                </a:cubicBezTo>
                <a:lnTo>
                  <a:pt x="124" y="511"/>
                </a:lnTo>
                <a:cubicBezTo>
                  <a:pt x="128" y="511"/>
                  <a:pt x="152" y="492"/>
                  <a:pt x="156" y="489"/>
                </a:cubicBezTo>
                <a:cubicBezTo>
                  <a:pt x="156" y="497"/>
                  <a:pt x="160" y="524"/>
                  <a:pt x="152" y="524"/>
                </a:cubicBezTo>
                <a:lnTo>
                  <a:pt x="98" y="524"/>
                </a:lnTo>
                <a:cubicBezTo>
                  <a:pt x="95" y="524"/>
                  <a:pt x="94" y="523"/>
                  <a:pt x="94" y="519"/>
                </a:cubicBezTo>
                <a:lnTo>
                  <a:pt x="94" y="464"/>
                </a:lnTo>
                <a:close/>
                <a:moveTo>
                  <a:pt x="152" y="539"/>
                </a:moveTo>
                <a:cubicBezTo>
                  <a:pt x="181" y="539"/>
                  <a:pt x="170" y="508"/>
                  <a:pt x="172" y="481"/>
                </a:cubicBezTo>
                <a:cubicBezTo>
                  <a:pt x="173" y="467"/>
                  <a:pt x="207" y="455"/>
                  <a:pt x="210" y="443"/>
                </a:cubicBezTo>
                <a:lnTo>
                  <a:pt x="206" y="443"/>
                </a:lnTo>
                <a:cubicBezTo>
                  <a:pt x="195" y="443"/>
                  <a:pt x="179" y="452"/>
                  <a:pt x="172" y="456"/>
                </a:cubicBezTo>
                <a:cubicBezTo>
                  <a:pt x="168" y="451"/>
                  <a:pt x="164" y="444"/>
                  <a:pt x="155" y="444"/>
                </a:cubicBezTo>
                <a:lnTo>
                  <a:pt x="95" y="444"/>
                </a:lnTo>
                <a:cubicBezTo>
                  <a:pt x="86" y="444"/>
                  <a:pt x="78" y="452"/>
                  <a:pt x="78" y="461"/>
                </a:cubicBezTo>
                <a:lnTo>
                  <a:pt x="78" y="522"/>
                </a:lnTo>
                <a:cubicBezTo>
                  <a:pt x="78" y="533"/>
                  <a:pt x="87" y="539"/>
                  <a:pt x="98" y="539"/>
                </a:cubicBezTo>
                <a:lnTo>
                  <a:pt x="152" y="539"/>
                </a:lnTo>
                <a:close/>
                <a:moveTo>
                  <a:pt x="94" y="242"/>
                </a:moveTo>
                <a:cubicBezTo>
                  <a:pt x="94" y="238"/>
                  <a:pt x="95" y="237"/>
                  <a:pt x="98" y="237"/>
                </a:cubicBezTo>
                <a:lnTo>
                  <a:pt x="152" y="237"/>
                </a:lnTo>
                <a:cubicBezTo>
                  <a:pt x="155" y="237"/>
                  <a:pt x="156" y="238"/>
                  <a:pt x="156" y="242"/>
                </a:cubicBezTo>
                <a:cubicBezTo>
                  <a:pt x="156" y="246"/>
                  <a:pt x="130" y="263"/>
                  <a:pt x="127" y="263"/>
                </a:cubicBezTo>
                <a:cubicBezTo>
                  <a:pt x="124" y="263"/>
                  <a:pt x="116" y="251"/>
                  <a:pt x="107" y="251"/>
                </a:cubicBezTo>
                <a:cubicBezTo>
                  <a:pt x="103" y="251"/>
                  <a:pt x="97" y="256"/>
                  <a:pt x="97" y="260"/>
                </a:cubicBezTo>
                <a:lnTo>
                  <a:pt x="97" y="262"/>
                </a:lnTo>
                <a:cubicBezTo>
                  <a:pt x="97" y="268"/>
                  <a:pt x="118" y="288"/>
                  <a:pt x="123" y="291"/>
                </a:cubicBezTo>
                <a:lnTo>
                  <a:pt x="156" y="266"/>
                </a:lnTo>
                <a:lnTo>
                  <a:pt x="156" y="302"/>
                </a:lnTo>
                <a:lnTo>
                  <a:pt x="94" y="302"/>
                </a:lnTo>
                <a:lnTo>
                  <a:pt x="94" y="242"/>
                </a:lnTo>
                <a:close/>
                <a:moveTo>
                  <a:pt x="170" y="234"/>
                </a:moveTo>
                <a:cubicBezTo>
                  <a:pt x="168" y="226"/>
                  <a:pt x="162" y="222"/>
                  <a:pt x="152" y="222"/>
                </a:cubicBezTo>
                <a:lnTo>
                  <a:pt x="98" y="222"/>
                </a:lnTo>
                <a:cubicBezTo>
                  <a:pt x="87" y="222"/>
                  <a:pt x="78" y="229"/>
                  <a:pt x="78" y="239"/>
                </a:cubicBezTo>
                <a:lnTo>
                  <a:pt x="78" y="300"/>
                </a:lnTo>
                <a:cubicBezTo>
                  <a:pt x="78" y="309"/>
                  <a:pt x="86" y="317"/>
                  <a:pt x="95" y="317"/>
                </a:cubicBezTo>
                <a:lnTo>
                  <a:pt x="155" y="317"/>
                </a:lnTo>
                <a:cubicBezTo>
                  <a:pt x="179" y="317"/>
                  <a:pt x="172" y="279"/>
                  <a:pt x="171" y="255"/>
                </a:cubicBezTo>
                <a:lnTo>
                  <a:pt x="210" y="222"/>
                </a:lnTo>
                <a:cubicBezTo>
                  <a:pt x="210" y="222"/>
                  <a:pt x="207" y="221"/>
                  <a:pt x="207" y="221"/>
                </a:cubicBezTo>
                <a:cubicBezTo>
                  <a:pt x="192" y="221"/>
                  <a:pt x="180" y="234"/>
                  <a:pt x="170" y="234"/>
                </a:cubicBezTo>
                <a:close/>
                <a:moveTo>
                  <a:pt x="94" y="349"/>
                </a:moveTo>
                <a:lnTo>
                  <a:pt x="156" y="349"/>
                </a:lnTo>
                <a:lnTo>
                  <a:pt x="156" y="357"/>
                </a:lnTo>
                <a:lnTo>
                  <a:pt x="127" y="375"/>
                </a:lnTo>
                <a:lnTo>
                  <a:pt x="108" y="361"/>
                </a:lnTo>
                <a:cubicBezTo>
                  <a:pt x="103" y="364"/>
                  <a:pt x="97" y="365"/>
                  <a:pt x="97" y="372"/>
                </a:cubicBezTo>
                <a:cubicBezTo>
                  <a:pt x="97" y="377"/>
                  <a:pt x="118" y="401"/>
                  <a:pt x="123" y="401"/>
                </a:cubicBezTo>
                <a:cubicBezTo>
                  <a:pt x="130" y="401"/>
                  <a:pt x="148" y="380"/>
                  <a:pt x="156" y="378"/>
                </a:cubicBezTo>
                <a:lnTo>
                  <a:pt x="156" y="412"/>
                </a:lnTo>
                <a:lnTo>
                  <a:pt x="94" y="412"/>
                </a:lnTo>
                <a:lnTo>
                  <a:pt x="94" y="349"/>
                </a:lnTo>
                <a:close/>
                <a:moveTo>
                  <a:pt x="171" y="345"/>
                </a:moveTo>
                <a:cubicBezTo>
                  <a:pt x="169" y="340"/>
                  <a:pt x="165" y="334"/>
                  <a:pt x="156" y="334"/>
                </a:cubicBezTo>
                <a:lnTo>
                  <a:pt x="94" y="334"/>
                </a:lnTo>
                <a:cubicBezTo>
                  <a:pt x="86" y="334"/>
                  <a:pt x="78" y="341"/>
                  <a:pt x="78" y="349"/>
                </a:cubicBezTo>
                <a:lnTo>
                  <a:pt x="78" y="412"/>
                </a:lnTo>
                <a:cubicBezTo>
                  <a:pt x="78" y="420"/>
                  <a:pt x="86" y="427"/>
                  <a:pt x="94" y="427"/>
                </a:cubicBezTo>
                <a:lnTo>
                  <a:pt x="156" y="427"/>
                </a:lnTo>
                <a:cubicBezTo>
                  <a:pt x="179" y="427"/>
                  <a:pt x="172" y="388"/>
                  <a:pt x="171" y="365"/>
                </a:cubicBezTo>
                <a:lnTo>
                  <a:pt x="210" y="333"/>
                </a:lnTo>
                <a:lnTo>
                  <a:pt x="205" y="330"/>
                </a:lnTo>
                <a:lnTo>
                  <a:pt x="171" y="345"/>
                </a:lnTo>
                <a:close/>
                <a:moveTo>
                  <a:pt x="227" y="508"/>
                </a:moveTo>
                <a:cubicBezTo>
                  <a:pt x="227" y="512"/>
                  <a:pt x="228" y="513"/>
                  <a:pt x="232" y="513"/>
                </a:cubicBezTo>
                <a:lnTo>
                  <a:pt x="351" y="513"/>
                </a:lnTo>
                <a:cubicBezTo>
                  <a:pt x="355" y="513"/>
                  <a:pt x="356" y="512"/>
                  <a:pt x="356" y="508"/>
                </a:cubicBezTo>
                <a:lnTo>
                  <a:pt x="356" y="475"/>
                </a:lnTo>
                <a:cubicBezTo>
                  <a:pt x="356" y="471"/>
                  <a:pt x="355" y="470"/>
                  <a:pt x="351" y="470"/>
                </a:cubicBezTo>
                <a:lnTo>
                  <a:pt x="227" y="470"/>
                </a:lnTo>
                <a:lnTo>
                  <a:pt x="227" y="508"/>
                </a:lnTo>
                <a:close/>
                <a:moveTo>
                  <a:pt x="227" y="401"/>
                </a:moveTo>
                <a:lnTo>
                  <a:pt x="356" y="401"/>
                </a:lnTo>
                <a:lnTo>
                  <a:pt x="356" y="360"/>
                </a:lnTo>
                <a:lnTo>
                  <a:pt x="227" y="360"/>
                </a:lnTo>
                <a:lnTo>
                  <a:pt x="227" y="401"/>
                </a:lnTo>
                <a:close/>
                <a:moveTo>
                  <a:pt x="227" y="291"/>
                </a:moveTo>
                <a:lnTo>
                  <a:pt x="321" y="291"/>
                </a:lnTo>
                <a:lnTo>
                  <a:pt x="321" y="250"/>
                </a:lnTo>
                <a:lnTo>
                  <a:pt x="227" y="250"/>
                </a:lnTo>
                <a:lnTo>
                  <a:pt x="227" y="2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600">
              <a:solidFill>
                <a:schemeClr val="accen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8" name="文本"/>
          <p:cNvSpPr/>
          <p:nvPr/>
        </p:nvSpPr>
        <p:spPr>
          <a:xfrm>
            <a:off x="771345" y="3682085"/>
            <a:ext cx="2040586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59" name="文本"/>
          <p:cNvSpPr/>
          <p:nvPr/>
        </p:nvSpPr>
        <p:spPr>
          <a:xfrm>
            <a:off x="1052498" y="3219453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0" name="文本"/>
          <p:cNvSpPr/>
          <p:nvPr/>
        </p:nvSpPr>
        <p:spPr>
          <a:xfrm>
            <a:off x="8317201" y="2490674"/>
            <a:ext cx="36474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1" name="文本"/>
          <p:cNvSpPr/>
          <p:nvPr/>
        </p:nvSpPr>
        <p:spPr>
          <a:xfrm>
            <a:off x="8317201" y="2044398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62" name="文本"/>
          <p:cNvSpPr/>
          <p:nvPr/>
        </p:nvSpPr>
        <p:spPr>
          <a:xfrm>
            <a:off x="8317201" y="5021554"/>
            <a:ext cx="3647493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单击此处添加您的文字内容，或复制文本粘贴至此，字间距和行间距均可自行调节</a:t>
            </a:r>
          </a:p>
        </p:txBody>
      </p:sp>
      <p:sp>
        <p:nvSpPr>
          <p:cNvPr id="63" name="文本"/>
          <p:cNvSpPr/>
          <p:nvPr/>
        </p:nvSpPr>
        <p:spPr>
          <a:xfrm>
            <a:off x="8317201" y="4575278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20000" contrast="20000"/>
                    </a14:imgEffect>
                    <a14:imgEffect>
                      <a14:colorTemperature colorTemp="75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r="575" t="701"/>
          <a:stretch>
            <a:fillRect/>
          </a:stretch>
        </p:blipFill>
        <p:spPr>
          <a:xfrm>
            <a:off x="3984625" y="2199005"/>
            <a:ext cx="3600450" cy="3600450"/>
          </a:xfrm>
          <a:custGeom>
            <a:gdLst>
              <a:gd fmla="*/ 1909536 w 3819072" name="connsiteX0"/>
              <a:gd fmla="*/ 0 h 3819072" name="connsiteY0"/>
              <a:gd fmla="*/ 3819072 w 3819072" name="connsiteX1"/>
              <a:gd fmla="*/ 1909536 h 3819072" name="connsiteY1"/>
              <a:gd fmla="*/ 1909536 w 3819072" name="connsiteX2"/>
              <a:gd fmla="*/ 3819072 h 3819072" name="connsiteY2"/>
              <a:gd fmla="*/ 0 w 3819072" name="connsiteX3"/>
              <a:gd fmla="*/ 1909536 h 3819072" name="connsiteY3"/>
              <a:gd fmla="*/ 1909536 w 3819072" name="connsiteX4"/>
              <a:gd fmla="*/ 0 h 381907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819072" w="3819072">
                <a:moveTo>
                  <a:pt x="1909536" y="0"/>
                </a:moveTo>
                <a:cubicBezTo>
                  <a:pt x="2964144" y="0"/>
                  <a:pt x="3819072" y="854928"/>
                  <a:pt x="3819072" y="1909536"/>
                </a:cubicBezTo>
                <a:cubicBezTo>
                  <a:pt x="3819072" y="2964144"/>
                  <a:pt x="2964144" y="3819072"/>
                  <a:pt x="1909536" y="3819072"/>
                </a:cubicBezTo>
                <a:cubicBezTo>
                  <a:pt x="854928" y="3819072"/>
                  <a:pt x="0" y="2964144"/>
                  <a:pt x="0" y="1909536"/>
                </a:cubicBezTo>
                <a:cubicBezTo>
                  <a:pt x="0" y="854928"/>
                  <a:pt x="854928" y="0"/>
                  <a:pt x="1909536" y="0"/>
                </a:cubicBezTo>
                <a:close/>
              </a:path>
            </a:pathLst>
          </a:custGeom>
          <a:ln>
            <a:solidFill>
              <a:srgbClr val="C00000">
                <a:alpha val="25000"/>
              </a:srgbClr>
            </a:solidFill>
          </a:ln>
        </p:spPr>
      </p:pic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4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2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decel="100000" fill="hold" id="5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55"/>
      <p:bldP grpId="0" spid="56"/>
      <p:bldP grpId="0" spid="57"/>
      <p:bldP grpId="0" spid="58"/>
      <p:bldP grpId="0" spid="59"/>
      <p:bldP grpId="0" spid="60"/>
      <p:bldP grpId="0" spid="61"/>
      <p:bldP grpId="0" spid="62"/>
      <p:bldP grpId="0" spid="63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219769" y="2396361"/>
            <a:ext cx="1251460" cy="2718219"/>
            <a:chOff x="6295969" y="2503041"/>
            <a:chExt cx="1251460" cy="2718219"/>
          </a:xfrm>
        </p:grpSpPr>
        <p:cxnSp>
          <p:nvCxnSpPr>
            <p:cNvPr id="4" name="直接连接符 3"/>
            <p:cNvCxnSpPr>
              <a:stCxn id="12" idx="6"/>
              <a:endCxn id="9" idx="6"/>
            </p:cNvCxnSpPr>
            <p:nvPr/>
          </p:nvCxnSpPr>
          <p:spPr>
            <a:xfrm flipH="1">
              <a:off x="7107234" y="3859785"/>
              <a:ext cx="427990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: 形状 4"/>
            <p:cNvSpPr/>
            <p:nvPr/>
          </p:nvSpPr>
          <p:spPr>
            <a:xfrm>
              <a:off x="6295969" y="2503041"/>
              <a:ext cx="1251460" cy="576000"/>
            </a:xfrm>
            <a:custGeom>
              <a:gdLst>
                <a:gd fmla="*/ 0 w 1276350" name="connsiteX0"/>
                <a:gd fmla="*/ 438150 h 438150" name="connsiteY0"/>
                <a:gd fmla="*/ 0 w 1276350" name="connsiteX1"/>
                <a:gd fmla="*/ 0 h 438150" name="connsiteY1"/>
                <a:gd fmla="*/ 1276350 w 1276350" name="connsiteX2"/>
                <a:gd fmla="*/ 0 h 43815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38150" w="12763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gdLst>
                <a:gd fmla="*/ 0 w 1276350" name="connsiteX0"/>
                <a:gd fmla="*/ 438150 h 438150" name="connsiteY0"/>
                <a:gd fmla="*/ 0 w 1276350" name="connsiteX1"/>
                <a:gd fmla="*/ 0 h 438150" name="connsiteY1"/>
                <a:gd fmla="*/ 1276350 w 1276350" name="connsiteX2"/>
                <a:gd fmla="*/ 0 h 438150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38150" w="12763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矩形: 圆角 6"/>
          <p:cNvSpPr/>
          <p:nvPr/>
        </p:nvSpPr>
        <p:spPr>
          <a:xfrm>
            <a:off x="1811593" y="1862080"/>
            <a:ext cx="3207820" cy="3782049"/>
          </a:xfrm>
          <a:prstGeom prst="roundRect">
            <a:avLst>
              <a:gd fmla="val 0" name="adj"/>
            </a:avLst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2359" y="3405268"/>
            <a:ext cx="2626288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00" kumimoji="0" lang="zh-CN" noProof="0" normalizeH="0" spc="0" strike="noStrike" sz="1400" u="none">
                <a:ln>
                  <a:noFill/>
                </a:ln>
                <a:solidFill>
                  <a:srgbClr val="FFFDF8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党建工作与业务工作本应是不可分割的一个整体，二者的结合是党建工作不懈努力的目标和积极探索的重大课题。但在实际工作中，还存在着党建工作与业务工作发生脱节、冲突或者顾此失彼的现象，一定程度上影响了党建作用的发挥。</a:t>
            </a:r>
          </a:p>
        </p:txBody>
      </p:sp>
      <p:sp>
        <p:nvSpPr>
          <p:cNvPr id="9" name="1"/>
          <p:cNvSpPr/>
          <p:nvPr/>
        </p:nvSpPr>
        <p:spPr>
          <a:xfrm>
            <a:off x="5459845" y="2967629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22860" compatLnSpc="1" forceAA="0" lIns="45720" rIns="45720" rot="0" spcFirstLastPara="0" tIns="22860" vert="horz" wrap="none">
            <a:normAutofit/>
          </a:bodyPr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三种</a:t>
            </a:r>
          </a:p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200" kumimoji="0" lang="zh-CN" noProof="0" normalizeH="0" spc="0" strike="noStrike" sz="32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情形</a:t>
            </a:r>
          </a:p>
        </p:txBody>
      </p:sp>
      <p:sp>
        <p:nvSpPr>
          <p:cNvPr id="10" name="11"/>
          <p:cNvSpPr>
            <a:spLocks noChangeAspect="1"/>
          </p:cNvSpPr>
          <p:nvPr/>
        </p:nvSpPr>
        <p:spPr>
          <a:xfrm flipH="1">
            <a:off x="7458389" y="212636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1</a:t>
            </a:r>
          </a:p>
        </p:txBody>
      </p:sp>
      <p:sp>
        <p:nvSpPr>
          <p:cNvPr id="11" name="33"/>
          <p:cNvSpPr>
            <a:spLocks noChangeAspect="1"/>
          </p:cNvSpPr>
          <p:nvPr/>
        </p:nvSpPr>
        <p:spPr>
          <a:xfrm flipH="1">
            <a:off x="7458389" y="4844580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3</a:t>
            </a:r>
          </a:p>
        </p:txBody>
      </p:sp>
      <p:sp>
        <p:nvSpPr>
          <p:cNvPr id="12" name="22"/>
          <p:cNvSpPr>
            <a:spLocks noChangeAspect="1"/>
          </p:cNvSpPr>
          <p:nvPr/>
        </p:nvSpPr>
        <p:spPr>
          <a:xfrm flipH="1">
            <a:off x="7458389" y="3483105"/>
            <a:ext cx="540000" cy="540000"/>
          </a:xfrm>
          <a:prstGeom prst="ellipse">
            <a:avLst/>
          </a:prstGeom>
          <a:solidFill>
            <a:srgbClr val="7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zh-CN" b="0" baseline="0" cap="none" i="0" kern="1200" kumimoji="0" lang="en-US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2</a:t>
            </a:r>
          </a:p>
        </p:txBody>
      </p:sp>
      <p:sp>
        <p:nvSpPr>
          <p:cNvPr id="13" name="矩形 12"/>
          <p:cNvSpPr/>
          <p:nvPr/>
        </p:nvSpPr>
        <p:spPr>
          <a:xfrm>
            <a:off x="8110513" y="1980861"/>
            <a:ext cx="2926711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00" kumimoji="0" lang="zh-CN" noProof="0" normalizeH="0" spc="0" strike="noStrike" sz="1600" u="none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一是党建工作与业务工作之间结合的方法和途径不多；对党建工作缺乏关心和思考；</a:t>
            </a:r>
          </a:p>
        </p:txBody>
      </p:sp>
      <p:sp>
        <p:nvSpPr>
          <p:cNvPr id="14" name="矩形 13"/>
          <p:cNvSpPr/>
          <p:nvPr/>
        </p:nvSpPr>
        <p:spPr>
          <a:xfrm>
            <a:off x="8110513" y="3214496"/>
            <a:ext cx="2926711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00" kumimoji="0" lang="zh-CN" noProof="0" normalizeH="0" spc="0" strike="noStrike" sz="1600" u="none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二是对党建工作的支持和指导力度不到位，布置工作时没有把党建摆到应有的高度，开展工作时党建的力度抓的不够；</a:t>
            </a:r>
          </a:p>
        </p:txBody>
      </p:sp>
      <p:sp>
        <p:nvSpPr>
          <p:cNvPr id="15" name="矩形 14"/>
          <p:cNvSpPr/>
          <p:nvPr/>
        </p:nvSpPr>
        <p:spPr>
          <a:xfrm>
            <a:off x="8110513" y="4575971"/>
            <a:ext cx="2926706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0" baseline="0" cap="none" i="0" kern="100" kumimoji="0" lang="zh-CN" noProof="0" normalizeH="0" spc="0" strike="noStrike" sz="1600" u="none">
                <a:ln>
                  <a:noFill/>
                </a:ln>
                <a:solidFill>
                  <a:srgbClr val="502800"/>
                </a:solidFill>
                <a:effectLst/>
                <a:uLnTx/>
                <a:uFillTx/>
                <a:latin typeface="Arial"/>
                <a:ea charset="-122" panose="020b0503020204020204" pitchFamily="34" typeface="微软雅黑"/>
                <a:cs typeface="+mn-ea"/>
                <a:sym typeface="+mn-lt"/>
              </a:rPr>
              <a:t>三是认为业务工作才是机关单位的重点，对党建工作停留在口头宣传上，存在做表面文章、消极被动应付的现象。</a:t>
            </a:r>
          </a:p>
        </p:txBody>
      </p:sp>
      <p:sp>
        <p:nvSpPr>
          <p:cNvPr id="16" name="Freeform 5"/>
          <p:cNvSpPr/>
          <p:nvPr/>
        </p:nvSpPr>
        <p:spPr bwMode="auto">
          <a:xfrm>
            <a:off x="2971227" y="2187711"/>
            <a:ext cx="888552" cy="888552"/>
          </a:xfrm>
          <a:custGeom>
            <a:gdLst>
              <a:gd fmla="*/ 2313 w 16074" name="T0"/>
              <a:gd fmla="*/ 11564 h 16128" name="T1"/>
              <a:gd fmla="*/ 3529 w 16074" name="T2"/>
              <a:gd fmla="*/ 12395 h 16128" name="T3"/>
              <a:gd fmla="*/ 4818 w 16074" name="T4"/>
              <a:gd fmla="*/ 13031 h 16128" name="T5"/>
              <a:gd fmla="*/ 6189 w 16074" name="T6"/>
              <a:gd fmla="*/ 13418 h 16128" name="T7"/>
              <a:gd fmla="*/ 7653 w 16074" name="T8"/>
              <a:gd fmla="*/ 13501 h 16128" name="T9"/>
              <a:gd fmla="*/ 9219 w 16074" name="T10"/>
              <a:gd fmla="*/ 13224 h 16128" name="T11"/>
              <a:gd fmla="*/ 5225 w 16074" name="T12"/>
              <a:gd fmla="*/ 7326 h 16128" name="T13"/>
              <a:gd fmla="*/ 5604 w 16074" name="T14"/>
              <a:gd fmla="*/ 2588 h 16128" name="T15"/>
              <a:gd fmla="*/ 5918 w 16074" name="T16"/>
              <a:gd fmla="*/ 2680 h 16128" name="T17"/>
              <a:gd fmla="*/ 6274 w 16074" name="T18"/>
              <a:gd fmla="*/ 2719 h 16128" name="T19"/>
              <a:gd fmla="*/ 6671 w 16074" name="T20"/>
              <a:gd fmla="*/ 2688 h 16128" name="T21"/>
              <a:gd fmla="*/ 7102 w 16074" name="T22"/>
              <a:gd fmla="*/ 2577 h 16128" name="T23"/>
              <a:gd fmla="*/ 7563 w 16074" name="T24"/>
              <a:gd fmla="*/ 2375 h 16128" name="T25"/>
              <a:gd fmla="*/ 8053 w 16074" name="T26"/>
              <a:gd fmla="*/ 2066 h 16128" name="T27"/>
              <a:gd fmla="*/ 12930 w 16074" name="T28"/>
              <a:gd fmla="*/ 10057 h 16128" name="T29"/>
              <a:gd fmla="*/ 13396 w 16074" name="T30"/>
              <a:gd fmla="*/ 8301 h 16128" name="T31"/>
              <a:gd fmla="*/ 13347 w 16074" name="T32"/>
              <a:gd fmla="*/ 6443 h 16128" name="T33"/>
              <a:gd fmla="*/ 12801 w 16074" name="T34"/>
              <a:gd fmla="*/ 4583 h 16128" name="T35"/>
              <a:gd fmla="*/ 11773 w 16074" name="T36"/>
              <a:gd fmla="*/ 2822 h 16128" name="T37"/>
              <a:gd fmla="*/ 10277 w 16074" name="T38"/>
              <a:gd fmla="*/ 1262 h 16128" name="T39"/>
              <a:gd fmla="*/ 8329 w 16074" name="T40"/>
              <a:gd fmla="*/ 0 h 16128" name="T41"/>
              <a:gd fmla="*/ 10526 w 16074" name="T42"/>
              <a:gd fmla="*/ 458 h 16128" name="T43"/>
              <a:gd fmla="*/ 12659 w 16074" name="T44"/>
              <a:gd fmla="*/ 1583 h 16128" name="T45"/>
              <a:gd fmla="*/ 14464 w 16074" name="T46"/>
              <a:gd fmla="*/ 3304 h 16128" name="T47"/>
              <a:gd fmla="*/ 15679 w 16074" name="T48"/>
              <a:gd fmla="*/ 5557 h 16128" name="T49"/>
              <a:gd fmla="*/ 16044 w 16074" name="T50"/>
              <a:gd fmla="*/ 8271 h 16128" name="T51"/>
              <a:gd fmla="*/ 15294 w 16074" name="T52"/>
              <a:gd fmla="*/ 11379 h 16128" name="T53"/>
              <a:gd fmla="*/ 12655 w 16074" name="T54"/>
              <a:gd fmla="*/ 14684 h 16128" name="T55"/>
              <a:gd fmla="*/ 10870 w 16074" name="T56"/>
              <a:gd fmla="*/ 15495 h 16128" name="T57"/>
              <a:gd fmla="*/ 9145 w 16074" name="T58"/>
              <a:gd fmla="*/ 15974 h 16128" name="T59"/>
              <a:gd fmla="*/ 7486 w 16074" name="T60"/>
              <a:gd fmla="*/ 16128 h 16128" name="T61"/>
              <a:gd fmla="*/ 5906 w 16074" name="T62"/>
              <a:gd fmla="*/ 15967 h 16128" name="T63"/>
              <a:gd fmla="*/ 4415 w 16074" name="T64"/>
              <a:gd fmla="*/ 15498 h 16128" name="T65"/>
              <a:gd fmla="*/ 3023 w 16074" name="T66"/>
              <a:gd fmla="*/ 14731 h 16128" name="T67"/>
              <a:gd fmla="*/ 2528 w 16074" name="T68"/>
              <a:gd fmla="*/ 14487 h 16128" name="T69"/>
              <a:gd fmla="*/ 2530 w 16074" name="T70"/>
              <a:gd fmla="*/ 14735 h 16128" name="T71"/>
              <a:gd fmla="*/ 2473 w 16074" name="T72"/>
              <a:gd fmla="*/ 14983 h 16128" name="T73"/>
              <a:gd fmla="*/ 2363 w 16074" name="T74"/>
              <a:gd fmla="*/ 15222 h 16128" name="T75"/>
              <a:gd fmla="*/ 2207 w 16074" name="T76"/>
              <a:gd fmla="*/ 15444 h 16128" name="T77"/>
              <a:gd fmla="*/ 2013 w 16074" name="T78"/>
              <a:gd fmla="*/ 15642 h 16128" name="T79"/>
              <a:gd fmla="*/ 1779 w 16074" name="T80"/>
              <a:gd fmla="*/ 15812 h 16128" name="T81"/>
              <a:gd fmla="*/ 1496 w 16074" name="T82"/>
              <a:gd fmla="*/ 15944 h 16128" name="T83"/>
              <a:gd fmla="*/ 1210 w 16074" name="T84"/>
              <a:gd fmla="*/ 16001 h 16128" name="T85"/>
              <a:gd fmla="*/ 933 w 16074" name="T86"/>
              <a:gd fmla="*/ 15986 h 16128" name="T87"/>
              <a:gd fmla="*/ 671 w 16074" name="T88"/>
              <a:gd fmla="*/ 15902 h 16128" name="T89"/>
              <a:gd fmla="*/ 436 w 16074" name="T90"/>
              <a:gd fmla="*/ 15751 h 16128" name="T91"/>
              <a:gd fmla="*/ 234 w 16074" name="T92"/>
              <a:gd fmla="*/ 15534 h 16128" name="T93"/>
              <a:gd fmla="*/ 33 w 16074" name="T94"/>
              <a:gd fmla="*/ 15112 h 16128" name="T95"/>
              <a:gd fmla="*/ 17 w 16074" name="T96"/>
              <a:gd fmla="*/ 14651 h 16128" name="T97"/>
              <a:gd fmla="*/ 179 w 16074" name="T98"/>
              <a:gd fmla="*/ 14226 h 16128" name="T99"/>
              <a:gd fmla="*/ 478 w 16074" name="T100"/>
              <a:gd fmla="*/ 13874 h 16128" name="T101"/>
              <a:gd fmla="*/ 878 w 16074" name="T102"/>
              <a:gd fmla="*/ 13632 h 16128" name="T103"/>
              <a:gd fmla="*/ 1339 w 16074" name="T104"/>
              <a:gd fmla="*/ 13536 h 16128" name="T105"/>
              <a:gd fmla="*/ 1477 w 16074" name="T106"/>
              <a:gd fmla="*/ 13406 h 16128" name="T107"/>
              <a:gd fmla="*/ 1100 w 16074" name="T108"/>
              <a:gd fmla="*/ 12990 h 16128" name="T109"/>
              <a:gd fmla="*/ 736 w 16074" name="T110"/>
              <a:gd fmla="*/ 12545 h 1612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6127" w="16074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FFFDF8"/>
          </a:solidFill>
          <a:ln>
            <a:noFill/>
          </a:ln>
          <a:effectLst/>
        </p:spPr>
        <p:txBody>
          <a:bodyPr anchor="t" anchorCtr="0" bIns="45720" compatLnSpc="1" lIns="91440" numCol="1" rIns="91440" tIns="45720" vert="horz" wrap="square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1200" kumimoji="0" lang="zh-CN" noProof="0" normalizeH="0" spc="0" strike="noStrike" sz="1800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charset="-122" panose="020b0503020204020204" pitchFamily="34" typeface="微软雅黑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24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2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1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7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3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5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9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5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" name="矩形"/>
          <p:cNvSpPr/>
          <p:nvPr/>
        </p:nvSpPr>
        <p:spPr>
          <a:xfrm>
            <a:off x="0" y="3891090"/>
            <a:ext cx="12192000" cy="2286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3020204020204" pitchFamily="34" typeface="微软雅黑"/>
            </a:endParaRPr>
          </a:p>
        </p:txBody>
      </p:sp>
      <p:sp>
        <p:nvSpPr>
          <p:cNvPr id="18" name="椭圆"/>
          <p:cNvSpPr/>
          <p:nvPr/>
        </p:nvSpPr>
        <p:spPr>
          <a:xfrm>
            <a:off x="1726193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椭圆"/>
          <p:cNvSpPr/>
          <p:nvPr/>
        </p:nvSpPr>
        <p:spPr>
          <a:xfrm>
            <a:off x="4168532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1" name="椭圆"/>
          <p:cNvSpPr/>
          <p:nvPr/>
        </p:nvSpPr>
        <p:spPr>
          <a:xfrm>
            <a:off x="660666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2" name="椭圆"/>
          <p:cNvSpPr/>
          <p:nvPr/>
        </p:nvSpPr>
        <p:spPr>
          <a:xfrm>
            <a:off x="9044809" y="3270712"/>
            <a:ext cx="1464851" cy="1464851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1" name="圆角矩形标注"/>
          <p:cNvSpPr/>
          <p:nvPr/>
        </p:nvSpPr>
        <p:spPr>
          <a:xfrm>
            <a:off x="1448645" y="5223282"/>
            <a:ext cx="2019946" cy="45500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1600">
                <a:solidFill>
                  <a:schemeClr val="accent6"/>
                </a:solidFill>
                <a:latin typeface="+mj-ea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6" name="圆角矩形标注"/>
          <p:cNvSpPr/>
          <p:nvPr/>
        </p:nvSpPr>
        <p:spPr>
          <a:xfrm>
            <a:off x="3890984" y="2327988"/>
            <a:ext cx="2019946" cy="45500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1600">
                <a:solidFill>
                  <a:schemeClr val="accent6"/>
                </a:solidFill>
                <a:latin typeface="+mj-ea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7" name="圆角矩形标注"/>
          <p:cNvSpPr/>
          <p:nvPr/>
        </p:nvSpPr>
        <p:spPr>
          <a:xfrm>
            <a:off x="6329121" y="5223282"/>
            <a:ext cx="2019946" cy="45500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1600">
                <a:solidFill>
                  <a:schemeClr val="accent6"/>
                </a:solidFill>
                <a:latin typeface="+mj-ea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58" name="圆角矩形标注"/>
          <p:cNvSpPr/>
          <p:nvPr/>
        </p:nvSpPr>
        <p:spPr>
          <a:xfrm>
            <a:off x="8767261" y="2327988"/>
            <a:ext cx="2019946" cy="455005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b="1" lang="zh-CN" spc="250" sz="1600">
                <a:solidFill>
                  <a:schemeClr val="accent6"/>
                </a:solidFill>
                <a:latin typeface="+mj-ea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43" name="图标"/>
          <p:cNvSpPr>
            <a:spLocks noChangeArrowheads="1" noChangeAspect="1" noEditPoints="1"/>
          </p:cNvSpPr>
          <p:nvPr/>
        </p:nvSpPr>
        <p:spPr bwMode="auto">
          <a:xfrm>
            <a:off x="7114983" y="3617292"/>
            <a:ext cx="591223" cy="707150"/>
          </a:xfrm>
          <a:custGeom>
            <a:gdLst>
              <a:gd fmla="*/ 0 w 86" name="T0"/>
              <a:gd fmla="*/ 2147483647 h 96" name="T1"/>
              <a:gd fmla="*/ 2147483647 w 86" name="T2"/>
              <a:gd fmla="*/ 2147483647 h 96" name="T3"/>
              <a:gd fmla="*/ 2147483647 w 86" name="T4"/>
              <a:gd fmla="*/ 2147483647 h 96" name="T5"/>
              <a:gd fmla="*/ 2147483647 w 86" name="T6"/>
              <a:gd fmla="*/ 2147483647 h 96" name="T7"/>
              <a:gd fmla="*/ 2147483647 w 86" name="T8"/>
              <a:gd fmla="*/ 2147483647 h 96" name="T9"/>
              <a:gd fmla="*/ 2147483647 w 86" name="T10"/>
              <a:gd fmla="*/ 2147483647 h 96" name="T11"/>
              <a:gd fmla="*/ 2147483647 w 86" name="T12"/>
              <a:gd fmla="*/ 2147483647 h 96" name="T13"/>
              <a:gd fmla="*/ 2147483647 w 86" name="T14"/>
              <a:gd fmla="*/ 2147483647 h 96" name="T15"/>
              <a:gd fmla="*/ 2147483647 w 86" name="T16"/>
              <a:gd fmla="*/ 2147483647 h 96" name="T17"/>
              <a:gd fmla="*/ 2147483647 w 86" name="T18"/>
              <a:gd fmla="*/ 2147483647 h 96" name="T19"/>
              <a:gd fmla="*/ 2147483647 w 86" name="T20"/>
              <a:gd fmla="*/ 2147483647 h 96" name="T21"/>
              <a:gd fmla="*/ 2147483647 w 86" name="T22"/>
              <a:gd fmla="*/ 2147483647 h 96" name="T23"/>
              <a:gd fmla="*/ 2147483647 w 86" name="T24"/>
              <a:gd fmla="*/ 2147483647 h 96" name="T25"/>
              <a:gd fmla="*/ 2147483647 w 86" name="T26"/>
              <a:gd fmla="*/ 2147483647 h 96" name="T27"/>
              <a:gd fmla="*/ 2147483647 w 86" name="T28"/>
              <a:gd fmla="*/ 2147483647 h 96" name="T29"/>
              <a:gd fmla="*/ 2147483647 w 86" name="T30"/>
              <a:gd fmla="*/ 2147483647 h 96" name="T31"/>
              <a:gd fmla="*/ 2147483647 w 86" name="T32"/>
              <a:gd fmla="*/ 2147483647 h 96" name="T33"/>
              <a:gd fmla="*/ 2147483647 w 86" name="T34"/>
              <a:gd fmla="*/ 2147483647 h 96" name="T35"/>
              <a:gd fmla="*/ 2147483647 w 86" name="T36"/>
              <a:gd fmla="*/ 2147483647 h 96" name="T37"/>
              <a:gd fmla="*/ 2147483647 w 86" name="T38"/>
              <a:gd fmla="*/ 2147483647 h 96" name="T39"/>
              <a:gd fmla="*/ 2147483647 w 86" name="T40"/>
              <a:gd fmla="*/ 2147483647 h 96" name="T41"/>
              <a:gd fmla="*/ 2147483647 w 86" name="T42"/>
              <a:gd fmla="*/ 2147483647 h 96" name="T43"/>
              <a:gd fmla="*/ 2147483647 w 86" name="T44"/>
              <a:gd fmla="*/ 2147483647 h 96" name="T45"/>
              <a:gd fmla="*/ 2147483647 w 86" name="T46"/>
              <a:gd fmla="*/ 2147483647 h 96" name="T47"/>
              <a:gd fmla="*/ 2147483647 w 86" name="T48"/>
              <a:gd fmla="*/ 2147483647 h 96" name="T49"/>
              <a:gd fmla="*/ 2147483647 w 86" name="T50"/>
              <a:gd fmla="*/ 2147483647 h 96" name="T51"/>
              <a:gd fmla="*/ 2147483647 w 86" name="T52"/>
              <a:gd fmla="*/ 2147483647 h 96" name="T53"/>
              <a:gd fmla="*/ 2147483647 w 86" name="T54"/>
              <a:gd fmla="*/ 2147483647 h 96" name="T55"/>
              <a:gd fmla="*/ 2147483647 w 86" name="T56"/>
              <a:gd fmla="*/ 2147483647 h 96" name="T57"/>
              <a:gd fmla="*/ 2147483647 w 86" name="T58"/>
              <a:gd fmla="*/ 2147483647 h 96" name="T59"/>
              <a:gd fmla="*/ 2147483647 w 86" name="T60"/>
              <a:gd fmla="*/ 0 h 96" name="T61"/>
              <a:gd fmla="*/ 2147483647 w 86" name="T62"/>
              <a:gd fmla="*/ 2147483647 h 96" name="T63"/>
              <a:gd fmla="*/ 2147483647 w 86" name="T64"/>
              <a:gd fmla="*/ 2147483647 h 96" name="T65"/>
              <a:gd fmla="*/ 2147483647 w 86" name="T66"/>
              <a:gd fmla="*/ 2147483647 h 96" name="T67"/>
              <a:gd fmla="*/ 2147483647 w 86" name="T68"/>
              <a:gd fmla="*/ 2147483647 h 96" name="T69"/>
              <a:gd fmla="*/ 2147483647 w 86" name="T70"/>
              <a:gd fmla="*/ 2147483647 h 96" name="T71"/>
              <a:gd fmla="*/ 2147483647 w 86" name="T72"/>
              <a:gd fmla="*/ 2147483647 h 96" name="T73"/>
              <a:gd fmla="*/ 2147483647 w 86" name="T74"/>
              <a:gd fmla="*/ 2147483647 h 96" name="T75"/>
              <a:gd fmla="*/ 2147483647 w 86" name="T76"/>
              <a:gd fmla="*/ 2147483647 h 96" name="T77"/>
              <a:gd fmla="*/ 2147483647 w 86" name="T78"/>
              <a:gd fmla="*/ 2147483647 h 96" name="T79"/>
              <a:gd fmla="*/ 2147483647 w 86" name="T80"/>
              <a:gd fmla="*/ 2147483647 h 96" name="T81"/>
              <a:gd fmla="*/ 2147483647 w 86" name="T82"/>
              <a:gd fmla="*/ 2147483647 h 96" name="T83"/>
              <a:gd fmla="*/ 2147483647 w 86" name="T84"/>
              <a:gd fmla="*/ 2147483647 h 96" name="T85"/>
              <a:gd fmla="*/ 2147483647 w 86" name="T86"/>
              <a:gd fmla="*/ 2147483647 h 96" name="T87"/>
              <a:gd fmla="*/ 2147483647 w 86" name="T88"/>
              <a:gd fmla="*/ 2147483647 h 96" name="T89"/>
              <a:gd fmla="*/ 2147483647 w 86" name="T90"/>
              <a:gd fmla="*/ 2147483647 h 96" name="T91"/>
              <a:gd fmla="*/ 2147483647 w 86" name="T92"/>
              <a:gd fmla="*/ 2147483647 h 96" name="T93"/>
              <a:gd fmla="*/ 2147483647 w 86" name="T94"/>
              <a:gd fmla="*/ 2147483647 h 96" name="T95"/>
              <a:gd fmla="*/ 2147483647 w 86" name="T96"/>
              <a:gd fmla="*/ 2147483647 h 96" name="T97"/>
              <a:gd fmla="*/ 2147483647 w 86" name="T98"/>
              <a:gd fmla="*/ 2147483647 h 96" name="T99"/>
              <a:gd fmla="*/ 2147483647 w 86" name="T100"/>
              <a:gd fmla="*/ 2147483647 h 9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w 86" name="T153"/>
              <a:gd fmla="*/ 0 h 96" name="T154"/>
              <a:gd fmla="*/ 86 w 86" name="T155"/>
              <a:gd fmla="*/ 96 h 96" name="T156"/>
            </a:gdLst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b="T156" l="T153" r="T155" t="T154"/>
            <a:pathLst>
              <a:path h="96" w="86">
                <a:moveTo>
                  <a:pt x="23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8"/>
                  <a:pt x="0" y="41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8"/>
                  <a:pt x="1" y="90"/>
                  <a:pt x="3" y="91"/>
                </a:cubicBezTo>
                <a:cubicBezTo>
                  <a:pt x="13" y="62"/>
                  <a:pt x="13" y="62"/>
                  <a:pt x="13" y="62"/>
                </a:cubicBezTo>
                <a:cubicBezTo>
                  <a:pt x="14" y="59"/>
                  <a:pt x="16" y="56"/>
                  <a:pt x="19" y="54"/>
                </a:cubicBezTo>
                <a:cubicBezTo>
                  <a:pt x="21" y="52"/>
                  <a:pt x="24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0"/>
                  <a:pt x="28" y="50"/>
                  <a:pt x="28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8"/>
                  <a:pt x="34" y="45"/>
                  <a:pt x="35" y="43"/>
                </a:cubicBezTo>
                <a:cubicBezTo>
                  <a:pt x="36" y="39"/>
                  <a:pt x="37" y="36"/>
                  <a:pt x="36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9" y="36"/>
                  <a:pt x="79" y="40"/>
                  <a:pt x="78" y="43"/>
                </a:cubicBezTo>
                <a:cubicBezTo>
                  <a:pt x="77" y="46"/>
                  <a:pt x="76" y="48"/>
                  <a:pt x="75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80" y="48"/>
                  <a:pt x="80" y="46"/>
                  <a:pt x="81" y="44"/>
                </a:cubicBezTo>
                <a:cubicBezTo>
                  <a:pt x="82" y="40"/>
                  <a:pt x="82" y="35"/>
                  <a:pt x="82" y="30"/>
                </a:cubicBezTo>
                <a:cubicBezTo>
                  <a:pt x="80" y="29"/>
                  <a:pt x="80" y="29"/>
                  <a:pt x="80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8" y="24"/>
                  <a:pt x="57" y="18"/>
                  <a:pt x="53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8"/>
                  <a:pt x="38" y="5"/>
                  <a:pt x="35" y="3"/>
                </a:cubicBezTo>
                <a:cubicBezTo>
                  <a:pt x="34" y="2"/>
                  <a:pt x="32" y="1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3"/>
                  <a:pt x="1" y="3"/>
                  <a:pt x="1" y="3"/>
                </a:cubicBezTo>
                <a:cubicBezTo>
                  <a:pt x="4" y="6"/>
                  <a:pt x="8" y="10"/>
                  <a:pt x="10" y="15"/>
                </a:cubicBezTo>
                <a:cubicBezTo>
                  <a:pt x="11" y="19"/>
                  <a:pt x="11" y="24"/>
                  <a:pt x="9" y="30"/>
                </a:cubicBezTo>
                <a:cubicBezTo>
                  <a:pt x="10" y="32"/>
                  <a:pt x="10" y="32"/>
                  <a:pt x="10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4"/>
                  <a:pt x="23" y="35"/>
                  <a:pt x="23" y="36"/>
                </a:cubicBezTo>
                <a:close/>
                <a:moveTo>
                  <a:pt x="40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72" y="45"/>
                  <a:pt x="72" y="45"/>
                  <a:pt x="72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41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6"/>
                  <a:pt x="41" y="36"/>
                  <a:pt x="41" y="36"/>
                </a:cubicBezTo>
                <a:close/>
                <a:moveTo>
                  <a:pt x="31" y="26"/>
                </a:moveTo>
                <a:cubicBezTo>
                  <a:pt x="50" y="26"/>
                  <a:pt x="50" y="26"/>
                  <a:pt x="50" y="26"/>
                </a:cubicBezTo>
                <a:cubicBezTo>
                  <a:pt x="50" y="27"/>
                  <a:pt x="50" y="27"/>
                  <a:pt x="5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6"/>
                  <a:pt x="31" y="26"/>
                  <a:pt x="31" y="26"/>
                </a:cubicBezTo>
                <a:close/>
                <a:moveTo>
                  <a:pt x="31" y="22"/>
                </a:moveTo>
                <a:cubicBezTo>
                  <a:pt x="50" y="22"/>
                  <a:pt x="50" y="22"/>
                  <a:pt x="50" y="22"/>
                </a:cubicBezTo>
                <a:cubicBezTo>
                  <a:pt x="50" y="23"/>
                  <a:pt x="50" y="23"/>
                  <a:pt x="50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22"/>
                  <a:pt x="31" y="22"/>
                  <a:pt x="31" y="22"/>
                </a:cubicBezTo>
                <a:close/>
                <a:moveTo>
                  <a:pt x="30" y="18"/>
                </a:moveTo>
                <a:cubicBezTo>
                  <a:pt x="50" y="18"/>
                  <a:pt x="50" y="18"/>
                  <a:pt x="50" y="18"/>
                </a:cubicBezTo>
                <a:cubicBezTo>
                  <a:pt x="50" y="20"/>
                  <a:pt x="50" y="20"/>
                  <a:pt x="5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18"/>
                  <a:pt x="30" y="18"/>
                  <a:pt x="30" y="18"/>
                </a:cubicBezTo>
                <a:close/>
                <a:moveTo>
                  <a:pt x="74" y="96"/>
                </a:moveTo>
                <a:cubicBezTo>
                  <a:pt x="6" y="96"/>
                  <a:pt x="6" y="96"/>
                  <a:pt x="6" y="96"/>
                </a:cubicBezTo>
                <a:cubicBezTo>
                  <a:pt x="17" y="63"/>
                  <a:pt x="17" y="63"/>
                  <a:pt x="17" y="63"/>
                </a:cubicBezTo>
                <a:cubicBezTo>
                  <a:pt x="18" y="61"/>
                  <a:pt x="20" y="59"/>
                  <a:pt x="22" y="58"/>
                </a:cubicBezTo>
                <a:cubicBezTo>
                  <a:pt x="24" y="56"/>
                  <a:pt x="26" y="55"/>
                  <a:pt x="28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3" y="55"/>
                  <a:pt x="84" y="56"/>
                </a:cubicBezTo>
                <a:cubicBezTo>
                  <a:pt x="85" y="56"/>
                  <a:pt x="85" y="56"/>
                  <a:pt x="86" y="57"/>
                </a:cubicBezTo>
                <a:cubicBezTo>
                  <a:pt x="86" y="58"/>
                  <a:pt x="86" y="59"/>
                  <a:pt x="86" y="60"/>
                </a:cubicBezTo>
                <a:cubicBezTo>
                  <a:pt x="86" y="60"/>
                  <a:pt x="86" y="61"/>
                  <a:pt x="86" y="62"/>
                </a:cubicBezTo>
                <a:cubicBezTo>
                  <a:pt x="74" y="96"/>
                  <a:pt x="74" y="96"/>
                  <a:pt x="74" y="96"/>
                </a:cubicBezTo>
                <a:close/>
                <a:moveTo>
                  <a:pt x="32" y="41"/>
                </a:moveTo>
                <a:cubicBezTo>
                  <a:pt x="24" y="41"/>
                  <a:pt x="24" y="41"/>
                  <a:pt x="24" y="41"/>
                </a:cubicBezTo>
                <a:cubicBezTo>
                  <a:pt x="26" y="38"/>
                  <a:pt x="27" y="34"/>
                  <a:pt x="27" y="29"/>
                </a:cubicBezTo>
                <a:cubicBezTo>
                  <a:pt x="27" y="25"/>
                  <a:pt x="27" y="20"/>
                  <a:pt x="25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4" y="20"/>
                  <a:pt x="55" y="24"/>
                  <a:pt x="54" y="29"/>
                </a:cubicBezTo>
                <a:cubicBezTo>
                  <a:pt x="54" y="29"/>
                  <a:pt x="54" y="29"/>
                  <a:pt x="54" y="29"/>
                </a:cubicBezTo>
                <a:cubicBezTo>
                  <a:pt x="34" y="29"/>
                  <a:pt x="34" y="29"/>
                  <a:pt x="34" y="29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5"/>
                  <a:pt x="33" y="38"/>
                  <a:pt x="32" y="41"/>
                </a:cubicBezTo>
                <a:close/>
                <a:moveTo>
                  <a:pt x="24" y="29"/>
                </a:moveTo>
                <a:cubicBezTo>
                  <a:pt x="12" y="29"/>
                  <a:pt x="12" y="29"/>
                  <a:pt x="12" y="29"/>
                </a:cubicBezTo>
                <a:cubicBezTo>
                  <a:pt x="15" y="23"/>
                  <a:pt x="15" y="18"/>
                  <a:pt x="13" y="14"/>
                </a:cubicBezTo>
                <a:cubicBezTo>
                  <a:pt x="11" y="10"/>
                  <a:pt x="9" y="6"/>
                  <a:pt x="6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4"/>
                  <a:pt x="32" y="5"/>
                  <a:pt x="33" y="5"/>
                </a:cubicBezTo>
                <a:cubicBezTo>
                  <a:pt x="36" y="7"/>
                  <a:pt x="38" y="9"/>
                  <a:pt x="39" y="12"/>
                </a:cubicBezTo>
                <a:cubicBezTo>
                  <a:pt x="23" y="12"/>
                  <a:pt x="23" y="12"/>
                  <a:pt x="23" y="12"/>
                </a:cubicBezTo>
                <a:cubicBezTo>
                  <a:pt x="22" y="14"/>
                  <a:pt x="22" y="14"/>
                  <a:pt x="22" y="14"/>
                </a:cubicBezTo>
                <a:cubicBezTo>
                  <a:pt x="23" y="19"/>
                  <a:pt x="24" y="24"/>
                  <a:pt x="24" y="2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</a:endParaRPr>
          </a:p>
        </p:txBody>
      </p:sp>
      <p:sp>
        <p:nvSpPr>
          <p:cNvPr id="45" name="图标"/>
          <p:cNvSpPr>
            <a:spLocks noChangeAspect="1" noEditPoints="1"/>
          </p:cNvSpPr>
          <p:nvPr/>
        </p:nvSpPr>
        <p:spPr bwMode="auto">
          <a:xfrm>
            <a:off x="4593438" y="3607338"/>
            <a:ext cx="615039" cy="727430"/>
          </a:xfrm>
          <a:custGeom>
            <a:gdLst>
              <a:gd fmla="*/ 121 w 865" name="T0"/>
              <a:gd fmla="*/ 572 h 1009" name="T1"/>
              <a:gd fmla="*/ 213 w 865" name="T2"/>
              <a:gd fmla="*/ 571 h 1009" name="T3"/>
              <a:gd fmla="*/ 277 w 865" name="T4"/>
              <a:gd fmla="*/ 550 h 1009" name="T5"/>
              <a:gd fmla="*/ 393 w 865" name="T6"/>
              <a:gd fmla="*/ 793 h 1009" name="T7"/>
              <a:gd fmla="*/ 420 w 865" name="T8"/>
              <a:gd fmla="*/ 640 h 1009" name="T9"/>
              <a:gd fmla="*/ 401 w 865" name="T10"/>
              <a:gd fmla="*/ 631 h 1009" name="T11"/>
              <a:gd fmla="*/ 401 w 865" name="T12"/>
              <a:gd fmla="*/ 610 h 1009" name="T13"/>
              <a:gd fmla="*/ 485 w 865" name="T14"/>
              <a:gd fmla="*/ 610 h 1009" name="T15"/>
              <a:gd fmla="*/ 486 w 865" name="T16"/>
              <a:gd fmla="*/ 631 h 1009" name="T17"/>
              <a:gd fmla="*/ 466 w 865" name="T18"/>
              <a:gd fmla="*/ 640 h 1009" name="T19"/>
              <a:gd fmla="*/ 493 w 865" name="T20"/>
              <a:gd fmla="*/ 787 h 1009" name="T21"/>
              <a:gd fmla="*/ 592 w 865" name="T22"/>
              <a:gd fmla="*/ 559 h 1009" name="T23"/>
              <a:gd fmla="*/ 650 w 865" name="T24"/>
              <a:gd fmla="*/ 567 h 1009" name="T25"/>
              <a:gd fmla="*/ 736 w 865" name="T26"/>
              <a:gd fmla="*/ 567 h 1009" name="T27"/>
              <a:gd fmla="*/ 853 w 865" name="T28"/>
              <a:gd fmla="*/ 932 h 1009" name="T29"/>
              <a:gd fmla="*/ 734 w 865" name="T30"/>
              <a:gd fmla="*/ 974 h 1009" name="T31"/>
              <a:gd fmla="*/ 717 w 865" name="T32"/>
              <a:gd fmla="*/ 919 h 1009" name="T33"/>
              <a:gd fmla="*/ 680 w 865" name="T34"/>
              <a:gd fmla="*/ 984 h 1009" name="T35"/>
              <a:gd fmla="*/ 165 w 865" name="T36"/>
              <a:gd fmla="*/ 987 h 1009" name="T37"/>
              <a:gd fmla="*/ 127 w 865" name="T38"/>
              <a:gd fmla="*/ 919 h 1009" name="T39"/>
              <a:gd fmla="*/ 109 w 865" name="T40"/>
              <a:gd fmla="*/ 977 h 1009" name="T41"/>
              <a:gd fmla="*/ 0 w 865" name="T42"/>
              <a:gd fmla="*/ 932 h 1009" name="T43"/>
              <a:gd fmla="*/ 121 w 865" name="T44"/>
              <a:gd fmla="*/ 572 h 1009" name="T45"/>
              <a:gd fmla="*/ 249 w 865" name="T46"/>
              <a:gd fmla="*/ 390 h 1009" name="T47"/>
              <a:gd fmla="*/ 249 w 865" name="T48"/>
              <a:gd fmla="*/ 390 h 1009" name="T49"/>
              <a:gd fmla="*/ 219 w 865" name="T50"/>
              <a:gd fmla="*/ 355 h 1009" name="T51"/>
              <a:gd fmla="*/ 209 w 865" name="T52"/>
              <a:gd fmla="*/ 288 h 1009" name="T53"/>
              <a:gd fmla="*/ 209 w 865" name="T54"/>
              <a:gd fmla="*/ 280 h 1009" name="T55"/>
              <a:gd fmla="*/ 216 w 865" name="T56"/>
              <a:gd fmla="*/ 275 h 1009" name="T57"/>
              <a:gd fmla="*/ 220 w 865" name="T58"/>
              <a:gd fmla="*/ 272 h 1009" name="T59"/>
              <a:gd fmla="*/ 268 w 865" name="T60"/>
              <a:gd fmla="*/ 64 h 1009" name="T61"/>
              <a:gd fmla="*/ 571 w 865" name="T62"/>
              <a:gd fmla="*/ 57 h 1009" name="T63"/>
              <a:gd fmla="*/ 629 w 865" name="T64"/>
              <a:gd fmla="*/ 270 h 1009" name="T65"/>
              <a:gd fmla="*/ 637 w 865" name="T66"/>
              <a:gd fmla="*/ 275 h 1009" name="T67"/>
              <a:gd fmla="*/ 644 w 865" name="T68"/>
              <a:gd fmla="*/ 280 h 1009" name="T69"/>
              <a:gd fmla="*/ 645 w 865" name="T70"/>
              <a:gd fmla="*/ 288 h 1009" name="T71"/>
              <a:gd fmla="*/ 635 w 865" name="T72"/>
              <a:gd fmla="*/ 354 h 1009" name="T73"/>
              <a:gd fmla="*/ 606 w 865" name="T74"/>
              <a:gd fmla="*/ 389 h 1009" name="T75"/>
              <a:gd fmla="*/ 443 w 865" name="T76"/>
              <a:gd fmla="*/ 536 h 1009" name="T77"/>
              <a:gd fmla="*/ 403 w 865" name="T78"/>
              <a:gd fmla="*/ 532 h 1009" name="T79"/>
              <a:gd fmla="*/ 249 w 865" name="T80"/>
              <a:gd fmla="*/ 390 h 1009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09" w="865">
                <a:moveTo>
                  <a:pt x="121" y="572"/>
                </a:moveTo>
                <a:cubicBezTo>
                  <a:pt x="154" y="572"/>
                  <a:pt x="185" y="571"/>
                  <a:pt x="213" y="571"/>
                </a:cubicBezTo>
                <a:cubicBezTo>
                  <a:pt x="240" y="574"/>
                  <a:pt x="262" y="567"/>
                  <a:pt x="277" y="550"/>
                </a:cubicBezTo>
                <a:lnTo>
                  <a:pt x="393" y="793"/>
                </a:lnTo>
                <a:lnTo>
                  <a:pt x="420" y="640"/>
                </a:lnTo>
                <a:lnTo>
                  <a:pt x="401" y="631"/>
                </a:lnTo>
                <a:lnTo>
                  <a:pt x="401" y="610"/>
                </a:lnTo>
                <a:lnTo>
                  <a:pt x="485" y="610"/>
                </a:lnTo>
                <a:lnTo>
                  <a:pt x="486" y="631"/>
                </a:lnTo>
                <a:lnTo>
                  <a:pt x="466" y="640"/>
                </a:lnTo>
                <a:lnTo>
                  <a:pt x="493" y="787"/>
                </a:lnTo>
                <a:lnTo>
                  <a:pt x="592" y="559"/>
                </a:lnTo>
                <a:cubicBezTo>
                  <a:pt x="607" y="567"/>
                  <a:pt x="627" y="569"/>
                  <a:pt x="650" y="567"/>
                </a:cubicBezTo>
                <a:cubicBezTo>
                  <a:pt x="677" y="567"/>
                  <a:pt x="705" y="567"/>
                  <a:pt x="736" y="567"/>
                </a:cubicBezTo>
                <a:cubicBezTo>
                  <a:pt x="815" y="641"/>
                  <a:pt x="865" y="818"/>
                  <a:pt x="853" y="932"/>
                </a:cubicBezTo>
                <a:cubicBezTo>
                  <a:pt x="828" y="949"/>
                  <a:pt x="786" y="963"/>
                  <a:pt x="734" y="974"/>
                </a:cubicBezTo>
                <a:lnTo>
                  <a:pt x="717" y="919"/>
                </a:lnTo>
                <a:lnTo>
                  <a:pt x="680" y="984"/>
                </a:lnTo>
                <a:cubicBezTo>
                  <a:pt x="527" y="1007"/>
                  <a:pt x="314" y="1009"/>
                  <a:pt x="165" y="987"/>
                </a:cubicBezTo>
                <a:lnTo>
                  <a:pt x="127" y="919"/>
                </a:lnTo>
                <a:lnTo>
                  <a:pt x="109" y="977"/>
                </a:lnTo>
                <a:cubicBezTo>
                  <a:pt x="58" y="966"/>
                  <a:pt x="19" y="951"/>
                  <a:pt x="0" y="932"/>
                </a:cubicBezTo>
                <a:cubicBezTo>
                  <a:pt x="2" y="832"/>
                  <a:pt x="20" y="659"/>
                  <a:pt x="121" y="572"/>
                </a:cubicBezTo>
                <a:close/>
                <a:moveTo>
                  <a:pt x="249" y="390"/>
                </a:moveTo>
                <a:lnTo>
                  <a:pt x="249" y="390"/>
                </a:lnTo>
                <a:cubicBezTo>
                  <a:pt x="236" y="383"/>
                  <a:pt x="226" y="371"/>
                  <a:pt x="219" y="355"/>
                </a:cubicBezTo>
                <a:cubicBezTo>
                  <a:pt x="212" y="338"/>
                  <a:pt x="209" y="315"/>
                  <a:pt x="209" y="288"/>
                </a:cubicBezTo>
                <a:lnTo>
                  <a:pt x="209" y="280"/>
                </a:lnTo>
                <a:lnTo>
                  <a:pt x="216" y="275"/>
                </a:lnTo>
                <a:cubicBezTo>
                  <a:pt x="218" y="274"/>
                  <a:pt x="219" y="273"/>
                  <a:pt x="220" y="272"/>
                </a:cubicBezTo>
                <a:cubicBezTo>
                  <a:pt x="205" y="158"/>
                  <a:pt x="218" y="105"/>
                  <a:pt x="268" y="64"/>
                </a:cubicBezTo>
                <a:cubicBezTo>
                  <a:pt x="345" y="0"/>
                  <a:pt x="492" y="0"/>
                  <a:pt x="571" y="57"/>
                </a:cubicBezTo>
                <a:cubicBezTo>
                  <a:pt x="624" y="96"/>
                  <a:pt x="643" y="166"/>
                  <a:pt x="629" y="270"/>
                </a:cubicBezTo>
                <a:cubicBezTo>
                  <a:pt x="632" y="271"/>
                  <a:pt x="635" y="273"/>
                  <a:pt x="637" y="275"/>
                </a:cubicBezTo>
                <a:lnTo>
                  <a:pt x="644" y="280"/>
                </a:lnTo>
                <a:lnTo>
                  <a:pt x="645" y="288"/>
                </a:lnTo>
                <a:cubicBezTo>
                  <a:pt x="645" y="315"/>
                  <a:pt x="642" y="337"/>
                  <a:pt x="635" y="354"/>
                </a:cubicBezTo>
                <a:cubicBezTo>
                  <a:pt x="628" y="370"/>
                  <a:pt x="619" y="382"/>
                  <a:pt x="606" y="389"/>
                </a:cubicBezTo>
                <a:cubicBezTo>
                  <a:pt x="585" y="456"/>
                  <a:pt x="515" y="528"/>
                  <a:pt x="443" y="536"/>
                </a:cubicBezTo>
                <a:cubicBezTo>
                  <a:pt x="430" y="537"/>
                  <a:pt x="415" y="537"/>
                  <a:pt x="403" y="532"/>
                </a:cubicBezTo>
                <a:cubicBezTo>
                  <a:pt x="324" y="504"/>
                  <a:pt x="274" y="472"/>
                  <a:pt x="249" y="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02" compatLnSpc="1" lIns="91404" numCol="1" rIns="91404" tIns="45702" vert="horz" wrap="square"/>
          <a:lstStyle/>
          <a:p>
            <a:endParaRPr altLang="en-US" lang="zh-CN" sz="1600">
              <a:solidFill>
                <a:schemeClr val="accent1"/>
              </a:solidFill>
              <a:ea charset="-122" panose="020b0503020204020204" pitchFamily="34" typeface="微软雅黑"/>
              <a:cs typeface="+mn-ea"/>
              <a:sym typeface="+mn-lt"/>
            </a:endParaRPr>
          </a:p>
        </p:txBody>
      </p:sp>
      <p:sp>
        <p:nvSpPr>
          <p:cNvPr id="46" name="图标"/>
          <p:cNvSpPr>
            <a:spLocks noChangeArrowheads="1" noChangeAspect="1" noEditPoints="1"/>
          </p:cNvSpPr>
          <p:nvPr/>
        </p:nvSpPr>
        <p:spPr bwMode="auto">
          <a:xfrm>
            <a:off x="1997331" y="3657085"/>
            <a:ext cx="913767" cy="667357"/>
          </a:xfrm>
          <a:custGeom>
            <a:gdLst>
              <a:gd fmla="*/ 2147483647 w 112" name="T0"/>
              <a:gd fmla="*/ 2147483647 h 77" name="T1"/>
              <a:gd fmla="*/ 2147483647 w 112" name="T2"/>
              <a:gd fmla="*/ 2147483647 h 77" name="T3"/>
              <a:gd fmla="*/ 2147483647 w 112" name="T4"/>
              <a:gd fmla="*/ 2147483647 h 77" name="T5"/>
              <a:gd fmla="*/ 2147483647 w 112" name="T6"/>
              <a:gd fmla="*/ 2147483647 h 77" name="T7"/>
              <a:gd fmla="*/ 2147483647 w 112" name="T8"/>
              <a:gd fmla="*/ 2147483647 h 77" name="T9"/>
              <a:gd fmla="*/ 0 w 112" name="T10"/>
              <a:gd fmla="*/ 2147483647 h 77" name="T11"/>
              <a:gd fmla="*/ 2147483647 w 112" name="T12"/>
              <a:gd fmla="*/ 2147483647 h 77" name="T13"/>
              <a:gd fmla="*/ 2147483647 w 112" name="T14"/>
              <a:gd fmla="*/ 2147483647 h 77" name="T15"/>
              <a:gd fmla="*/ 2147483647 w 112" name="T16"/>
              <a:gd fmla="*/ 2147483647 h 77" name="T17"/>
              <a:gd fmla="*/ 2147483647 w 112" name="T18"/>
              <a:gd fmla="*/ 2147483647 h 77" name="T19"/>
              <a:gd fmla="*/ 2147483647 w 112" name="T20"/>
              <a:gd fmla="*/ 2147483647 h 77" name="T21"/>
              <a:gd fmla="*/ 2147483647 w 112" name="T22"/>
              <a:gd fmla="*/ 2147483647 h 77" name="T23"/>
              <a:gd fmla="*/ 2147483647 w 112" name="T24"/>
              <a:gd fmla="*/ 2147483647 h 77" name="T25"/>
              <a:gd fmla="*/ 2147483647 w 112" name="T26"/>
              <a:gd fmla="*/ 2147483647 h 77" name="T27"/>
              <a:gd fmla="*/ 2147483647 w 112" name="T28"/>
              <a:gd fmla="*/ 2147483647 h 77" name="T29"/>
              <a:gd fmla="*/ 2147483647 w 112" name="T30"/>
              <a:gd fmla="*/ 2147483647 h 77" name="T31"/>
              <a:gd fmla="*/ 2147483647 w 112" name="T32"/>
              <a:gd fmla="*/ 2147483647 h 77" name="T33"/>
              <a:gd fmla="*/ 2147483647 w 112" name="T34"/>
              <a:gd fmla="*/ 2147483647 h 77" name="T35"/>
              <a:gd fmla="*/ 2147483647 w 112" name="T36"/>
              <a:gd fmla="*/ 2147483647 h 77" name="T37"/>
              <a:gd fmla="*/ 2147483647 w 112" name="T38"/>
              <a:gd fmla="*/ 2147483647 h 77" name="T39"/>
              <a:gd fmla="*/ 2147483647 w 112" name="T40"/>
              <a:gd fmla="*/ 2147483647 h 77" name="T41"/>
              <a:gd fmla="*/ 2147483647 w 112" name="T42"/>
              <a:gd fmla="*/ 2147483647 h 77" name="T43"/>
              <a:gd fmla="*/ 2147483647 w 112" name="T44"/>
              <a:gd fmla="*/ 2147483647 h 77" name="T45"/>
              <a:gd fmla="*/ 2147483647 w 112" name="T46"/>
              <a:gd fmla="*/ 2147483647 h 77" name="T47"/>
              <a:gd fmla="*/ 2147483647 w 112" name="T48"/>
              <a:gd fmla="*/ 2147483647 h 77" name="T49"/>
              <a:gd fmla="*/ 2147483647 w 112" name="T50"/>
              <a:gd fmla="*/ 2147483647 h 77" name="T51"/>
              <a:gd fmla="*/ 2147483647 w 112" name="T52"/>
              <a:gd fmla="*/ 2147483647 h 77" name="T53"/>
              <a:gd fmla="*/ 2147483647 w 112" name="T54"/>
              <a:gd fmla="*/ 2147483647 h 77" name="T55"/>
              <a:gd fmla="*/ 2147483647 w 112" name="T56"/>
              <a:gd fmla="*/ 2147483647 h 77" name="T57"/>
              <a:gd fmla="*/ 2147483647 w 112" name="T58"/>
              <a:gd fmla="*/ 2147483647 h 77" name="T59"/>
              <a:gd fmla="*/ 2147483647 w 112" name="T60"/>
              <a:gd fmla="*/ 2147483647 h 77" name="T61"/>
              <a:gd fmla="*/ 2147483647 w 112" name="T62"/>
              <a:gd fmla="*/ 2147483647 h 77" name="T63"/>
              <a:gd fmla="*/ 2147483647 w 112" name="T64"/>
              <a:gd fmla="*/ 2147483647 h 77" name="T65"/>
              <a:gd fmla="*/ 2147483647 w 112" name="T66"/>
              <a:gd fmla="*/ 2147483647 h 77" name="T67"/>
              <a:gd fmla="*/ 2147483647 w 112" name="T68"/>
              <a:gd fmla="*/ 2147483647 h 77" name="T69"/>
              <a:gd fmla="*/ 2147483647 w 112" name="T70"/>
              <a:gd fmla="*/ 2147483647 h 77" name="T71"/>
              <a:gd fmla="*/ 2147483647 w 112" name="T72"/>
              <a:gd fmla="*/ 2147483647 h 77" name="T73"/>
              <a:gd fmla="*/ 2147483647 w 112" name="T74"/>
              <a:gd fmla="*/ 2147483647 h 77" name="T75"/>
              <a:gd fmla="*/ 2147483647 w 112" name="T76"/>
              <a:gd fmla="*/ 2147483647 h 77" name="T77"/>
              <a:gd fmla="*/ 2147483647 w 112" name="T78"/>
              <a:gd fmla="*/ 2147483647 h 77" name="T79"/>
              <a:gd fmla="*/ 2147483647 w 112" name="T80"/>
              <a:gd fmla="*/ 2147483647 h 77" name="T81"/>
              <a:gd fmla="*/ 2147483647 w 112" name="T82"/>
              <a:gd fmla="*/ 2147483647 h 77" name="T83"/>
              <a:gd fmla="*/ 2147483647 w 112" name="T84"/>
              <a:gd fmla="*/ 2147483647 h 77" name="T85"/>
              <a:gd fmla="*/ 2147483647 w 112" name="T86"/>
              <a:gd fmla="*/ 2147483647 h 77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112" name="T132"/>
              <a:gd fmla="*/ 0 h 77" name="T133"/>
              <a:gd fmla="*/ 112 w 112" name="T134"/>
              <a:gd fmla="*/ 77 h 77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7" w="112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altLang="en-US" lang="zh-CN" sz="1600">
              <a:solidFill>
                <a:schemeClr val="accen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7" name="图标"/>
          <p:cNvSpPr>
            <a:spLocks noChangeAspect="1" noEditPoints="1"/>
          </p:cNvSpPr>
          <p:nvPr/>
        </p:nvSpPr>
        <p:spPr bwMode="auto">
          <a:xfrm>
            <a:off x="9416674" y="3603133"/>
            <a:ext cx="721117" cy="669871"/>
          </a:xfrm>
          <a:custGeom>
            <a:gdLst>
              <a:gd fmla="*/ 373 w 678" name="T0"/>
              <a:gd fmla="*/ 551 h 630" name="T1"/>
              <a:gd fmla="*/ 280 w 678" name="T2"/>
              <a:gd fmla="*/ 593 h 630" name="T3"/>
              <a:gd fmla="*/ 190 w 678" name="T4"/>
              <a:gd fmla="*/ 21 h 630" name="T5"/>
              <a:gd fmla="*/ 210 w 678" name="T6"/>
              <a:gd fmla="*/ 34 h 630" name="T7"/>
              <a:gd fmla="*/ 342 w 678" name="T8"/>
              <a:gd fmla="*/ 1 h 630" name="T9"/>
              <a:gd fmla="*/ 169 w 678" name="T10"/>
              <a:gd fmla="*/ 25 h 630" name="T11"/>
              <a:gd fmla="*/ 207 w 678" name="T12"/>
              <a:gd fmla="*/ 62 h 630" name="T13"/>
              <a:gd fmla="*/ 199 w 678" name="T14"/>
              <a:gd fmla="*/ 340 h 630" name="T15"/>
              <a:gd fmla="*/ 161 w 678" name="T16"/>
              <a:gd fmla="*/ 304 h 630" name="T17"/>
              <a:gd fmla="*/ 169 w 678" name="T18"/>
              <a:gd fmla="*/ 25 h 630" name="T19"/>
              <a:gd fmla="*/ 309 w 678" name="T20"/>
              <a:gd fmla="*/ 120 h 630" name="T21"/>
              <a:gd fmla="*/ 467 w 678" name="T22"/>
              <a:gd fmla="*/ 102 h 630" name="T23"/>
              <a:gd fmla="*/ 291 w 678" name="T24"/>
              <a:gd fmla="*/ 109 h 630" name="T25"/>
              <a:gd fmla="*/ 300 w 678" name="T26"/>
              <a:gd fmla="*/ 133 h 630" name="T27"/>
              <a:gd fmla="*/ 308 w 678" name="T28"/>
              <a:gd fmla="*/ 422 h 630" name="T29"/>
              <a:gd fmla="*/ 270 w 678" name="T30"/>
              <a:gd fmla="*/ 410 h 630" name="T31"/>
              <a:gd fmla="*/ 263 w 678" name="T32"/>
              <a:gd fmla="*/ 122 h 630" name="T33"/>
              <a:gd fmla="*/ 322 w 678" name="T34"/>
              <a:gd fmla="*/ 145 h 630" name="T35"/>
              <a:gd fmla="*/ 511 w 678" name="T36"/>
              <a:gd fmla="*/ 145 h 630" name="T37"/>
              <a:gd fmla="*/ 486 w 678" name="T38"/>
              <a:gd fmla="*/ 406 h 630" name="T39"/>
              <a:gd fmla="*/ 322 w 678" name="T40"/>
              <a:gd fmla="*/ 145 h 630" name="T41"/>
              <a:gd fmla="*/ 481 w 678" name="T42"/>
              <a:gd fmla="*/ 166 h 630" name="T43"/>
              <a:gd fmla="*/ 354 w 678" name="T44"/>
              <a:gd fmla="*/ 240 h 630" name="T45"/>
              <a:gd fmla="*/ 221 w 678" name="T46"/>
              <a:gd fmla="*/ 56 h 630" name="T47"/>
              <a:gd fmla="*/ 410 w 678" name="T48"/>
              <a:gd fmla="*/ 56 h 630" name="T49"/>
              <a:gd fmla="*/ 255 w 678" name="T50"/>
              <a:gd fmla="*/ 83 h 630" name="T51"/>
              <a:gd fmla="*/ 240 w 678" name="T52"/>
              <a:gd fmla="*/ 335 h 630" name="T53"/>
              <a:gd fmla="*/ 221 w 678" name="T54"/>
              <a:gd fmla="*/ 56 h 630" name="T55"/>
              <a:gd fmla="*/ 134 w 678" name="T56"/>
              <a:gd fmla="*/ 188 h 630" name="T57"/>
              <a:gd fmla="*/ 104 w 678" name="T58"/>
              <a:gd fmla="*/ 135 h 630" name="T59"/>
              <a:gd fmla="*/ 54 w 678" name="T60"/>
              <a:gd fmla="*/ 467 h 630" name="T61"/>
              <a:gd fmla="*/ 90 w 678" name="T62"/>
              <a:gd fmla="*/ 515 h 630" name="T63"/>
              <a:gd fmla="*/ 0 w 678" name="T64"/>
              <a:gd fmla="*/ 630 h 630" name="T65"/>
              <a:gd fmla="*/ 678 w 678" name="T66"/>
              <a:gd fmla="*/ 586 h 630" name="T67"/>
              <a:gd fmla="*/ 621 w 678" name="T68"/>
              <a:gd fmla="*/ 467 h 630" name="T69"/>
              <a:gd fmla="*/ 571 w 678" name="T70"/>
              <a:gd fmla="*/ 135 h 630" name="T71"/>
              <a:gd fmla="*/ 541 w 678" name="T72"/>
              <a:gd fmla="*/ 188 h 630" name="T73"/>
              <a:gd fmla="*/ 573 w 678" name="T74"/>
              <a:gd fmla="*/ 474 h 630" name="T75"/>
              <a:gd fmla="*/ 101 w 678" name="T76"/>
              <a:gd fmla="*/ 188 h 630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630" w="678">
                <a:moveTo>
                  <a:pt x="301" y="551"/>
                </a:moveTo>
                <a:lnTo>
                  <a:pt x="373" y="551"/>
                </a:lnTo>
                <a:lnTo>
                  <a:pt x="398" y="593"/>
                </a:lnTo>
                <a:lnTo>
                  <a:pt x="280" y="593"/>
                </a:lnTo>
                <a:lnTo>
                  <a:pt x="301" y="551"/>
                </a:lnTo>
                <a:close/>
                <a:moveTo>
                  <a:pt x="190" y="21"/>
                </a:moveTo>
                <a:lnTo>
                  <a:pt x="207" y="32"/>
                </a:lnTo>
                <a:cubicBezTo>
                  <a:pt x="208" y="32"/>
                  <a:pt x="209" y="33"/>
                  <a:pt x="210" y="34"/>
                </a:cubicBezTo>
                <a:lnTo>
                  <a:pt x="366" y="14"/>
                </a:lnTo>
                <a:cubicBezTo>
                  <a:pt x="362" y="5"/>
                  <a:pt x="353" y="0"/>
                  <a:pt x="342" y="1"/>
                </a:cubicBezTo>
                <a:lnTo>
                  <a:pt x="190" y="21"/>
                </a:lnTo>
                <a:close/>
                <a:moveTo>
                  <a:pt x="169" y="25"/>
                </a:moveTo>
                <a:lnTo>
                  <a:pt x="199" y="44"/>
                </a:lnTo>
                <a:cubicBezTo>
                  <a:pt x="203" y="47"/>
                  <a:pt x="207" y="55"/>
                  <a:pt x="207" y="62"/>
                </a:cubicBezTo>
                <a:lnTo>
                  <a:pt x="207" y="333"/>
                </a:lnTo>
                <a:cubicBezTo>
                  <a:pt x="207" y="340"/>
                  <a:pt x="203" y="343"/>
                  <a:pt x="199" y="340"/>
                </a:cubicBezTo>
                <a:lnTo>
                  <a:pt x="169" y="322"/>
                </a:lnTo>
                <a:cubicBezTo>
                  <a:pt x="165" y="319"/>
                  <a:pt x="161" y="311"/>
                  <a:pt x="161" y="304"/>
                </a:cubicBezTo>
                <a:lnTo>
                  <a:pt x="161" y="33"/>
                </a:lnTo>
                <a:cubicBezTo>
                  <a:pt x="161" y="26"/>
                  <a:pt x="165" y="23"/>
                  <a:pt x="169" y="25"/>
                </a:cubicBezTo>
                <a:close/>
                <a:moveTo>
                  <a:pt x="291" y="109"/>
                </a:moveTo>
                <a:lnTo>
                  <a:pt x="309" y="120"/>
                </a:lnTo>
                <a:cubicBezTo>
                  <a:pt x="310" y="121"/>
                  <a:pt x="310" y="122"/>
                  <a:pt x="311" y="122"/>
                </a:cubicBezTo>
                <a:lnTo>
                  <a:pt x="467" y="102"/>
                </a:lnTo>
                <a:cubicBezTo>
                  <a:pt x="464" y="94"/>
                  <a:pt x="454" y="88"/>
                  <a:pt x="443" y="90"/>
                </a:cubicBezTo>
                <a:lnTo>
                  <a:pt x="291" y="109"/>
                </a:lnTo>
                <a:close/>
                <a:moveTo>
                  <a:pt x="270" y="114"/>
                </a:moveTo>
                <a:lnTo>
                  <a:pt x="300" y="133"/>
                </a:lnTo>
                <a:cubicBezTo>
                  <a:pt x="304" y="136"/>
                  <a:pt x="308" y="144"/>
                  <a:pt x="308" y="151"/>
                </a:cubicBezTo>
                <a:lnTo>
                  <a:pt x="308" y="422"/>
                </a:lnTo>
                <a:cubicBezTo>
                  <a:pt x="308" y="428"/>
                  <a:pt x="304" y="432"/>
                  <a:pt x="300" y="429"/>
                </a:cubicBezTo>
                <a:lnTo>
                  <a:pt x="270" y="410"/>
                </a:lnTo>
                <a:cubicBezTo>
                  <a:pt x="266" y="407"/>
                  <a:pt x="263" y="400"/>
                  <a:pt x="263" y="393"/>
                </a:cubicBezTo>
                <a:lnTo>
                  <a:pt x="263" y="122"/>
                </a:lnTo>
                <a:cubicBezTo>
                  <a:pt x="263" y="115"/>
                  <a:pt x="266" y="111"/>
                  <a:pt x="270" y="114"/>
                </a:cubicBezTo>
                <a:close/>
                <a:moveTo>
                  <a:pt x="322" y="145"/>
                </a:moveTo>
                <a:lnTo>
                  <a:pt x="486" y="124"/>
                </a:lnTo>
                <a:cubicBezTo>
                  <a:pt x="500" y="122"/>
                  <a:pt x="511" y="131"/>
                  <a:pt x="511" y="145"/>
                </a:cubicBezTo>
                <a:lnTo>
                  <a:pt x="511" y="378"/>
                </a:lnTo>
                <a:cubicBezTo>
                  <a:pt x="511" y="391"/>
                  <a:pt x="500" y="404"/>
                  <a:pt x="486" y="406"/>
                </a:cubicBezTo>
                <a:lnTo>
                  <a:pt x="322" y="426"/>
                </a:lnTo>
                <a:lnTo>
                  <a:pt x="322" y="145"/>
                </a:lnTo>
                <a:close/>
                <a:moveTo>
                  <a:pt x="354" y="183"/>
                </a:moveTo>
                <a:lnTo>
                  <a:pt x="481" y="166"/>
                </a:lnTo>
                <a:lnTo>
                  <a:pt x="481" y="224"/>
                </a:lnTo>
                <a:lnTo>
                  <a:pt x="354" y="240"/>
                </a:lnTo>
                <a:lnTo>
                  <a:pt x="354" y="183"/>
                </a:lnTo>
                <a:close/>
                <a:moveTo>
                  <a:pt x="221" y="56"/>
                </a:moveTo>
                <a:lnTo>
                  <a:pt x="384" y="35"/>
                </a:lnTo>
                <a:cubicBezTo>
                  <a:pt x="398" y="33"/>
                  <a:pt x="410" y="43"/>
                  <a:pt x="410" y="56"/>
                </a:cubicBezTo>
                <a:lnTo>
                  <a:pt x="410" y="63"/>
                </a:lnTo>
                <a:lnTo>
                  <a:pt x="255" y="83"/>
                </a:lnTo>
                <a:cubicBezTo>
                  <a:pt x="244" y="86"/>
                  <a:pt x="240" y="93"/>
                  <a:pt x="240" y="107"/>
                </a:cubicBezTo>
                <a:lnTo>
                  <a:pt x="240" y="335"/>
                </a:lnTo>
                <a:lnTo>
                  <a:pt x="221" y="338"/>
                </a:lnTo>
                <a:lnTo>
                  <a:pt x="221" y="56"/>
                </a:lnTo>
                <a:close/>
                <a:moveTo>
                  <a:pt x="101" y="188"/>
                </a:moveTo>
                <a:lnTo>
                  <a:pt x="134" y="188"/>
                </a:lnTo>
                <a:lnTo>
                  <a:pt x="134" y="135"/>
                </a:lnTo>
                <a:lnTo>
                  <a:pt x="104" y="135"/>
                </a:lnTo>
                <a:cubicBezTo>
                  <a:pt x="76" y="135"/>
                  <a:pt x="54" y="158"/>
                  <a:pt x="54" y="186"/>
                </a:cubicBezTo>
                <a:lnTo>
                  <a:pt x="54" y="467"/>
                </a:lnTo>
                <a:cubicBezTo>
                  <a:pt x="54" y="490"/>
                  <a:pt x="69" y="509"/>
                  <a:pt x="90" y="515"/>
                </a:cubicBezTo>
                <a:lnTo>
                  <a:pt x="90" y="515"/>
                </a:lnTo>
                <a:lnTo>
                  <a:pt x="0" y="586"/>
                </a:lnTo>
                <a:lnTo>
                  <a:pt x="0" y="630"/>
                </a:lnTo>
                <a:lnTo>
                  <a:pt x="678" y="630"/>
                </a:lnTo>
                <a:lnTo>
                  <a:pt x="678" y="586"/>
                </a:lnTo>
                <a:lnTo>
                  <a:pt x="582" y="516"/>
                </a:lnTo>
                <a:cubicBezTo>
                  <a:pt x="604" y="511"/>
                  <a:pt x="621" y="491"/>
                  <a:pt x="621" y="467"/>
                </a:cubicBezTo>
                <a:lnTo>
                  <a:pt x="621" y="186"/>
                </a:lnTo>
                <a:cubicBezTo>
                  <a:pt x="621" y="158"/>
                  <a:pt x="598" y="135"/>
                  <a:pt x="571" y="135"/>
                </a:cubicBezTo>
                <a:lnTo>
                  <a:pt x="541" y="135"/>
                </a:lnTo>
                <a:lnTo>
                  <a:pt x="541" y="188"/>
                </a:lnTo>
                <a:lnTo>
                  <a:pt x="573" y="188"/>
                </a:lnTo>
                <a:lnTo>
                  <a:pt x="573" y="474"/>
                </a:lnTo>
                <a:lnTo>
                  <a:pt x="101" y="474"/>
                </a:lnTo>
                <a:lnTo>
                  <a:pt x="101" y="18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08" compatLnSpc="1" lIns="91416" numCol="1" rIns="91416" tIns="45708" vert="horz" wrap="square"/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40" name="文本"/>
          <p:cNvSpPr/>
          <p:nvPr/>
        </p:nvSpPr>
        <p:spPr>
          <a:xfrm>
            <a:off x="1023649" y="5838965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49" name="文本"/>
          <p:cNvSpPr/>
          <p:nvPr/>
        </p:nvSpPr>
        <p:spPr>
          <a:xfrm>
            <a:off x="5904126" y="5807746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50" name="文本"/>
          <p:cNvSpPr/>
          <p:nvPr/>
        </p:nvSpPr>
        <p:spPr>
          <a:xfrm>
            <a:off x="3480338" y="1710110"/>
            <a:ext cx="2869939" cy="457200"/>
          </a:xfrm>
          <a:prstGeom prst="rect">
            <a:avLst/>
          </a:prstGeom>
          <a:noFill/>
        </p:spPr>
        <p:txBody>
          <a:bodyPr anchor="b"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51" name="文本"/>
          <p:cNvSpPr/>
          <p:nvPr/>
        </p:nvSpPr>
        <p:spPr>
          <a:xfrm>
            <a:off x="8342264" y="1710110"/>
            <a:ext cx="2869939" cy="457200"/>
          </a:xfrm>
          <a:prstGeom prst="rect">
            <a:avLst/>
          </a:prstGeom>
          <a:noFill/>
        </p:spPr>
        <p:txBody>
          <a:bodyPr anchor="b"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3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5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4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4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6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18"/>
      <p:bldP grpId="0" spid="19"/>
      <p:bldP grpId="0" spid="21"/>
      <p:bldP grpId="0" spid="22"/>
      <p:bldP grpId="0" spid="41"/>
      <p:bldP grpId="0" spid="56"/>
      <p:bldP grpId="0" spid="57"/>
      <p:bldP grpId="0" spid="58"/>
      <p:bldP grpId="0" spid="43"/>
      <p:bldP grpId="0" spid="45"/>
      <p:bldP grpId="0" spid="46"/>
      <p:bldP grpId="0" spid="47"/>
      <p:bldP grpId="0" spid="40"/>
      <p:bldP grpId="0" spid="49"/>
      <p:bldP grpId="0" spid="50"/>
      <p:bldP grpId="0" spid="5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49555" y="435900"/>
            <a:ext cx="6820535" cy="38576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"/>
          <p:cNvSpPr/>
          <p:nvPr/>
        </p:nvSpPr>
        <p:spPr>
          <a:xfrm>
            <a:off x="7738533" y="0"/>
            <a:ext cx="44534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 sz="1600">
              <a:ea charset="-122" panose="020b0503020204020204" pitchFamily="34" typeface="微软雅黑"/>
            </a:endParaRPr>
          </a:p>
        </p:txBody>
      </p:sp>
      <p:sp>
        <p:nvSpPr>
          <p:cNvPr id="22" name="文本"/>
          <p:cNvSpPr/>
          <p:nvPr/>
        </p:nvSpPr>
        <p:spPr>
          <a:xfrm>
            <a:off x="9087534" y="1732516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25" name="文本"/>
          <p:cNvSpPr/>
          <p:nvPr/>
        </p:nvSpPr>
        <p:spPr>
          <a:xfrm>
            <a:off x="9087534" y="2928825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29" name="文本"/>
          <p:cNvSpPr/>
          <p:nvPr/>
        </p:nvSpPr>
        <p:spPr>
          <a:xfrm>
            <a:off x="9087534" y="4125134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32" name="文本"/>
          <p:cNvSpPr/>
          <p:nvPr/>
        </p:nvSpPr>
        <p:spPr>
          <a:xfrm>
            <a:off x="9087534" y="5321441"/>
            <a:ext cx="286993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6"/>
                </a:solidFill>
                <a:ea charset="-122" panose="020b0503020204020204" pitchFamily="34" typeface="微软雅黑"/>
              </a:rPr>
              <a:t>单击此处添加您的文字内容</a:t>
            </a:r>
          </a:p>
        </p:txBody>
      </p:sp>
      <p:sp>
        <p:nvSpPr>
          <p:cNvPr id="23" name="文本"/>
          <p:cNvSpPr/>
          <p:nvPr/>
        </p:nvSpPr>
        <p:spPr>
          <a:xfrm>
            <a:off x="9087534" y="1375448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26" name="文本"/>
          <p:cNvSpPr/>
          <p:nvPr/>
        </p:nvSpPr>
        <p:spPr>
          <a:xfrm>
            <a:off x="9087534" y="2571757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0" name="文本"/>
          <p:cNvSpPr/>
          <p:nvPr/>
        </p:nvSpPr>
        <p:spPr>
          <a:xfrm>
            <a:off x="9087534" y="3768066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sp>
        <p:nvSpPr>
          <p:cNvPr id="33" name="文本"/>
          <p:cNvSpPr/>
          <p:nvPr/>
        </p:nvSpPr>
        <p:spPr>
          <a:xfrm>
            <a:off x="9087534" y="4964374"/>
            <a:ext cx="147828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300">
                <a:solidFill>
                  <a:schemeClr val="accent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添加标题</a:t>
            </a:r>
          </a:p>
        </p:txBody>
      </p:sp>
      <p:grpSp>
        <p:nvGrpSpPr>
          <p:cNvPr id="9" name="组合 4"/>
          <p:cNvGrpSpPr/>
          <p:nvPr/>
        </p:nvGrpSpPr>
        <p:grpSpPr>
          <a:xfrm>
            <a:off x="8179451" y="5001801"/>
            <a:ext cx="759330" cy="759330"/>
            <a:chOff x="8179451" y="5001801"/>
            <a:chExt cx="759330" cy="759330"/>
          </a:xfrm>
        </p:grpSpPr>
        <p:sp>
          <p:nvSpPr>
            <p:cNvPr id="34" name="图形"/>
            <p:cNvSpPr/>
            <p:nvPr/>
          </p:nvSpPr>
          <p:spPr>
            <a:xfrm>
              <a:off x="8179451" y="5001801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1" name="图标"/>
            <p:cNvSpPr>
              <a:spLocks noChangeAspect="1" noEditPoints="1"/>
            </p:cNvSpPr>
            <p:nvPr/>
          </p:nvSpPr>
          <p:spPr bwMode="auto">
            <a:xfrm>
              <a:off x="8396862" y="5188691"/>
              <a:ext cx="391414" cy="385551"/>
            </a:xfrm>
            <a:custGeom>
              <a:gdLst>
                <a:gd fmla="*/ 79 w 134" name="T0"/>
                <a:gd fmla="*/ 99 h 132" name="T1"/>
                <a:gd fmla="*/ 76 w 134" name="T2"/>
                <a:gd fmla="*/ 102 h 132" name="T3"/>
                <a:gd fmla="*/ 73 w 134" name="T4"/>
                <a:gd fmla="*/ 99 h 132" name="T5"/>
                <a:gd fmla="*/ 74 w 134" name="T6"/>
                <a:gd fmla="*/ 96 h 132" name="T7"/>
                <a:gd fmla="*/ 78 w 134" name="T8"/>
                <a:gd fmla="*/ 96 h 132" name="T9"/>
                <a:gd fmla="*/ 98 w 134" name="T10"/>
                <a:gd fmla="*/ 18 h 132" name="T11"/>
                <a:gd fmla="*/ 14 w 134" name="T12"/>
                <a:gd fmla="*/ 20 h 132" name="T13"/>
                <a:gd fmla="*/ 98 w 134" name="T14"/>
                <a:gd fmla="*/ 22 h 132" name="T15"/>
                <a:gd fmla="*/ 98 w 134" name="T16"/>
                <a:gd fmla="*/ 18 h 132" name="T17"/>
                <a:gd fmla="*/ 17 w 134" name="T18"/>
                <a:gd fmla="*/ 33 h 132" name="T19"/>
                <a:gd fmla="*/ 17 w 134" name="T20"/>
                <a:gd fmla="*/ 36 h 132" name="T21"/>
                <a:gd fmla="*/ 102 w 134" name="T22"/>
                <a:gd fmla="*/ 34 h 132" name="T23"/>
                <a:gd fmla="*/ 102 w 134" name="T24"/>
                <a:gd fmla="*/ 49 h 132" name="T25"/>
                <a:gd fmla="*/ 17 w 134" name="T26"/>
                <a:gd fmla="*/ 47 h 132" name="T27"/>
                <a:gd fmla="*/ 17 w 134" name="T28"/>
                <a:gd fmla="*/ 50 h 132" name="T29"/>
                <a:gd fmla="*/ 102 w 134" name="T30"/>
                <a:gd fmla="*/ 49 h 132" name="T31"/>
                <a:gd fmla="*/ 108 w 134" name="T32"/>
                <a:gd fmla="*/ 127 h 132" name="T33"/>
                <a:gd fmla="*/ 24 w 134" name="T34"/>
                <a:gd fmla="*/ 106 h 132" name="T35"/>
                <a:gd fmla="*/ 5 w 134" name="T36"/>
                <a:gd fmla="*/ 8 h 132" name="T37"/>
                <a:gd fmla="*/ 108 w 134" name="T38"/>
                <a:gd fmla="*/ 5 h 132" name="T39"/>
                <a:gd fmla="*/ 110 w 134" name="T40"/>
                <a:gd fmla="*/ 66 h 132" name="T41"/>
                <a:gd fmla="*/ 116 w 134" name="T42"/>
                <a:gd fmla="*/ 8 h 132" name="T43"/>
                <a:gd fmla="*/ 8 w 134" name="T44"/>
                <a:gd fmla="*/ 0 h 132" name="T45"/>
                <a:gd fmla="*/ 0 w 134" name="T46"/>
                <a:gd fmla="*/ 124 h 132" name="T47"/>
                <a:gd fmla="*/ 108 w 134" name="T48"/>
                <a:gd fmla="*/ 132 h 132" name="T49"/>
                <a:gd fmla="*/ 116 w 134" name="T50"/>
                <a:gd fmla="*/ 104 h 132" name="T51"/>
                <a:gd fmla="*/ 111 w 134" name="T52"/>
                <a:gd fmla="*/ 124 h 132" name="T53"/>
                <a:gd fmla="*/ 113 w 134" name="T54"/>
                <a:gd fmla="*/ 104 h 132" name="T55"/>
                <a:gd fmla="*/ 88 w 134" name="T56"/>
                <a:gd fmla="*/ 77 h 132" name="T57"/>
                <a:gd fmla="*/ 79 w 134" name="T58"/>
                <a:gd fmla="*/ 82 h 132" name="T59"/>
                <a:gd fmla="*/ 104 w 134" name="T60"/>
                <a:gd fmla="*/ 109 h 132" name="T61"/>
                <a:gd fmla="*/ 98 w 134" name="T62"/>
                <a:gd fmla="*/ 76 h 132" name="T63"/>
                <a:gd fmla="*/ 92 w 134" name="T64"/>
                <a:gd fmla="*/ 79 h 132" name="T65"/>
                <a:gd fmla="*/ 113 w 134" name="T66"/>
                <a:gd fmla="*/ 93 h 132" name="T67"/>
                <a:gd fmla="*/ 98 w 134" name="T68"/>
                <a:gd fmla="*/ 76 h 132" name="T69"/>
                <a:gd fmla="*/ 117 w 134" name="T70"/>
                <a:gd fmla="*/ 60 h 132" name="T71"/>
                <a:gd fmla="*/ 102 w 134" name="T72"/>
                <a:gd fmla="*/ 76 h 132" name="T73"/>
                <a:gd fmla="*/ 101 w 134" name="T74"/>
                <a:gd fmla="*/ 78 h 132" name="T75"/>
                <a:gd fmla="*/ 113 w 134" name="T76"/>
                <a:gd fmla="*/ 88 h 132" name="T77"/>
                <a:gd fmla="*/ 110 w 134" name="T78"/>
                <a:gd fmla="*/ 83 h 132" name="T79"/>
                <a:gd fmla="*/ 130 w 134" name="T80"/>
                <a:gd fmla="*/ 57 h 132" name="T81"/>
                <a:gd fmla="*/ 76 w 134" name="T82"/>
                <a:gd fmla="*/ 119 h 132" name="T83"/>
                <a:gd fmla="*/ 93 w 134" name="T84"/>
                <a:gd fmla="*/ 104 h 132" name="T85"/>
                <a:gd fmla="*/ 59 w 134" name="T86"/>
                <a:gd fmla="*/ 98 h 132" name="T87"/>
                <a:gd fmla="*/ 76 w 134" name="T88"/>
                <a:gd fmla="*/ 79 h 132" name="T89"/>
                <a:gd fmla="*/ 76 w 134" name="T90"/>
                <a:gd fmla="*/ 78 h 132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32" w="134">
                  <a:moveTo>
                    <a:pt x="84" y="96"/>
                  </a:moveTo>
                  <a:cubicBezTo>
                    <a:pt x="79" y="99"/>
                    <a:pt x="79" y="99"/>
                    <a:pt x="79" y="99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8" y="96"/>
                    <a:pt x="78" y="96"/>
                    <a:pt x="78" y="96"/>
                  </a:cubicBezTo>
                  <a:lnTo>
                    <a:pt x="84" y="96"/>
                  </a:lnTo>
                  <a:close/>
                  <a:moveTo>
                    <a:pt x="98" y="18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15" y="18"/>
                    <a:pt x="14" y="19"/>
                    <a:pt x="14" y="20"/>
                  </a:cubicBezTo>
                  <a:cubicBezTo>
                    <a:pt x="14" y="21"/>
                    <a:pt x="15" y="22"/>
                    <a:pt x="17" y="22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00" y="22"/>
                    <a:pt x="102" y="21"/>
                    <a:pt x="102" y="20"/>
                  </a:cubicBezTo>
                  <a:cubicBezTo>
                    <a:pt x="102" y="19"/>
                    <a:pt x="100" y="18"/>
                    <a:pt x="98" y="18"/>
                  </a:cubicBezTo>
                  <a:close/>
                  <a:moveTo>
                    <a:pt x="98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5" y="33"/>
                    <a:pt x="14" y="33"/>
                    <a:pt x="14" y="34"/>
                  </a:cubicBezTo>
                  <a:cubicBezTo>
                    <a:pt x="14" y="35"/>
                    <a:pt x="15" y="36"/>
                    <a:pt x="17" y="36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0" y="36"/>
                    <a:pt x="102" y="35"/>
                    <a:pt x="102" y="34"/>
                  </a:cubicBezTo>
                  <a:cubicBezTo>
                    <a:pt x="102" y="33"/>
                    <a:pt x="100" y="33"/>
                    <a:pt x="98" y="33"/>
                  </a:cubicBezTo>
                  <a:close/>
                  <a:moveTo>
                    <a:pt x="102" y="49"/>
                  </a:moveTo>
                  <a:cubicBezTo>
                    <a:pt x="102" y="48"/>
                    <a:pt x="100" y="47"/>
                    <a:pt x="9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5" y="47"/>
                    <a:pt x="14" y="48"/>
                    <a:pt x="14" y="49"/>
                  </a:cubicBezTo>
                  <a:cubicBezTo>
                    <a:pt x="14" y="49"/>
                    <a:pt x="15" y="50"/>
                    <a:pt x="17" y="50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00" y="50"/>
                    <a:pt x="102" y="49"/>
                    <a:pt x="102" y="49"/>
                  </a:cubicBezTo>
                  <a:close/>
                  <a:moveTo>
                    <a:pt x="111" y="124"/>
                  </a:moveTo>
                  <a:cubicBezTo>
                    <a:pt x="111" y="125"/>
                    <a:pt x="109" y="127"/>
                    <a:pt x="108" y="127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72" y="127"/>
                    <a:pt x="24" y="106"/>
                    <a:pt x="24" y="106"/>
                  </a:cubicBezTo>
                  <a:cubicBezTo>
                    <a:pt x="15" y="117"/>
                    <a:pt x="5" y="113"/>
                    <a:pt x="5" y="10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6" y="5"/>
                    <a:pt x="8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9" y="5"/>
                    <a:pt x="111" y="7"/>
                    <a:pt x="111" y="8"/>
                  </a:cubicBezTo>
                  <a:cubicBezTo>
                    <a:pt x="110" y="66"/>
                    <a:pt x="110" y="66"/>
                    <a:pt x="110" y="66"/>
                  </a:cubicBezTo>
                  <a:cubicBezTo>
                    <a:pt x="113" y="59"/>
                    <a:pt x="116" y="58"/>
                    <a:pt x="116" y="5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6" y="4"/>
                    <a:pt x="112" y="0"/>
                    <a:pt x="10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8"/>
                    <a:pt x="3" y="132"/>
                    <a:pt x="8" y="132"/>
                  </a:cubicBezTo>
                  <a:cubicBezTo>
                    <a:pt x="108" y="132"/>
                    <a:pt x="108" y="132"/>
                    <a:pt x="108" y="132"/>
                  </a:cubicBezTo>
                  <a:cubicBezTo>
                    <a:pt x="112" y="132"/>
                    <a:pt x="116" y="128"/>
                    <a:pt x="116" y="12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1" y="110"/>
                    <a:pt x="111" y="110"/>
                    <a:pt x="111" y="110"/>
                  </a:cubicBezTo>
                  <a:lnTo>
                    <a:pt x="111" y="124"/>
                  </a:lnTo>
                  <a:close/>
                  <a:moveTo>
                    <a:pt x="108" y="109"/>
                  </a:moveTo>
                  <a:cubicBezTo>
                    <a:pt x="113" y="104"/>
                    <a:pt x="113" y="104"/>
                    <a:pt x="113" y="104"/>
                  </a:cubicBezTo>
                  <a:cubicBezTo>
                    <a:pt x="114" y="103"/>
                    <a:pt x="114" y="101"/>
                    <a:pt x="113" y="100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7" y="75"/>
                    <a:pt x="85" y="75"/>
                    <a:pt x="83" y="77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8" y="83"/>
                    <a:pt x="78" y="85"/>
                    <a:pt x="79" y="86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105" y="111"/>
                    <a:pt x="107" y="110"/>
                    <a:pt x="108" y="109"/>
                  </a:cubicBezTo>
                  <a:close/>
                  <a:moveTo>
                    <a:pt x="98" y="76"/>
                  </a:moveTo>
                  <a:cubicBezTo>
                    <a:pt x="97" y="75"/>
                    <a:pt x="96" y="76"/>
                    <a:pt x="95" y="76"/>
                  </a:cubicBezTo>
                  <a:cubicBezTo>
                    <a:pt x="92" y="79"/>
                    <a:pt x="92" y="79"/>
                    <a:pt x="92" y="79"/>
                  </a:cubicBezTo>
                  <a:cubicBezTo>
                    <a:pt x="110" y="95"/>
                    <a:pt x="110" y="95"/>
                    <a:pt x="110" y="95"/>
                  </a:cubicBezTo>
                  <a:cubicBezTo>
                    <a:pt x="113" y="93"/>
                    <a:pt x="113" y="93"/>
                    <a:pt x="113" y="93"/>
                  </a:cubicBezTo>
                  <a:cubicBezTo>
                    <a:pt x="113" y="92"/>
                    <a:pt x="113" y="91"/>
                    <a:pt x="112" y="90"/>
                  </a:cubicBezTo>
                  <a:lnTo>
                    <a:pt x="98" y="76"/>
                  </a:lnTo>
                  <a:close/>
                  <a:moveTo>
                    <a:pt x="130" y="57"/>
                  </a:moveTo>
                  <a:cubicBezTo>
                    <a:pt x="127" y="54"/>
                    <a:pt x="123" y="53"/>
                    <a:pt x="117" y="60"/>
                  </a:cubicBezTo>
                  <a:cubicBezTo>
                    <a:pt x="112" y="65"/>
                    <a:pt x="109" y="74"/>
                    <a:pt x="105" y="78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2" y="75"/>
                    <a:pt x="101" y="75"/>
                    <a:pt x="100" y="76"/>
                  </a:cubicBezTo>
                  <a:cubicBezTo>
                    <a:pt x="100" y="76"/>
                    <a:pt x="100" y="77"/>
                    <a:pt x="101" y="78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2" y="88"/>
                    <a:pt x="113" y="88"/>
                    <a:pt x="113" y="88"/>
                  </a:cubicBezTo>
                  <a:cubicBezTo>
                    <a:pt x="114" y="87"/>
                    <a:pt x="114" y="86"/>
                    <a:pt x="113" y="86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14" y="79"/>
                    <a:pt x="123" y="75"/>
                    <a:pt x="127" y="70"/>
                  </a:cubicBezTo>
                  <a:cubicBezTo>
                    <a:pt x="134" y="63"/>
                    <a:pt x="133" y="59"/>
                    <a:pt x="130" y="57"/>
                  </a:cubicBezTo>
                  <a:close/>
                  <a:moveTo>
                    <a:pt x="56" y="98"/>
                  </a:moveTo>
                  <a:cubicBezTo>
                    <a:pt x="56" y="110"/>
                    <a:pt x="65" y="119"/>
                    <a:pt x="76" y="119"/>
                  </a:cubicBezTo>
                  <a:cubicBezTo>
                    <a:pt x="85" y="119"/>
                    <a:pt x="92" y="114"/>
                    <a:pt x="95" y="106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91" y="111"/>
                    <a:pt x="84" y="116"/>
                    <a:pt x="76" y="116"/>
                  </a:cubicBezTo>
                  <a:cubicBezTo>
                    <a:pt x="67" y="116"/>
                    <a:pt x="59" y="108"/>
                    <a:pt x="59" y="98"/>
                  </a:cubicBezTo>
                  <a:cubicBezTo>
                    <a:pt x="59" y="89"/>
                    <a:pt x="66" y="81"/>
                    <a:pt x="75" y="81"/>
                  </a:cubicBezTo>
                  <a:cubicBezTo>
                    <a:pt x="75" y="80"/>
                    <a:pt x="76" y="80"/>
                    <a:pt x="76" y="79"/>
                  </a:cubicBezTo>
                  <a:cubicBezTo>
                    <a:pt x="77" y="78"/>
                    <a:pt x="77" y="78"/>
                    <a:pt x="77" y="78"/>
                  </a:cubicBezTo>
                  <a:cubicBezTo>
                    <a:pt x="77" y="78"/>
                    <a:pt x="77" y="78"/>
                    <a:pt x="76" y="78"/>
                  </a:cubicBezTo>
                  <a:cubicBezTo>
                    <a:pt x="65" y="78"/>
                    <a:pt x="56" y="87"/>
                    <a:pt x="56" y="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rgbClr val="000000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8" name="组合 3"/>
          <p:cNvGrpSpPr/>
          <p:nvPr/>
        </p:nvGrpSpPr>
        <p:grpSpPr>
          <a:xfrm>
            <a:off x="8179451" y="3788599"/>
            <a:ext cx="759330" cy="759330"/>
            <a:chOff x="8179451" y="3788599"/>
            <a:chExt cx="759330" cy="759330"/>
          </a:xfrm>
        </p:grpSpPr>
        <p:sp>
          <p:nvSpPr>
            <p:cNvPr id="28" name="图形"/>
            <p:cNvSpPr/>
            <p:nvPr/>
          </p:nvSpPr>
          <p:spPr>
            <a:xfrm>
              <a:off x="8179451" y="3788599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8" name="图标"/>
            <p:cNvSpPr>
              <a:spLocks noChangeAspect="1" noEditPoints="1"/>
            </p:cNvSpPr>
            <p:nvPr/>
          </p:nvSpPr>
          <p:spPr bwMode="auto">
            <a:xfrm>
              <a:off x="8363727" y="4008565"/>
              <a:ext cx="390778" cy="319399"/>
            </a:xfrm>
            <a:custGeom>
              <a:gdLst>
                <a:gd fmla="*/ 0 w 451" name="T0"/>
                <a:gd fmla="*/ 5147 h 367" name="T1"/>
                <a:gd fmla="*/ 66626 w 451" name="T2"/>
                <a:gd fmla="*/ 110671 h 367" name="T3"/>
                <a:gd fmla="*/ 32947 w 451" name="T4"/>
                <a:gd fmla="*/ 131997 h 367" name="T5"/>
                <a:gd fmla="*/ 128859 w 451" name="T6"/>
                <a:gd fmla="*/ 134938 h 367" name="T7"/>
                <a:gd fmla="*/ 128859 w 451" name="T8"/>
                <a:gd fmla="*/ 131629 h 367" name="T9"/>
                <a:gd fmla="*/ 159975 w 451" name="T10"/>
                <a:gd fmla="*/ 110671 h 367" name="T11"/>
                <a:gd fmla="*/ 159975 w 451" name="T12"/>
                <a:gd fmla="*/ 0 h 367" name="T13"/>
                <a:gd fmla="*/ 12813 w 451" name="T14"/>
                <a:gd fmla="*/ 99641 h 367" name="T15"/>
                <a:gd fmla="*/ 12813 w 451" name="T16"/>
                <a:gd fmla="*/ 6986 h 367" name="T17"/>
                <a:gd fmla="*/ 156680 w 451" name="T18"/>
                <a:gd fmla="*/ 95596 h 367" name="T19"/>
                <a:gd fmla="*/ 41000 w 451" name="T20"/>
                <a:gd fmla="*/ 18752 h 367" name="T21"/>
                <a:gd fmla="*/ 17206 w 451" name="T22"/>
                <a:gd fmla="*/ 33826 h 367" name="T23"/>
                <a:gd fmla="*/ 17206 w 451" name="T24"/>
                <a:gd fmla="*/ 16913 h 367" name="T25"/>
                <a:gd fmla="*/ 41000 w 451" name="T26"/>
                <a:gd fmla="*/ 42651 h 367" name="T27"/>
                <a:gd fmla="*/ 17206 w 451" name="T28"/>
                <a:gd fmla="*/ 58093 h 367" name="T29"/>
                <a:gd fmla="*/ 17206 w 451" name="T30"/>
                <a:gd fmla="*/ 40812 h 367" name="T31"/>
                <a:gd fmla="*/ 41000 w 451" name="T32"/>
                <a:gd fmla="*/ 67285 h 367" name="T33"/>
                <a:gd fmla="*/ 17206 w 451" name="T34"/>
                <a:gd fmla="*/ 82360 h 367" name="T35"/>
                <a:gd fmla="*/ 17206 w 451" name="T36"/>
                <a:gd fmla="*/ 65079 h 367" name="T37"/>
                <a:gd fmla="*/ 72849 w 451" name="T38"/>
                <a:gd fmla="*/ 18752 h 367" name="T39"/>
                <a:gd fmla="*/ 49054 w 451" name="T40"/>
                <a:gd fmla="*/ 33826 h 367" name="T41"/>
                <a:gd fmla="*/ 49054 w 451" name="T42"/>
                <a:gd fmla="*/ 16913 h 367" name="T43"/>
                <a:gd fmla="*/ 104331 w 451" name="T44"/>
                <a:gd fmla="*/ 91920 h 367" name="T45"/>
                <a:gd fmla="*/ 97010 w 451" name="T46"/>
                <a:gd fmla="*/ 81257 h 367" name="T47"/>
                <a:gd fmla="*/ 88956 w 451" name="T48"/>
                <a:gd fmla="*/ 77948 h 367" name="T49"/>
                <a:gd fmla="*/ 83831 w 451" name="T50"/>
                <a:gd fmla="*/ 73168 h 367" name="T51"/>
                <a:gd fmla="*/ 79804 w 451" name="T52"/>
                <a:gd fmla="*/ 71330 h 367" name="T53"/>
                <a:gd fmla="*/ 84563 w 451" name="T54"/>
                <a:gd fmla="*/ 66182 h 367" name="T55"/>
                <a:gd fmla="*/ 90787 w 451" name="T56"/>
                <a:gd fmla="*/ 73903 h 367" name="T57"/>
                <a:gd fmla="*/ 85296 w 451" name="T58"/>
                <a:gd fmla="*/ 32356 h 367" name="T59"/>
                <a:gd fmla="*/ 90787 w 451" name="T60"/>
                <a:gd fmla="*/ 47063 h 367" name="T61"/>
                <a:gd fmla="*/ 93715 w 451" name="T62"/>
                <a:gd fmla="*/ 45960 h 367" name="T63"/>
                <a:gd fmla="*/ 103965 w 451" name="T64"/>
                <a:gd fmla="*/ 55519 h 367" name="T65"/>
                <a:gd fmla="*/ 103233 w 451" name="T66"/>
                <a:gd fmla="*/ 45592 h 367" name="T67"/>
                <a:gd fmla="*/ 113483 w 451" name="T68"/>
                <a:gd fmla="*/ 55152 h 367" name="T69"/>
                <a:gd fmla="*/ 113117 w 451" name="T70"/>
                <a:gd fmla="*/ 45224 h 367" name="T71"/>
                <a:gd fmla="*/ 120073 w 451" name="T72"/>
                <a:gd fmla="*/ 45960 h 367" name="T73"/>
                <a:gd fmla="*/ 116046 w 451" name="T74"/>
                <a:gd fmla="*/ 44121 h 367" name="T75"/>
                <a:gd fmla="*/ 109090 w 451" name="T76"/>
                <a:gd fmla="*/ 43386 h 367" name="T77"/>
                <a:gd fmla="*/ 99573 w 451" name="T78"/>
                <a:gd fmla="*/ 43754 h 367" name="T79"/>
                <a:gd fmla="*/ 88224 w 451" name="T80"/>
                <a:gd fmla="*/ 31253 h 367" name="T81"/>
                <a:gd fmla="*/ 84197 w 451" name="T82"/>
                <a:gd fmla="*/ 29414 h 367" name="T83"/>
                <a:gd fmla="*/ 76510 w 451" name="T84"/>
                <a:gd fmla="*/ 35665 h 367" name="T85"/>
                <a:gd fmla="*/ 82367 w 451" name="T86"/>
                <a:gd fmla="*/ 60299 h 367" name="T87"/>
                <a:gd fmla="*/ 74679 w 451" name="T88"/>
                <a:gd fmla="*/ 66550 h 367" name="T89"/>
                <a:gd fmla="*/ 80903 w 451" name="T90"/>
                <a:gd fmla="*/ 74271 h 367" name="T91"/>
                <a:gd fmla="*/ 88956 w 451" name="T92"/>
                <a:gd fmla="*/ 77948 h 367" name="T93"/>
                <a:gd fmla="*/ 96278 w 451" name="T94"/>
                <a:gd fmla="*/ 88243 h 367" name="T95"/>
                <a:gd fmla="*/ 102501 w 451" name="T96"/>
                <a:gd fmla="*/ 95964 h 367" name="T97"/>
                <a:gd fmla="*/ 131787 w 451" name="T98"/>
                <a:gd fmla="*/ 84934 h 367" name="T99"/>
                <a:gd fmla="*/ 124832 w 451" name="T100"/>
                <a:gd fmla="*/ 67285 h 367" name="T101"/>
                <a:gd fmla="*/ 123001 w 451" name="T102"/>
                <a:gd fmla="*/ 44857 h 367" name="T103"/>
                <a:gd fmla="*/ 127760 w 451" name="T104"/>
                <a:gd fmla="*/ 66182 h 367" name="T105"/>
                <a:gd fmla="*/ 125564 w 451" name="T106"/>
                <a:gd fmla="*/ 77212 h 367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</a:gdLst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b="b" l="0" r="r" t="0"/>
              <a:pathLst>
                <a:path h="367" w="451">
                  <a:moveTo>
                    <a:pt x="437" y="0"/>
                  </a:moveTo>
                  <a:lnTo>
                    <a:pt x="13" y="0"/>
                  </a:lnTo>
                  <a:cubicBezTo>
                    <a:pt x="6" y="0"/>
                    <a:pt x="0" y="6"/>
                    <a:pt x="0" y="14"/>
                  </a:cubicBezTo>
                  <a:lnTo>
                    <a:pt x="0" y="287"/>
                  </a:lnTo>
                  <a:cubicBezTo>
                    <a:pt x="0" y="295"/>
                    <a:pt x="6" y="301"/>
                    <a:pt x="13" y="301"/>
                  </a:cubicBezTo>
                  <a:lnTo>
                    <a:pt x="182" y="301"/>
                  </a:lnTo>
                  <a:lnTo>
                    <a:pt x="182" y="358"/>
                  </a:lnTo>
                  <a:lnTo>
                    <a:pt x="98" y="358"/>
                  </a:lnTo>
                  <a:cubicBezTo>
                    <a:pt x="94" y="358"/>
                    <a:pt x="90" y="359"/>
                    <a:pt x="90" y="359"/>
                  </a:cubicBezTo>
                  <a:lnTo>
                    <a:pt x="90" y="367"/>
                  </a:lnTo>
                  <a:cubicBezTo>
                    <a:pt x="90" y="367"/>
                    <a:pt x="94" y="367"/>
                    <a:pt x="98" y="367"/>
                  </a:cubicBezTo>
                  <a:lnTo>
                    <a:pt x="352" y="367"/>
                  </a:lnTo>
                  <a:cubicBezTo>
                    <a:pt x="357" y="367"/>
                    <a:pt x="360" y="367"/>
                    <a:pt x="360" y="367"/>
                  </a:cubicBezTo>
                  <a:lnTo>
                    <a:pt x="360" y="359"/>
                  </a:lnTo>
                  <a:cubicBezTo>
                    <a:pt x="360" y="359"/>
                    <a:pt x="357" y="358"/>
                    <a:pt x="352" y="358"/>
                  </a:cubicBezTo>
                  <a:lnTo>
                    <a:pt x="268" y="358"/>
                  </a:lnTo>
                  <a:lnTo>
                    <a:pt x="268" y="301"/>
                  </a:lnTo>
                  <a:lnTo>
                    <a:pt x="437" y="301"/>
                  </a:lnTo>
                  <a:cubicBezTo>
                    <a:pt x="445" y="301"/>
                    <a:pt x="451" y="295"/>
                    <a:pt x="451" y="287"/>
                  </a:cubicBezTo>
                  <a:lnTo>
                    <a:pt x="451" y="14"/>
                  </a:lnTo>
                  <a:cubicBezTo>
                    <a:pt x="451" y="6"/>
                    <a:pt x="445" y="0"/>
                    <a:pt x="437" y="0"/>
                  </a:cubicBezTo>
                  <a:close/>
                  <a:moveTo>
                    <a:pt x="428" y="260"/>
                  </a:moveTo>
                  <a:cubicBezTo>
                    <a:pt x="428" y="266"/>
                    <a:pt x="422" y="271"/>
                    <a:pt x="416" y="271"/>
                  </a:cubicBezTo>
                  <a:lnTo>
                    <a:pt x="35" y="271"/>
                  </a:lnTo>
                  <a:cubicBezTo>
                    <a:pt x="28" y="271"/>
                    <a:pt x="22" y="266"/>
                    <a:pt x="22" y="260"/>
                  </a:cubicBezTo>
                  <a:lnTo>
                    <a:pt x="22" y="31"/>
                  </a:lnTo>
                  <a:cubicBezTo>
                    <a:pt x="22" y="25"/>
                    <a:pt x="28" y="19"/>
                    <a:pt x="35" y="19"/>
                  </a:cubicBezTo>
                  <a:lnTo>
                    <a:pt x="416" y="19"/>
                  </a:lnTo>
                  <a:cubicBezTo>
                    <a:pt x="422" y="19"/>
                    <a:pt x="428" y="25"/>
                    <a:pt x="428" y="31"/>
                  </a:cubicBezTo>
                  <a:lnTo>
                    <a:pt x="428" y="260"/>
                  </a:lnTo>
                  <a:close/>
                  <a:moveTo>
                    <a:pt x="47" y="46"/>
                  </a:moveTo>
                  <a:lnTo>
                    <a:pt x="106" y="46"/>
                  </a:lnTo>
                  <a:cubicBezTo>
                    <a:pt x="109" y="46"/>
                    <a:pt x="112" y="48"/>
                    <a:pt x="112" y="51"/>
                  </a:cubicBezTo>
                  <a:lnTo>
                    <a:pt x="112" y="87"/>
                  </a:lnTo>
                  <a:cubicBezTo>
                    <a:pt x="112" y="90"/>
                    <a:pt x="109" y="92"/>
                    <a:pt x="106" y="92"/>
                  </a:cubicBezTo>
                  <a:lnTo>
                    <a:pt x="47" y="92"/>
                  </a:lnTo>
                  <a:cubicBezTo>
                    <a:pt x="44" y="92"/>
                    <a:pt x="42" y="90"/>
                    <a:pt x="42" y="87"/>
                  </a:cubicBezTo>
                  <a:lnTo>
                    <a:pt x="42" y="51"/>
                  </a:lnTo>
                  <a:cubicBezTo>
                    <a:pt x="42" y="48"/>
                    <a:pt x="44" y="46"/>
                    <a:pt x="47" y="46"/>
                  </a:cubicBezTo>
                  <a:close/>
                  <a:moveTo>
                    <a:pt x="47" y="111"/>
                  </a:moveTo>
                  <a:lnTo>
                    <a:pt x="106" y="111"/>
                  </a:lnTo>
                  <a:cubicBezTo>
                    <a:pt x="109" y="111"/>
                    <a:pt x="112" y="114"/>
                    <a:pt x="112" y="116"/>
                  </a:cubicBezTo>
                  <a:lnTo>
                    <a:pt x="112" y="152"/>
                  </a:lnTo>
                  <a:cubicBezTo>
                    <a:pt x="112" y="155"/>
                    <a:pt x="109" y="158"/>
                    <a:pt x="106" y="158"/>
                  </a:cubicBezTo>
                  <a:lnTo>
                    <a:pt x="47" y="158"/>
                  </a:lnTo>
                  <a:cubicBezTo>
                    <a:pt x="44" y="158"/>
                    <a:pt x="42" y="155"/>
                    <a:pt x="42" y="152"/>
                  </a:cubicBezTo>
                  <a:lnTo>
                    <a:pt x="42" y="116"/>
                  </a:lnTo>
                  <a:cubicBezTo>
                    <a:pt x="42" y="114"/>
                    <a:pt x="44" y="111"/>
                    <a:pt x="47" y="111"/>
                  </a:cubicBezTo>
                  <a:close/>
                  <a:moveTo>
                    <a:pt x="47" y="177"/>
                  </a:moveTo>
                  <a:lnTo>
                    <a:pt x="106" y="177"/>
                  </a:lnTo>
                  <a:cubicBezTo>
                    <a:pt x="109" y="177"/>
                    <a:pt x="112" y="180"/>
                    <a:pt x="112" y="183"/>
                  </a:cubicBezTo>
                  <a:lnTo>
                    <a:pt x="112" y="219"/>
                  </a:lnTo>
                  <a:cubicBezTo>
                    <a:pt x="112" y="221"/>
                    <a:pt x="109" y="224"/>
                    <a:pt x="106" y="224"/>
                  </a:cubicBezTo>
                  <a:lnTo>
                    <a:pt x="47" y="224"/>
                  </a:lnTo>
                  <a:cubicBezTo>
                    <a:pt x="44" y="224"/>
                    <a:pt x="42" y="221"/>
                    <a:pt x="42" y="219"/>
                  </a:cubicBezTo>
                  <a:lnTo>
                    <a:pt x="42" y="183"/>
                  </a:lnTo>
                  <a:cubicBezTo>
                    <a:pt x="42" y="180"/>
                    <a:pt x="44" y="177"/>
                    <a:pt x="47" y="177"/>
                  </a:cubicBezTo>
                  <a:close/>
                  <a:moveTo>
                    <a:pt x="134" y="46"/>
                  </a:moveTo>
                  <a:lnTo>
                    <a:pt x="194" y="46"/>
                  </a:lnTo>
                  <a:cubicBezTo>
                    <a:pt x="197" y="46"/>
                    <a:pt x="199" y="48"/>
                    <a:pt x="199" y="51"/>
                  </a:cubicBezTo>
                  <a:lnTo>
                    <a:pt x="199" y="87"/>
                  </a:lnTo>
                  <a:cubicBezTo>
                    <a:pt x="199" y="90"/>
                    <a:pt x="197" y="92"/>
                    <a:pt x="194" y="92"/>
                  </a:cubicBezTo>
                  <a:lnTo>
                    <a:pt x="134" y="92"/>
                  </a:lnTo>
                  <a:cubicBezTo>
                    <a:pt x="131" y="92"/>
                    <a:pt x="129" y="90"/>
                    <a:pt x="129" y="87"/>
                  </a:cubicBezTo>
                  <a:lnTo>
                    <a:pt x="129" y="51"/>
                  </a:lnTo>
                  <a:cubicBezTo>
                    <a:pt x="129" y="48"/>
                    <a:pt x="131" y="46"/>
                    <a:pt x="134" y="46"/>
                  </a:cubicBezTo>
                  <a:close/>
                  <a:moveTo>
                    <a:pt x="349" y="226"/>
                  </a:moveTo>
                  <a:lnTo>
                    <a:pt x="349" y="226"/>
                  </a:lnTo>
                  <a:lnTo>
                    <a:pt x="285" y="250"/>
                  </a:lnTo>
                  <a:lnTo>
                    <a:pt x="279" y="234"/>
                  </a:lnTo>
                  <a:lnTo>
                    <a:pt x="271" y="237"/>
                  </a:lnTo>
                  <a:lnTo>
                    <a:pt x="265" y="221"/>
                  </a:lnTo>
                  <a:lnTo>
                    <a:pt x="257" y="224"/>
                  </a:lnTo>
                  <a:lnTo>
                    <a:pt x="251" y="209"/>
                  </a:lnTo>
                  <a:lnTo>
                    <a:pt x="243" y="212"/>
                  </a:lnTo>
                  <a:lnTo>
                    <a:pt x="237" y="196"/>
                  </a:lnTo>
                  <a:lnTo>
                    <a:pt x="229" y="199"/>
                  </a:lnTo>
                  <a:lnTo>
                    <a:pt x="226" y="191"/>
                  </a:lnTo>
                  <a:lnTo>
                    <a:pt x="218" y="194"/>
                  </a:lnTo>
                  <a:lnTo>
                    <a:pt x="212" y="178"/>
                  </a:lnTo>
                  <a:lnTo>
                    <a:pt x="228" y="172"/>
                  </a:lnTo>
                  <a:lnTo>
                    <a:pt x="231" y="180"/>
                  </a:lnTo>
                  <a:lnTo>
                    <a:pt x="239" y="177"/>
                  </a:lnTo>
                  <a:lnTo>
                    <a:pt x="248" y="201"/>
                  </a:lnTo>
                  <a:lnTo>
                    <a:pt x="256" y="198"/>
                  </a:lnTo>
                  <a:lnTo>
                    <a:pt x="217" y="94"/>
                  </a:lnTo>
                  <a:lnTo>
                    <a:pt x="233" y="88"/>
                  </a:lnTo>
                  <a:lnTo>
                    <a:pt x="245" y="120"/>
                  </a:lnTo>
                  <a:lnTo>
                    <a:pt x="248" y="128"/>
                  </a:lnTo>
                  <a:lnTo>
                    <a:pt x="260" y="160"/>
                  </a:lnTo>
                  <a:lnTo>
                    <a:pt x="268" y="157"/>
                  </a:lnTo>
                  <a:lnTo>
                    <a:pt x="256" y="125"/>
                  </a:lnTo>
                  <a:lnTo>
                    <a:pt x="272" y="119"/>
                  </a:lnTo>
                  <a:lnTo>
                    <a:pt x="274" y="127"/>
                  </a:lnTo>
                  <a:lnTo>
                    <a:pt x="284" y="151"/>
                  </a:lnTo>
                  <a:lnTo>
                    <a:pt x="292" y="148"/>
                  </a:lnTo>
                  <a:lnTo>
                    <a:pt x="282" y="124"/>
                  </a:lnTo>
                  <a:lnTo>
                    <a:pt x="298" y="118"/>
                  </a:lnTo>
                  <a:lnTo>
                    <a:pt x="301" y="126"/>
                  </a:lnTo>
                  <a:lnTo>
                    <a:pt x="310" y="150"/>
                  </a:lnTo>
                  <a:lnTo>
                    <a:pt x="318" y="147"/>
                  </a:lnTo>
                  <a:lnTo>
                    <a:pt x="309" y="123"/>
                  </a:lnTo>
                  <a:lnTo>
                    <a:pt x="317" y="120"/>
                  </a:lnTo>
                  <a:lnTo>
                    <a:pt x="320" y="128"/>
                  </a:lnTo>
                  <a:lnTo>
                    <a:pt x="328" y="125"/>
                  </a:lnTo>
                  <a:lnTo>
                    <a:pt x="325" y="117"/>
                  </a:lnTo>
                  <a:lnTo>
                    <a:pt x="317" y="120"/>
                  </a:lnTo>
                  <a:lnTo>
                    <a:pt x="314" y="112"/>
                  </a:lnTo>
                  <a:lnTo>
                    <a:pt x="306" y="115"/>
                  </a:lnTo>
                  <a:lnTo>
                    <a:pt x="298" y="118"/>
                  </a:lnTo>
                  <a:lnTo>
                    <a:pt x="295" y="110"/>
                  </a:lnTo>
                  <a:lnTo>
                    <a:pt x="279" y="116"/>
                  </a:lnTo>
                  <a:lnTo>
                    <a:pt x="272" y="119"/>
                  </a:lnTo>
                  <a:lnTo>
                    <a:pt x="268" y="111"/>
                  </a:lnTo>
                  <a:lnTo>
                    <a:pt x="253" y="117"/>
                  </a:lnTo>
                  <a:lnTo>
                    <a:pt x="241" y="85"/>
                  </a:lnTo>
                  <a:lnTo>
                    <a:pt x="233" y="88"/>
                  </a:lnTo>
                  <a:lnTo>
                    <a:pt x="230" y="80"/>
                  </a:lnTo>
                  <a:lnTo>
                    <a:pt x="214" y="86"/>
                  </a:lnTo>
                  <a:lnTo>
                    <a:pt x="217" y="94"/>
                  </a:lnTo>
                  <a:lnTo>
                    <a:pt x="209" y="97"/>
                  </a:lnTo>
                  <a:lnTo>
                    <a:pt x="236" y="169"/>
                  </a:lnTo>
                  <a:lnTo>
                    <a:pt x="228" y="172"/>
                  </a:lnTo>
                  <a:lnTo>
                    <a:pt x="225" y="164"/>
                  </a:lnTo>
                  <a:lnTo>
                    <a:pt x="209" y="170"/>
                  </a:lnTo>
                  <a:lnTo>
                    <a:pt x="201" y="173"/>
                  </a:lnTo>
                  <a:lnTo>
                    <a:pt x="204" y="181"/>
                  </a:lnTo>
                  <a:lnTo>
                    <a:pt x="210" y="197"/>
                  </a:lnTo>
                  <a:lnTo>
                    <a:pt x="218" y="194"/>
                  </a:lnTo>
                  <a:lnTo>
                    <a:pt x="221" y="202"/>
                  </a:lnTo>
                  <a:lnTo>
                    <a:pt x="229" y="199"/>
                  </a:lnTo>
                  <a:lnTo>
                    <a:pt x="235" y="215"/>
                  </a:lnTo>
                  <a:lnTo>
                    <a:pt x="243" y="212"/>
                  </a:lnTo>
                  <a:lnTo>
                    <a:pt x="249" y="228"/>
                  </a:lnTo>
                  <a:lnTo>
                    <a:pt x="257" y="224"/>
                  </a:lnTo>
                  <a:lnTo>
                    <a:pt x="263" y="240"/>
                  </a:lnTo>
                  <a:lnTo>
                    <a:pt x="271" y="237"/>
                  </a:lnTo>
                  <a:lnTo>
                    <a:pt x="277" y="253"/>
                  </a:lnTo>
                  <a:lnTo>
                    <a:pt x="280" y="261"/>
                  </a:lnTo>
                  <a:lnTo>
                    <a:pt x="288" y="258"/>
                  </a:lnTo>
                  <a:lnTo>
                    <a:pt x="352" y="234"/>
                  </a:lnTo>
                  <a:lnTo>
                    <a:pt x="360" y="231"/>
                  </a:lnTo>
                  <a:lnTo>
                    <a:pt x="356" y="223"/>
                  </a:lnTo>
                  <a:lnTo>
                    <a:pt x="351" y="207"/>
                  </a:lnTo>
                  <a:lnTo>
                    <a:pt x="341" y="183"/>
                  </a:lnTo>
                  <a:lnTo>
                    <a:pt x="349" y="180"/>
                  </a:lnTo>
                  <a:lnTo>
                    <a:pt x="357" y="177"/>
                  </a:lnTo>
                  <a:lnTo>
                    <a:pt x="336" y="122"/>
                  </a:lnTo>
                  <a:lnTo>
                    <a:pt x="328" y="125"/>
                  </a:lnTo>
                  <a:lnTo>
                    <a:pt x="349" y="180"/>
                  </a:lnTo>
                  <a:lnTo>
                    <a:pt x="358" y="204"/>
                  </a:lnTo>
                  <a:lnTo>
                    <a:pt x="351" y="207"/>
                  </a:lnTo>
                  <a:lnTo>
                    <a:pt x="343" y="210"/>
                  </a:lnTo>
                  <a:lnTo>
                    <a:pt x="349" y="22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altLang="en-US" lang="zh-CN" sz="1600">
                <a:solidFill>
                  <a:schemeClr val="accent1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>
            <a:off x="8179451" y="2575396"/>
            <a:ext cx="759330" cy="759330"/>
            <a:chOff x="8179451" y="2575396"/>
            <a:chExt cx="759330" cy="759330"/>
          </a:xfrm>
        </p:grpSpPr>
        <p:sp>
          <p:nvSpPr>
            <p:cNvPr id="36" name="图形"/>
            <p:cNvSpPr/>
            <p:nvPr/>
          </p:nvSpPr>
          <p:spPr>
            <a:xfrm>
              <a:off x="8179451" y="2575396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6" name="图标"/>
            <p:cNvSpPr>
              <a:spLocks noChangeAspect="1" noEditPoints="1"/>
            </p:cNvSpPr>
            <p:nvPr/>
          </p:nvSpPr>
          <p:spPr bwMode="auto">
            <a:xfrm>
              <a:off x="8378421" y="2727158"/>
              <a:ext cx="361390" cy="455807"/>
            </a:xfrm>
            <a:custGeom>
              <a:gdLst>
                <a:gd fmla="*/ 100 w 111" name="T0"/>
                <a:gd fmla="*/ 124 h 140" name="T1"/>
                <a:gd fmla="*/ 108 w 111" name="T2"/>
                <a:gd fmla="*/ 15 h 140" name="T3"/>
                <a:gd fmla="*/ 102 w 111" name="T4"/>
                <a:gd fmla="*/ 0 h 140" name="T5"/>
                <a:gd fmla="*/ 0 w 111" name="T6"/>
                <a:gd fmla="*/ 9 h 140" name="T7"/>
                <a:gd fmla="*/ 11 w 111" name="T8"/>
                <a:gd fmla="*/ 17 h 140" name="T9"/>
                <a:gd fmla="*/ 3 w 111" name="T10"/>
                <a:gd fmla="*/ 126 h 140" name="T11"/>
                <a:gd fmla="*/ 9 w 111" name="T12"/>
                <a:gd fmla="*/ 140 h 140" name="T13"/>
                <a:gd fmla="*/ 111 w 111" name="T14"/>
                <a:gd fmla="*/ 132 h 140" name="T15"/>
                <a:gd fmla="*/ 6 w 111" name="T16"/>
                <a:gd fmla="*/ 11 h 140" name="T17"/>
                <a:gd fmla="*/ 9 w 111" name="T18"/>
                <a:gd fmla="*/ 6 h 140" name="T19"/>
                <a:gd fmla="*/ 106 w 111" name="T20"/>
                <a:gd fmla="*/ 9 h 140" name="T21"/>
                <a:gd fmla="*/ 9 w 111" name="T22"/>
                <a:gd fmla="*/ 12 h 140" name="T23"/>
                <a:gd fmla="*/ 34 w 111" name="T24"/>
                <a:gd fmla="*/ 62 h 140" name="T25"/>
                <a:gd fmla="*/ 38 w 111" name="T26"/>
                <a:gd fmla="*/ 75 h 140" name="T27"/>
                <a:gd fmla="*/ 16 w 111" name="T28"/>
                <a:gd fmla="*/ 27 h 140" name="T29"/>
                <a:gd fmla="*/ 21 w 111" name="T30"/>
                <a:gd fmla="*/ 47 h 140" name="T31"/>
                <a:gd fmla="*/ 95 w 111" name="T32"/>
                <a:gd fmla="*/ 102 h 140" name="T33"/>
                <a:gd fmla="*/ 70 w 111" name="T34"/>
                <a:gd fmla="*/ 70 h 140" name="T35"/>
                <a:gd fmla="*/ 77 w 111" name="T36"/>
                <a:gd fmla="*/ 62 h 140" name="T37"/>
                <a:gd fmla="*/ 92 w 111" name="T38"/>
                <a:gd fmla="*/ 29 h 140" name="T39"/>
                <a:gd fmla="*/ 74 w 111" name="T40"/>
                <a:gd fmla="*/ 56 h 140" name="T41"/>
                <a:gd fmla="*/ 69 w 111" name="T42"/>
                <a:gd fmla="*/ 80 h 140" name="T43"/>
                <a:gd fmla="*/ 86 w 111" name="T44"/>
                <a:gd fmla="*/ 113 h 140" name="T45"/>
                <a:gd fmla="*/ 57 w 111" name="T46"/>
                <a:gd fmla="*/ 88 h 140" name="T47"/>
                <a:gd fmla="*/ 23 w 111" name="T48"/>
                <a:gd fmla="*/ 113 h 140" name="T49"/>
                <a:gd fmla="*/ 42 w 111" name="T50"/>
                <a:gd fmla="*/ 80 h 140" name="T51"/>
                <a:gd fmla="*/ 37 w 111" name="T52"/>
                <a:gd fmla="*/ 56 h 140" name="T53"/>
                <a:gd fmla="*/ 25 w 111" name="T54"/>
                <a:gd fmla="*/ 28 h 140" name="T55"/>
                <a:gd fmla="*/ 84 w 111" name="T56"/>
                <a:gd fmla="*/ 45 h 140" name="T57"/>
                <a:gd fmla="*/ 21 w 111" name="T58"/>
                <a:gd fmla="*/ 116 h 140" name="T59"/>
                <a:gd fmla="*/ 94 w 111" name="T60"/>
                <a:gd fmla="*/ 118 h 140" name="T61"/>
                <a:gd fmla="*/ 96 w 111" name="T62"/>
                <a:gd fmla="*/ 122 h 140" name="T63"/>
                <a:gd fmla="*/ 94 w 111" name="T64"/>
                <a:gd fmla="*/ 124 h 140" name="T65"/>
                <a:gd fmla="*/ 17 w 111" name="T66"/>
                <a:gd fmla="*/ 124 h 140" name="T67"/>
                <a:gd fmla="*/ 15 w 111" name="T68"/>
                <a:gd fmla="*/ 122 h 140" name="T69"/>
                <a:gd fmla="*/ 17 w 111" name="T70"/>
                <a:gd fmla="*/ 118 h 140" name="T71"/>
                <a:gd fmla="*/ 92 w 111" name="T72"/>
                <a:gd fmla="*/ 24 h 140" name="T73"/>
                <a:gd fmla="*/ 25 w 111" name="T74"/>
                <a:gd fmla="*/ 25 h 140" name="T75"/>
                <a:gd fmla="*/ 17 w 111" name="T76"/>
                <a:gd fmla="*/ 23 h 140" name="T77"/>
                <a:gd fmla="*/ 16 w 111" name="T78"/>
                <a:gd fmla="*/ 18 h 140" name="T79"/>
                <a:gd fmla="*/ 21 w 111" name="T80"/>
                <a:gd fmla="*/ 16 h 140" name="T81"/>
                <a:gd fmla="*/ 94 w 111" name="T82"/>
                <a:gd fmla="*/ 17 h 140" name="T83"/>
                <a:gd fmla="*/ 96 w 111" name="T84"/>
                <a:gd fmla="*/ 20 h 140" name="T85"/>
                <a:gd fmla="*/ 102 w 111" name="T86"/>
                <a:gd fmla="*/ 135 h 140" name="T87"/>
                <a:gd fmla="*/ 5 w 111" name="T88"/>
                <a:gd fmla="*/ 132 h 140" name="T89"/>
                <a:gd fmla="*/ 102 w 111" name="T90"/>
                <a:gd fmla="*/ 129 h 140" name="T91"/>
                <a:gd fmla="*/ 105 w 111" name="T92"/>
                <a:gd fmla="*/ 134 h 140" name="T93"/>
                <a:gd fmla="*/ 61 w 111" name="T94"/>
                <a:gd fmla="*/ 65 h 140" name="T95"/>
                <a:gd fmla="*/ 41 w 111" name="T96"/>
                <a:gd fmla="*/ 55 h 140" name="T97"/>
                <a:gd fmla="*/ 57 w 111" name="T98"/>
                <a:gd fmla="*/ 81 h 140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140" w="110">
                  <a:moveTo>
                    <a:pt x="108" y="126"/>
                  </a:moveTo>
                  <a:cubicBezTo>
                    <a:pt x="107" y="125"/>
                    <a:pt x="104" y="124"/>
                    <a:pt x="102" y="124"/>
                  </a:cubicBezTo>
                  <a:cubicBezTo>
                    <a:pt x="100" y="124"/>
                    <a:pt x="100" y="124"/>
                    <a:pt x="100" y="124"/>
                  </a:cubicBezTo>
                  <a:cubicBezTo>
                    <a:pt x="100" y="17"/>
                    <a:pt x="100" y="17"/>
                    <a:pt x="100" y="17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104" y="17"/>
                    <a:pt x="107" y="16"/>
                    <a:pt x="108" y="15"/>
                  </a:cubicBezTo>
                  <a:cubicBezTo>
                    <a:pt x="110" y="13"/>
                    <a:pt x="111" y="11"/>
                    <a:pt x="111" y="9"/>
                  </a:cubicBezTo>
                  <a:cubicBezTo>
                    <a:pt x="111" y="6"/>
                    <a:pt x="110" y="4"/>
                    <a:pt x="108" y="3"/>
                  </a:cubicBezTo>
                  <a:cubicBezTo>
                    <a:pt x="107" y="1"/>
                    <a:pt x="104" y="0"/>
                    <a:pt x="10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7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7" y="124"/>
                    <a:pt x="4" y="125"/>
                    <a:pt x="3" y="126"/>
                  </a:cubicBezTo>
                  <a:cubicBezTo>
                    <a:pt x="1" y="127"/>
                    <a:pt x="0" y="130"/>
                    <a:pt x="0" y="132"/>
                  </a:cubicBezTo>
                  <a:cubicBezTo>
                    <a:pt x="0" y="135"/>
                    <a:pt x="1" y="137"/>
                    <a:pt x="3" y="138"/>
                  </a:cubicBezTo>
                  <a:cubicBezTo>
                    <a:pt x="4" y="140"/>
                    <a:pt x="7" y="140"/>
                    <a:pt x="9" y="140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4" y="140"/>
                    <a:pt x="107" y="140"/>
                    <a:pt x="108" y="138"/>
                  </a:cubicBezTo>
                  <a:cubicBezTo>
                    <a:pt x="110" y="137"/>
                    <a:pt x="111" y="135"/>
                    <a:pt x="111" y="132"/>
                  </a:cubicBezTo>
                  <a:cubicBezTo>
                    <a:pt x="111" y="130"/>
                    <a:pt x="110" y="127"/>
                    <a:pt x="108" y="126"/>
                  </a:cubicBezTo>
                  <a:close/>
                  <a:moveTo>
                    <a:pt x="9" y="12"/>
                  </a:moveTo>
                  <a:cubicBezTo>
                    <a:pt x="8" y="12"/>
                    <a:pt x="7" y="11"/>
                    <a:pt x="6" y="11"/>
                  </a:cubicBezTo>
                  <a:cubicBezTo>
                    <a:pt x="5" y="10"/>
                    <a:pt x="5" y="9"/>
                    <a:pt x="5" y="9"/>
                  </a:cubicBezTo>
                  <a:cubicBezTo>
                    <a:pt x="5" y="8"/>
                    <a:pt x="5" y="7"/>
                    <a:pt x="6" y="7"/>
                  </a:cubicBezTo>
                  <a:cubicBezTo>
                    <a:pt x="7" y="6"/>
                    <a:pt x="8" y="6"/>
                    <a:pt x="9" y="6"/>
                  </a:cubicBezTo>
                  <a:cubicBezTo>
                    <a:pt x="102" y="6"/>
                    <a:pt x="102" y="6"/>
                    <a:pt x="102" y="6"/>
                  </a:cubicBezTo>
                  <a:cubicBezTo>
                    <a:pt x="103" y="6"/>
                    <a:pt x="104" y="6"/>
                    <a:pt x="105" y="7"/>
                  </a:cubicBezTo>
                  <a:cubicBezTo>
                    <a:pt x="106" y="7"/>
                    <a:pt x="106" y="8"/>
                    <a:pt x="106" y="9"/>
                  </a:cubicBezTo>
                  <a:cubicBezTo>
                    <a:pt x="106" y="9"/>
                    <a:pt x="106" y="10"/>
                    <a:pt x="105" y="11"/>
                  </a:cubicBezTo>
                  <a:cubicBezTo>
                    <a:pt x="104" y="11"/>
                    <a:pt x="103" y="12"/>
                    <a:pt x="102" y="12"/>
                  </a:cubicBezTo>
                  <a:lnTo>
                    <a:pt x="9" y="12"/>
                  </a:lnTo>
                  <a:close/>
                  <a:moveTo>
                    <a:pt x="21" y="47"/>
                  </a:moveTo>
                  <a:cubicBezTo>
                    <a:pt x="23" y="53"/>
                    <a:pt x="27" y="58"/>
                    <a:pt x="34" y="62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5" y="62"/>
                    <a:pt x="37" y="64"/>
                    <a:pt x="38" y="65"/>
                  </a:cubicBezTo>
                  <a:cubicBezTo>
                    <a:pt x="40" y="67"/>
                    <a:pt x="41" y="69"/>
                    <a:pt x="41" y="70"/>
                  </a:cubicBezTo>
                  <a:cubicBezTo>
                    <a:pt x="41" y="71"/>
                    <a:pt x="40" y="73"/>
                    <a:pt x="38" y="75"/>
                  </a:cubicBezTo>
                  <a:cubicBezTo>
                    <a:pt x="33" y="79"/>
                    <a:pt x="28" y="82"/>
                    <a:pt x="23" y="88"/>
                  </a:cubicBezTo>
                  <a:cubicBezTo>
                    <a:pt x="20" y="92"/>
                    <a:pt x="18" y="96"/>
                    <a:pt x="16" y="102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8" y="28"/>
                    <a:pt x="19" y="28"/>
                  </a:cubicBezTo>
                  <a:cubicBezTo>
                    <a:pt x="19" y="28"/>
                    <a:pt x="19" y="29"/>
                    <a:pt x="19" y="29"/>
                  </a:cubicBezTo>
                  <a:cubicBezTo>
                    <a:pt x="19" y="35"/>
                    <a:pt x="19" y="41"/>
                    <a:pt x="21" y="47"/>
                  </a:cubicBezTo>
                  <a:close/>
                  <a:moveTo>
                    <a:pt x="92" y="28"/>
                  </a:moveTo>
                  <a:cubicBezTo>
                    <a:pt x="93" y="28"/>
                    <a:pt x="94" y="27"/>
                    <a:pt x="95" y="27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4" y="96"/>
                    <a:pt x="91" y="92"/>
                    <a:pt x="88" y="88"/>
                  </a:cubicBezTo>
                  <a:cubicBezTo>
                    <a:pt x="83" y="82"/>
                    <a:pt x="78" y="79"/>
                    <a:pt x="73" y="75"/>
                  </a:cubicBezTo>
                  <a:cubicBezTo>
                    <a:pt x="71" y="73"/>
                    <a:pt x="70" y="71"/>
                    <a:pt x="70" y="70"/>
                  </a:cubicBezTo>
                  <a:cubicBezTo>
                    <a:pt x="70" y="68"/>
                    <a:pt x="72" y="66"/>
                    <a:pt x="74" y="64"/>
                  </a:cubicBezTo>
                  <a:cubicBezTo>
                    <a:pt x="74" y="64"/>
                    <a:pt x="75" y="63"/>
                    <a:pt x="76" y="63"/>
                  </a:cubicBezTo>
                  <a:cubicBezTo>
                    <a:pt x="76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84" y="58"/>
                    <a:pt x="88" y="53"/>
                    <a:pt x="90" y="47"/>
                  </a:cubicBezTo>
                  <a:cubicBezTo>
                    <a:pt x="92" y="41"/>
                    <a:pt x="92" y="35"/>
                    <a:pt x="92" y="29"/>
                  </a:cubicBezTo>
                  <a:cubicBezTo>
                    <a:pt x="92" y="29"/>
                    <a:pt x="92" y="28"/>
                    <a:pt x="92" y="28"/>
                  </a:cubicBezTo>
                  <a:close/>
                  <a:moveTo>
                    <a:pt x="84" y="45"/>
                  </a:moveTo>
                  <a:cubicBezTo>
                    <a:pt x="82" y="49"/>
                    <a:pt x="79" y="53"/>
                    <a:pt x="74" y="56"/>
                  </a:cubicBezTo>
                  <a:cubicBezTo>
                    <a:pt x="74" y="56"/>
                    <a:pt x="71" y="57"/>
                    <a:pt x="69" y="60"/>
                  </a:cubicBezTo>
                  <a:cubicBezTo>
                    <a:pt x="67" y="62"/>
                    <a:pt x="64" y="65"/>
                    <a:pt x="64" y="70"/>
                  </a:cubicBezTo>
                  <a:cubicBezTo>
                    <a:pt x="64" y="73"/>
                    <a:pt x="65" y="77"/>
                    <a:pt x="69" y="80"/>
                  </a:cubicBezTo>
                  <a:cubicBezTo>
                    <a:pt x="74" y="85"/>
                    <a:pt x="79" y="88"/>
                    <a:pt x="83" y="92"/>
                  </a:cubicBezTo>
                  <a:cubicBezTo>
                    <a:pt x="87" y="97"/>
                    <a:pt x="89" y="103"/>
                    <a:pt x="90" y="113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86" y="111"/>
                    <a:pt x="85" y="109"/>
                    <a:pt x="83" y="107"/>
                  </a:cubicBezTo>
                  <a:cubicBezTo>
                    <a:pt x="79" y="104"/>
                    <a:pt x="74" y="102"/>
                    <a:pt x="69" y="101"/>
                  </a:cubicBezTo>
                  <a:cubicBezTo>
                    <a:pt x="65" y="99"/>
                    <a:pt x="57" y="93"/>
                    <a:pt x="57" y="88"/>
                  </a:cubicBezTo>
                  <a:cubicBezTo>
                    <a:pt x="54" y="93"/>
                    <a:pt x="51" y="99"/>
                    <a:pt x="44" y="102"/>
                  </a:cubicBezTo>
                  <a:cubicBezTo>
                    <a:pt x="38" y="104"/>
                    <a:pt x="30" y="104"/>
                    <a:pt x="25" y="109"/>
                  </a:cubicBezTo>
                  <a:cubicBezTo>
                    <a:pt x="25" y="109"/>
                    <a:pt x="24" y="112"/>
                    <a:pt x="23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2" y="103"/>
                    <a:pt x="24" y="97"/>
                    <a:pt x="28" y="92"/>
                  </a:cubicBezTo>
                  <a:cubicBezTo>
                    <a:pt x="32" y="88"/>
                    <a:pt x="37" y="85"/>
                    <a:pt x="42" y="80"/>
                  </a:cubicBezTo>
                  <a:cubicBezTo>
                    <a:pt x="46" y="77"/>
                    <a:pt x="47" y="73"/>
                    <a:pt x="47" y="70"/>
                  </a:cubicBezTo>
                  <a:cubicBezTo>
                    <a:pt x="47" y="65"/>
                    <a:pt x="44" y="62"/>
                    <a:pt x="42" y="60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2" y="53"/>
                    <a:pt x="29" y="49"/>
                    <a:pt x="27" y="45"/>
                  </a:cubicBezTo>
                  <a:cubicBezTo>
                    <a:pt x="26" y="40"/>
                    <a:pt x="25" y="35"/>
                    <a:pt x="25" y="29"/>
                  </a:cubicBezTo>
                  <a:cubicBezTo>
                    <a:pt x="25" y="29"/>
                    <a:pt x="25" y="29"/>
                    <a:pt x="25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6" y="35"/>
                    <a:pt x="86" y="40"/>
                    <a:pt x="84" y="45"/>
                  </a:cubicBezTo>
                  <a:close/>
                  <a:moveTo>
                    <a:pt x="17" y="118"/>
                  </a:moveTo>
                  <a:cubicBezTo>
                    <a:pt x="18" y="117"/>
                    <a:pt x="19" y="116"/>
                    <a:pt x="21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3" y="117"/>
                    <a:pt x="94" y="118"/>
                  </a:cubicBezTo>
                  <a:cubicBezTo>
                    <a:pt x="95" y="118"/>
                    <a:pt x="95" y="118"/>
                    <a:pt x="95" y="119"/>
                  </a:cubicBezTo>
                  <a:cubicBezTo>
                    <a:pt x="95" y="119"/>
                    <a:pt x="96" y="120"/>
                    <a:pt x="96" y="121"/>
                  </a:cubicBezTo>
                  <a:cubicBezTo>
                    <a:pt x="96" y="121"/>
                    <a:pt x="96" y="121"/>
                    <a:pt x="96" y="122"/>
                  </a:cubicBezTo>
                  <a:cubicBezTo>
                    <a:pt x="96" y="122"/>
                    <a:pt x="95" y="123"/>
                    <a:pt x="95" y="123"/>
                  </a:cubicBezTo>
                  <a:cubicBezTo>
                    <a:pt x="95" y="123"/>
                    <a:pt x="95" y="124"/>
                    <a:pt x="94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3" y="125"/>
                    <a:pt x="92" y="125"/>
                    <a:pt x="90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19" y="125"/>
                    <a:pt x="18" y="125"/>
                    <a:pt x="17" y="124"/>
                  </a:cubicBezTo>
                  <a:cubicBezTo>
                    <a:pt x="17" y="124"/>
                    <a:pt x="17" y="124"/>
                    <a:pt x="17" y="124"/>
                  </a:cubicBezTo>
                  <a:cubicBezTo>
                    <a:pt x="16" y="124"/>
                    <a:pt x="16" y="123"/>
                    <a:pt x="16" y="123"/>
                  </a:cubicBezTo>
                  <a:cubicBezTo>
                    <a:pt x="16" y="123"/>
                    <a:pt x="16" y="122"/>
                    <a:pt x="15" y="122"/>
                  </a:cubicBezTo>
                  <a:cubicBezTo>
                    <a:pt x="15" y="121"/>
                    <a:pt x="15" y="121"/>
                    <a:pt x="15" y="121"/>
                  </a:cubicBezTo>
                  <a:cubicBezTo>
                    <a:pt x="15" y="120"/>
                    <a:pt x="16" y="119"/>
                    <a:pt x="16" y="119"/>
                  </a:cubicBezTo>
                  <a:cubicBezTo>
                    <a:pt x="16" y="118"/>
                    <a:pt x="17" y="118"/>
                    <a:pt x="17" y="118"/>
                  </a:cubicBezTo>
                  <a:close/>
                  <a:moveTo>
                    <a:pt x="95" y="22"/>
                  </a:moveTo>
                  <a:cubicBezTo>
                    <a:pt x="95" y="23"/>
                    <a:pt x="95" y="23"/>
                    <a:pt x="94" y="23"/>
                  </a:cubicBezTo>
                  <a:cubicBezTo>
                    <a:pt x="94" y="24"/>
                    <a:pt x="93" y="24"/>
                    <a:pt x="92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19" y="25"/>
                    <a:pt x="19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7" y="23"/>
                    <a:pt x="16" y="23"/>
                    <a:pt x="16" y="22"/>
                  </a:cubicBezTo>
                  <a:cubicBezTo>
                    <a:pt x="16" y="22"/>
                    <a:pt x="15" y="21"/>
                    <a:pt x="15" y="20"/>
                  </a:cubicBezTo>
                  <a:cubicBezTo>
                    <a:pt x="15" y="20"/>
                    <a:pt x="16" y="19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20" y="16"/>
                    <a:pt x="21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1" y="16"/>
                    <a:pt x="93" y="16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5" y="17"/>
                    <a:pt x="95" y="18"/>
                    <a:pt x="95" y="18"/>
                  </a:cubicBezTo>
                  <a:cubicBezTo>
                    <a:pt x="95" y="19"/>
                    <a:pt x="96" y="20"/>
                    <a:pt x="96" y="20"/>
                  </a:cubicBezTo>
                  <a:cubicBezTo>
                    <a:pt x="96" y="21"/>
                    <a:pt x="95" y="22"/>
                    <a:pt x="95" y="22"/>
                  </a:cubicBezTo>
                  <a:close/>
                  <a:moveTo>
                    <a:pt x="105" y="134"/>
                  </a:moveTo>
                  <a:cubicBezTo>
                    <a:pt x="104" y="135"/>
                    <a:pt x="103" y="135"/>
                    <a:pt x="102" y="135"/>
                  </a:cubicBezTo>
                  <a:cubicBezTo>
                    <a:pt x="9" y="135"/>
                    <a:pt x="9" y="135"/>
                    <a:pt x="9" y="135"/>
                  </a:cubicBezTo>
                  <a:cubicBezTo>
                    <a:pt x="8" y="135"/>
                    <a:pt x="7" y="135"/>
                    <a:pt x="6" y="134"/>
                  </a:cubicBezTo>
                  <a:cubicBezTo>
                    <a:pt x="5" y="133"/>
                    <a:pt x="5" y="133"/>
                    <a:pt x="5" y="132"/>
                  </a:cubicBezTo>
                  <a:cubicBezTo>
                    <a:pt x="5" y="131"/>
                    <a:pt x="5" y="131"/>
                    <a:pt x="6" y="130"/>
                  </a:cubicBezTo>
                  <a:cubicBezTo>
                    <a:pt x="7" y="129"/>
                    <a:pt x="8" y="129"/>
                    <a:pt x="9" y="129"/>
                  </a:cubicBezTo>
                  <a:cubicBezTo>
                    <a:pt x="102" y="129"/>
                    <a:pt x="102" y="129"/>
                    <a:pt x="102" y="129"/>
                  </a:cubicBezTo>
                  <a:cubicBezTo>
                    <a:pt x="103" y="129"/>
                    <a:pt x="104" y="129"/>
                    <a:pt x="105" y="130"/>
                  </a:cubicBezTo>
                  <a:cubicBezTo>
                    <a:pt x="106" y="131"/>
                    <a:pt x="106" y="131"/>
                    <a:pt x="106" y="132"/>
                  </a:cubicBezTo>
                  <a:cubicBezTo>
                    <a:pt x="106" y="133"/>
                    <a:pt x="106" y="133"/>
                    <a:pt x="105" y="134"/>
                  </a:cubicBezTo>
                  <a:close/>
                  <a:moveTo>
                    <a:pt x="77" y="51"/>
                  </a:moveTo>
                  <a:cubicBezTo>
                    <a:pt x="77" y="51"/>
                    <a:pt x="73" y="55"/>
                    <a:pt x="72" y="55"/>
                  </a:cubicBezTo>
                  <a:cubicBezTo>
                    <a:pt x="69" y="58"/>
                    <a:pt x="64" y="61"/>
                    <a:pt x="61" y="65"/>
                  </a:cubicBezTo>
                  <a:cubicBezTo>
                    <a:pt x="59" y="68"/>
                    <a:pt x="57" y="73"/>
                    <a:pt x="57" y="77"/>
                  </a:cubicBezTo>
                  <a:cubicBezTo>
                    <a:pt x="56" y="73"/>
                    <a:pt x="55" y="69"/>
                    <a:pt x="53" y="65"/>
                  </a:cubicBezTo>
                  <a:cubicBezTo>
                    <a:pt x="50" y="61"/>
                    <a:pt x="45" y="59"/>
                    <a:pt x="41" y="55"/>
                  </a:cubicBezTo>
                  <a:cubicBezTo>
                    <a:pt x="41" y="55"/>
                    <a:pt x="37" y="50"/>
                    <a:pt x="37" y="50"/>
                  </a:cubicBezTo>
                  <a:cubicBezTo>
                    <a:pt x="37" y="50"/>
                    <a:pt x="59" y="41"/>
                    <a:pt x="77" y="51"/>
                  </a:cubicBezTo>
                  <a:close/>
                  <a:moveTo>
                    <a:pt x="57" y="81"/>
                  </a:moveTo>
                  <a:cubicBezTo>
                    <a:pt x="58" y="84"/>
                    <a:pt x="58" y="88"/>
                    <a:pt x="57" y="87"/>
                  </a:cubicBezTo>
                  <a:cubicBezTo>
                    <a:pt x="56" y="87"/>
                    <a:pt x="57" y="81"/>
                    <a:pt x="57" y="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rgbClr val="000000"/>
                </a:solidFill>
                <a:ea charset="-122" panose="020b0503020204020204" pitchFamily="34" typeface="微软雅黑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8179451" y="1362193"/>
            <a:ext cx="759330" cy="759330"/>
            <a:chOff x="8179451" y="1362193"/>
            <a:chExt cx="759330" cy="759330"/>
          </a:xfrm>
        </p:grpSpPr>
        <p:sp>
          <p:nvSpPr>
            <p:cNvPr id="27" name="图形"/>
            <p:cNvSpPr/>
            <p:nvPr/>
          </p:nvSpPr>
          <p:spPr>
            <a:xfrm>
              <a:off x="8179451" y="1362193"/>
              <a:ext cx="759330" cy="759330"/>
            </a:xfrm>
            <a:prstGeom prst="ellipse">
              <a:avLst/>
            </a:prstGeom>
            <a:noFill/>
            <a:ln w="190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600">
                <a:latin charset="-122" panose="020b0503020204020204" pitchFamily="34" typeface="微软雅黑"/>
                <a:ea charset="-122" panose="020b0503020204020204" pitchFamily="34" typeface="微软雅黑"/>
              </a:endParaRPr>
            </a:p>
          </p:txBody>
        </p:sp>
        <p:sp>
          <p:nvSpPr>
            <p:cNvPr id="47" name="图标"/>
            <p:cNvSpPr>
              <a:spLocks noChangeAspect="1" noEditPoints="1"/>
            </p:cNvSpPr>
            <p:nvPr/>
          </p:nvSpPr>
          <p:spPr bwMode="auto">
            <a:xfrm>
              <a:off x="8401418" y="1501974"/>
              <a:ext cx="360000" cy="435165"/>
            </a:xfrm>
            <a:custGeom>
              <a:gdLst>
                <a:gd fmla="*/ 0 w 77" name="T0"/>
                <a:gd fmla="*/ 85 h 93" name="T1"/>
                <a:gd fmla="*/ 30 w 77" name="T2"/>
                <a:gd fmla="*/ 20 h 93" name="T3"/>
                <a:gd fmla="*/ 38 w 77" name="T4"/>
                <a:gd fmla="*/ 26 h 93" name="T5"/>
                <a:gd fmla="*/ 39 w 77" name="T6"/>
                <a:gd fmla="*/ 27 h 93" name="T7"/>
                <a:gd fmla="*/ 39 w 77" name="T8"/>
                <a:gd fmla="*/ 27 h 93" name="T9"/>
                <a:gd fmla="*/ 40 w 77" name="T10"/>
                <a:gd fmla="*/ 27 h 93" name="T11"/>
                <a:gd fmla="*/ 40 w 77" name="T12"/>
                <a:gd fmla="*/ 28 h 93" name="T13"/>
                <a:gd fmla="*/ 40 w 77" name="T14"/>
                <a:gd fmla="*/ 28 h 93" name="T15"/>
                <a:gd fmla="*/ 41 w 77" name="T16"/>
                <a:gd fmla="*/ 28 h 93" name="T17"/>
                <a:gd fmla="*/ 41 w 77" name="T18"/>
                <a:gd fmla="*/ 29 h 93" name="T19"/>
                <a:gd fmla="*/ 42 w 77" name="T20"/>
                <a:gd fmla="*/ 29 h 93" name="T21"/>
                <a:gd fmla="*/ 42 w 77" name="T22"/>
                <a:gd fmla="*/ 29 h 93" name="T23"/>
                <a:gd fmla="*/ 43 w 77" name="T24"/>
                <a:gd fmla="*/ 29 h 93" name="T25"/>
                <a:gd fmla="*/ 43 w 77" name="T26"/>
                <a:gd fmla="*/ 30 h 93" name="T27"/>
                <a:gd fmla="*/ 43 w 77" name="T28"/>
                <a:gd fmla="*/ 30 h 93" name="T29"/>
                <a:gd fmla="*/ 48 w 77" name="T30"/>
                <a:gd fmla="*/ 33 h 93" name="T31"/>
                <a:gd fmla="*/ 48 w 77" name="T32"/>
                <a:gd fmla="*/ 33 h 93" name="T33"/>
                <a:gd fmla="*/ 49 w 77" name="T34"/>
                <a:gd fmla="*/ 34 h 93" name="T35"/>
                <a:gd fmla="*/ 49 w 77" name="T36"/>
                <a:gd fmla="*/ 34 h 93" name="T37"/>
                <a:gd fmla="*/ 50 w 77" name="T38"/>
                <a:gd fmla="*/ 34 h 93" name="T39"/>
                <a:gd fmla="*/ 50 w 77" name="T40"/>
                <a:gd fmla="*/ 35 h 93" name="T41"/>
                <a:gd fmla="*/ 50 w 77" name="T42"/>
                <a:gd fmla="*/ 35 h 93" name="T43"/>
                <a:gd fmla="*/ 51 w 77" name="T44"/>
                <a:gd fmla="*/ 35 h 93" name="T45"/>
                <a:gd fmla="*/ 51 w 77" name="T46"/>
                <a:gd fmla="*/ 36 h 93" name="T47"/>
                <a:gd fmla="*/ 52 w 77" name="T48"/>
                <a:gd fmla="*/ 36 h 93" name="T49"/>
                <a:gd fmla="*/ 52 w 77" name="T50"/>
                <a:gd fmla="*/ 36 h 93" name="T51"/>
                <a:gd fmla="*/ 53 w 77" name="T52"/>
                <a:gd fmla="*/ 37 h 93" name="T53"/>
                <a:gd fmla="*/ 53 w 77" name="T54"/>
                <a:gd fmla="*/ 37 h 93" name="T55"/>
                <a:gd fmla="*/ 48 w 77" name="T56"/>
                <a:gd fmla="*/ 79 h 93" name="T57"/>
                <a:gd fmla="*/ 7 w 77" name="T58"/>
                <a:gd fmla="*/ 91 h 93" name="T59"/>
                <a:gd fmla="*/ 35 w 77" name="T60"/>
                <a:gd fmla="*/ 64 h 93" name="T61"/>
                <a:gd fmla="*/ 19 w 77" name="T62"/>
                <a:gd fmla="*/ 53 h 93" name="T63"/>
                <a:gd fmla="*/ 3 w 77" name="T64"/>
                <a:gd fmla="*/ 88 h 93" name="T65"/>
                <a:gd fmla="*/ 73 w 77" name="T66"/>
                <a:gd fmla="*/ 93 h 93" name="T67"/>
                <a:gd fmla="*/ 54 w 77" name="T68"/>
                <a:gd fmla="*/ 83 h 93" name="T69"/>
                <a:gd fmla="*/ 69 w 77" name="T70"/>
                <a:gd fmla="*/ 42 h 93" name="T71"/>
                <a:gd fmla="*/ 34 w 77" name="T72"/>
                <a:gd fmla="*/ 0 h 93" name="T73"/>
                <a:gd fmla="*/ 69 w 77" name="T74"/>
                <a:gd fmla="*/ 42 h 93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 sz="16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charset="0" panose="020b0604020202020204" pitchFamily="34" typeface="Arial"/>
              </a:endParaRPr>
            </a:p>
          </p:txBody>
        </p:sp>
      </p:grpSp>
      <p:sp>
        <p:nvSpPr>
          <p:cNvPr id="54" name="矩形"/>
          <p:cNvSpPr/>
          <p:nvPr/>
        </p:nvSpPr>
        <p:spPr>
          <a:xfrm>
            <a:off x="249448" y="4757169"/>
            <a:ext cx="108000" cy="556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00">
              <a:solidFill>
                <a:prstClr val="white"/>
              </a:solidFill>
              <a:ea charset="-122" panose="020b0503020204020204" pitchFamily="34" typeface="微软雅黑"/>
            </a:endParaRPr>
          </a:p>
        </p:txBody>
      </p:sp>
      <p:sp>
        <p:nvSpPr>
          <p:cNvPr id="55" name="文本"/>
          <p:cNvSpPr/>
          <p:nvPr/>
        </p:nvSpPr>
        <p:spPr>
          <a:xfrm>
            <a:off x="494888" y="4812282"/>
            <a:ext cx="2278380" cy="47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pc="250" sz="2500">
                <a:solidFill>
                  <a:schemeClr val="accent2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点击添加标题</a:t>
            </a:r>
          </a:p>
        </p:txBody>
      </p:sp>
      <p:sp>
        <p:nvSpPr>
          <p:cNvPr id="56" name="文本"/>
          <p:cNvSpPr/>
          <p:nvPr/>
        </p:nvSpPr>
        <p:spPr>
          <a:xfrm>
            <a:off x="596488" y="5410650"/>
            <a:ext cx="674966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单击此处添加您的文字内容，或复制文本粘贴至此，字间距和行间距均可自行调节。本模板的所有文字和图片素材，均可自由编辑替换和移动。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4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6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 nodeType="clickPar">
                      <p:stCondLst>
                        <p:cond delay="indefinite"/>
                        <p:cond delay="0" evt="onBegin">
                          <p:tn val="71"/>
                        </p:cond>
                      </p:stCondLst>
                      <p:childTnLst>
                        <p:par>
                          <p:cTn fill="hold" id="7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8"/>
      <p:bldP grpId="0" spid="22"/>
      <p:bldP grpId="0" spid="25"/>
      <p:bldP grpId="0" spid="29"/>
      <p:bldP grpId="0" spid="32"/>
      <p:bldP grpId="0" spid="23"/>
      <p:bldP grpId="0" spid="26"/>
      <p:bldP grpId="0" spid="30"/>
      <p:bldP grpId="0" spid="33"/>
      <p:bldP grpId="0" spid="54"/>
      <p:bldP grpId="0" spid="55"/>
      <p:bldP grpId="0" spid="5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9883" y="1092978"/>
            <a:ext cx="6475597" cy="48566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391239" y="2288914"/>
            <a:ext cx="4662113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</a:p>
        </p:txBody>
      </p:sp>
      <p:sp>
        <p:nvSpPr>
          <p:cNvPr id="6" name="矩形 5"/>
          <p:cNvSpPr/>
          <p:nvPr/>
        </p:nvSpPr>
        <p:spPr>
          <a:xfrm>
            <a:off x="6391239" y="4111387"/>
            <a:ext cx="4662113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typeface="+mn-ea"/>
              </a:rPr>
              <a:t>单击此处添加您的文字内容，或复制文本粘贴至此，字间距和行间距均可自行调节单击此处添加您的文字内容，或复制文本粘贴至此，字间距和行间距均可自行调节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45000"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1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3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136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5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5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形"/>
          <p:cNvSpPr/>
          <p:nvPr/>
        </p:nvSpPr>
        <p:spPr bwMode="auto">
          <a:xfrm rot="18900000">
            <a:off x="5527251" y="2016621"/>
            <a:ext cx="1746988" cy="1746988"/>
          </a:xfrm>
          <a:custGeom>
            <a:gdLst>
              <a:gd fmla="*/ 720 w 720" name="T0"/>
              <a:gd fmla="*/ 275 h 720" name="T1"/>
              <a:gd fmla="*/ 643 w 720" name="T2"/>
              <a:gd fmla="*/ 352 h 720" name="T3"/>
              <a:gd fmla="*/ 643 w 720" name="T4"/>
              <a:gd fmla="*/ 352 h 720" name="T5"/>
              <a:gd fmla="*/ 603 w 720" name="T6"/>
              <a:gd fmla="*/ 336 h 720" name="T7"/>
              <a:gd fmla="*/ 569 w 720" name="T8"/>
              <a:gd fmla="*/ 313 h 720" name="T9"/>
              <a:gd fmla="*/ 543 w 720" name="T10"/>
              <a:gd fmla="*/ 356 h 720" name="T11"/>
              <a:gd fmla="*/ 542 w 720" name="T12"/>
              <a:gd fmla="*/ 365 h 720" name="T13"/>
              <a:gd fmla="*/ 542 w 720" name="T14"/>
              <a:gd fmla="*/ 542 h 720" name="T15"/>
              <a:gd fmla="*/ 542 w 720" name="T16"/>
              <a:gd fmla="*/ 542 h 720" name="T17"/>
              <a:gd fmla="*/ 356 w 720" name="T18"/>
              <a:gd fmla="*/ 542 h 720" name="T19"/>
              <a:gd fmla="*/ 345 w 720" name="T20"/>
              <a:gd fmla="*/ 543 h 720" name="T21"/>
              <a:gd fmla="*/ 296 w 720" name="T22"/>
              <a:gd fmla="*/ 572 h 720" name="T23"/>
              <a:gd fmla="*/ 314 w 720" name="T24"/>
              <a:gd fmla="*/ 610 h 720" name="T25"/>
              <a:gd fmla="*/ 320 w 720" name="T26"/>
              <a:gd fmla="*/ 617 h 720" name="T27"/>
              <a:gd fmla="*/ 335 w 720" name="T28"/>
              <a:gd fmla="*/ 652 h 720" name="T29"/>
              <a:gd fmla="*/ 266 w 720" name="T30"/>
              <a:gd fmla="*/ 720 h 720" name="T31"/>
              <a:gd fmla="*/ 198 w 720" name="T32"/>
              <a:gd fmla="*/ 652 h 720" name="T33"/>
              <a:gd fmla="*/ 198 w 720" name="T34"/>
              <a:gd fmla="*/ 652 h 720" name="T35"/>
              <a:gd fmla="*/ 212 w 720" name="T36"/>
              <a:gd fmla="*/ 617 h 720" name="T37"/>
              <a:gd fmla="*/ 219 w 720" name="T38"/>
              <a:gd fmla="*/ 610 h 720" name="T39"/>
              <a:gd fmla="*/ 237 w 720" name="T40"/>
              <a:gd fmla="*/ 572 h 720" name="T41"/>
              <a:gd fmla="*/ 187 w 720" name="T42"/>
              <a:gd fmla="*/ 543 h 720" name="T43"/>
              <a:gd fmla="*/ 177 w 720" name="T44"/>
              <a:gd fmla="*/ 542 h 720" name="T45"/>
              <a:gd fmla="*/ 0 w 720" name="T46"/>
              <a:gd fmla="*/ 542 h 720" name="T47"/>
              <a:gd fmla="*/ 0 w 720" name="T48"/>
              <a:gd fmla="*/ 365 h 720" name="T49"/>
              <a:gd fmla="*/ 1 w 720" name="T50"/>
              <a:gd fmla="*/ 358 h 720" name="T51"/>
              <a:gd fmla="*/ 19 w 720" name="T52"/>
              <a:gd fmla="*/ 321 h 720" name="T53"/>
              <a:gd fmla="*/ 40 w 720" name="T54"/>
              <a:gd fmla="*/ 335 h 720" name="T55"/>
              <a:gd fmla="*/ 47 w 720" name="T56"/>
              <a:gd fmla="*/ 342 h 720" name="T57"/>
              <a:gd fmla="*/ 92 w 720" name="T58"/>
              <a:gd fmla="*/ 360 h 720" name="T59"/>
              <a:gd fmla="*/ 93 w 720" name="T60"/>
              <a:gd fmla="*/ 360 h 720" name="T61"/>
              <a:gd fmla="*/ 178 w 720" name="T62"/>
              <a:gd fmla="*/ 275 h 720" name="T63"/>
              <a:gd fmla="*/ 93 w 720" name="T64"/>
              <a:gd fmla="*/ 190 h 720" name="T65"/>
              <a:gd fmla="*/ 92 w 720" name="T66"/>
              <a:gd fmla="*/ 190 h 720" name="T67"/>
              <a:gd fmla="*/ 47 w 720" name="T68"/>
              <a:gd fmla="*/ 209 h 720" name="T69"/>
              <a:gd fmla="*/ 40 w 720" name="T70"/>
              <a:gd fmla="*/ 215 h 720" name="T71"/>
              <a:gd fmla="*/ 19 w 720" name="T72"/>
              <a:gd fmla="*/ 230 h 720" name="T73"/>
              <a:gd fmla="*/ 1 w 720" name="T74"/>
              <a:gd fmla="*/ 193 h 720" name="T75"/>
              <a:gd fmla="*/ 0 w 720" name="T76"/>
              <a:gd fmla="*/ 186 h 720" name="T77"/>
              <a:gd fmla="*/ 0 w 720" name="T78"/>
              <a:gd fmla="*/ 0 h 720" name="T79"/>
              <a:gd fmla="*/ 177 w 720" name="T80"/>
              <a:gd fmla="*/ 0 h 720" name="T81"/>
              <a:gd fmla="*/ 186 w 720" name="T82"/>
              <a:gd fmla="*/ 1 h 720" name="T83"/>
              <a:gd fmla="*/ 206 w 720" name="T84"/>
              <a:gd fmla="*/ 61 h 720" name="T85"/>
              <a:gd fmla="*/ 190 w 720" name="T86"/>
              <a:gd fmla="*/ 102 h 720" name="T87"/>
              <a:gd fmla="*/ 266 w 720" name="T88"/>
              <a:gd fmla="*/ 179 h 720" name="T89"/>
              <a:gd fmla="*/ 343 w 720" name="T90"/>
              <a:gd fmla="*/ 102 h 720" name="T91"/>
              <a:gd fmla="*/ 327 w 720" name="T92"/>
              <a:gd fmla="*/ 61 h 720" name="T93"/>
              <a:gd fmla="*/ 347 w 720" name="T94"/>
              <a:gd fmla="*/ 1 h 720" name="T95"/>
              <a:gd fmla="*/ 356 w 720" name="T96"/>
              <a:gd fmla="*/ 0 h 720" name="T97"/>
              <a:gd fmla="*/ 542 w 720" name="T98"/>
              <a:gd fmla="*/ 0 h 720" name="T99"/>
              <a:gd fmla="*/ 542 w 720" name="T100"/>
              <a:gd fmla="*/ 186 h 720" name="T101"/>
              <a:gd fmla="*/ 543 w 720" name="T102"/>
              <a:gd fmla="*/ 194 h 720" name="T103"/>
              <a:gd fmla="*/ 569 w 720" name="T104"/>
              <a:gd fmla="*/ 238 h 720" name="T105"/>
              <a:gd fmla="*/ 603 w 720" name="T106"/>
              <a:gd fmla="*/ 215 h 720" name="T107"/>
              <a:gd fmla="*/ 642 w 720" name="T108"/>
              <a:gd fmla="*/ 199 h 720" name="T109"/>
              <a:gd fmla="*/ 643 w 720" name="T110"/>
              <a:gd fmla="*/ 199 h 720" name="T111"/>
              <a:gd fmla="*/ 720 w 720" name="T112"/>
              <a:gd fmla="*/ 275 h 72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20" w="720">
                <a:moveTo>
                  <a:pt x="720" y="275"/>
                </a:moveTo>
                <a:cubicBezTo>
                  <a:pt x="720" y="318"/>
                  <a:pt x="686" y="352"/>
                  <a:pt x="643" y="352"/>
                </a:cubicBezTo>
                <a:cubicBezTo>
                  <a:pt x="643" y="352"/>
                  <a:pt x="643" y="352"/>
                  <a:pt x="643" y="352"/>
                </a:cubicBezTo>
                <a:cubicBezTo>
                  <a:pt x="639" y="352"/>
                  <a:pt x="621" y="351"/>
                  <a:pt x="603" y="336"/>
                </a:cubicBezTo>
                <a:cubicBezTo>
                  <a:pt x="592" y="327"/>
                  <a:pt x="580" y="313"/>
                  <a:pt x="569" y="313"/>
                </a:cubicBezTo>
                <a:cubicBezTo>
                  <a:pt x="559" y="313"/>
                  <a:pt x="550" y="323"/>
                  <a:pt x="543" y="356"/>
                </a:cubicBezTo>
                <a:cubicBezTo>
                  <a:pt x="542" y="359"/>
                  <a:pt x="542" y="362"/>
                  <a:pt x="542" y="365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542" y="542"/>
                  <a:pt x="542" y="542"/>
                  <a:pt x="542" y="542"/>
                </a:cubicBezTo>
                <a:cubicBezTo>
                  <a:pt x="356" y="542"/>
                  <a:pt x="356" y="542"/>
                  <a:pt x="356" y="542"/>
                </a:cubicBezTo>
                <a:cubicBezTo>
                  <a:pt x="352" y="542"/>
                  <a:pt x="349" y="543"/>
                  <a:pt x="345" y="543"/>
                </a:cubicBezTo>
                <a:cubicBezTo>
                  <a:pt x="315" y="550"/>
                  <a:pt x="300" y="559"/>
                  <a:pt x="296" y="572"/>
                </a:cubicBezTo>
                <a:cubicBezTo>
                  <a:pt x="292" y="586"/>
                  <a:pt x="304" y="599"/>
                  <a:pt x="314" y="610"/>
                </a:cubicBezTo>
                <a:cubicBezTo>
                  <a:pt x="316" y="613"/>
                  <a:pt x="318" y="615"/>
                  <a:pt x="320" y="617"/>
                </a:cubicBezTo>
                <a:cubicBezTo>
                  <a:pt x="335" y="634"/>
                  <a:pt x="335" y="651"/>
                  <a:pt x="335" y="652"/>
                </a:cubicBezTo>
                <a:cubicBezTo>
                  <a:pt x="335" y="690"/>
                  <a:pt x="304" y="720"/>
                  <a:pt x="266" y="720"/>
                </a:cubicBezTo>
                <a:cubicBezTo>
                  <a:pt x="229" y="720"/>
                  <a:pt x="198" y="690"/>
                  <a:pt x="198" y="652"/>
                </a:cubicBezTo>
                <a:cubicBezTo>
                  <a:pt x="198" y="652"/>
                  <a:pt x="198" y="652"/>
                  <a:pt x="198" y="652"/>
                </a:cubicBezTo>
                <a:cubicBezTo>
                  <a:pt x="198" y="651"/>
                  <a:pt x="197" y="634"/>
                  <a:pt x="212" y="617"/>
                </a:cubicBezTo>
                <a:cubicBezTo>
                  <a:pt x="214" y="615"/>
                  <a:pt x="216" y="613"/>
                  <a:pt x="219" y="610"/>
                </a:cubicBezTo>
                <a:cubicBezTo>
                  <a:pt x="229" y="599"/>
                  <a:pt x="241" y="586"/>
                  <a:pt x="237" y="572"/>
                </a:cubicBezTo>
                <a:cubicBezTo>
                  <a:pt x="233" y="559"/>
                  <a:pt x="217" y="550"/>
                  <a:pt x="187" y="543"/>
                </a:cubicBezTo>
                <a:cubicBezTo>
                  <a:pt x="184" y="543"/>
                  <a:pt x="180" y="542"/>
                  <a:pt x="177" y="542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365"/>
                  <a:pt x="0" y="365"/>
                  <a:pt x="0" y="365"/>
                </a:cubicBezTo>
                <a:cubicBezTo>
                  <a:pt x="0" y="363"/>
                  <a:pt x="0" y="360"/>
                  <a:pt x="1" y="358"/>
                </a:cubicBezTo>
                <a:cubicBezTo>
                  <a:pt x="8" y="324"/>
                  <a:pt x="17" y="321"/>
                  <a:pt x="19" y="321"/>
                </a:cubicBezTo>
                <a:cubicBezTo>
                  <a:pt x="24" y="321"/>
                  <a:pt x="33" y="329"/>
                  <a:pt x="40" y="335"/>
                </a:cubicBezTo>
                <a:cubicBezTo>
                  <a:pt x="42" y="338"/>
                  <a:pt x="45" y="340"/>
                  <a:pt x="47" y="342"/>
                </a:cubicBezTo>
                <a:cubicBezTo>
                  <a:pt x="67" y="359"/>
                  <a:pt x="87" y="360"/>
                  <a:pt x="92" y="360"/>
                </a:cubicBezTo>
                <a:cubicBezTo>
                  <a:pt x="93" y="360"/>
                  <a:pt x="93" y="360"/>
                  <a:pt x="93" y="360"/>
                </a:cubicBezTo>
                <a:cubicBezTo>
                  <a:pt x="140" y="360"/>
                  <a:pt x="178" y="322"/>
                  <a:pt x="178" y="275"/>
                </a:cubicBezTo>
                <a:cubicBezTo>
                  <a:pt x="178" y="229"/>
                  <a:pt x="140" y="190"/>
                  <a:pt x="93" y="190"/>
                </a:cubicBezTo>
                <a:cubicBezTo>
                  <a:pt x="92" y="190"/>
                  <a:pt x="92" y="190"/>
                  <a:pt x="92" y="190"/>
                </a:cubicBezTo>
                <a:cubicBezTo>
                  <a:pt x="87" y="190"/>
                  <a:pt x="67" y="192"/>
                  <a:pt x="47" y="209"/>
                </a:cubicBezTo>
                <a:cubicBezTo>
                  <a:pt x="45" y="211"/>
                  <a:pt x="42" y="213"/>
                  <a:pt x="40" y="215"/>
                </a:cubicBezTo>
                <a:cubicBezTo>
                  <a:pt x="33" y="222"/>
                  <a:pt x="24" y="230"/>
                  <a:pt x="19" y="230"/>
                </a:cubicBezTo>
                <a:cubicBezTo>
                  <a:pt x="17" y="230"/>
                  <a:pt x="8" y="227"/>
                  <a:pt x="1" y="193"/>
                </a:cubicBezTo>
                <a:cubicBezTo>
                  <a:pt x="0" y="190"/>
                  <a:pt x="0" y="188"/>
                  <a:pt x="0" y="186"/>
                </a:cubicBezTo>
                <a:cubicBezTo>
                  <a:pt x="0" y="0"/>
                  <a:pt x="0" y="0"/>
                  <a:pt x="0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0" y="0"/>
                  <a:pt x="183" y="1"/>
                  <a:pt x="186" y="1"/>
                </a:cubicBezTo>
                <a:cubicBezTo>
                  <a:pt x="257" y="18"/>
                  <a:pt x="223" y="42"/>
                  <a:pt x="206" y="61"/>
                </a:cubicBezTo>
                <a:cubicBezTo>
                  <a:pt x="189" y="82"/>
                  <a:pt x="190" y="102"/>
                  <a:pt x="190" y="102"/>
                </a:cubicBezTo>
                <a:cubicBezTo>
                  <a:pt x="190" y="144"/>
                  <a:pt x="224" y="179"/>
                  <a:pt x="266" y="179"/>
                </a:cubicBezTo>
                <a:cubicBezTo>
                  <a:pt x="309" y="179"/>
                  <a:pt x="343" y="144"/>
                  <a:pt x="343" y="102"/>
                </a:cubicBezTo>
                <a:cubicBezTo>
                  <a:pt x="343" y="102"/>
                  <a:pt x="344" y="82"/>
                  <a:pt x="327" y="61"/>
                </a:cubicBezTo>
                <a:cubicBezTo>
                  <a:pt x="310" y="42"/>
                  <a:pt x="276" y="18"/>
                  <a:pt x="347" y="1"/>
                </a:cubicBezTo>
                <a:cubicBezTo>
                  <a:pt x="350" y="1"/>
                  <a:pt x="353" y="0"/>
                  <a:pt x="356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42" y="186"/>
                  <a:pt x="542" y="186"/>
                  <a:pt x="542" y="186"/>
                </a:cubicBezTo>
                <a:cubicBezTo>
                  <a:pt x="542" y="189"/>
                  <a:pt x="542" y="192"/>
                  <a:pt x="543" y="194"/>
                </a:cubicBezTo>
                <a:cubicBezTo>
                  <a:pt x="550" y="228"/>
                  <a:pt x="559" y="238"/>
                  <a:pt x="569" y="238"/>
                </a:cubicBezTo>
                <a:cubicBezTo>
                  <a:pt x="580" y="238"/>
                  <a:pt x="592" y="224"/>
                  <a:pt x="603" y="215"/>
                </a:cubicBezTo>
                <a:cubicBezTo>
                  <a:pt x="620" y="200"/>
                  <a:pt x="638" y="199"/>
                  <a:pt x="642" y="199"/>
                </a:cubicBezTo>
                <a:cubicBezTo>
                  <a:pt x="643" y="199"/>
                  <a:pt x="643" y="199"/>
                  <a:pt x="643" y="199"/>
                </a:cubicBezTo>
                <a:cubicBezTo>
                  <a:pt x="686" y="199"/>
                  <a:pt x="720" y="233"/>
                  <a:pt x="720" y="2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 sz="1600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4" name="图形"/>
          <p:cNvSpPr/>
          <p:nvPr/>
        </p:nvSpPr>
        <p:spPr bwMode="auto">
          <a:xfrm rot="18900000">
            <a:off x="6178580" y="3281653"/>
            <a:ext cx="1750101" cy="1746988"/>
          </a:xfrm>
          <a:custGeom>
            <a:gdLst>
              <a:gd fmla="*/ 720 w 721" name="T0"/>
              <a:gd fmla="*/ 356 h 720" name="T1"/>
              <a:gd fmla="*/ 721 w 721" name="T2"/>
              <a:gd fmla="*/ 542 h 720" name="T3"/>
              <a:gd fmla="*/ 535 w 721" name="T4"/>
              <a:gd fmla="*/ 542 h 720" name="T5"/>
              <a:gd fmla="*/ 526 w 721" name="T6"/>
              <a:gd fmla="*/ 543 h 720" name="T7"/>
              <a:gd fmla="*/ 506 w 721" name="T8"/>
              <a:gd fmla="*/ 603 h 720" name="T9"/>
              <a:gd fmla="*/ 522 w 721" name="T10"/>
              <a:gd fmla="*/ 643 h 720" name="T11"/>
              <a:gd fmla="*/ 445 w 721" name="T12"/>
              <a:gd fmla="*/ 720 h 720" name="T13"/>
              <a:gd fmla="*/ 369 w 721" name="T14"/>
              <a:gd fmla="*/ 643 h 720" name="T15"/>
              <a:gd fmla="*/ 385 w 721" name="T16"/>
              <a:gd fmla="*/ 603 h 720" name="T17"/>
              <a:gd fmla="*/ 365 w 721" name="T18"/>
              <a:gd fmla="*/ 543 h 720" name="T19"/>
              <a:gd fmla="*/ 356 w 721" name="T20"/>
              <a:gd fmla="*/ 542 h 720" name="T21"/>
              <a:gd fmla="*/ 179 w 721" name="T22"/>
              <a:gd fmla="*/ 542 h 720" name="T23"/>
              <a:gd fmla="*/ 179 w 721" name="T24"/>
              <a:gd fmla="*/ 356 h 720" name="T25"/>
              <a:gd fmla="*/ 177 w 721" name="T26"/>
              <a:gd fmla="*/ 346 h 720" name="T27"/>
              <a:gd fmla="*/ 143 w 721" name="T28"/>
              <a:gd fmla="*/ 296 h 720" name="T29"/>
              <a:gd fmla="*/ 110 w 721" name="T30"/>
              <a:gd fmla="*/ 314 h 720" name="T31"/>
              <a:gd fmla="*/ 104 w 721" name="T32"/>
              <a:gd fmla="*/ 321 h 720" name="T33"/>
              <a:gd fmla="*/ 69 w 721" name="T34"/>
              <a:gd fmla="*/ 335 h 720" name="T35"/>
              <a:gd fmla="*/ 68 w 721" name="T36"/>
              <a:gd fmla="*/ 335 h 720" name="T37"/>
              <a:gd fmla="*/ 0 w 721" name="T38"/>
              <a:gd fmla="*/ 267 h 720" name="T39"/>
              <a:gd fmla="*/ 68 w 721" name="T40"/>
              <a:gd fmla="*/ 198 h 720" name="T41"/>
              <a:gd fmla="*/ 69 w 721" name="T42"/>
              <a:gd fmla="*/ 198 h 720" name="T43"/>
              <a:gd fmla="*/ 82 w 721" name="T44"/>
              <a:gd fmla="*/ 200 h 720" name="T45"/>
              <a:gd fmla="*/ 104 w 721" name="T46"/>
              <a:gd fmla="*/ 213 h 720" name="T47"/>
              <a:gd fmla="*/ 110 w 721" name="T48"/>
              <a:gd fmla="*/ 219 h 720" name="T49"/>
              <a:gd fmla="*/ 143 w 721" name="T50"/>
              <a:gd fmla="*/ 238 h 720" name="T51"/>
              <a:gd fmla="*/ 177 w 721" name="T52"/>
              <a:gd fmla="*/ 188 h 720" name="T53"/>
              <a:gd fmla="*/ 179 w 721" name="T54"/>
              <a:gd fmla="*/ 177 h 720" name="T55"/>
              <a:gd fmla="*/ 179 w 721" name="T56"/>
              <a:gd fmla="*/ 0 h 720" name="T57"/>
              <a:gd fmla="*/ 179 w 721" name="T58"/>
              <a:gd fmla="*/ 0 h 720" name="T59"/>
              <a:gd fmla="*/ 179 w 721" name="T60"/>
              <a:gd fmla="*/ 0 h 720" name="T61"/>
              <a:gd fmla="*/ 356 w 721" name="T62"/>
              <a:gd fmla="*/ 0 h 720" name="T63"/>
              <a:gd fmla="*/ 363 w 721" name="T64"/>
              <a:gd fmla="*/ 1 h 720" name="T65"/>
              <a:gd fmla="*/ 400 w 721" name="T66"/>
              <a:gd fmla="*/ 18 h 720" name="T67"/>
              <a:gd fmla="*/ 386 w 721" name="T68"/>
              <a:gd fmla="*/ 40 h 720" name="T69"/>
              <a:gd fmla="*/ 379 w 721" name="T70"/>
              <a:gd fmla="*/ 47 h 720" name="T71"/>
              <a:gd fmla="*/ 360 w 721" name="T72"/>
              <a:gd fmla="*/ 93 h 720" name="T73"/>
              <a:gd fmla="*/ 445 w 721" name="T74"/>
              <a:gd fmla="*/ 178 h 720" name="T75"/>
              <a:gd fmla="*/ 530 w 721" name="T76"/>
              <a:gd fmla="*/ 93 h 720" name="T77"/>
              <a:gd fmla="*/ 512 w 721" name="T78"/>
              <a:gd fmla="*/ 47 h 720" name="T79"/>
              <a:gd fmla="*/ 505 w 721" name="T80"/>
              <a:gd fmla="*/ 40 h 720" name="T81"/>
              <a:gd fmla="*/ 491 w 721" name="T82"/>
              <a:gd fmla="*/ 18 h 720" name="T83"/>
              <a:gd fmla="*/ 528 w 721" name="T84"/>
              <a:gd fmla="*/ 1 h 720" name="T85"/>
              <a:gd fmla="*/ 535 w 721" name="T86"/>
              <a:gd fmla="*/ 0 h 720" name="T87"/>
              <a:gd fmla="*/ 721 w 721" name="T88"/>
              <a:gd fmla="*/ 0 h 720" name="T89"/>
              <a:gd fmla="*/ 720 w 721" name="T90"/>
              <a:gd fmla="*/ 177 h 720" name="T91"/>
              <a:gd fmla="*/ 719 w 721" name="T92"/>
              <a:gd fmla="*/ 186 h 720" name="T93"/>
              <a:gd fmla="*/ 693 w 721" name="T94"/>
              <a:gd fmla="*/ 229 h 720" name="T95"/>
              <a:gd fmla="*/ 659 w 721" name="T96"/>
              <a:gd fmla="*/ 206 h 720" name="T97"/>
              <a:gd fmla="*/ 620 w 721" name="T98"/>
              <a:gd fmla="*/ 190 h 720" name="T99"/>
              <a:gd fmla="*/ 619 w 721" name="T100"/>
              <a:gd fmla="*/ 190 h 720" name="T101"/>
              <a:gd fmla="*/ 542 w 721" name="T102"/>
              <a:gd fmla="*/ 267 h 720" name="T103"/>
              <a:gd fmla="*/ 619 w 721" name="T104"/>
              <a:gd fmla="*/ 343 h 720" name="T105"/>
              <a:gd fmla="*/ 620 w 721" name="T106"/>
              <a:gd fmla="*/ 343 h 720" name="T107"/>
              <a:gd fmla="*/ 659 w 721" name="T108"/>
              <a:gd fmla="*/ 327 h 720" name="T109"/>
              <a:gd fmla="*/ 693 w 721" name="T110"/>
              <a:gd fmla="*/ 304 h 720" name="T111"/>
              <a:gd fmla="*/ 719 w 721" name="T112"/>
              <a:gd fmla="*/ 348 h 720" name="T113"/>
              <a:gd fmla="*/ 720 w 721" name="T114"/>
              <a:gd fmla="*/ 356 h 72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20" w="721">
                <a:moveTo>
                  <a:pt x="720" y="356"/>
                </a:moveTo>
                <a:cubicBezTo>
                  <a:pt x="721" y="542"/>
                  <a:pt x="721" y="542"/>
                  <a:pt x="721" y="542"/>
                </a:cubicBezTo>
                <a:cubicBezTo>
                  <a:pt x="535" y="542"/>
                  <a:pt x="535" y="542"/>
                  <a:pt x="535" y="542"/>
                </a:cubicBezTo>
                <a:cubicBezTo>
                  <a:pt x="532" y="542"/>
                  <a:pt x="529" y="542"/>
                  <a:pt x="526" y="543"/>
                </a:cubicBezTo>
                <a:cubicBezTo>
                  <a:pt x="455" y="559"/>
                  <a:pt x="489" y="583"/>
                  <a:pt x="506" y="603"/>
                </a:cubicBezTo>
                <a:cubicBezTo>
                  <a:pt x="523" y="623"/>
                  <a:pt x="522" y="643"/>
                  <a:pt x="522" y="643"/>
                </a:cubicBezTo>
                <a:cubicBezTo>
                  <a:pt x="522" y="686"/>
                  <a:pt x="488" y="720"/>
                  <a:pt x="445" y="720"/>
                </a:cubicBezTo>
                <a:cubicBezTo>
                  <a:pt x="403" y="720"/>
                  <a:pt x="369" y="686"/>
                  <a:pt x="369" y="643"/>
                </a:cubicBezTo>
                <a:cubicBezTo>
                  <a:pt x="369" y="643"/>
                  <a:pt x="368" y="623"/>
                  <a:pt x="385" y="603"/>
                </a:cubicBezTo>
                <a:cubicBezTo>
                  <a:pt x="402" y="583"/>
                  <a:pt x="436" y="559"/>
                  <a:pt x="365" y="543"/>
                </a:cubicBezTo>
                <a:cubicBezTo>
                  <a:pt x="362" y="542"/>
                  <a:pt x="359" y="542"/>
                  <a:pt x="356" y="542"/>
                </a:cubicBezTo>
                <a:cubicBezTo>
                  <a:pt x="179" y="542"/>
                  <a:pt x="179" y="542"/>
                  <a:pt x="179" y="542"/>
                </a:cubicBezTo>
                <a:cubicBezTo>
                  <a:pt x="179" y="356"/>
                  <a:pt x="179" y="356"/>
                  <a:pt x="179" y="356"/>
                </a:cubicBezTo>
                <a:cubicBezTo>
                  <a:pt x="179" y="353"/>
                  <a:pt x="178" y="349"/>
                  <a:pt x="177" y="346"/>
                </a:cubicBezTo>
                <a:cubicBezTo>
                  <a:pt x="172" y="322"/>
                  <a:pt x="163" y="296"/>
                  <a:pt x="143" y="296"/>
                </a:cubicBezTo>
                <a:cubicBezTo>
                  <a:pt x="131" y="296"/>
                  <a:pt x="120" y="305"/>
                  <a:pt x="110" y="314"/>
                </a:cubicBezTo>
                <a:cubicBezTo>
                  <a:pt x="108" y="317"/>
                  <a:pt x="106" y="319"/>
                  <a:pt x="104" y="321"/>
                </a:cubicBezTo>
                <a:cubicBezTo>
                  <a:pt x="88" y="334"/>
                  <a:pt x="72" y="335"/>
                  <a:pt x="69" y="335"/>
                </a:cubicBezTo>
                <a:cubicBezTo>
                  <a:pt x="68" y="335"/>
                  <a:pt x="68" y="335"/>
                  <a:pt x="68" y="335"/>
                </a:cubicBezTo>
                <a:cubicBezTo>
                  <a:pt x="31" y="335"/>
                  <a:pt x="0" y="304"/>
                  <a:pt x="0" y="267"/>
                </a:cubicBezTo>
                <a:cubicBezTo>
                  <a:pt x="0" y="229"/>
                  <a:pt x="31" y="198"/>
                  <a:pt x="68" y="198"/>
                </a:cubicBezTo>
                <a:cubicBezTo>
                  <a:pt x="69" y="198"/>
                  <a:pt x="69" y="198"/>
                  <a:pt x="69" y="198"/>
                </a:cubicBezTo>
                <a:cubicBezTo>
                  <a:pt x="71" y="198"/>
                  <a:pt x="75" y="199"/>
                  <a:pt x="82" y="200"/>
                </a:cubicBezTo>
                <a:cubicBezTo>
                  <a:pt x="88" y="202"/>
                  <a:pt x="96" y="206"/>
                  <a:pt x="104" y="213"/>
                </a:cubicBezTo>
                <a:cubicBezTo>
                  <a:pt x="106" y="215"/>
                  <a:pt x="108" y="217"/>
                  <a:pt x="110" y="219"/>
                </a:cubicBezTo>
                <a:cubicBezTo>
                  <a:pt x="120" y="228"/>
                  <a:pt x="131" y="238"/>
                  <a:pt x="143" y="238"/>
                </a:cubicBezTo>
                <a:cubicBezTo>
                  <a:pt x="163" y="238"/>
                  <a:pt x="172" y="211"/>
                  <a:pt x="177" y="188"/>
                </a:cubicBezTo>
                <a:cubicBezTo>
                  <a:pt x="178" y="184"/>
                  <a:pt x="179" y="181"/>
                  <a:pt x="179" y="177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179" y="0"/>
                  <a:pt x="179" y="0"/>
                  <a:pt x="179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58" y="0"/>
                  <a:pt x="360" y="0"/>
                  <a:pt x="363" y="1"/>
                </a:cubicBezTo>
                <a:cubicBezTo>
                  <a:pt x="394" y="8"/>
                  <a:pt x="399" y="16"/>
                  <a:pt x="400" y="18"/>
                </a:cubicBezTo>
                <a:cubicBezTo>
                  <a:pt x="401" y="23"/>
                  <a:pt x="392" y="33"/>
                  <a:pt x="386" y="40"/>
                </a:cubicBezTo>
                <a:cubicBezTo>
                  <a:pt x="383" y="42"/>
                  <a:pt x="381" y="45"/>
                  <a:pt x="379" y="47"/>
                </a:cubicBezTo>
                <a:cubicBezTo>
                  <a:pt x="360" y="69"/>
                  <a:pt x="360" y="90"/>
                  <a:pt x="360" y="93"/>
                </a:cubicBezTo>
                <a:cubicBezTo>
                  <a:pt x="360" y="140"/>
                  <a:pt x="399" y="178"/>
                  <a:pt x="445" y="178"/>
                </a:cubicBezTo>
                <a:cubicBezTo>
                  <a:pt x="492" y="178"/>
                  <a:pt x="530" y="140"/>
                  <a:pt x="530" y="93"/>
                </a:cubicBezTo>
                <a:cubicBezTo>
                  <a:pt x="530" y="90"/>
                  <a:pt x="531" y="68"/>
                  <a:pt x="512" y="47"/>
                </a:cubicBezTo>
                <a:cubicBezTo>
                  <a:pt x="510" y="45"/>
                  <a:pt x="508" y="42"/>
                  <a:pt x="505" y="40"/>
                </a:cubicBezTo>
                <a:cubicBezTo>
                  <a:pt x="499" y="33"/>
                  <a:pt x="490" y="23"/>
                  <a:pt x="491" y="18"/>
                </a:cubicBezTo>
                <a:cubicBezTo>
                  <a:pt x="492" y="16"/>
                  <a:pt x="497" y="8"/>
                  <a:pt x="528" y="1"/>
                </a:cubicBezTo>
                <a:cubicBezTo>
                  <a:pt x="530" y="0"/>
                  <a:pt x="533" y="0"/>
                  <a:pt x="535" y="0"/>
                </a:cubicBezTo>
                <a:cubicBezTo>
                  <a:pt x="721" y="0"/>
                  <a:pt x="721" y="0"/>
                  <a:pt x="721" y="0"/>
                </a:cubicBezTo>
                <a:cubicBezTo>
                  <a:pt x="720" y="177"/>
                  <a:pt x="720" y="177"/>
                  <a:pt x="720" y="177"/>
                </a:cubicBezTo>
                <a:cubicBezTo>
                  <a:pt x="720" y="180"/>
                  <a:pt x="720" y="183"/>
                  <a:pt x="719" y="186"/>
                </a:cubicBezTo>
                <a:cubicBezTo>
                  <a:pt x="712" y="219"/>
                  <a:pt x="703" y="229"/>
                  <a:pt x="693" y="229"/>
                </a:cubicBezTo>
                <a:cubicBezTo>
                  <a:pt x="682" y="229"/>
                  <a:pt x="670" y="215"/>
                  <a:pt x="659" y="206"/>
                </a:cubicBezTo>
                <a:cubicBezTo>
                  <a:pt x="642" y="191"/>
                  <a:pt x="624" y="190"/>
                  <a:pt x="620" y="190"/>
                </a:cubicBezTo>
                <a:cubicBezTo>
                  <a:pt x="619" y="190"/>
                  <a:pt x="619" y="190"/>
                  <a:pt x="619" y="190"/>
                </a:cubicBezTo>
                <a:cubicBezTo>
                  <a:pt x="576" y="190"/>
                  <a:pt x="542" y="224"/>
                  <a:pt x="542" y="267"/>
                </a:cubicBezTo>
                <a:cubicBezTo>
                  <a:pt x="542" y="309"/>
                  <a:pt x="576" y="343"/>
                  <a:pt x="619" y="343"/>
                </a:cubicBezTo>
                <a:cubicBezTo>
                  <a:pt x="619" y="343"/>
                  <a:pt x="619" y="343"/>
                  <a:pt x="620" y="343"/>
                </a:cubicBezTo>
                <a:cubicBezTo>
                  <a:pt x="623" y="343"/>
                  <a:pt x="641" y="342"/>
                  <a:pt x="659" y="327"/>
                </a:cubicBezTo>
                <a:cubicBezTo>
                  <a:pt x="670" y="318"/>
                  <a:pt x="682" y="304"/>
                  <a:pt x="693" y="304"/>
                </a:cubicBezTo>
                <a:cubicBezTo>
                  <a:pt x="703" y="304"/>
                  <a:pt x="712" y="314"/>
                  <a:pt x="719" y="348"/>
                </a:cubicBezTo>
                <a:cubicBezTo>
                  <a:pt x="720" y="350"/>
                  <a:pt x="720" y="353"/>
                  <a:pt x="720" y="3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 sz="1600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5" name="图形"/>
          <p:cNvSpPr/>
          <p:nvPr/>
        </p:nvSpPr>
        <p:spPr bwMode="auto">
          <a:xfrm rot="18900000">
            <a:off x="4916204" y="3935640"/>
            <a:ext cx="1746988" cy="1746988"/>
          </a:xfrm>
          <a:custGeom>
            <a:gdLst>
              <a:gd fmla="*/ 720 w 720" name="T0"/>
              <a:gd fmla="*/ 534 h 720" name="T1"/>
              <a:gd fmla="*/ 720 w 720" name="T2"/>
              <a:gd fmla="*/ 720 h 720" name="T3"/>
              <a:gd fmla="*/ 720 w 720" name="T4"/>
              <a:gd fmla="*/ 720 h 720" name="T5"/>
              <a:gd fmla="*/ 543 w 720" name="T6"/>
              <a:gd fmla="*/ 720 h 720" name="T7"/>
              <a:gd fmla="*/ 534 w 720" name="T8"/>
              <a:gd fmla="*/ 719 h 720" name="T9"/>
              <a:gd fmla="*/ 513 w 720" name="T10"/>
              <a:gd fmla="*/ 659 h 720" name="T11"/>
              <a:gd fmla="*/ 530 w 720" name="T12"/>
              <a:gd fmla="*/ 618 h 720" name="T13"/>
              <a:gd fmla="*/ 453 w 720" name="T14"/>
              <a:gd fmla="*/ 541 h 720" name="T15"/>
              <a:gd fmla="*/ 376 w 720" name="T16"/>
              <a:gd fmla="*/ 618 h 720" name="T17"/>
              <a:gd fmla="*/ 393 w 720" name="T18"/>
              <a:gd fmla="*/ 659 h 720" name="T19"/>
              <a:gd fmla="*/ 372 w 720" name="T20"/>
              <a:gd fmla="*/ 719 h 720" name="T21"/>
              <a:gd fmla="*/ 363 w 720" name="T22"/>
              <a:gd fmla="*/ 720 h 720" name="T23"/>
              <a:gd fmla="*/ 178 w 720" name="T24"/>
              <a:gd fmla="*/ 720 h 720" name="T25"/>
              <a:gd fmla="*/ 178 w 720" name="T26"/>
              <a:gd fmla="*/ 534 h 720" name="T27"/>
              <a:gd fmla="*/ 177 w 720" name="T28"/>
              <a:gd fmla="*/ 526 h 720" name="T29"/>
              <a:gd fmla="*/ 150 w 720" name="T30"/>
              <a:gd fmla="*/ 482 h 720" name="T31"/>
              <a:gd fmla="*/ 117 w 720" name="T32"/>
              <a:gd fmla="*/ 505 h 720" name="T33"/>
              <a:gd fmla="*/ 77 w 720" name="T34"/>
              <a:gd fmla="*/ 521 h 720" name="T35"/>
              <a:gd fmla="*/ 76 w 720" name="T36"/>
              <a:gd fmla="*/ 521 h 720" name="T37"/>
              <a:gd fmla="*/ 0 w 720" name="T38"/>
              <a:gd fmla="*/ 445 h 720" name="T39"/>
              <a:gd fmla="*/ 76 w 720" name="T40"/>
              <a:gd fmla="*/ 368 h 720" name="T41"/>
              <a:gd fmla="*/ 77 w 720" name="T42"/>
              <a:gd fmla="*/ 368 h 720" name="T43"/>
              <a:gd fmla="*/ 117 w 720" name="T44"/>
              <a:gd fmla="*/ 384 h 720" name="T45"/>
              <a:gd fmla="*/ 150 w 720" name="T46"/>
              <a:gd fmla="*/ 407 h 720" name="T47"/>
              <a:gd fmla="*/ 177 w 720" name="T48"/>
              <a:gd fmla="*/ 364 h 720" name="T49"/>
              <a:gd fmla="*/ 178 w 720" name="T50"/>
              <a:gd fmla="*/ 355 h 720" name="T51"/>
              <a:gd fmla="*/ 178 w 720" name="T52"/>
              <a:gd fmla="*/ 178 h 720" name="T53"/>
              <a:gd fmla="*/ 363 w 720" name="T54"/>
              <a:gd fmla="*/ 178 h 720" name="T55"/>
              <a:gd fmla="*/ 374 w 720" name="T56"/>
              <a:gd fmla="*/ 177 h 720" name="T57"/>
              <a:gd fmla="*/ 423 w 720" name="T58"/>
              <a:gd fmla="*/ 148 h 720" name="T59"/>
              <a:gd fmla="*/ 405 w 720" name="T60"/>
              <a:gd fmla="*/ 110 h 720" name="T61"/>
              <a:gd fmla="*/ 399 w 720" name="T62"/>
              <a:gd fmla="*/ 103 h 720" name="T63"/>
              <a:gd fmla="*/ 385 w 720" name="T64"/>
              <a:gd fmla="*/ 68 h 720" name="T65"/>
              <a:gd fmla="*/ 453 w 720" name="T66"/>
              <a:gd fmla="*/ 0 h 720" name="T67"/>
              <a:gd fmla="*/ 521 w 720" name="T68"/>
              <a:gd fmla="*/ 68 h 720" name="T69"/>
              <a:gd fmla="*/ 521 w 720" name="T70"/>
              <a:gd fmla="*/ 68 h 720" name="T71"/>
              <a:gd fmla="*/ 507 w 720" name="T72"/>
              <a:gd fmla="*/ 103 h 720" name="T73"/>
              <a:gd fmla="*/ 501 w 720" name="T74"/>
              <a:gd fmla="*/ 110 h 720" name="T75"/>
              <a:gd fmla="*/ 483 w 720" name="T76"/>
              <a:gd fmla="*/ 148 h 720" name="T77"/>
              <a:gd fmla="*/ 532 w 720" name="T78"/>
              <a:gd fmla="*/ 177 h 720" name="T79"/>
              <a:gd fmla="*/ 543 w 720" name="T80"/>
              <a:gd fmla="*/ 178 h 720" name="T81"/>
              <a:gd fmla="*/ 720 w 720" name="T82"/>
              <a:gd fmla="*/ 178 h 720" name="T83"/>
              <a:gd fmla="*/ 720 w 720" name="T84"/>
              <a:gd fmla="*/ 355 h 720" name="T85"/>
              <a:gd fmla="*/ 719 w 720" name="T86"/>
              <a:gd fmla="*/ 362 h 720" name="T87"/>
              <a:gd fmla="*/ 701 w 720" name="T88"/>
              <a:gd fmla="*/ 399 h 720" name="T89"/>
              <a:gd fmla="*/ 680 w 720" name="T90"/>
              <a:gd fmla="*/ 385 h 720" name="T91"/>
              <a:gd fmla="*/ 672 w 720" name="T92"/>
              <a:gd fmla="*/ 378 h 720" name="T93"/>
              <a:gd fmla="*/ 627 w 720" name="T94"/>
              <a:gd fmla="*/ 360 h 720" name="T95"/>
              <a:gd fmla="*/ 626 w 720" name="T96"/>
              <a:gd fmla="*/ 360 h 720" name="T97"/>
              <a:gd fmla="*/ 541 w 720" name="T98"/>
              <a:gd fmla="*/ 445 h 720" name="T99"/>
              <a:gd fmla="*/ 626 w 720" name="T100"/>
              <a:gd fmla="*/ 530 h 720" name="T101"/>
              <a:gd fmla="*/ 627 w 720" name="T102"/>
              <a:gd fmla="*/ 530 h 720" name="T103"/>
              <a:gd fmla="*/ 673 w 720" name="T104"/>
              <a:gd fmla="*/ 511 h 720" name="T105"/>
              <a:gd fmla="*/ 680 w 720" name="T106"/>
              <a:gd fmla="*/ 505 h 720" name="T107"/>
              <a:gd fmla="*/ 701 w 720" name="T108"/>
              <a:gd fmla="*/ 490 h 720" name="T109"/>
              <a:gd fmla="*/ 719 w 720" name="T110"/>
              <a:gd fmla="*/ 527 h 720" name="T111"/>
              <a:gd fmla="*/ 720 w 720" name="T112"/>
              <a:gd fmla="*/ 534 h 720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720" w="720">
                <a:moveTo>
                  <a:pt x="720" y="534"/>
                </a:moveTo>
                <a:cubicBezTo>
                  <a:pt x="720" y="720"/>
                  <a:pt x="720" y="720"/>
                  <a:pt x="720" y="720"/>
                </a:cubicBezTo>
                <a:cubicBezTo>
                  <a:pt x="720" y="720"/>
                  <a:pt x="720" y="720"/>
                  <a:pt x="720" y="720"/>
                </a:cubicBezTo>
                <a:cubicBezTo>
                  <a:pt x="543" y="720"/>
                  <a:pt x="543" y="720"/>
                  <a:pt x="543" y="720"/>
                </a:cubicBezTo>
                <a:cubicBezTo>
                  <a:pt x="540" y="720"/>
                  <a:pt x="537" y="719"/>
                  <a:pt x="534" y="719"/>
                </a:cubicBezTo>
                <a:cubicBezTo>
                  <a:pt x="463" y="702"/>
                  <a:pt x="496" y="678"/>
                  <a:pt x="513" y="659"/>
                </a:cubicBezTo>
                <a:cubicBezTo>
                  <a:pt x="531" y="639"/>
                  <a:pt x="530" y="618"/>
                  <a:pt x="530" y="618"/>
                </a:cubicBezTo>
                <a:cubicBezTo>
                  <a:pt x="530" y="576"/>
                  <a:pt x="495" y="541"/>
                  <a:pt x="453" y="541"/>
                </a:cubicBezTo>
                <a:cubicBezTo>
                  <a:pt x="411" y="541"/>
                  <a:pt x="376" y="576"/>
                  <a:pt x="376" y="618"/>
                </a:cubicBezTo>
                <a:cubicBezTo>
                  <a:pt x="376" y="618"/>
                  <a:pt x="375" y="639"/>
                  <a:pt x="393" y="659"/>
                </a:cubicBezTo>
                <a:cubicBezTo>
                  <a:pt x="410" y="678"/>
                  <a:pt x="444" y="702"/>
                  <a:pt x="372" y="719"/>
                </a:cubicBezTo>
                <a:cubicBezTo>
                  <a:pt x="369" y="719"/>
                  <a:pt x="366" y="720"/>
                  <a:pt x="363" y="720"/>
                </a:cubicBezTo>
                <a:cubicBezTo>
                  <a:pt x="178" y="720"/>
                  <a:pt x="178" y="720"/>
                  <a:pt x="178" y="720"/>
                </a:cubicBezTo>
                <a:cubicBezTo>
                  <a:pt x="178" y="534"/>
                  <a:pt x="178" y="534"/>
                  <a:pt x="178" y="534"/>
                </a:cubicBezTo>
                <a:cubicBezTo>
                  <a:pt x="178" y="531"/>
                  <a:pt x="178" y="528"/>
                  <a:pt x="177" y="526"/>
                </a:cubicBezTo>
                <a:cubicBezTo>
                  <a:pt x="169" y="492"/>
                  <a:pt x="160" y="482"/>
                  <a:pt x="150" y="482"/>
                </a:cubicBezTo>
                <a:cubicBezTo>
                  <a:pt x="139" y="482"/>
                  <a:pt x="127" y="496"/>
                  <a:pt x="117" y="505"/>
                </a:cubicBezTo>
                <a:cubicBezTo>
                  <a:pt x="99" y="520"/>
                  <a:pt x="81" y="521"/>
                  <a:pt x="77" y="521"/>
                </a:cubicBezTo>
                <a:cubicBezTo>
                  <a:pt x="77" y="521"/>
                  <a:pt x="76" y="521"/>
                  <a:pt x="76" y="521"/>
                </a:cubicBezTo>
                <a:cubicBezTo>
                  <a:pt x="34" y="521"/>
                  <a:pt x="0" y="487"/>
                  <a:pt x="0" y="445"/>
                </a:cubicBezTo>
                <a:cubicBezTo>
                  <a:pt x="0" y="402"/>
                  <a:pt x="34" y="368"/>
                  <a:pt x="76" y="368"/>
                </a:cubicBezTo>
                <a:cubicBezTo>
                  <a:pt x="76" y="368"/>
                  <a:pt x="76" y="368"/>
                  <a:pt x="77" y="368"/>
                </a:cubicBezTo>
                <a:cubicBezTo>
                  <a:pt x="81" y="368"/>
                  <a:pt x="99" y="369"/>
                  <a:pt x="117" y="384"/>
                </a:cubicBezTo>
                <a:cubicBezTo>
                  <a:pt x="127" y="393"/>
                  <a:pt x="139" y="407"/>
                  <a:pt x="150" y="407"/>
                </a:cubicBezTo>
                <a:cubicBezTo>
                  <a:pt x="160" y="407"/>
                  <a:pt x="169" y="397"/>
                  <a:pt x="177" y="364"/>
                </a:cubicBezTo>
                <a:cubicBezTo>
                  <a:pt x="178" y="361"/>
                  <a:pt x="178" y="358"/>
                  <a:pt x="178" y="355"/>
                </a:cubicBezTo>
                <a:cubicBezTo>
                  <a:pt x="178" y="178"/>
                  <a:pt x="178" y="178"/>
                  <a:pt x="178" y="178"/>
                </a:cubicBezTo>
                <a:cubicBezTo>
                  <a:pt x="363" y="178"/>
                  <a:pt x="363" y="178"/>
                  <a:pt x="363" y="178"/>
                </a:cubicBezTo>
                <a:cubicBezTo>
                  <a:pt x="367" y="178"/>
                  <a:pt x="371" y="177"/>
                  <a:pt x="374" y="177"/>
                </a:cubicBezTo>
                <a:cubicBezTo>
                  <a:pt x="404" y="170"/>
                  <a:pt x="419" y="161"/>
                  <a:pt x="423" y="148"/>
                </a:cubicBezTo>
                <a:cubicBezTo>
                  <a:pt x="428" y="134"/>
                  <a:pt x="416" y="121"/>
                  <a:pt x="405" y="110"/>
                </a:cubicBezTo>
                <a:cubicBezTo>
                  <a:pt x="403" y="107"/>
                  <a:pt x="401" y="105"/>
                  <a:pt x="399" y="103"/>
                </a:cubicBezTo>
                <a:cubicBezTo>
                  <a:pt x="384" y="86"/>
                  <a:pt x="385" y="69"/>
                  <a:pt x="385" y="68"/>
                </a:cubicBezTo>
                <a:cubicBezTo>
                  <a:pt x="385" y="30"/>
                  <a:pt x="415" y="0"/>
                  <a:pt x="453" y="0"/>
                </a:cubicBezTo>
                <a:cubicBezTo>
                  <a:pt x="491" y="0"/>
                  <a:pt x="521" y="30"/>
                  <a:pt x="521" y="68"/>
                </a:cubicBezTo>
                <a:cubicBezTo>
                  <a:pt x="521" y="68"/>
                  <a:pt x="521" y="68"/>
                  <a:pt x="521" y="68"/>
                </a:cubicBezTo>
                <a:cubicBezTo>
                  <a:pt x="521" y="69"/>
                  <a:pt x="522" y="86"/>
                  <a:pt x="507" y="103"/>
                </a:cubicBezTo>
                <a:cubicBezTo>
                  <a:pt x="505" y="105"/>
                  <a:pt x="503" y="107"/>
                  <a:pt x="501" y="110"/>
                </a:cubicBezTo>
                <a:cubicBezTo>
                  <a:pt x="490" y="121"/>
                  <a:pt x="479" y="134"/>
                  <a:pt x="483" y="148"/>
                </a:cubicBezTo>
                <a:cubicBezTo>
                  <a:pt x="487" y="161"/>
                  <a:pt x="502" y="170"/>
                  <a:pt x="532" y="177"/>
                </a:cubicBezTo>
                <a:cubicBezTo>
                  <a:pt x="536" y="177"/>
                  <a:pt x="539" y="178"/>
                  <a:pt x="543" y="178"/>
                </a:cubicBezTo>
                <a:cubicBezTo>
                  <a:pt x="720" y="178"/>
                  <a:pt x="720" y="178"/>
                  <a:pt x="720" y="178"/>
                </a:cubicBezTo>
                <a:cubicBezTo>
                  <a:pt x="720" y="355"/>
                  <a:pt x="720" y="355"/>
                  <a:pt x="720" y="355"/>
                </a:cubicBezTo>
                <a:cubicBezTo>
                  <a:pt x="720" y="357"/>
                  <a:pt x="720" y="360"/>
                  <a:pt x="719" y="362"/>
                </a:cubicBezTo>
                <a:cubicBezTo>
                  <a:pt x="711" y="396"/>
                  <a:pt x="703" y="399"/>
                  <a:pt x="701" y="399"/>
                </a:cubicBezTo>
                <a:cubicBezTo>
                  <a:pt x="695" y="399"/>
                  <a:pt x="687" y="391"/>
                  <a:pt x="680" y="385"/>
                </a:cubicBezTo>
                <a:cubicBezTo>
                  <a:pt x="677" y="382"/>
                  <a:pt x="675" y="380"/>
                  <a:pt x="672" y="378"/>
                </a:cubicBezTo>
                <a:cubicBezTo>
                  <a:pt x="653" y="361"/>
                  <a:pt x="633" y="360"/>
                  <a:pt x="627" y="360"/>
                </a:cubicBezTo>
                <a:cubicBezTo>
                  <a:pt x="626" y="360"/>
                  <a:pt x="626" y="360"/>
                  <a:pt x="626" y="360"/>
                </a:cubicBezTo>
                <a:cubicBezTo>
                  <a:pt x="580" y="360"/>
                  <a:pt x="541" y="398"/>
                  <a:pt x="541" y="445"/>
                </a:cubicBezTo>
                <a:cubicBezTo>
                  <a:pt x="541" y="491"/>
                  <a:pt x="580" y="530"/>
                  <a:pt x="626" y="530"/>
                </a:cubicBezTo>
                <a:cubicBezTo>
                  <a:pt x="627" y="530"/>
                  <a:pt x="627" y="530"/>
                  <a:pt x="627" y="530"/>
                </a:cubicBezTo>
                <a:cubicBezTo>
                  <a:pt x="633" y="530"/>
                  <a:pt x="653" y="528"/>
                  <a:pt x="673" y="511"/>
                </a:cubicBezTo>
                <a:cubicBezTo>
                  <a:pt x="675" y="509"/>
                  <a:pt x="677" y="507"/>
                  <a:pt x="680" y="505"/>
                </a:cubicBezTo>
                <a:cubicBezTo>
                  <a:pt x="687" y="498"/>
                  <a:pt x="695" y="490"/>
                  <a:pt x="701" y="490"/>
                </a:cubicBezTo>
                <a:cubicBezTo>
                  <a:pt x="703" y="490"/>
                  <a:pt x="711" y="493"/>
                  <a:pt x="719" y="527"/>
                </a:cubicBezTo>
                <a:cubicBezTo>
                  <a:pt x="720" y="530"/>
                  <a:pt x="720" y="532"/>
                  <a:pt x="720" y="53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 sz="1600">
              <a:solidFill>
                <a:schemeClr val="lt1"/>
              </a:solidFill>
              <a:latin charset="-122" panose="020b0503020204020204" pitchFamily="34" typeface="微软雅黑"/>
            </a:endParaRPr>
          </a:p>
        </p:txBody>
      </p:sp>
      <p:sp>
        <p:nvSpPr>
          <p:cNvPr id="6" name="图形"/>
          <p:cNvSpPr/>
          <p:nvPr/>
        </p:nvSpPr>
        <p:spPr bwMode="auto">
          <a:xfrm rot="18900000">
            <a:off x="4263319" y="2670605"/>
            <a:ext cx="1746988" cy="1746988"/>
          </a:xfrm>
          <a:custGeom>
            <a:gdLst>
              <a:gd fmla="*/ 720 w 720" name="T0"/>
              <a:gd fmla="*/ 453 h 720" name="T1"/>
              <a:gd fmla="*/ 652 w 720" name="T2"/>
              <a:gd fmla="*/ 522 h 720" name="T3"/>
              <a:gd fmla="*/ 652 w 720" name="T4"/>
              <a:gd fmla="*/ 522 h 720" name="T5"/>
              <a:gd fmla="*/ 639 w 720" name="T6"/>
              <a:gd fmla="*/ 520 h 720" name="T7"/>
              <a:gd fmla="*/ 617 w 720" name="T8"/>
              <a:gd fmla="*/ 507 h 720" name="T9"/>
              <a:gd fmla="*/ 610 w 720" name="T10"/>
              <a:gd fmla="*/ 501 h 720" name="T11"/>
              <a:gd fmla="*/ 578 w 720" name="T12"/>
              <a:gd fmla="*/ 482 h 720" name="T13"/>
              <a:gd fmla="*/ 543 w 720" name="T14"/>
              <a:gd fmla="*/ 532 h 720" name="T15"/>
              <a:gd fmla="*/ 542 w 720" name="T16"/>
              <a:gd fmla="*/ 543 h 720" name="T17"/>
              <a:gd fmla="*/ 542 w 720" name="T18"/>
              <a:gd fmla="*/ 720 h 720" name="T19"/>
              <a:gd fmla="*/ 542 w 720" name="T20"/>
              <a:gd fmla="*/ 720 h 720" name="T21"/>
              <a:gd fmla="*/ 542 w 720" name="T22"/>
              <a:gd fmla="*/ 720 h 720" name="T23"/>
              <a:gd fmla="*/ 365 w 720" name="T24"/>
              <a:gd fmla="*/ 720 h 720" name="T25"/>
              <a:gd fmla="*/ 358 w 720" name="T26"/>
              <a:gd fmla="*/ 719 h 720" name="T27"/>
              <a:gd fmla="*/ 321 w 720" name="T28"/>
              <a:gd fmla="*/ 702 h 720" name="T29"/>
              <a:gd fmla="*/ 335 w 720" name="T30"/>
              <a:gd fmla="*/ 680 h 720" name="T31"/>
              <a:gd fmla="*/ 342 w 720" name="T32"/>
              <a:gd fmla="*/ 673 h 720" name="T33"/>
              <a:gd fmla="*/ 360 w 720" name="T34"/>
              <a:gd fmla="*/ 627 h 720" name="T35"/>
              <a:gd fmla="*/ 275 w 720" name="T36"/>
              <a:gd fmla="*/ 542 h 720" name="T37"/>
              <a:gd fmla="*/ 190 w 720" name="T38"/>
              <a:gd fmla="*/ 627 h 720" name="T39"/>
              <a:gd fmla="*/ 208 w 720" name="T40"/>
              <a:gd fmla="*/ 673 h 720" name="T41"/>
              <a:gd fmla="*/ 215 w 720" name="T42"/>
              <a:gd fmla="*/ 680 h 720" name="T43"/>
              <a:gd fmla="*/ 229 w 720" name="T44"/>
              <a:gd fmla="*/ 702 h 720" name="T45"/>
              <a:gd fmla="*/ 192 w 720" name="T46"/>
              <a:gd fmla="*/ 719 h 720" name="T47"/>
              <a:gd fmla="*/ 185 w 720" name="T48"/>
              <a:gd fmla="*/ 720 h 720" name="T49"/>
              <a:gd fmla="*/ 0 w 720" name="T50"/>
              <a:gd fmla="*/ 720 h 720" name="T51"/>
              <a:gd fmla="*/ 0 w 720" name="T52"/>
              <a:gd fmla="*/ 543 h 720" name="T53"/>
              <a:gd fmla="*/ 1 w 720" name="T54"/>
              <a:gd fmla="*/ 534 h 720" name="T55"/>
              <a:gd fmla="*/ 28 w 720" name="T56"/>
              <a:gd fmla="*/ 491 h 720" name="T57"/>
              <a:gd fmla="*/ 61 w 720" name="T58"/>
              <a:gd fmla="*/ 514 h 720" name="T59"/>
              <a:gd fmla="*/ 101 w 720" name="T60"/>
              <a:gd fmla="*/ 530 h 720" name="T61"/>
              <a:gd fmla="*/ 102 w 720" name="T62"/>
              <a:gd fmla="*/ 530 h 720" name="T63"/>
              <a:gd fmla="*/ 178 w 720" name="T64"/>
              <a:gd fmla="*/ 453 h 720" name="T65"/>
              <a:gd fmla="*/ 102 w 720" name="T66"/>
              <a:gd fmla="*/ 377 h 720" name="T67"/>
              <a:gd fmla="*/ 101 w 720" name="T68"/>
              <a:gd fmla="*/ 377 h 720" name="T69"/>
              <a:gd fmla="*/ 61 w 720" name="T70"/>
              <a:gd fmla="*/ 393 h 720" name="T71"/>
              <a:gd fmla="*/ 28 w 720" name="T72"/>
              <a:gd fmla="*/ 416 h 720" name="T73"/>
              <a:gd fmla="*/ 1 w 720" name="T74"/>
              <a:gd fmla="*/ 373 h 720" name="T75"/>
              <a:gd fmla="*/ 0 w 720" name="T76"/>
              <a:gd fmla="*/ 364 h 720" name="T77"/>
              <a:gd fmla="*/ 0 w 720" name="T78"/>
              <a:gd fmla="*/ 178 h 720" name="T79"/>
              <a:gd fmla="*/ 185 w 720" name="T80"/>
              <a:gd fmla="*/ 178 h 720" name="T81"/>
              <a:gd fmla="*/ 194 w 720" name="T82"/>
              <a:gd fmla="*/ 177 h 720" name="T83"/>
              <a:gd fmla="*/ 215 w 720" name="T84"/>
              <a:gd fmla="*/ 117 h 720" name="T85"/>
              <a:gd fmla="*/ 198 w 720" name="T86"/>
              <a:gd fmla="*/ 77 h 720" name="T87"/>
              <a:gd fmla="*/ 275 w 720" name="T88"/>
              <a:gd fmla="*/ 0 h 720" name="T89"/>
              <a:gd fmla="*/ 352 w 720" name="T90"/>
              <a:gd fmla="*/ 77 h 720" name="T91"/>
              <a:gd fmla="*/ 335 w 720" name="T92"/>
              <a:gd fmla="*/ 117 h 720" name="T93"/>
              <a:gd fmla="*/ 356 w 720" name="T94"/>
              <a:gd fmla="*/ 177 h 720" name="T95"/>
              <a:gd fmla="*/ 365 w 720" name="T96"/>
              <a:gd fmla="*/ 178 h 720" name="T97"/>
              <a:gd fmla="*/ 542 w 720" name="T98"/>
              <a:gd fmla="*/ 178 h 720" name="T99"/>
              <a:gd fmla="*/ 542 w 720" name="T100"/>
              <a:gd fmla="*/ 364 h 720" name="T101"/>
              <a:gd fmla="*/ 543 w 720" name="T102"/>
              <a:gd fmla="*/ 374 h 720" name="T103"/>
              <a:gd fmla="*/ 578 w 720" name="T104"/>
              <a:gd fmla="*/ 424 h 720" name="T105"/>
              <a:gd fmla="*/ 610 w 720" name="T106"/>
              <a:gd fmla="*/ 406 h 720" name="T107"/>
              <a:gd fmla="*/ 617 w 720" name="T108"/>
              <a:gd fmla="*/ 399 h 720" name="T109"/>
              <a:gd fmla="*/ 651 w 720" name="T110"/>
              <a:gd fmla="*/ 385 h 720" name="T111"/>
              <a:gd fmla="*/ 652 w 720" name="T112"/>
              <a:gd fmla="*/ 385 h 720" name="T113"/>
              <a:gd fmla="*/ 720 w 720" name="T114"/>
              <a:gd fmla="*/ 453 h 720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720" w="720">
                <a:moveTo>
                  <a:pt x="720" y="453"/>
                </a:moveTo>
                <a:cubicBezTo>
                  <a:pt x="720" y="491"/>
                  <a:pt x="690" y="522"/>
                  <a:pt x="652" y="522"/>
                </a:cubicBezTo>
                <a:cubicBezTo>
                  <a:pt x="652" y="522"/>
                  <a:pt x="652" y="522"/>
                  <a:pt x="652" y="522"/>
                </a:cubicBezTo>
                <a:cubicBezTo>
                  <a:pt x="650" y="522"/>
                  <a:pt x="645" y="522"/>
                  <a:pt x="639" y="520"/>
                </a:cubicBezTo>
                <a:cubicBezTo>
                  <a:pt x="633" y="518"/>
                  <a:pt x="625" y="514"/>
                  <a:pt x="617" y="507"/>
                </a:cubicBezTo>
                <a:cubicBezTo>
                  <a:pt x="615" y="505"/>
                  <a:pt x="612" y="503"/>
                  <a:pt x="610" y="501"/>
                </a:cubicBezTo>
                <a:cubicBezTo>
                  <a:pt x="600" y="492"/>
                  <a:pt x="590" y="482"/>
                  <a:pt x="578" y="482"/>
                </a:cubicBezTo>
                <a:cubicBezTo>
                  <a:pt x="557" y="482"/>
                  <a:pt x="549" y="509"/>
                  <a:pt x="543" y="532"/>
                </a:cubicBezTo>
                <a:cubicBezTo>
                  <a:pt x="542" y="536"/>
                  <a:pt x="542" y="539"/>
                  <a:pt x="542" y="543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542" y="720"/>
                  <a:pt x="542" y="720"/>
                  <a:pt x="542" y="720"/>
                </a:cubicBezTo>
                <a:cubicBezTo>
                  <a:pt x="365" y="720"/>
                  <a:pt x="365" y="720"/>
                  <a:pt x="365" y="720"/>
                </a:cubicBezTo>
                <a:cubicBezTo>
                  <a:pt x="362" y="720"/>
                  <a:pt x="360" y="720"/>
                  <a:pt x="358" y="719"/>
                </a:cubicBezTo>
                <a:cubicBezTo>
                  <a:pt x="326" y="712"/>
                  <a:pt x="322" y="704"/>
                  <a:pt x="321" y="702"/>
                </a:cubicBezTo>
                <a:cubicBezTo>
                  <a:pt x="319" y="697"/>
                  <a:pt x="328" y="687"/>
                  <a:pt x="335" y="680"/>
                </a:cubicBezTo>
                <a:cubicBezTo>
                  <a:pt x="337" y="678"/>
                  <a:pt x="340" y="675"/>
                  <a:pt x="342" y="673"/>
                </a:cubicBezTo>
                <a:cubicBezTo>
                  <a:pt x="360" y="652"/>
                  <a:pt x="360" y="630"/>
                  <a:pt x="360" y="627"/>
                </a:cubicBezTo>
                <a:cubicBezTo>
                  <a:pt x="360" y="580"/>
                  <a:pt x="322" y="542"/>
                  <a:pt x="275" y="542"/>
                </a:cubicBezTo>
                <a:cubicBezTo>
                  <a:pt x="228" y="542"/>
                  <a:pt x="190" y="580"/>
                  <a:pt x="190" y="627"/>
                </a:cubicBezTo>
                <a:cubicBezTo>
                  <a:pt x="190" y="630"/>
                  <a:pt x="190" y="652"/>
                  <a:pt x="208" y="673"/>
                </a:cubicBezTo>
                <a:cubicBezTo>
                  <a:pt x="210" y="675"/>
                  <a:pt x="213" y="678"/>
                  <a:pt x="215" y="680"/>
                </a:cubicBezTo>
                <a:cubicBezTo>
                  <a:pt x="222" y="687"/>
                  <a:pt x="231" y="697"/>
                  <a:pt x="229" y="702"/>
                </a:cubicBezTo>
                <a:cubicBezTo>
                  <a:pt x="229" y="704"/>
                  <a:pt x="224" y="712"/>
                  <a:pt x="192" y="719"/>
                </a:cubicBezTo>
                <a:cubicBezTo>
                  <a:pt x="190" y="720"/>
                  <a:pt x="188" y="720"/>
                  <a:pt x="185" y="720"/>
                </a:cubicBezTo>
                <a:cubicBezTo>
                  <a:pt x="0" y="720"/>
                  <a:pt x="0" y="720"/>
                  <a:pt x="0" y="720"/>
                </a:cubicBezTo>
                <a:cubicBezTo>
                  <a:pt x="0" y="543"/>
                  <a:pt x="0" y="543"/>
                  <a:pt x="0" y="543"/>
                </a:cubicBezTo>
                <a:cubicBezTo>
                  <a:pt x="0" y="540"/>
                  <a:pt x="0" y="537"/>
                  <a:pt x="1" y="534"/>
                </a:cubicBezTo>
                <a:cubicBezTo>
                  <a:pt x="9" y="501"/>
                  <a:pt x="18" y="491"/>
                  <a:pt x="28" y="491"/>
                </a:cubicBezTo>
                <a:cubicBezTo>
                  <a:pt x="39" y="491"/>
                  <a:pt x="51" y="505"/>
                  <a:pt x="61" y="514"/>
                </a:cubicBezTo>
                <a:cubicBezTo>
                  <a:pt x="79" y="529"/>
                  <a:pt x="97" y="530"/>
                  <a:pt x="101" y="530"/>
                </a:cubicBezTo>
                <a:cubicBezTo>
                  <a:pt x="101" y="530"/>
                  <a:pt x="102" y="530"/>
                  <a:pt x="102" y="530"/>
                </a:cubicBezTo>
                <a:cubicBezTo>
                  <a:pt x="144" y="530"/>
                  <a:pt x="178" y="496"/>
                  <a:pt x="178" y="453"/>
                </a:cubicBezTo>
                <a:cubicBezTo>
                  <a:pt x="178" y="411"/>
                  <a:pt x="144" y="377"/>
                  <a:pt x="102" y="377"/>
                </a:cubicBezTo>
                <a:cubicBezTo>
                  <a:pt x="102" y="377"/>
                  <a:pt x="101" y="377"/>
                  <a:pt x="101" y="377"/>
                </a:cubicBezTo>
                <a:cubicBezTo>
                  <a:pt x="97" y="377"/>
                  <a:pt x="79" y="378"/>
                  <a:pt x="61" y="393"/>
                </a:cubicBezTo>
                <a:cubicBezTo>
                  <a:pt x="51" y="402"/>
                  <a:pt x="39" y="416"/>
                  <a:pt x="28" y="416"/>
                </a:cubicBezTo>
                <a:cubicBezTo>
                  <a:pt x="18" y="416"/>
                  <a:pt x="9" y="406"/>
                  <a:pt x="1" y="373"/>
                </a:cubicBezTo>
                <a:cubicBezTo>
                  <a:pt x="0" y="370"/>
                  <a:pt x="0" y="367"/>
                  <a:pt x="0" y="364"/>
                </a:cubicBezTo>
                <a:cubicBezTo>
                  <a:pt x="0" y="178"/>
                  <a:pt x="0" y="178"/>
                  <a:pt x="0" y="178"/>
                </a:cubicBezTo>
                <a:cubicBezTo>
                  <a:pt x="185" y="178"/>
                  <a:pt x="185" y="178"/>
                  <a:pt x="185" y="178"/>
                </a:cubicBezTo>
                <a:cubicBezTo>
                  <a:pt x="188" y="178"/>
                  <a:pt x="191" y="178"/>
                  <a:pt x="194" y="177"/>
                </a:cubicBezTo>
                <a:cubicBezTo>
                  <a:pt x="266" y="161"/>
                  <a:pt x="232" y="137"/>
                  <a:pt x="215" y="117"/>
                </a:cubicBezTo>
                <a:cubicBezTo>
                  <a:pt x="197" y="97"/>
                  <a:pt x="198" y="77"/>
                  <a:pt x="198" y="77"/>
                </a:cubicBezTo>
                <a:cubicBezTo>
                  <a:pt x="198" y="34"/>
                  <a:pt x="233" y="0"/>
                  <a:pt x="275" y="0"/>
                </a:cubicBezTo>
                <a:cubicBezTo>
                  <a:pt x="317" y="0"/>
                  <a:pt x="352" y="34"/>
                  <a:pt x="352" y="77"/>
                </a:cubicBezTo>
                <a:cubicBezTo>
                  <a:pt x="352" y="77"/>
                  <a:pt x="353" y="97"/>
                  <a:pt x="335" y="117"/>
                </a:cubicBezTo>
                <a:cubicBezTo>
                  <a:pt x="318" y="137"/>
                  <a:pt x="285" y="161"/>
                  <a:pt x="356" y="177"/>
                </a:cubicBezTo>
                <a:cubicBezTo>
                  <a:pt x="359" y="178"/>
                  <a:pt x="362" y="178"/>
                  <a:pt x="365" y="178"/>
                </a:cubicBezTo>
                <a:cubicBezTo>
                  <a:pt x="542" y="178"/>
                  <a:pt x="542" y="178"/>
                  <a:pt x="542" y="178"/>
                </a:cubicBezTo>
                <a:cubicBezTo>
                  <a:pt x="542" y="364"/>
                  <a:pt x="542" y="364"/>
                  <a:pt x="542" y="364"/>
                </a:cubicBezTo>
                <a:cubicBezTo>
                  <a:pt x="542" y="367"/>
                  <a:pt x="542" y="371"/>
                  <a:pt x="543" y="374"/>
                </a:cubicBezTo>
                <a:cubicBezTo>
                  <a:pt x="549" y="398"/>
                  <a:pt x="557" y="424"/>
                  <a:pt x="578" y="424"/>
                </a:cubicBezTo>
                <a:cubicBezTo>
                  <a:pt x="590" y="424"/>
                  <a:pt x="600" y="415"/>
                  <a:pt x="610" y="406"/>
                </a:cubicBezTo>
                <a:cubicBezTo>
                  <a:pt x="612" y="403"/>
                  <a:pt x="615" y="401"/>
                  <a:pt x="617" y="399"/>
                </a:cubicBezTo>
                <a:cubicBezTo>
                  <a:pt x="633" y="386"/>
                  <a:pt x="648" y="385"/>
                  <a:pt x="651" y="385"/>
                </a:cubicBezTo>
                <a:cubicBezTo>
                  <a:pt x="652" y="385"/>
                  <a:pt x="652" y="385"/>
                  <a:pt x="652" y="385"/>
                </a:cubicBezTo>
                <a:cubicBezTo>
                  <a:pt x="690" y="385"/>
                  <a:pt x="720" y="416"/>
                  <a:pt x="720" y="4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ko-KR" sz="16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" name="直接连接符"/>
          <p:cNvCxnSpPr/>
          <p:nvPr/>
        </p:nvCxnSpPr>
        <p:spPr>
          <a:xfrm flipH="1">
            <a:off x="7030039" y="2238137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"/>
          <p:cNvCxnSpPr/>
          <p:nvPr/>
        </p:nvCxnSpPr>
        <p:spPr>
          <a:xfrm>
            <a:off x="3946109" y="5489402"/>
            <a:ext cx="1224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"/>
          <p:cNvCxnSpPr/>
          <p:nvPr/>
        </p:nvCxnSpPr>
        <p:spPr>
          <a:xfrm>
            <a:off x="3676109" y="3188533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"/>
          <p:cNvCxnSpPr/>
          <p:nvPr/>
        </p:nvCxnSpPr>
        <p:spPr>
          <a:xfrm flipH="1">
            <a:off x="7984039" y="4567567"/>
            <a:ext cx="540000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图标"/>
          <p:cNvSpPr>
            <a:spLocks noChangeAspect="1" noEditPoints="1"/>
          </p:cNvSpPr>
          <p:nvPr/>
        </p:nvSpPr>
        <p:spPr bwMode="auto">
          <a:xfrm>
            <a:off x="5678337" y="4489809"/>
            <a:ext cx="397704" cy="430435"/>
          </a:xfrm>
          <a:custGeom>
            <a:gdLst>
              <a:gd fmla="*/ 147434800 w 889" name="T0"/>
              <a:gd fmla="*/ 151998597 h 965" name="T1"/>
              <a:gd fmla="*/ 128793638 w 889" name="T2"/>
              <a:gd fmla="*/ 131594591 h 965" name="T3"/>
              <a:gd fmla="*/ 131429758 w 889" name="T4"/>
              <a:gd fmla="*/ 110816771 h 965" name="T5"/>
              <a:gd fmla="*/ 126910386 w 889" name="T6"/>
              <a:gd fmla="*/ 90412764 h 965" name="T7"/>
              <a:gd fmla="*/ 116177583 w 889" name="T8"/>
              <a:gd fmla="*/ 72442442 h 965" name="T9"/>
              <a:gd fmla="*/ 100172541 w 889" name="T10"/>
              <a:gd fmla="*/ 58964809 h 965" name="T11"/>
              <a:gd fmla="*/ 80590187 w 889" name="T12"/>
              <a:gd fmla="*/ 51477283 h 965" name="T13"/>
              <a:gd fmla="*/ 59501231 w 889" name="T14"/>
              <a:gd fmla="*/ 50541450 h 965" name="T15"/>
              <a:gd fmla="*/ 39353467 w 889" name="T16"/>
              <a:gd fmla="*/ 56718464 h 965" name="T17"/>
              <a:gd fmla="*/ 22407233 w 889" name="T18"/>
              <a:gd fmla="*/ 68698679 h 965" name="T19"/>
              <a:gd fmla="*/ 10167827 w 889" name="T20"/>
              <a:gd fmla="*/ 85733169 h 965" name="T21"/>
              <a:gd fmla="*/ 4142288 w 889" name="T22"/>
              <a:gd fmla="*/ 105762496 h 965" name="T23"/>
              <a:gd fmla="*/ 5083914 w 889" name="T24"/>
              <a:gd fmla="*/ 126727655 h 965" name="T25"/>
              <a:gd fmla="*/ 12803947 w 889" name="T26"/>
              <a:gd fmla="*/ 146195396 h 965" name="T27"/>
              <a:gd fmla="*/ 26361195 w 889" name="T28"/>
              <a:gd fmla="*/ 162106714 h 965" name="T29"/>
              <a:gd fmla="*/ 44437381 w 889" name="T30"/>
              <a:gd fmla="*/ 172776417 h 965" name="T31"/>
              <a:gd fmla="*/ 64961795 w 889" name="T32"/>
              <a:gd fmla="*/ 176894859 h 965" name="T33"/>
              <a:gd fmla="*/ 85862426 w 889" name="T34"/>
              <a:gd fmla="*/ 174274268 h 965" name="T35"/>
              <a:gd fmla="*/ 104691912 w 889" name="T36"/>
              <a:gd fmla="*/ 165101984 h 965" name="T37"/>
              <a:gd fmla="*/ 113918114 w 889" name="T38"/>
              <a:gd fmla="*/ 152934429 h 965" name="T39"/>
              <a:gd fmla="*/ 144798681 w 889" name="T40"/>
              <a:gd fmla="*/ 176520612 h 965" name="T41"/>
              <a:gd fmla="*/ 158732145 w 889" name="T42"/>
              <a:gd fmla="*/ 153121769 h 965" name="T43"/>
              <a:gd fmla="*/ 85862426 w 889" name="T44"/>
              <a:gd fmla="*/ 115683706 h 965" name="T45"/>
              <a:gd fmla="*/ 59689556 w 889" name="T46"/>
              <a:gd fmla="*/ 102018733 h 965" name="T47"/>
              <a:gd fmla="*/ 71740202 w 889" name="T48"/>
              <a:gd fmla="*/ 117930050 h 965" name="T49"/>
              <a:gd fmla="*/ 51969089 w 889" name="T50"/>
              <a:gd fmla="*/ 114934780 h 965" name="T51"/>
              <a:gd fmla="*/ 76635790 w 889" name="T52"/>
              <a:gd fmla="*/ 131033004 h 965" name="T53"/>
              <a:gd fmla="*/ 76824116 w 889" name="T54"/>
              <a:gd fmla="*/ 150501178 h 965" name="T55"/>
              <a:gd fmla="*/ 57806303 w 889" name="T56"/>
              <a:gd fmla="*/ 76560884 h 965" name="T57"/>
              <a:gd fmla="*/ 103561961 w 889" name="T58"/>
              <a:gd fmla="*/ 126166069 h 965" name="T59"/>
              <a:gd fmla="*/ 108457550 w 889" name="T60"/>
              <a:gd fmla="*/ 128974000 h 965" name="T61"/>
              <a:gd fmla="*/ 56300135 w 889" name="T62"/>
              <a:gd fmla="*/ 70945024 h 965" name="T63"/>
              <a:gd fmla="*/ 78142392 w 889" name="T64"/>
              <a:gd fmla="*/ 155929699 h 965" name="T65"/>
              <a:gd fmla="*/ 102432010 w 889" name="T66"/>
              <a:gd fmla="*/ 146195396 h 965" name="T67"/>
              <a:gd fmla="*/ 20523980 w 889" name="T68"/>
              <a:gd fmla="*/ 125417576 h 965" name="T69"/>
              <a:gd fmla="*/ 113918114 w 889" name="T70"/>
              <a:gd fmla="*/ 101644486 h 965" name="T71"/>
              <a:gd fmla="*/ 157979278 w 889" name="T72"/>
              <a:gd fmla="*/ 168471068 h 965" name="T73"/>
              <a:gd fmla="*/ 145551548 w 889" name="T74"/>
              <a:gd fmla="*/ 168471068 h 965" name="T75"/>
              <a:gd fmla="*/ 151953738 w 889" name="T76"/>
              <a:gd fmla="*/ 157614025 h 965" name="T77"/>
              <a:gd fmla="*/ 157979278 w 889" name="T78"/>
              <a:gd fmla="*/ 168471068 h 965" name="T79"/>
              <a:gd fmla="*/ 102244118 w 889" name="T80"/>
              <a:gd fmla="*/ 42304998 h 965" name="T81"/>
              <a:gd fmla="*/ 107328032 w 889" name="T82"/>
              <a:gd fmla="*/ 54846799 h 965" name="T83"/>
              <a:gd fmla="*/ 116742558 w 889" name="T84"/>
              <a:gd fmla="*/ 58403223 h 965" name="T85"/>
              <a:gd fmla="*/ 129358180 w 889" name="T86"/>
              <a:gd fmla="*/ 63644837 h 965" name="T87"/>
              <a:gd fmla="*/ 138584815 w 889" name="T88"/>
              <a:gd fmla="*/ 59526395 h 965" name="T89"/>
              <a:gd fmla="*/ 151012112 w 889" name="T90"/>
              <a:gd fmla="*/ 54285213 h 965" name="T91"/>
              <a:gd fmla="*/ 154589858 w 889" name="T92"/>
              <a:gd fmla="*/ 44925589 h 965" name="T93"/>
              <a:gd fmla="*/ 159862096 w 889" name="T94"/>
              <a:gd fmla="*/ 32383788 h 965" name="T95"/>
              <a:gd fmla="*/ 155719375 w 889" name="T96"/>
              <a:gd fmla="*/ 23211504 h 965" name="T97"/>
              <a:gd fmla="*/ 150635461 w 889" name="T98"/>
              <a:gd fmla="*/ 10857043 h 965" name="T99"/>
              <a:gd fmla="*/ 141032610 w 889" name="T100"/>
              <a:gd fmla="*/ 7300619 h 965" name="T101"/>
              <a:gd fmla="*/ 128605313 w 889" name="T102"/>
              <a:gd fmla="*/ 2059005 h 965" name="T103"/>
              <a:gd fmla="*/ 119378678 w 889" name="T104"/>
              <a:gd fmla="*/ 6177447 h 965" name="T105"/>
              <a:gd fmla="*/ 106763056 w 889" name="T106"/>
              <a:gd fmla="*/ 11231289 h 965" name="T107"/>
              <a:gd fmla="*/ 103185311 w 889" name="T108"/>
              <a:gd fmla="*/ 20778253 h 965" name="T109"/>
              <a:gd fmla="*/ 98101397 w 889" name="T110"/>
              <a:gd fmla="*/ 33132714 h 965" name="T111"/>
              <a:gd fmla="*/ 128981530 w 889" name="T112"/>
              <a:gd fmla="*/ 17408736 h 965" name="T113"/>
              <a:gd fmla="*/ 128981530 w 889" name="T114"/>
              <a:gd fmla="*/ 48295106 h 965" name="T115"/>
              <a:gd fmla="*/ 128981530 w 889" name="T116"/>
              <a:gd fmla="*/ 17408736 h 965" name="T117"/>
              <a:gd fmla="*/ 128981530 w 889" name="T118"/>
              <a:gd fmla="*/ 17408736 h 965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b" l="0" r="r" t="0"/>
            <a:pathLst>
              <a:path h="964" w="889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bIns="60841" lIns="121682" rIns="121682" tIns="60841"/>
          <a:lstStyle/>
          <a:p>
            <a:endParaRPr altLang="en-US" lang="zh-CN" sz="1600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7" name="图标"/>
          <p:cNvSpPr>
            <a:spLocks noChangeAspect="1"/>
          </p:cNvSpPr>
          <p:nvPr/>
        </p:nvSpPr>
        <p:spPr bwMode="auto">
          <a:xfrm>
            <a:off x="4956671" y="3392101"/>
            <a:ext cx="432000" cy="363450"/>
          </a:xfrm>
          <a:custGeom>
            <a:gdLst>
              <a:gd fmla="*/ 580077 w 737612" name="connsiteX0"/>
              <a:gd fmla="*/ 306234 h 620565" name="connsiteY0"/>
              <a:gd fmla="*/ 597009 w 737612" name="connsiteX1"/>
              <a:gd fmla="*/ 306234 h 620565" name="connsiteY1"/>
              <a:gd fmla="*/ 605106 w 737612" name="connsiteX2"/>
              <a:gd fmla="*/ 331263 h 620565" name="connsiteY2"/>
              <a:gd fmla="*/ 589647 w 737612" name="connsiteX3"/>
              <a:gd fmla="*/ 351139 h 620565" name="connsiteY3"/>
              <a:gd fmla="*/ 571980 w 737612" name="connsiteX4"/>
              <a:gd fmla="*/ 331263 h 620565" name="connsiteY4"/>
              <a:gd fmla="*/ 140602 w 737612" name="connsiteX5"/>
              <a:gd fmla="*/ 306234 h 620565" name="connsiteY5"/>
              <a:gd fmla="*/ 157534 w 737612" name="connsiteX6"/>
              <a:gd fmla="*/ 306234 h 620565" name="connsiteY6"/>
              <a:gd fmla="*/ 165631 w 737612" name="connsiteX7"/>
              <a:gd fmla="*/ 331263 h 620565" name="connsiteY7"/>
              <a:gd fmla="*/ 149436 w 737612" name="connsiteX8"/>
              <a:gd fmla="*/ 351139 h 620565" name="connsiteY8"/>
              <a:gd fmla="*/ 132505 w 737612" name="connsiteX9"/>
              <a:gd fmla="*/ 331263 h 620565" name="connsiteY9"/>
              <a:gd fmla="*/ 539125 w 737612" name="connsiteX10"/>
              <a:gd fmla="*/ 294455 h 620565" name="connsiteY10"/>
              <a:gd fmla="*/ 589409 w 737612" name="connsiteX11"/>
              <a:gd fmla="*/ 360671 h 620565" name="connsiteY11"/>
              <a:gd fmla="*/ 638369 w 737612" name="connsiteX12"/>
              <a:gd fmla="*/ 294455 h 620565" name="connsiteY12"/>
              <a:gd fmla="*/ 737612 w 737612" name="connsiteX13"/>
              <a:gd fmla="*/ 437481 h 620565" name="connsiteY13"/>
              <a:gd fmla="*/ 737612 w 737612" name="connsiteX14"/>
              <a:gd fmla="*/ 527534 h 620565" name="connsiteY14"/>
              <a:gd fmla="*/ 589409 w 737612" name="connsiteX15"/>
              <a:gd fmla="*/ 557993 h 620565" name="connsiteY15"/>
              <a:gd fmla="*/ 586762 w 737612" name="connsiteX16"/>
              <a:gd fmla="*/ 557993 h 620565" name="connsiteY16"/>
              <a:gd fmla="*/ 586762 w 737612" name="connsiteX17"/>
              <a:gd fmla="*/ 458670 h 620565" name="connsiteY17"/>
              <a:gd fmla="*/ 521923 w 737612" name="connsiteX18"/>
              <a:gd fmla="*/ 302401 h 620565" name="connsiteY18"/>
              <a:gd fmla="*/ 539125 w 737612" name="connsiteX19"/>
              <a:gd fmla="*/ 294455 h 620565" name="connsiteY19"/>
              <a:gd fmla="*/ 99243 w 737612" name="connsiteX20"/>
              <a:gd fmla="*/ 294455 h 620565" name="connsiteY20"/>
              <a:gd fmla="*/ 149527 w 737612" name="connsiteX21"/>
              <a:gd fmla="*/ 360671 h 620565" name="connsiteY21"/>
              <a:gd fmla="*/ 198487 w 737612" name="connsiteX22"/>
              <a:gd fmla="*/ 294455 h 620565" name="connsiteY22"/>
              <a:gd fmla="*/ 215689 w 737612" name="connsiteX23"/>
              <a:gd fmla="*/ 302401 h 620565" name="connsiteY23"/>
              <a:gd fmla="*/ 150850 w 737612" name="connsiteX24"/>
              <a:gd fmla="*/ 458670 h 620565" name="connsiteY24"/>
              <a:gd fmla="*/ 150850 w 737612" name="connsiteX25"/>
              <a:gd fmla="*/ 557993 h 620565" name="connsiteY25"/>
              <a:gd fmla="*/ 149527 w 737612" name="connsiteX26"/>
              <a:gd fmla="*/ 557993 h 620565" name="connsiteY26"/>
              <a:gd fmla="*/ 0 w 737612" name="connsiteX27"/>
              <a:gd fmla="*/ 527534 h 620565" name="connsiteY27"/>
              <a:gd fmla="*/ 0 w 737612" name="connsiteX28"/>
              <a:gd fmla="*/ 437481 h 620565" name="connsiteY28"/>
              <a:gd fmla="*/ 99243 w 737612" name="connsiteX29"/>
              <a:gd fmla="*/ 294455 h 620565" name="connsiteY29"/>
              <a:gd fmla="*/ 589280 w 737612" name="connsiteX30"/>
              <a:gd fmla="*/ 284886 h 620565" name="connsiteY30"/>
              <a:gd fmla="*/ 603635 w 737612" name="connsiteX31"/>
              <a:gd fmla="*/ 286253 h 620565" name="connsiteY31"/>
              <a:gd fmla="*/ 597110 w 737612" name="connsiteX32"/>
              <a:gd fmla="*/ 304026 h 620565" name="connsiteY32"/>
              <a:gd fmla="*/ 581450 w 737612" name="connsiteX33"/>
              <a:gd fmla="*/ 304026 h 620565" name="connsiteY33"/>
              <a:gd fmla="*/ 574925 w 737612" name="connsiteX34"/>
              <a:gd fmla="*/ 286253 h 620565" name="connsiteY34"/>
              <a:gd fmla="*/ 589280 w 737612" name="connsiteX35"/>
              <a:gd fmla="*/ 284886 h 620565" name="connsiteY35"/>
              <a:gd fmla="*/ 149805 w 737612" name="connsiteX36"/>
              <a:gd fmla="*/ 284886 h 620565" name="connsiteY36"/>
              <a:gd fmla="*/ 164160 w 737612" name="connsiteX37"/>
              <a:gd fmla="*/ 286253 h 620565" name="connsiteY37"/>
              <a:gd fmla="*/ 158940 w 737612" name="connsiteX38"/>
              <a:gd fmla="*/ 304026 h 620565" name="connsiteY38"/>
              <a:gd fmla="*/ 141975 w 737612" name="connsiteX39"/>
              <a:gd fmla="*/ 304026 h 620565" name="connsiteY39"/>
              <a:gd fmla="*/ 135450 w 737612" name="connsiteX40"/>
              <a:gd fmla="*/ 286253 h 620565" name="connsiteY40"/>
              <a:gd fmla="*/ 149805 w 737612" name="connsiteX41"/>
              <a:gd fmla="*/ 284886 h 620565" name="connsiteY41"/>
              <a:gd fmla="*/ 357764 w 737612" name="connsiteX42"/>
              <a:gd fmla="*/ 283414 h 620565" name="connsiteY42"/>
              <a:gd fmla="*/ 381320 w 737612" name="connsiteX43"/>
              <a:gd fmla="*/ 283414 h 620565" name="connsiteY43"/>
              <a:gd fmla="*/ 390890 w 737612" name="connsiteX44"/>
              <a:gd fmla="*/ 318012 h 620565" name="connsiteY44"/>
              <a:gd fmla="*/ 369542 w 737612" name="connsiteX45"/>
              <a:gd fmla="*/ 343777 h 620565" name="connsiteY45"/>
              <a:gd fmla="*/ 346722 w 737612" name="connsiteX46"/>
              <a:gd fmla="*/ 318012 h 620565" name="connsiteY46"/>
              <a:gd fmla="*/ 303191 w 737612" name="connsiteX47"/>
              <a:gd fmla="*/ 267954 h 620565" name="connsiteY47"/>
              <a:gd fmla="*/ 369468 w 737612" name="connsiteX48"/>
              <a:gd fmla="*/ 356770 h 620565" name="connsiteY48"/>
              <a:gd fmla="*/ 435745 w 737612" name="connsiteX49"/>
              <a:gd fmla="*/ 267954 h 620565" name="connsiteY49"/>
              <a:gd fmla="*/ 568299 w 737612" name="connsiteX50"/>
              <a:gd fmla="*/ 458841 h 620565" name="connsiteY50"/>
              <a:gd fmla="*/ 568299 w 737612" name="connsiteX51"/>
              <a:gd fmla="*/ 579471 h 620565" name="connsiteY51"/>
              <a:gd fmla="*/ 369468 w 737612" name="connsiteX52"/>
              <a:gd fmla="*/ 620565 h 620565" name="connsiteY52"/>
              <a:gd fmla="*/ 169312 w 737612" name="connsiteX53"/>
              <a:gd fmla="*/ 579471 h 620565" name="connsiteY53"/>
              <a:gd fmla="*/ 169312 w 737612" name="connsiteX54"/>
              <a:gd fmla="*/ 458841 h 620565" name="connsiteY54"/>
              <a:gd fmla="*/ 303191 w 737612" name="connsiteX55"/>
              <a:gd fmla="*/ 267954 h 620565" name="connsiteY55"/>
              <a:gd fmla="*/ 369542 w 737612" name="connsiteX56"/>
              <a:gd fmla="*/ 256176 h 620565" name="connsiteY56"/>
              <a:gd fmla="*/ 389418 w 737612" name="connsiteX57"/>
              <a:gd fmla="*/ 257485 h 620565" name="connsiteY57"/>
              <a:gd fmla="*/ 381468 w 737612" name="connsiteX58"/>
              <a:gd fmla="*/ 279732 h 620565" name="connsiteY58"/>
              <a:gd fmla="*/ 358941 w 737612" name="connsiteX59"/>
              <a:gd fmla="*/ 279732 h 620565" name="connsiteY59"/>
              <a:gd fmla="*/ 350991 w 737612" name="connsiteX60"/>
              <a:gd fmla="*/ 257485 h 620565" name="connsiteY60"/>
              <a:gd fmla="*/ 369542 w 737612" name="connsiteX61"/>
              <a:gd fmla="*/ 256176 h 620565" name="connsiteY61"/>
              <a:gd fmla="*/ 588912 w 737612" name="connsiteX62"/>
              <a:gd fmla="*/ 92753 h 620565" name="connsiteY62"/>
              <a:gd fmla="*/ 682402 w 737612" name="connsiteX63"/>
              <a:gd fmla="*/ 186243 h 620565" name="connsiteY63"/>
              <a:gd fmla="*/ 588912 w 737612" name="connsiteX64"/>
              <a:gd fmla="*/ 279733 h 620565" name="connsiteY64"/>
              <a:gd fmla="*/ 495422 w 737612" name="connsiteX65"/>
              <a:gd fmla="*/ 186243 h 620565" name="connsiteY65"/>
              <a:gd fmla="*/ 588912 w 737612" name="connsiteX66"/>
              <a:gd fmla="*/ 92753 h 620565" name="connsiteY66"/>
              <a:gd fmla="*/ 149069 w 737612" name="connsiteX67"/>
              <a:gd fmla="*/ 92753 h 620565" name="connsiteY67"/>
              <a:gd fmla="*/ 242191 w 737612" name="connsiteX68"/>
              <a:gd fmla="*/ 186243 h 620565" name="connsiteY68"/>
              <a:gd fmla="*/ 149069 w 737612" name="connsiteX69"/>
              <a:gd fmla="*/ 279733 h 620565" name="connsiteY69"/>
              <a:gd fmla="*/ 55947 w 737612" name="connsiteX70"/>
              <a:gd fmla="*/ 186243 h 620565" name="connsiteY70"/>
              <a:gd fmla="*/ 149069 w 737612" name="connsiteX71"/>
              <a:gd fmla="*/ 92753 h 620565" name="connsiteY71"/>
              <a:gd fmla="*/ 368807 w 737612" name="connsiteX72"/>
              <a:gd fmla="*/ 0 h 620565" name="connsiteY72"/>
              <a:gd fmla="*/ 492479 w 737612" name="connsiteX73"/>
              <a:gd fmla="*/ 124040 h 620565" name="connsiteY73"/>
              <a:gd fmla="*/ 368807 w 737612" name="connsiteX74"/>
              <a:gd fmla="*/ 248080 h 620565" name="connsiteY74"/>
              <a:gd fmla="*/ 245135 w 737612" name="connsiteX75"/>
              <a:gd fmla="*/ 124040 h 620565" name="connsiteY75"/>
              <a:gd fmla="*/ 368807 w 737612" name="connsiteX76"/>
              <a:gd fmla="*/ 0 h 620565" name="connsiteY7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b="b" l="l" r="r" t="t"/>
            <a:pathLst>
              <a:path h="620565" w="737612">
                <a:moveTo>
                  <a:pt x="580077" y="306234"/>
                </a:moveTo>
                <a:lnTo>
                  <a:pt x="597009" y="306234"/>
                </a:lnTo>
                <a:lnTo>
                  <a:pt x="605106" y="331263"/>
                </a:lnTo>
                <a:lnTo>
                  <a:pt x="589647" y="351139"/>
                </a:lnTo>
                <a:lnTo>
                  <a:pt x="571980" y="331263"/>
                </a:lnTo>
                <a:close/>
                <a:moveTo>
                  <a:pt x="140602" y="306234"/>
                </a:moveTo>
                <a:lnTo>
                  <a:pt x="157534" y="306234"/>
                </a:lnTo>
                <a:lnTo>
                  <a:pt x="165631" y="331263"/>
                </a:lnTo>
                <a:lnTo>
                  <a:pt x="149436" y="351139"/>
                </a:lnTo>
                <a:lnTo>
                  <a:pt x="132505" y="331263"/>
                </a:lnTo>
                <a:close/>
                <a:moveTo>
                  <a:pt x="539125" y="294455"/>
                </a:moveTo>
                <a:cubicBezTo>
                  <a:pt x="539125" y="294455"/>
                  <a:pt x="539125" y="294455"/>
                  <a:pt x="589409" y="360671"/>
                </a:cubicBezTo>
                <a:cubicBezTo>
                  <a:pt x="589409" y="360671"/>
                  <a:pt x="589409" y="360671"/>
                  <a:pt x="638369" y="294455"/>
                </a:cubicBezTo>
                <a:cubicBezTo>
                  <a:pt x="696591" y="315644"/>
                  <a:pt x="737612" y="371265"/>
                  <a:pt x="737612" y="437481"/>
                </a:cubicBezTo>
                <a:cubicBezTo>
                  <a:pt x="737612" y="437481"/>
                  <a:pt x="737612" y="437481"/>
                  <a:pt x="737612" y="527534"/>
                </a:cubicBezTo>
                <a:cubicBezTo>
                  <a:pt x="734966" y="544750"/>
                  <a:pt x="670126" y="557993"/>
                  <a:pt x="589409" y="557993"/>
                </a:cubicBezTo>
                <a:cubicBezTo>
                  <a:pt x="588085" y="557993"/>
                  <a:pt x="588085" y="557993"/>
                  <a:pt x="586762" y="557993"/>
                </a:cubicBezTo>
                <a:cubicBezTo>
                  <a:pt x="586762" y="557993"/>
                  <a:pt x="586762" y="557993"/>
                  <a:pt x="586762" y="458670"/>
                </a:cubicBezTo>
                <a:cubicBezTo>
                  <a:pt x="586762" y="397751"/>
                  <a:pt x="561620" y="342130"/>
                  <a:pt x="521923" y="302401"/>
                </a:cubicBezTo>
                <a:cubicBezTo>
                  <a:pt x="527216" y="298428"/>
                  <a:pt x="533832" y="297104"/>
                  <a:pt x="539125" y="294455"/>
                </a:cubicBezTo>
                <a:close/>
                <a:moveTo>
                  <a:pt x="99243" y="294455"/>
                </a:moveTo>
                <a:cubicBezTo>
                  <a:pt x="99243" y="294455"/>
                  <a:pt x="99243" y="294455"/>
                  <a:pt x="149527" y="360671"/>
                </a:cubicBezTo>
                <a:cubicBezTo>
                  <a:pt x="149527" y="360671"/>
                  <a:pt x="149527" y="360671"/>
                  <a:pt x="198487" y="294455"/>
                </a:cubicBezTo>
                <a:cubicBezTo>
                  <a:pt x="205103" y="297104"/>
                  <a:pt x="210396" y="298428"/>
                  <a:pt x="215689" y="302401"/>
                </a:cubicBezTo>
                <a:cubicBezTo>
                  <a:pt x="175992" y="342130"/>
                  <a:pt x="150850" y="397751"/>
                  <a:pt x="150850" y="458670"/>
                </a:cubicBezTo>
                <a:cubicBezTo>
                  <a:pt x="150850" y="458670"/>
                  <a:pt x="150850" y="458670"/>
                  <a:pt x="150850" y="557993"/>
                </a:cubicBezTo>
                <a:cubicBezTo>
                  <a:pt x="150850" y="557993"/>
                  <a:pt x="149527" y="557993"/>
                  <a:pt x="149527" y="557993"/>
                </a:cubicBezTo>
                <a:cubicBezTo>
                  <a:pt x="68809" y="557993"/>
                  <a:pt x="2646" y="544750"/>
                  <a:pt x="0" y="527534"/>
                </a:cubicBezTo>
                <a:cubicBezTo>
                  <a:pt x="0" y="527534"/>
                  <a:pt x="0" y="527534"/>
                  <a:pt x="0" y="437481"/>
                </a:cubicBezTo>
                <a:cubicBezTo>
                  <a:pt x="0" y="371265"/>
                  <a:pt x="41021" y="315644"/>
                  <a:pt x="99243" y="294455"/>
                </a:cubicBezTo>
                <a:close/>
                <a:moveTo>
                  <a:pt x="589280" y="284886"/>
                </a:moveTo>
                <a:cubicBezTo>
                  <a:pt x="594500" y="284886"/>
                  <a:pt x="598415" y="284886"/>
                  <a:pt x="603635" y="286253"/>
                </a:cubicBezTo>
                <a:cubicBezTo>
                  <a:pt x="603635" y="297190"/>
                  <a:pt x="597110" y="304026"/>
                  <a:pt x="597110" y="304026"/>
                </a:cubicBezTo>
                <a:cubicBezTo>
                  <a:pt x="591890" y="304026"/>
                  <a:pt x="581450" y="304026"/>
                  <a:pt x="581450" y="304026"/>
                </a:cubicBezTo>
                <a:cubicBezTo>
                  <a:pt x="574925" y="295823"/>
                  <a:pt x="574925" y="286253"/>
                  <a:pt x="574925" y="286253"/>
                </a:cubicBezTo>
                <a:cubicBezTo>
                  <a:pt x="580145" y="284886"/>
                  <a:pt x="584060" y="284886"/>
                  <a:pt x="589280" y="284886"/>
                </a:cubicBezTo>
                <a:close/>
                <a:moveTo>
                  <a:pt x="149805" y="284886"/>
                </a:moveTo>
                <a:cubicBezTo>
                  <a:pt x="155025" y="284886"/>
                  <a:pt x="158940" y="284886"/>
                  <a:pt x="164160" y="286253"/>
                </a:cubicBezTo>
                <a:cubicBezTo>
                  <a:pt x="164160" y="297190"/>
                  <a:pt x="158940" y="304026"/>
                  <a:pt x="158940" y="304026"/>
                </a:cubicBezTo>
                <a:cubicBezTo>
                  <a:pt x="152415" y="304026"/>
                  <a:pt x="141975" y="304026"/>
                  <a:pt x="141975" y="304026"/>
                </a:cubicBezTo>
                <a:cubicBezTo>
                  <a:pt x="135450" y="295823"/>
                  <a:pt x="135450" y="286253"/>
                  <a:pt x="135450" y="286253"/>
                </a:cubicBezTo>
                <a:cubicBezTo>
                  <a:pt x="140670" y="284886"/>
                  <a:pt x="144585" y="284886"/>
                  <a:pt x="149805" y="284886"/>
                </a:cubicBezTo>
                <a:close/>
                <a:moveTo>
                  <a:pt x="357764" y="283414"/>
                </a:moveTo>
                <a:lnTo>
                  <a:pt x="381320" y="283414"/>
                </a:lnTo>
                <a:lnTo>
                  <a:pt x="390890" y="318012"/>
                </a:lnTo>
                <a:lnTo>
                  <a:pt x="369542" y="343777"/>
                </a:lnTo>
                <a:lnTo>
                  <a:pt x="346722" y="318012"/>
                </a:lnTo>
                <a:close/>
                <a:moveTo>
                  <a:pt x="303191" y="267954"/>
                </a:moveTo>
                <a:cubicBezTo>
                  <a:pt x="303191" y="267954"/>
                  <a:pt x="303191" y="267954"/>
                  <a:pt x="369468" y="356770"/>
                </a:cubicBezTo>
                <a:cubicBezTo>
                  <a:pt x="369468" y="356770"/>
                  <a:pt x="369468" y="356770"/>
                  <a:pt x="435745" y="267954"/>
                </a:cubicBezTo>
                <a:cubicBezTo>
                  <a:pt x="512626" y="295792"/>
                  <a:pt x="568299" y="371351"/>
                  <a:pt x="568299" y="458841"/>
                </a:cubicBezTo>
                <a:cubicBezTo>
                  <a:pt x="568299" y="458841"/>
                  <a:pt x="568299" y="458841"/>
                  <a:pt x="568299" y="579471"/>
                </a:cubicBezTo>
                <a:cubicBezTo>
                  <a:pt x="564322" y="602007"/>
                  <a:pt x="476837" y="620565"/>
                  <a:pt x="369468" y="620565"/>
                </a:cubicBezTo>
                <a:cubicBezTo>
                  <a:pt x="260774" y="620565"/>
                  <a:pt x="173289" y="602007"/>
                  <a:pt x="169312" y="579471"/>
                </a:cubicBezTo>
                <a:cubicBezTo>
                  <a:pt x="169312" y="579471"/>
                  <a:pt x="169312" y="579471"/>
                  <a:pt x="169312" y="458841"/>
                </a:cubicBezTo>
                <a:cubicBezTo>
                  <a:pt x="169312" y="371351"/>
                  <a:pt x="224985" y="295792"/>
                  <a:pt x="303191" y="267954"/>
                </a:cubicBezTo>
                <a:close/>
                <a:moveTo>
                  <a:pt x="369542" y="256176"/>
                </a:moveTo>
                <a:cubicBezTo>
                  <a:pt x="376167" y="256176"/>
                  <a:pt x="382793" y="256176"/>
                  <a:pt x="389418" y="257485"/>
                </a:cubicBezTo>
                <a:cubicBezTo>
                  <a:pt x="389418" y="271880"/>
                  <a:pt x="381468" y="279732"/>
                  <a:pt x="381468" y="279732"/>
                </a:cubicBezTo>
                <a:cubicBezTo>
                  <a:pt x="373517" y="279732"/>
                  <a:pt x="358941" y="279732"/>
                  <a:pt x="358941" y="279732"/>
                </a:cubicBezTo>
                <a:cubicBezTo>
                  <a:pt x="349666" y="270571"/>
                  <a:pt x="350991" y="257485"/>
                  <a:pt x="350991" y="257485"/>
                </a:cubicBezTo>
                <a:cubicBezTo>
                  <a:pt x="357616" y="256176"/>
                  <a:pt x="362917" y="256176"/>
                  <a:pt x="369542" y="256176"/>
                </a:cubicBezTo>
                <a:close/>
                <a:moveTo>
                  <a:pt x="588912" y="92753"/>
                </a:moveTo>
                <a:cubicBezTo>
                  <a:pt x="640545" y="92753"/>
                  <a:pt x="682402" y="134610"/>
                  <a:pt x="682402" y="186243"/>
                </a:cubicBezTo>
                <a:cubicBezTo>
                  <a:pt x="682402" y="237876"/>
                  <a:pt x="640545" y="279733"/>
                  <a:pt x="588912" y="279733"/>
                </a:cubicBezTo>
                <a:cubicBezTo>
                  <a:pt x="537279" y="279733"/>
                  <a:pt x="495422" y="237876"/>
                  <a:pt x="495422" y="186243"/>
                </a:cubicBezTo>
                <a:cubicBezTo>
                  <a:pt x="495422" y="134610"/>
                  <a:pt x="537279" y="92753"/>
                  <a:pt x="588912" y="92753"/>
                </a:cubicBezTo>
                <a:close/>
                <a:moveTo>
                  <a:pt x="149069" y="92753"/>
                </a:moveTo>
                <a:cubicBezTo>
                  <a:pt x="200499" y="92753"/>
                  <a:pt x="242191" y="134610"/>
                  <a:pt x="242191" y="186243"/>
                </a:cubicBezTo>
                <a:cubicBezTo>
                  <a:pt x="242191" y="237876"/>
                  <a:pt x="200499" y="279733"/>
                  <a:pt x="149069" y="279733"/>
                </a:cubicBezTo>
                <a:cubicBezTo>
                  <a:pt x="97639" y="279733"/>
                  <a:pt x="55947" y="237876"/>
                  <a:pt x="55947" y="186243"/>
                </a:cubicBezTo>
                <a:cubicBezTo>
                  <a:pt x="55947" y="134610"/>
                  <a:pt x="97639" y="92753"/>
                  <a:pt x="149069" y="92753"/>
                </a:cubicBezTo>
                <a:close/>
                <a:moveTo>
                  <a:pt x="368807" y="0"/>
                </a:moveTo>
                <a:cubicBezTo>
                  <a:pt x="437109" y="0"/>
                  <a:pt x="492479" y="55535"/>
                  <a:pt x="492479" y="124040"/>
                </a:cubicBezTo>
                <a:cubicBezTo>
                  <a:pt x="492479" y="192545"/>
                  <a:pt x="437109" y="248080"/>
                  <a:pt x="368807" y="248080"/>
                </a:cubicBezTo>
                <a:cubicBezTo>
                  <a:pt x="300505" y="248080"/>
                  <a:pt x="245135" y="192545"/>
                  <a:pt x="245135" y="124040"/>
                </a:cubicBezTo>
                <a:cubicBezTo>
                  <a:pt x="245135" y="55535"/>
                  <a:pt x="300505" y="0"/>
                  <a:pt x="3688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noAutofit/>
          </a:bodyPr>
          <a:lstStyle/>
          <a:p>
            <a:endParaRPr altLang="en-US" lang="zh-CN" sz="1600">
              <a:solidFill>
                <a:prstClr val="black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8" name="图标"/>
          <p:cNvSpPr>
            <a:spLocks noChangeAspect="1" noEditPoints="1"/>
          </p:cNvSpPr>
          <p:nvPr/>
        </p:nvSpPr>
        <p:spPr bwMode="auto">
          <a:xfrm>
            <a:off x="6157040" y="2678993"/>
            <a:ext cx="360000" cy="369675"/>
          </a:xfrm>
          <a:custGeom>
            <a:gdLst>
              <a:gd fmla="*/ 120 w 140" name="T0"/>
              <a:gd fmla="*/ 106 h 130" name="T1"/>
              <a:gd fmla="*/ 104 w 140" name="T2"/>
              <a:gd fmla="*/ 130 h 130" name="T3"/>
              <a:gd fmla="*/ 0 w 140" name="T4"/>
              <a:gd fmla="*/ 113 h 130" name="T5"/>
              <a:gd fmla="*/ 0 w 140" name="T6"/>
              <a:gd fmla="*/ 30 h 130" name="T7"/>
              <a:gd fmla="*/ 26 w 140" name="T8"/>
              <a:gd fmla="*/ 2 h 130" name="T9"/>
              <a:gd fmla="*/ 29 w 140" name="T10"/>
              <a:gd fmla="*/ 0 h 130" name="T11"/>
              <a:gd fmla="*/ 120 w 140" name="T12"/>
              <a:gd fmla="*/ 17 h 130" name="T13"/>
              <a:gd fmla="*/ 115 w 140" name="T14"/>
              <a:gd fmla="*/ 33 h 130" name="T15"/>
              <a:gd fmla="*/ 111 w 140" name="T16"/>
              <a:gd fmla="*/ 17 h 130" name="T17"/>
              <a:gd fmla="*/ 33 w 140" name="T18"/>
              <a:gd fmla="*/ 9 h 130" name="T19"/>
              <a:gd fmla="*/ 17 w 140" name="T20"/>
              <a:gd fmla="*/ 35 h 130" name="T21"/>
              <a:gd fmla="*/ 8 w 140" name="T22"/>
              <a:gd fmla="*/ 113 h 130" name="T23"/>
              <a:gd fmla="*/ 104 w 140" name="T24"/>
              <a:gd fmla="*/ 121 h 130" name="T25"/>
              <a:gd fmla="*/ 111 w 140" name="T26"/>
              <a:gd fmla="*/ 105 h 130" name="T27"/>
              <a:gd fmla="*/ 127 w 140" name="T28"/>
              <a:gd fmla="*/ 84 h 130" name="T29"/>
              <a:gd fmla="*/ 115 w 140" name="T30"/>
              <a:gd fmla="*/ 97 h 130" name="T31"/>
              <a:gd fmla="*/ 102 w 140" name="T32"/>
              <a:gd fmla="*/ 84 h 130" name="T33"/>
              <a:gd fmla="*/ 115 w 140" name="T34"/>
              <a:gd fmla="*/ 36 h 130" name="T35"/>
              <a:gd fmla="*/ 127 w 140" name="T36"/>
              <a:gd fmla="*/ 84 h 130" name="T37"/>
              <a:gd fmla="*/ 115 w 140" name="T38"/>
              <a:gd fmla="*/ 40 h 130" name="T39"/>
              <a:gd fmla="*/ 115 w 140" name="T40"/>
              <a:gd fmla="*/ 83 h 130" name="T41"/>
              <a:gd fmla="*/ 115 w 140" name="T42"/>
              <a:gd fmla="*/ 43 h 130" name="T43"/>
              <a:gd fmla="*/ 115 w 140" name="T44"/>
              <a:gd fmla="*/ 81 h 130" name="T45"/>
              <a:gd fmla="*/ 115 w 140" name="T46"/>
              <a:gd fmla="*/ 43 h 130" name="T47"/>
              <a:gd fmla="*/ 28 w 140" name="T48"/>
              <a:gd fmla="*/ 37 h 130" name="T49"/>
              <a:gd fmla="*/ 28 w 140" name="T50"/>
              <a:gd fmla="*/ 44 h 130" name="T51"/>
              <a:gd fmla="*/ 83 w 140" name="T52"/>
              <a:gd fmla="*/ 40 h 130" name="T53"/>
              <a:gd fmla="*/ 28 w 140" name="T54"/>
              <a:gd fmla="*/ 60 h 130" name="T55"/>
              <a:gd fmla="*/ 83 w 140" name="T56"/>
              <a:gd fmla="*/ 56 h 130" name="T57"/>
              <a:gd fmla="*/ 28 w 140" name="T58"/>
              <a:gd fmla="*/ 53 h 130" name="T59"/>
              <a:gd fmla="*/ 28 w 140" name="T60"/>
              <a:gd fmla="*/ 60 h 130" name="T61"/>
              <a:gd fmla="*/ 80 w 140" name="T62"/>
              <a:gd fmla="*/ 76 h 130" name="T63"/>
              <a:gd fmla="*/ 80 w 140" name="T64"/>
              <a:gd fmla="*/ 69 h 130" name="T65"/>
              <a:gd fmla="*/ 25 w 140" name="T66"/>
              <a:gd fmla="*/ 73 h 130" name="T67"/>
              <a:gd fmla="*/ 92 w 140" name="T68"/>
              <a:gd fmla="*/ 86 h 130" name="T69"/>
              <a:gd fmla="*/ 25 w 140" name="T70"/>
              <a:gd fmla="*/ 89 h 130" name="T71"/>
              <a:gd fmla="*/ 92 w 140" name="T72"/>
              <a:gd fmla="*/ 92 h 130" name="T73"/>
              <a:gd fmla="*/ 92 w 140" name="T74"/>
              <a:gd fmla="*/ 86 h 130" name="T75"/>
              <a:gd fmla="*/ 28 w 140" name="T76"/>
              <a:gd fmla="*/ 102 h 130" name="T77"/>
              <a:gd fmla="*/ 28 w 140" name="T78"/>
              <a:gd fmla="*/ 109 h 130" name="T79"/>
              <a:gd fmla="*/ 95 w 140" name="T80"/>
              <a:gd fmla="*/ 105 h 130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30" w="140">
                <a:moveTo>
                  <a:pt x="115" y="102"/>
                </a:moveTo>
                <a:cubicBezTo>
                  <a:pt x="120" y="106"/>
                  <a:pt x="120" y="106"/>
                  <a:pt x="120" y="106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22"/>
                  <a:pt x="113" y="130"/>
                  <a:pt x="104" y="130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7" y="130"/>
                  <a:pt x="0" y="122"/>
                  <a:pt x="0" y="113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9"/>
                  <a:pt x="0" y="28"/>
                  <a:pt x="1" y="27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1"/>
                  <a:pt x="28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3" y="0"/>
                  <a:pt x="120" y="8"/>
                  <a:pt x="120" y="17"/>
                </a:cubicBezTo>
                <a:cubicBezTo>
                  <a:pt x="120" y="33"/>
                  <a:pt x="120" y="33"/>
                  <a:pt x="120" y="33"/>
                </a:cubicBezTo>
                <a:cubicBezTo>
                  <a:pt x="118" y="33"/>
                  <a:pt x="116" y="33"/>
                  <a:pt x="115" y="33"/>
                </a:cubicBezTo>
                <a:cubicBezTo>
                  <a:pt x="114" y="33"/>
                  <a:pt x="112" y="33"/>
                  <a:pt x="111" y="33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12"/>
                  <a:pt x="108" y="9"/>
                  <a:pt x="10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8"/>
                  <a:pt x="33" y="18"/>
                  <a:pt x="33" y="18"/>
                </a:cubicBezTo>
                <a:cubicBezTo>
                  <a:pt x="33" y="27"/>
                  <a:pt x="26" y="35"/>
                  <a:pt x="1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8"/>
                  <a:pt x="12" y="121"/>
                  <a:pt x="16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8" y="121"/>
                  <a:pt x="111" y="118"/>
                  <a:pt x="111" y="113"/>
                </a:cubicBezTo>
                <a:cubicBezTo>
                  <a:pt x="111" y="105"/>
                  <a:pt x="111" y="105"/>
                  <a:pt x="111" y="105"/>
                </a:cubicBezTo>
                <a:lnTo>
                  <a:pt x="115" y="102"/>
                </a:lnTo>
                <a:close/>
                <a:moveTo>
                  <a:pt x="127" y="84"/>
                </a:moveTo>
                <a:cubicBezTo>
                  <a:pt x="127" y="107"/>
                  <a:pt x="127" y="107"/>
                  <a:pt x="127" y="107"/>
                </a:cubicBezTo>
                <a:cubicBezTo>
                  <a:pt x="115" y="97"/>
                  <a:pt x="115" y="97"/>
                  <a:pt x="115" y="97"/>
                </a:cubicBezTo>
                <a:cubicBezTo>
                  <a:pt x="102" y="107"/>
                  <a:pt x="102" y="107"/>
                  <a:pt x="102" y="107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94" y="79"/>
                  <a:pt x="89" y="71"/>
                  <a:pt x="89" y="62"/>
                </a:cubicBezTo>
                <a:cubicBezTo>
                  <a:pt x="89" y="48"/>
                  <a:pt x="101" y="36"/>
                  <a:pt x="115" y="36"/>
                </a:cubicBezTo>
                <a:cubicBezTo>
                  <a:pt x="129" y="36"/>
                  <a:pt x="140" y="48"/>
                  <a:pt x="140" y="62"/>
                </a:cubicBezTo>
                <a:cubicBezTo>
                  <a:pt x="140" y="71"/>
                  <a:pt x="135" y="79"/>
                  <a:pt x="127" y="84"/>
                </a:cubicBezTo>
                <a:close/>
                <a:moveTo>
                  <a:pt x="136" y="62"/>
                </a:moveTo>
                <a:cubicBezTo>
                  <a:pt x="136" y="50"/>
                  <a:pt x="127" y="40"/>
                  <a:pt x="115" y="40"/>
                </a:cubicBezTo>
                <a:cubicBezTo>
                  <a:pt x="103" y="40"/>
                  <a:pt x="93" y="50"/>
                  <a:pt x="93" y="62"/>
                </a:cubicBezTo>
                <a:cubicBezTo>
                  <a:pt x="93" y="74"/>
                  <a:pt x="103" y="83"/>
                  <a:pt x="115" y="83"/>
                </a:cubicBezTo>
                <a:cubicBezTo>
                  <a:pt x="127" y="83"/>
                  <a:pt x="136" y="74"/>
                  <a:pt x="136" y="62"/>
                </a:cubicBezTo>
                <a:close/>
                <a:moveTo>
                  <a:pt x="115" y="43"/>
                </a:moveTo>
                <a:cubicBezTo>
                  <a:pt x="104" y="43"/>
                  <a:pt x="96" y="51"/>
                  <a:pt x="96" y="62"/>
                </a:cubicBezTo>
                <a:cubicBezTo>
                  <a:pt x="96" y="72"/>
                  <a:pt x="104" y="81"/>
                  <a:pt x="115" y="81"/>
                </a:cubicBezTo>
                <a:cubicBezTo>
                  <a:pt x="125" y="81"/>
                  <a:pt x="133" y="72"/>
                  <a:pt x="133" y="62"/>
                </a:cubicBezTo>
                <a:cubicBezTo>
                  <a:pt x="133" y="51"/>
                  <a:pt x="125" y="43"/>
                  <a:pt x="115" y="43"/>
                </a:cubicBezTo>
                <a:close/>
                <a:moveTo>
                  <a:pt x="80" y="37"/>
                </a:moveTo>
                <a:cubicBezTo>
                  <a:pt x="28" y="37"/>
                  <a:pt x="28" y="37"/>
                  <a:pt x="28" y="37"/>
                </a:cubicBezTo>
                <a:cubicBezTo>
                  <a:pt x="26" y="37"/>
                  <a:pt x="25" y="38"/>
                  <a:pt x="25" y="40"/>
                </a:cubicBezTo>
                <a:cubicBezTo>
                  <a:pt x="25" y="42"/>
                  <a:pt x="26" y="44"/>
                  <a:pt x="28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2" y="44"/>
                  <a:pt x="83" y="42"/>
                  <a:pt x="83" y="40"/>
                </a:cubicBezTo>
                <a:cubicBezTo>
                  <a:pt x="83" y="38"/>
                  <a:pt x="82" y="37"/>
                  <a:pt x="80" y="37"/>
                </a:cubicBezTo>
                <a:close/>
                <a:moveTo>
                  <a:pt x="28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2" y="60"/>
                  <a:pt x="83" y="58"/>
                  <a:pt x="83" y="56"/>
                </a:cubicBezTo>
                <a:cubicBezTo>
                  <a:pt x="83" y="55"/>
                  <a:pt x="82" y="53"/>
                  <a:pt x="80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6" y="53"/>
                  <a:pt x="25" y="55"/>
                  <a:pt x="25" y="56"/>
                </a:cubicBezTo>
                <a:cubicBezTo>
                  <a:pt x="25" y="58"/>
                  <a:pt x="26" y="60"/>
                  <a:pt x="28" y="60"/>
                </a:cubicBezTo>
                <a:close/>
                <a:moveTo>
                  <a:pt x="28" y="76"/>
                </a:moveTo>
                <a:cubicBezTo>
                  <a:pt x="80" y="76"/>
                  <a:pt x="80" y="76"/>
                  <a:pt x="80" y="76"/>
                </a:cubicBezTo>
                <a:cubicBezTo>
                  <a:pt x="82" y="76"/>
                  <a:pt x="83" y="75"/>
                  <a:pt x="83" y="73"/>
                </a:cubicBezTo>
                <a:cubicBezTo>
                  <a:pt x="83" y="71"/>
                  <a:pt x="82" y="69"/>
                  <a:pt x="80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6" y="69"/>
                  <a:pt x="25" y="71"/>
                  <a:pt x="25" y="73"/>
                </a:cubicBezTo>
                <a:cubicBezTo>
                  <a:pt x="25" y="75"/>
                  <a:pt x="26" y="76"/>
                  <a:pt x="28" y="76"/>
                </a:cubicBezTo>
                <a:close/>
                <a:moveTo>
                  <a:pt x="92" y="86"/>
                </a:moveTo>
                <a:cubicBezTo>
                  <a:pt x="28" y="86"/>
                  <a:pt x="28" y="86"/>
                  <a:pt x="28" y="86"/>
                </a:cubicBezTo>
                <a:cubicBezTo>
                  <a:pt x="26" y="86"/>
                  <a:pt x="25" y="87"/>
                  <a:pt x="25" y="89"/>
                </a:cubicBezTo>
                <a:cubicBezTo>
                  <a:pt x="25" y="91"/>
                  <a:pt x="26" y="92"/>
                  <a:pt x="28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4" y="92"/>
                  <a:pt x="95" y="91"/>
                  <a:pt x="95" y="89"/>
                </a:cubicBezTo>
                <a:cubicBezTo>
                  <a:pt x="95" y="87"/>
                  <a:pt x="94" y="86"/>
                  <a:pt x="92" y="86"/>
                </a:cubicBezTo>
                <a:close/>
                <a:moveTo>
                  <a:pt x="92" y="102"/>
                </a:move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5" y="103"/>
                  <a:pt x="25" y="105"/>
                </a:cubicBezTo>
                <a:cubicBezTo>
                  <a:pt x="25" y="107"/>
                  <a:pt x="26" y="109"/>
                  <a:pt x="28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4" y="109"/>
                  <a:pt x="95" y="107"/>
                  <a:pt x="95" y="105"/>
                </a:cubicBezTo>
                <a:cubicBezTo>
                  <a:pt x="95" y="103"/>
                  <a:pt x="94" y="102"/>
                  <a:pt x="92" y="1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 sz="1600">
              <a:solidFill>
                <a:srgbClr val="000000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9" name="图标"/>
          <p:cNvSpPr>
            <a:spLocks noChangeAspect="1" noEditPoints="1"/>
          </p:cNvSpPr>
          <p:nvPr/>
        </p:nvSpPr>
        <p:spPr bwMode="auto">
          <a:xfrm>
            <a:off x="6731890" y="3895695"/>
            <a:ext cx="501881" cy="319036"/>
          </a:xfrm>
          <a:custGeom>
            <a:gdLst>
              <a:gd fmla="*/ 15304 w 562" name="T0"/>
              <a:gd fmla="*/ 55370 h 355" name="T1"/>
              <a:gd fmla="*/ 21863 w 562" name="T2"/>
              <a:gd fmla="*/ 48770 h 355" name="T3"/>
              <a:gd fmla="*/ 15669 w 562" name="T4"/>
              <a:gd fmla="*/ 39603 h 355" name="T5"/>
              <a:gd fmla="*/ 14940 w 562" name="T6"/>
              <a:gd fmla="*/ 34102 h 355" name="T7"/>
              <a:gd fmla="*/ 15669 w 562" name="T8"/>
              <a:gd fmla="*/ 33735 h 355" name="T9"/>
              <a:gd fmla="*/ 41176 w 562" name="T10"/>
              <a:gd fmla="*/ 17968 h 355" name="T11"/>
              <a:gd fmla="*/ 45913 w 562" name="T12"/>
              <a:gd fmla="*/ 33735 h 355" name="T13"/>
              <a:gd fmla="*/ 46278 w 562" name="T14"/>
              <a:gd fmla="*/ 34836 h 355" name="T15"/>
              <a:gd fmla="*/ 43727 w 562" name="T16"/>
              <a:gd fmla="*/ 42169 h 355" name="T17"/>
              <a:gd fmla="*/ 42634 w 562" name="T18"/>
              <a:gd fmla="*/ 54637 h 355" name="T19"/>
              <a:gd fmla="*/ 52837 w 562" name="T20"/>
              <a:gd fmla="*/ 55004 h 355" name="T21"/>
              <a:gd fmla="*/ 57938 w 562" name="T22"/>
              <a:gd fmla="*/ 49136 h 355" name="T23"/>
              <a:gd fmla="*/ 72150 w 562" name="T24"/>
              <a:gd fmla="*/ 41436 h 355" name="T25"/>
              <a:gd fmla="*/ 61947 w 562" name="T26"/>
              <a:gd fmla="*/ 34836 h 355" name="T27"/>
              <a:gd fmla="*/ 90005 w 562" name="T28"/>
              <a:gd fmla="*/ 9167 h 355" name="T29"/>
              <a:gd fmla="*/ 90005 w 562" name="T30"/>
              <a:gd fmla="*/ 34836 h 355" name="T31"/>
              <a:gd fmla="*/ 85996 w 562" name="T32"/>
              <a:gd fmla="*/ 46570 h 355" name="T33"/>
              <a:gd fmla="*/ 99843 w 562" name="T34"/>
              <a:gd fmla="*/ 50237 h 355" name="T35"/>
              <a:gd fmla="*/ 110775 w 562" name="T36"/>
              <a:gd fmla="*/ 37036 h 355" name="T37"/>
              <a:gd fmla="*/ 116605 w 562" name="T38"/>
              <a:gd fmla="*/ 31169 h 355" name="T39"/>
              <a:gd fmla="*/ 111139 w 562" name="T40"/>
              <a:gd fmla="*/ 23101 h 355" name="T41"/>
              <a:gd fmla="*/ 110411 w 562" name="T42"/>
              <a:gd fmla="*/ 17968 h 355" name="T43"/>
              <a:gd fmla="*/ 111139 w 562" name="T44"/>
              <a:gd fmla="*/ 17601 h 355" name="T45"/>
              <a:gd fmla="*/ 133732 w 562" name="T46"/>
              <a:gd fmla="*/ 3667 h 355" name="T47"/>
              <a:gd fmla="*/ 138104 w 562" name="T48"/>
              <a:gd fmla="*/ 17968 h 355" name="T49"/>
              <a:gd fmla="*/ 138469 w 562" name="T50"/>
              <a:gd fmla="*/ 18701 h 355" name="T51"/>
              <a:gd fmla="*/ 136282 w 562" name="T52"/>
              <a:gd fmla="*/ 25302 h 355" name="T53"/>
              <a:gd fmla="*/ 135189 w 562" name="T54"/>
              <a:gd fmla="*/ 36302 h 355" name="T55"/>
              <a:gd fmla="*/ 144663 w 562" name="T56"/>
              <a:gd fmla="*/ 36669 h 355" name="T57"/>
              <a:gd fmla="*/ 99843 w 562" name="T58"/>
              <a:gd fmla="*/ 85072 h 355" name="T59"/>
              <a:gd fmla="*/ 0 w 562" name="T60"/>
              <a:gd fmla="*/ 93139 h 355" name="T61"/>
              <a:gd fmla="*/ 3280 w 562" name="T62"/>
              <a:gd fmla="*/ 102307 h 355" name="T63"/>
              <a:gd fmla="*/ 16033 w 562" name="T64"/>
              <a:gd fmla="*/ 126141 h 355" name="T65"/>
              <a:gd fmla="*/ 95835 w 562" name="T66"/>
              <a:gd fmla="*/ 125041 h 355" name="T67"/>
              <a:gd fmla="*/ 111868 w 562" name="T68"/>
              <a:gd fmla="*/ 123208 h 355" name="T69"/>
              <a:gd fmla="*/ 189119 w 562" name="T70"/>
              <a:gd fmla="*/ 72605 h 355" name="T71"/>
              <a:gd fmla="*/ 149765 w 562" name="T72"/>
              <a:gd fmla="*/ 33735 h 355" name="T73"/>
              <a:gd fmla="*/ 100572 w 562" name="T74"/>
              <a:gd fmla="*/ 96806 h 355" name="T75"/>
              <a:gd fmla="*/ 58303 w 562" name="T76"/>
              <a:gd fmla="*/ 72238 h 355" name="T77"/>
              <a:gd fmla="*/ 3280 w 562" name="T78"/>
              <a:gd fmla="*/ 102307 h 355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</a:gdLst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b="b" l="0" r="r" t="0"/>
            <a:pathLst>
              <a:path h="355" w="562">
                <a:moveTo>
                  <a:pt x="24" y="151"/>
                </a:moveTo>
                <a:cubicBezTo>
                  <a:pt x="30" y="151"/>
                  <a:pt x="36" y="151"/>
                  <a:pt x="42" y="151"/>
                </a:cubicBezTo>
                <a:cubicBezTo>
                  <a:pt x="47" y="151"/>
                  <a:pt x="52" y="150"/>
                  <a:pt x="54" y="147"/>
                </a:cubicBezTo>
                <a:cubicBezTo>
                  <a:pt x="57" y="143"/>
                  <a:pt x="58" y="139"/>
                  <a:pt x="60" y="133"/>
                </a:cubicBezTo>
                <a:cubicBezTo>
                  <a:pt x="55" y="128"/>
                  <a:pt x="51" y="122"/>
                  <a:pt x="49" y="115"/>
                </a:cubicBezTo>
                <a:cubicBezTo>
                  <a:pt x="46" y="114"/>
                  <a:pt x="44" y="111"/>
                  <a:pt x="43" y="108"/>
                </a:cubicBezTo>
                <a:cubicBezTo>
                  <a:pt x="42" y="105"/>
                  <a:pt x="41" y="100"/>
                  <a:pt x="41" y="95"/>
                </a:cubicBezTo>
                <a:lnTo>
                  <a:pt x="41" y="93"/>
                </a:lnTo>
                <a:lnTo>
                  <a:pt x="43" y="92"/>
                </a:lnTo>
                <a:cubicBezTo>
                  <a:pt x="43" y="92"/>
                  <a:pt x="43" y="92"/>
                  <a:pt x="43" y="92"/>
                </a:cubicBezTo>
                <a:cubicBezTo>
                  <a:pt x="40" y="69"/>
                  <a:pt x="43" y="59"/>
                  <a:pt x="53" y="51"/>
                </a:cubicBezTo>
                <a:cubicBezTo>
                  <a:pt x="68" y="38"/>
                  <a:pt x="97" y="38"/>
                  <a:pt x="113" y="49"/>
                </a:cubicBezTo>
                <a:cubicBezTo>
                  <a:pt x="123" y="57"/>
                  <a:pt x="127" y="71"/>
                  <a:pt x="124" y="91"/>
                </a:cubicBezTo>
                <a:cubicBezTo>
                  <a:pt x="125" y="92"/>
                  <a:pt x="125" y="92"/>
                  <a:pt x="126" y="92"/>
                </a:cubicBezTo>
                <a:lnTo>
                  <a:pt x="127" y="93"/>
                </a:lnTo>
                <a:lnTo>
                  <a:pt x="127" y="95"/>
                </a:lnTo>
                <a:cubicBezTo>
                  <a:pt x="127" y="100"/>
                  <a:pt x="127" y="105"/>
                  <a:pt x="125" y="108"/>
                </a:cubicBezTo>
                <a:cubicBezTo>
                  <a:pt x="124" y="111"/>
                  <a:pt x="122" y="114"/>
                  <a:pt x="120" y="115"/>
                </a:cubicBezTo>
                <a:cubicBezTo>
                  <a:pt x="118" y="121"/>
                  <a:pt x="114" y="127"/>
                  <a:pt x="110" y="132"/>
                </a:cubicBezTo>
                <a:cubicBezTo>
                  <a:pt x="111" y="139"/>
                  <a:pt x="113" y="145"/>
                  <a:pt x="117" y="149"/>
                </a:cubicBezTo>
                <a:cubicBezTo>
                  <a:pt x="120" y="150"/>
                  <a:pt x="124" y="150"/>
                  <a:pt x="128" y="150"/>
                </a:cubicBezTo>
                <a:cubicBezTo>
                  <a:pt x="134" y="150"/>
                  <a:pt x="139" y="150"/>
                  <a:pt x="145" y="150"/>
                </a:cubicBezTo>
                <a:cubicBezTo>
                  <a:pt x="148" y="152"/>
                  <a:pt x="150" y="156"/>
                  <a:pt x="152" y="161"/>
                </a:cubicBezTo>
                <a:cubicBezTo>
                  <a:pt x="154" y="148"/>
                  <a:pt x="156" y="137"/>
                  <a:pt x="159" y="134"/>
                </a:cubicBezTo>
                <a:cubicBezTo>
                  <a:pt x="161" y="129"/>
                  <a:pt x="190" y="127"/>
                  <a:pt x="194" y="127"/>
                </a:cubicBezTo>
                <a:cubicBezTo>
                  <a:pt x="196" y="122"/>
                  <a:pt x="197" y="118"/>
                  <a:pt x="198" y="113"/>
                </a:cubicBezTo>
                <a:cubicBezTo>
                  <a:pt x="191" y="109"/>
                  <a:pt x="187" y="102"/>
                  <a:pt x="184" y="95"/>
                </a:cubicBezTo>
                <a:cubicBezTo>
                  <a:pt x="181" y="95"/>
                  <a:pt x="173" y="95"/>
                  <a:pt x="170" y="95"/>
                </a:cubicBezTo>
                <a:cubicBezTo>
                  <a:pt x="166" y="70"/>
                  <a:pt x="171" y="35"/>
                  <a:pt x="181" y="27"/>
                </a:cubicBezTo>
                <a:cubicBezTo>
                  <a:pt x="196" y="15"/>
                  <a:pt x="232" y="14"/>
                  <a:pt x="247" y="25"/>
                </a:cubicBezTo>
                <a:cubicBezTo>
                  <a:pt x="258" y="33"/>
                  <a:pt x="265" y="72"/>
                  <a:pt x="261" y="94"/>
                </a:cubicBezTo>
                <a:cubicBezTo>
                  <a:pt x="259" y="95"/>
                  <a:pt x="249" y="94"/>
                  <a:pt x="247" y="95"/>
                </a:cubicBezTo>
                <a:cubicBezTo>
                  <a:pt x="243" y="102"/>
                  <a:pt x="238" y="108"/>
                  <a:pt x="231" y="113"/>
                </a:cubicBezTo>
                <a:cubicBezTo>
                  <a:pt x="233" y="120"/>
                  <a:pt x="234" y="123"/>
                  <a:pt x="236" y="127"/>
                </a:cubicBezTo>
                <a:cubicBezTo>
                  <a:pt x="240" y="127"/>
                  <a:pt x="269" y="129"/>
                  <a:pt x="271" y="134"/>
                </a:cubicBezTo>
                <a:cubicBezTo>
                  <a:pt x="272" y="134"/>
                  <a:pt x="273" y="136"/>
                  <a:pt x="274" y="137"/>
                </a:cubicBezTo>
                <a:cubicBezTo>
                  <a:pt x="277" y="121"/>
                  <a:pt x="281" y="107"/>
                  <a:pt x="287" y="101"/>
                </a:cubicBezTo>
                <a:cubicBezTo>
                  <a:pt x="293" y="101"/>
                  <a:pt x="299" y="101"/>
                  <a:pt x="304" y="101"/>
                </a:cubicBezTo>
                <a:cubicBezTo>
                  <a:pt x="309" y="102"/>
                  <a:pt x="312" y="101"/>
                  <a:pt x="315" y="97"/>
                </a:cubicBezTo>
                <a:cubicBezTo>
                  <a:pt x="317" y="94"/>
                  <a:pt x="319" y="90"/>
                  <a:pt x="320" y="85"/>
                </a:cubicBezTo>
                <a:cubicBezTo>
                  <a:pt x="315" y="81"/>
                  <a:pt x="312" y="75"/>
                  <a:pt x="310" y="69"/>
                </a:cubicBezTo>
                <a:cubicBezTo>
                  <a:pt x="308" y="68"/>
                  <a:pt x="306" y="66"/>
                  <a:pt x="305" y="63"/>
                </a:cubicBezTo>
                <a:cubicBezTo>
                  <a:pt x="304" y="60"/>
                  <a:pt x="303" y="56"/>
                  <a:pt x="303" y="51"/>
                </a:cubicBezTo>
                <a:lnTo>
                  <a:pt x="303" y="49"/>
                </a:lnTo>
                <a:lnTo>
                  <a:pt x="304" y="49"/>
                </a:lnTo>
                <a:cubicBezTo>
                  <a:pt x="305" y="48"/>
                  <a:pt x="305" y="48"/>
                  <a:pt x="305" y="48"/>
                </a:cubicBezTo>
                <a:cubicBezTo>
                  <a:pt x="302" y="28"/>
                  <a:pt x="305" y="18"/>
                  <a:pt x="313" y="11"/>
                </a:cubicBezTo>
                <a:cubicBezTo>
                  <a:pt x="327" y="0"/>
                  <a:pt x="353" y="0"/>
                  <a:pt x="367" y="10"/>
                </a:cubicBezTo>
                <a:cubicBezTo>
                  <a:pt x="377" y="17"/>
                  <a:pt x="380" y="29"/>
                  <a:pt x="378" y="48"/>
                </a:cubicBezTo>
                <a:cubicBezTo>
                  <a:pt x="378" y="48"/>
                  <a:pt x="379" y="48"/>
                  <a:pt x="379" y="49"/>
                </a:cubicBezTo>
                <a:lnTo>
                  <a:pt x="380" y="49"/>
                </a:lnTo>
                <a:lnTo>
                  <a:pt x="380" y="51"/>
                </a:lnTo>
                <a:cubicBezTo>
                  <a:pt x="381" y="56"/>
                  <a:pt x="380" y="60"/>
                  <a:pt x="379" y="63"/>
                </a:cubicBezTo>
                <a:cubicBezTo>
                  <a:pt x="378" y="66"/>
                  <a:pt x="376" y="68"/>
                  <a:pt x="374" y="69"/>
                </a:cubicBezTo>
                <a:cubicBezTo>
                  <a:pt x="372" y="75"/>
                  <a:pt x="369" y="80"/>
                  <a:pt x="365" y="84"/>
                </a:cubicBezTo>
                <a:cubicBezTo>
                  <a:pt x="366" y="91"/>
                  <a:pt x="368" y="96"/>
                  <a:pt x="371" y="99"/>
                </a:cubicBezTo>
                <a:cubicBezTo>
                  <a:pt x="374" y="100"/>
                  <a:pt x="377" y="101"/>
                  <a:pt x="381" y="101"/>
                </a:cubicBezTo>
                <a:cubicBezTo>
                  <a:pt x="386" y="100"/>
                  <a:pt x="391" y="100"/>
                  <a:pt x="397" y="100"/>
                </a:cubicBezTo>
                <a:cubicBezTo>
                  <a:pt x="399" y="103"/>
                  <a:pt x="402" y="108"/>
                  <a:pt x="404" y="115"/>
                </a:cubicBezTo>
                <a:lnTo>
                  <a:pt x="274" y="232"/>
                </a:lnTo>
                <a:lnTo>
                  <a:pt x="161" y="166"/>
                </a:lnTo>
                <a:lnTo>
                  <a:pt x="0" y="254"/>
                </a:lnTo>
                <a:cubicBezTo>
                  <a:pt x="1" y="229"/>
                  <a:pt x="5" y="167"/>
                  <a:pt x="24" y="151"/>
                </a:cubicBezTo>
                <a:close/>
                <a:moveTo>
                  <a:pt x="9" y="279"/>
                </a:moveTo>
                <a:lnTo>
                  <a:pt x="9" y="279"/>
                </a:lnTo>
                <a:lnTo>
                  <a:pt x="44" y="344"/>
                </a:lnTo>
                <a:lnTo>
                  <a:pt x="159" y="281"/>
                </a:lnTo>
                <a:lnTo>
                  <a:pt x="263" y="341"/>
                </a:lnTo>
                <a:lnTo>
                  <a:pt x="287" y="355"/>
                </a:lnTo>
                <a:lnTo>
                  <a:pt x="307" y="336"/>
                </a:lnTo>
                <a:lnTo>
                  <a:pt x="491" y="170"/>
                </a:lnTo>
                <a:lnTo>
                  <a:pt x="519" y="198"/>
                </a:lnTo>
                <a:lnTo>
                  <a:pt x="562" y="51"/>
                </a:lnTo>
                <a:lnTo>
                  <a:pt x="411" y="92"/>
                </a:lnTo>
                <a:lnTo>
                  <a:pt x="438" y="119"/>
                </a:lnTo>
                <a:lnTo>
                  <a:pt x="276" y="264"/>
                </a:lnTo>
                <a:lnTo>
                  <a:pt x="178" y="207"/>
                </a:lnTo>
                <a:lnTo>
                  <a:pt x="160" y="197"/>
                </a:lnTo>
                <a:lnTo>
                  <a:pt x="142" y="206"/>
                </a:lnTo>
                <a:lnTo>
                  <a:pt x="9" y="2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altLang="en-US" lang="zh-CN" sz="1600">
              <a:solidFill>
                <a:schemeClr val="accent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" name="文本"/>
          <p:cNvSpPr/>
          <p:nvPr/>
        </p:nvSpPr>
        <p:spPr>
          <a:xfrm>
            <a:off x="406283" y="2773034"/>
            <a:ext cx="322230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9" name="文本"/>
          <p:cNvSpPr/>
          <p:nvPr/>
        </p:nvSpPr>
        <p:spPr>
          <a:xfrm>
            <a:off x="631055" y="5073903"/>
            <a:ext cx="322230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0" name="文本"/>
          <p:cNvSpPr/>
          <p:nvPr/>
        </p:nvSpPr>
        <p:spPr>
          <a:xfrm>
            <a:off x="8488687" y="1820365"/>
            <a:ext cx="322230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11" name="文本"/>
          <p:cNvSpPr/>
          <p:nvPr/>
        </p:nvSpPr>
        <p:spPr>
          <a:xfrm>
            <a:off x="8802893" y="4155147"/>
            <a:ext cx="3222304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pc="150" sz="1600">
                <a:solidFill>
                  <a:schemeClr val="accent3"/>
                </a:solidFill>
                <a:ea charset="-122" panose="020b0503020204020204" pitchFamily="34" typeface="微软雅黑"/>
              </a:rPr>
              <a:t>单击此处添加您的文字内容，或复制文本粘贴至此</a:t>
            </a:r>
          </a:p>
        </p:txBody>
      </p:sp>
      <p:sp>
        <p:nvSpPr>
          <p:cNvPr id="20" name="标题"/>
          <p:cNvSpPr>
            <a:spLocks noGrp="1"/>
          </p:cNvSpPr>
          <p:nvPr>
            <p:ph idx="11" sz="quarter" type="body"/>
          </p:nvPr>
        </p:nvSpPr>
        <p:spPr/>
        <p:txBody>
          <a:bodyPr/>
          <a:lstStyle/>
          <a:p>
            <a:r>
              <a:rPr altLang="en-US" lang="zh-CN">
                <a:ea charset="-122" panose="020b0503020204020204" pitchFamily="34" typeface="微软雅黑"/>
              </a:rPr>
              <a:t>添加标题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16"/>
      <p:bldP grpId="0" spid="17"/>
      <p:bldP grpId="0" spid="18"/>
      <p:bldP grpId="0" spid="19"/>
      <p:bldP grpId="0" spid="8"/>
      <p:bldP grpId="0" spid="9"/>
      <p:bldP grpId="0" spid="10"/>
      <p:bldP grpId="0" spid="11"/>
    </p:bldLst>
  </p:timing>
</p:sld>
</file>

<file path=ppt/tags/tag1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0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1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2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3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4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15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16"/>
</p:tagLst>
</file>

<file path=ppt/tags/tag2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3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4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5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6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7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8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ags/tag9.xml><?xml version="1.0" encoding="utf-8"?>
<p:tagLst xmlns:p="http://schemas.openxmlformats.org/presentationml/2006/main">
  <p:tag name="MH" val="20151104112100"/>
  <p:tag name="MH_LIBRARY" val="GRAPHIC"/>
  <p:tag name="MH_ORDER" val="1"/>
  <p:tag name="MH_TYPE" val="Tex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（A党政）红+红+红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0000"/>
      </a:accent1>
      <a:accent2>
        <a:srgbClr val="A10000"/>
      </a:accent2>
      <a:accent3>
        <a:srgbClr val="D70000"/>
      </a:accent3>
      <a:accent4>
        <a:srgbClr val="D70000"/>
      </a:accent4>
      <a:accent5>
        <a:srgbClr val="FF3300"/>
      </a:accent5>
      <a:accent6>
        <a:srgbClr val="FFFFFF"/>
      </a:accent6>
      <a:hlink>
        <a:srgbClr val="0563C1"/>
      </a:hlink>
      <a:folHlink>
        <a:srgbClr val="954F72"/>
      </a:folHlink>
    </a:clrScheme>
    <a:fontScheme name="主题字体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221</Paragraphs>
  <Slides>31</Slides>
  <Notes>31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42">
      <vt:lpstr>Arial</vt:lpstr>
      <vt:lpstr>微软雅黑</vt:lpstr>
      <vt:lpstr>Wingdings</vt:lpstr>
      <vt:lpstr>Calibri Light</vt:lpstr>
      <vt:lpstr>Calibri</vt:lpstr>
      <vt:lpstr>宋体</vt:lpstr>
      <vt:lpstr>Impact</vt:lpstr>
      <vt:lpstr>时尚中黑简体</vt:lpstr>
      <vt:lpstr>Meiryo</vt:lpstr>
      <vt:lpstr>Arial Narrow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2022-03-20T21:10:21Z</dcterms:created>
  <cp:lastPrinted>2022-03-20T21:10:21Z</cp:lastPrinted>
  <dcterms:modified xsi:type="dcterms:W3CDTF">2022-03-20T13:15:22Z</dcterms:modified>
  <cp:revision>1</cp:revision>
</cp:coreProperties>
</file>